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9"/>
  </p:notesMasterIdLst>
  <p:sldIdLst>
    <p:sldId id="792" r:id="rId4"/>
    <p:sldId id="793" r:id="rId5"/>
    <p:sldId id="794" r:id="rId6"/>
    <p:sldId id="795" r:id="rId7"/>
    <p:sldId id="796" r:id="rId8"/>
    <p:sldId id="797" r:id="rId10"/>
    <p:sldId id="798" r:id="rId11"/>
    <p:sldId id="799" r:id="rId12"/>
    <p:sldId id="800" r:id="rId13"/>
    <p:sldId id="801" r:id="rId14"/>
    <p:sldId id="802" r:id="rId15"/>
    <p:sldId id="803" r:id="rId16"/>
    <p:sldId id="804" r:id="rId17"/>
    <p:sldId id="805" r:id="rId18"/>
    <p:sldId id="806" r:id="rId19"/>
    <p:sldId id="807" r:id="rId20"/>
    <p:sldId id="809" r:id="rId21"/>
    <p:sldId id="950" r:id="rId22"/>
    <p:sldId id="955" r:id="rId23"/>
    <p:sldId id="956" r:id="rId24"/>
    <p:sldId id="957" r:id="rId25"/>
    <p:sldId id="958" r:id="rId26"/>
    <p:sldId id="960" r:id="rId27"/>
    <p:sldId id="1055" r:id="rId28"/>
    <p:sldId id="1056" r:id="rId29"/>
    <p:sldId id="810" r:id="rId30"/>
    <p:sldId id="812" r:id="rId31"/>
    <p:sldId id="962" r:id="rId32"/>
    <p:sldId id="1060" r:id="rId33"/>
    <p:sldId id="1061" r:id="rId34"/>
    <p:sldId id="1062" r:id="rId35"/>
    <p:sldId id="813" r:id="rId36"/>
    <p:sldId id="814" r:id="rId37"/>
    <p:sldId id="969" r:id="rId38"/>
    <p:sldId id="970" r:id="rId39"/>
    <p:sldId id="971" r:id="rId40"/>
    <p:sldId id="972" r:id="rId41"/>
    <p:sldId id="973" r:id="rId42"/>
    <p:sldId id="974" r:id="rId43"/>
    <p:sldId id="816" r:id="rId44"/>
    <p:sldId id="980" r:id="rId45"/>
    <p:sldId id="981" r:id="rId46"/>
    <p:sldId id="982" r:id="rId47"/>
    <p:sldId id="983" r:id="rId48"/>
    <p:sldId id="984" r:id="rId49"/>
    <p:sldId id="818" r:id="rId50"/>
    <p:sldId id="880" r:id="rId51"/>
    <p:sldId id="881" r:id="rId52"/>
    <p:sldId id="820" r:id="rId53"/>
    <p:sldId id="821" r:id="rId54"/>
    <p:sldId id="822" r:id="rId55"/>
    <p:sldId id="819" r:id="rId56"/>
    <p:sldId id="824" r:id="rId57"/>
    <p:sldId id="825" r:id="rId58"/>
    <p:sldId id="826" r:id="rId59"/>
    <p:sldId id="827" r:id="rId60"/>
    <p:sldId id="828" r:id="rId61"/>
    <p:sldId id="1063" r:id="rId62"/>
    <p:sldId id="829" r:id="rId63"/>
    <p:sldId id="830" r:id="rId64"/>
    <p:sldId id="831" r:id="rId65"/>
    <p:sldId id="1065" r:id="rId66"/>
    <p:sldId id="1067" r:id="rId67"/>
    <p:sldId id="832" r:id="rId68"/>
    <p:sldId id="1108" r:id="rId69"/>
    <p:sldId id="1109" r:id="rId70"/>
    <p:sldId id="1110" r:id="rId71"/>
    <p:sldId id="1111" r:id="rId72"/>
    <p:sldId id="1112" r:id="rId73"/>
    <p:sldId id="1113" r:id="rId74"/>
    <p:sldId id="1114" r:id="rId75"/>
    <p:sldId id="1115" r:id="rId76"/>
    <p:sldId id="1088" r:id="rId77"/>
    <p:sldId id="1089" r:id="rId78"/>
    <p:sldId id="1090" r:id="rId79"/>
    <p:sldId id="1091" r:id="rId80"/>
    <p:sldId id="1092" r:id="rId81"/>
    <p:sldId id="1093" r:id="rId82"/>
    <p:sldId id="1094" r:id="rId83"/>
    <p:sldId id="1095" r:id="rId84"/>
    <p:sldId id="1096" r:id="rId85"/>
    <p:sldId id="1097" r:id="rId86"/>
    <p:sldId id="1098" r:id="rId87"/>
    <p:sldId id="1099" r:id="rId88"/>
    <p:sldId id="835" r:id="rId89"/>
    <p:sldId id="836" r:id="rId90"/>
    <p:sldId id="837" r:id="rId91"/>
    <p:sldId id="838" r:id="rId92"/>
    <p:sldId id="839" r:id="rId93"/>
    <p:sldId id="840" r:id="rId94"/>
    <p:sldId id="841" r:id="rId95"/>
    <p:sldId id="842" r:id="rId96"/>
    <p:sldId id="843" r:id="rId97"/>
    <p:sldId id="883" r:id="rId98"/>
    <p:sldId id="884" r:id="rId99"/>
    <p:sldId id="885" r:id="rId100"/>
    <p:sldId id="882" r:id="rId101"/>
    <p:sldId id="844" r:id="rId102"/>
    <p:sldId id="845" r:id="rId103"/>
    <p:sldId id="846" r:id="rId104"/>
    <p:sldId id="847" r:id="rId105"/>
    <p:sldId id="848" r:id="rId106"/>
    <p:sldId id="849" r:id="rId107"/>
    <p:sldId id="850" r:id="rId108"/>
    <p:sldId id="851" r:id="rId109"/>
    <p:sldId id="852" r:id="rId110"/>
    <p:sldId id="853" r:id="rId111"/>
    <p:sldId id="854" r:id="rId112"/>
    <p:sldId id="855" r:id="rId113"/>
    <p:sldId id="856" r:id="rId114"/>
    <p:sldId id="857" r:id="rId115"/>
    <p:sldId id="886" r:id="rId116"/>
    <p:sldId id="858" r:id="rId117"/>
    <p:sldId id="859" r:id="rId118"/>
    <p:sldId id="860" r:id="rId119"/>
    <p:sldId id="861" r:id="rId120"/>
    <p:sldId id="862" r:id="rId121"/>
    <p:sldId id="863" r:id="rId122"/>
    <p:sldId id="864" r:id="rId123"/>
    <p:sldId id="865" r:id="rId124"/>
    <p:sldId id="866" r:id="rId125"/>
    <p:sldId id="867" r:id="rId126"/>
    <p:sldId id="868" r:id="rId127"/>
    <p:sldId id="869" r:id="rId128"/>
    <p:sldId id="870" r:id="rId129"/>
    <p:sldId id="871" r:id="rId130"/>
    <p:sldId id="872" r:id="rId131"/>
    <p:sldId id="873" r:id="rId132"/>
    <p:sldId id="874" r:id="rId133"/>
    <p:sldId id="875" r:id="rId134"/>
    <p:sldId id="876" r:id="rId135"/>
    <p:sldId id="877" r:id="rId136"/>
    <p:sldId id="878" r:id="rId137"/>
    <p:sldId id="879" r:id="rId138"/>
  </p:sldIdLst>
  <p:sldSz cx="12192000" cy="6858000"/>
  <p:notesSz cx="6858000" cy="9144000"/>
  <p:defaultTextStyle>
    <a:defPPr>
      <a:defRPr lang="zh-CN"/>
    </a:defPPr>
    <a:lvl1pPr algn="l" rtl="0" fontAlgn="base">
      <a:lnSpc>
        <a:spcPct val="80000"/>
      </a:lnSpc>
      <a:spcBef>
        <a:spcPct val="20000"/>
      </a:spcBef>
      <a:spcAft>
        <a:spcPct val="0"/>
      </a:spcAft>
      <a:defRPr kumimoji="1" sz="2400" b="1" kern="1200">
        <a:solidFill>
          <a:schemeClr val="tx1"/>
        </a:solidFill>
        <a:effectLst>
          <a:outerShdw blurRad="38100" dist="38100" dir="2700000" algn="tl">
            <a:srgbClr val="000000">
              <a:alpha val="43137"/>
            </a:srgbClr>
          </a:outerShdw>
        </a:effectLst>
        <a:latin typeface="Times New Roman" panose="02020603050405020304" pitchFamily="18" charset="0"/>
        <a:ea typeface="楷体_GB2312" pitchFamily="49" charset="-122"/>
        <a:cs typeface="+mn-cs"/>
      </a:defRPr>
    </a:lvl1pPr>
    <a:lvl2pPr marL="457200" algn="l" rtl="0" fontAlgn="base">
      <a:lnSpc>
        <a:spcPct val="80000"/>
      </a:lnSpc>
      <a:spcBef>
        <a:spcPct val="20000"/>
      </a:spcBef>
      <a:spcAft>
        <a:spcPct val="0"/>
      </a:spcAft>
      <a:defRPr kumimoji="1" sz="2400" b="1" kern="1200">
        <a:solidFill>
          <a:schemeClr val="tx1"/>
        </a:solidFill>
        <a:effectLst>
          <a:outerShdw blurRad="38100" dist="38100" dir="2700000" algn="tl">
            <a:srgbClr val="000000">
              <a:alpha val="43137"/>
            </a:srgbClr>
          </a:outerShdw>
        </a:effectLst>
        <a:latin typeface="Times New Roman" panose="02020603050405020304" pitchFamily="18" charset="0"/>
        <a:ea typeface="楷体_GB2312" pitchFamily="49" charset="-122"/>
        <a:cs typeface="+mn-cs"/>
      </a:defRPr>
    </a:lvl2pPr>
    <a:lvl3pPr marL="914400" algn="l" rtl="0" fontAlgn="base">
      <a:lnSpc>
        <a:spcPct val="80000"/>
      </a:lnSpc>
      <a:spcBef>
        <a:spcPct val="20000"/>
      </a:spcBef>
      <a:spcAft>
        <a:spcPct val="0"/>
      </a:spcAft>
      <a:defRPr kumimoji="1" sz="2400" b="1" kern="1200">
        <a:solidFill>
          <a:schemeClr val="tx1"/>
        </a:solidFill>
        <a:effectLst>
          <a:outerShdw blurRad="38100" dist="38100" dir="2700000" algn="tl">
            <a:srgbClr val="000000">
              <a:alpha val="43137"/>
            </a:srgbClr>
          </a:outerShdw>
        </a:effectLst>
        <a:latin typeface="Times New Roman" panose="02020603050405020304" pitchFamily="18" charset="0"/>
        <a:ea typeface="楷体_GB2312" pitchFamily="49" charset="-122"/>
        <a:cs typeface="+mn-cs"/>
      </a:defRPr>
    </a:lvl3pPr>
    <a:lvl4pPr marL="1371600" algn="l" rtl="0" fontAlgn="base">
      <a:lnSpc>
        <a:spcPct val="80000"/>
      </a:lnSpc>
      <a:spcBef>
        <a:spcPct val="20000"/>
      </a:spcBef>
      <a:spcAft>
        <a:spcPct val="0"/>
      </a:spcAft>
      <a:defRPr kumimoji="1" sz="2400" b="1" kern="1200">
        <a:solidFill>
          <a:schemeClr val="tx1"/>
        </a:solidFill>
        <a:effectLst>
          <a:outerShdw blurRad="38100" dist="38100" dir="2700000" algn="tl">
            <a:srgbClr val="000000">
              <a:alpha val="43137"/>
            </a:srgbClr>
          </a:outerShdw>
        </a:effectLst>
        <a:latin typeface="Times New Roman" panose="02020603050405020304" pitchFamily="18" charset="0"/>
        <a:ea typeface="楷体_GB2312" pitchFamily="49" charset="-122"/>
        <a:cs typeface="+mn-cs"/>
      </a:defRPr>
    </a:lvl4pPr>
    <a:lvl5pPr marL="1828800" algn="l" rtl="0" fontAlgn="base">
      <a:lnSpc>
        <a:spcPct val="80000"/>
      </a:lnSpc>
      <a:spcBef>
        <a:spcPct val="20000"/>
      </a:spcBef>
      <a:spcAft>
        <a:spcPct val="0"/>
      </a:spcAft>
      <a:defRPr kumimoji="1" sz="2400" b="1" kern="1200">
        <a:solidFill>
          <a:schemeClr val="tx1"/>
        </a:solidFill>
        <a:effectLst>
          <a:outerShdw blurRad="38100" dist="38100" dir="2700000" algn="tl">
            <a:srgbClr val="000000">
              <a:alpha val="43137"/>
            </a:srgbClr>
          </a:outerShdw>
        </a:effectLst>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chemeClr val="tx1"/>
        </a:solidFill>
        <a:effectLst>
          <a:outerShdw blurRad="38100" dist="38100" dir="2700000" algn="tl">
            <a:srgbClr val="000000">
              <a:alpha val="43137"/>
            </a:srgbClr>
          </a:outerShdw>
        </a:effectLst>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chemeClr val="tx1"/>
        </a:solidFill>
        <a:effectLst>
          <a:outerShdw blurRad="38100" dist="38100" dir="2700000" algn="tl">
            <a:srgbClr val="000000">
              <a:alpha val="43137"/>
            </a:srgbClr>
          </a:outerShdw>
        </a:effectLst>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chemeClr val="tx1"/>
        </a:solidFill>
        <a:effectLst>
          <a:outerShdw blurRad="38100" dist="38100" dir="2700000" algn="tl">
            <a:srgbClr val="000000">
              <a:alpha val="43137"/>
            </a:srgbClr>
          </a:outerShdw>
        </a:effectLst>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chemeClr val="tx1"/>
        </a:solidFill>
        <a:effectLst>
          <a:outerShdw blurRad="38100" dist="38100" dir="2700000" algn="tl">
            <a:srgbClr val="000000">
              <a:alpha val="43137"/>
            </a:srgbClr>
          </a:outerShdw>
        </a:effectLst>
        <a:latin typeface="Times New Roman" panose="02020603050405020304"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0000FF"/>
    <a:srgbClr val="CC0000"/>
    <a:srgbClr val="FFFFCC"/>
    <a:srgbClr val="66FFFF"/>
    <a:srgbClr val="FF3399"/>
    <a:srgbClr val="CCFFFF"/>
    <a:srgbClr val="FF66FF"/>
    <a:srgbClr val="00FF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86" autoAdjust="0"/>
    <p:restoredTop sz="93929" autoAdjust="0"/>
  </p:normalViewPr>
  <p:slideViewPr>
    <p:cSldViewPr>
      <p:cViewPr varScale="1">
        <p:scale>
          <a:sx n="84" d="100"/>
          <a:sy n="84" d="100"/>
        </p:scale>
        <p:origin x="438" y="90"/>
      </p:cViewPr>
      <p:guideLst>
        <p:guide orient="horz" pos="1776"/>
        <p:guide pos="24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758"/>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notesMaster" Target="notesMasters/notesMaster1.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1" Type="http://schemas.openxmlformats.org/officeDocument/2006/relationships/tableStyles" Target="tableStyles.xml"/><Relationship Id="rId140" Type="http://schemas.openxmlformats.org/officeDocument/2006/relationships/viewProps" Target="viewProps.xml"/><Relationship Id="rId14" Type="http://schemas.openxmlformats.org/officeDocument/2006/relationships/slide" Target="slides/slide10.xml"/><Relationship Id="rId139" Type="http://schemas.openxmlformats.org/officeDocument/2006/relationships/presProps" Target="presProps.xml"/><Relationship Id="rId138" Type="http://schemas.openxmlformats.org/officeDocument/2006/relationships/slide" Target="slides/slide134.xml"/><Relationship Id="rId137" Type="http://schemas.openxmlformats.org/officeDocument/2006/relationships/slide" Target="slides/slide133.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 Type="http://schemas.openxmlformats.org/officeDocument/2006/relationships/slide" Target="slides/slide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395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nSpc>
                <a:spcPct val="100000"/>
              </a:lnSpc>
              <a:spcBef>
                <a:spcPct val="0"/>
              </a:spcBef>
              <a:defRPr sz="1200" b="0">
                <a:effectLst/>
                <a:ea typeface="宋体" panose="02010600030101010101" pitchFamily="2" charset="-122"/>
              </a:defRPr>
            </a:lvl1pPr>
          </a:lstStyle>
          <a:p>
            <a:endParaRPr lang="en-US" altLang="zh-CN"/>
          </a:p>
        </p:txBody>
      </p:sp>
      <p:sp>
        <p:nvSpPr>
          <p:cNvPr id="25395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lnSpc>
                <a:spcPct val="100000"/>
              </a:lnSpc>
              <a:spcBef>
                <a:spcPct val="0"/>
              </a:spcBef>
              <a:defRPr sz="1200" b="0">
                <a:effectLst/>
                <a:ea typeface="宋体" panose="02010600030101010101" pitchFamily="2" charset="-122"/>
              </a:defRPr>
            </a:lvl1pPr>
          </a:lstStyle>
          <a:p>
            <a:endParaRPr lang="en-US" altLang="zh-CN"/>
          </a:p>
        </p:txBody>
      </p:sp>
      <p:sp>
        <p:nvSpPr>
          <p:cNvPr id="25395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ffectLst/>
        </p:spPr>
      </p:sp>
      <p:sp>
        <p:nvSpPr>
          <p:cNvPr id="25395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5395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nSpc>
                <a:spcPct val="100000"/>
              </a:lnSpc>
              <a:spcBef>
                <a:spcPct val="0"/>
              </a:spcBef>
              <a:defRPr sz="1200" b="0">
                <a:effectLst/>
                <a:ea typeface="宋体" panose="02010600030101010101" pitchFamily="2" charset="-122"/>
              </a:defRPr>
            </a:lvl1pPr>
          </a:lstStyle>
          <a:p>
            <a:endParaRPr lang="en-US" altLang="zh-CN"/>
          </a:p>
        </p:txBody>
      </p:sp>
      <p:sp>
        <p:nvSpPr>
          <p:cNvPr id="25395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lnSpc>
                <a:spcPct val="100000"/>
              </a:lnSpc>
              <a:spcBef>
                <a:spcPct val="0"/>
              </a:spcBef>
              <a:defRPr sz="1200" b="0">
                <a:effectLst/>
                <a:ea typeface="宋体" panose="02010600030101010101" pitchFamily="2" charset="-122"/>
              </a:defRPr>
            </a:lvl1pPr>
          </a:lstStyle>
          <a:p>
            <a:fld id="{A1D0D461-DE3E-419C-852D-769CD2D9FEE2}"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45438D1-0543-41DC-89A2-AB48DA1C9107}" type="slidenum">
              <a:rPr lang="en-US" altLang="zh-CN"/>
            </a:fld>
            <a:endParaRPr lang="en-US" altLang="zh-CN"/>
          </a:p>
        </p:txBody>
      </p:sp>
      <p:sp>
        <p:nvSpPr>
          <p:cNvPr id="1130498" name="Rectangle 2"/>
          <p:cNvSpPr>
            <a:spLocks noGrp="1" noRot="1" noChangeAspect="1" noChangeArrowheads="1" noTextEdit="1"/>
          </p:cNvSpPr>
          <p:nvPr>
            <p:ph type="sldImg"/>
          </p:nvPr>
        </p:nvSpPr>
        <p:spPr>
          <a:xfrm>
            <a:off x="381000" y="685800"/>
            <a:ext cx="6096000" cy="3429000"/>
          </a:xfrm>
        </p:spPr>
      </p:sp>
      <p:sp>
        <p:nvSpPr>
          <p:cNvPr id="1130499" name="Rectangle 3"/>
          <p:cNvSpPr>
            <a:spLocks noGrp="1" noChangeArrowheads="1"/>
          </p:cNvSpPr>
          <p:nvPr>
            <p:ph type="body" idx="1"/>
          </p:nvPr>
        </p:nvSpPr>
        <p:spPr>
          <a:xfrm>
            <a:off x="914400" y="4343400"/>
            <a:ext cx="5029200" cy="4114800"/>
          </a:xfrm>
        </p:spPr>
        <p:txBody>
          <a:bodyPr/>
          <a:lstStyle/>
          <a:p>
            <a:r>
              <a:rPr lang="en-US" altLang="zh-CN"/>
              <a:t>1946</a:t>
            </a:r>
            <a:r>
              <a:rPr lang="zh-CN" altLang="en-US"/>
              <a:t>年，第一台电子计算机问世，应用领域迅速扩大，软硬件飞速发展，程序设计语言相继问世。</a:t>
            </a:r>
            <a:endParaRPr lang="zh-CN" altLang="en-US"/>
          </a:p>
          <a:p>
            <a:r>
              <a:rPr lang="zh-CN" altLang="en-US"/>
              <a:t>程序设计语言</a:t>
            </a:r>
            <a:r>
              <a:rPr lang="en-US" altLang="zh-CN"/>
              <a:t>:</a:t>
            </a:r>
            <a:r>
              <a:rPr lang="zh-CN" altLang="en-US"/>
              <a:t>将自然语言形式化为有格式的语言</a:t>
            </a:r>
            <a:endParaRPr lang="zh-CN" altLang="en-US"/>
          </a:p>
          <a:p>
            <a:r>
              <a:rPr lang="en-US" altLang="zh-CN"/>
              <a:t>1</a:t>
            </a:r>
            <a:r>
              <a:rPr lang="zh-CN" altLang="en-US"/>
              <a:t>。机器语言：</a:t>
            </a:r>
            <a:endParaRPr lang="zh-CN" altLang="en-US"/>
          </a:p>
          <a:p>
            <a:pPr lvl="2">
              <a:buClr>
                <a:schemeClr val="tx2"/>
              </a:buClr>
              <a:buFontTx/>
              <a:buChar char="•"/>
            </a:pPr>
            <a:r>
              <a:rPr lang="zh-CN" altLang="en-US"/>
              <a:t>计算机能够认识的语言</a:t>
            </a:r>
            <a:endParaRPr lang="zh-CN" altLang="en-US"/>
          </a:p>
          <a:p>
            <a:pPr lvl="2">
              <a:buClr>
                <a:schemeClr val="tx2"/>
              </a:buClr>
              <a:buFontTx/>
              <a:buChar char="•"/>
            </a:pPr>
            <a:r>
              <a:rPr lang="zh-CN" altLang="en-US"/>
              <a:t>计算机的基础是数字电路</a:t>
            </a:r>
            <a:endParaRPr lang="zh-CN" altLang="en-US"/>
          </a:p>
          <a:p>
            <a:pPr lvl="2">
              <a:buClr>
                <a:schemeClr val="tx2"/>
              </a:buClr>
              <a:buFontTx/>
              <a:buChar char="•"/>
            </a:pPr>
            <a:r>
              <a:rPr lang="zh-CN" altLang="en-US"/>
              <a:t>机器语言就是数字电路里的电信号</a:t>
            </a:r>
            <a:endParaRPr lang="zh-CN" altLang="en-US"/>
          </a:p>
          <a:p>
            <a:pPr lvl="2">
              <a:buClr>
                <a:schemeClr val="tx2"/>
              </a:buClr>
              <a:buFontTx/>
              <a:buChar char="•"/>
            </a:pPr>
            <a:r>
              <a:rPr lang="zh-CN" altLang="en-US"/>
              <a:t>将在</a:t>
            </a:r>
            <a:r>
              <a:rPr lang="en-US" altLang="zh-CN"/>
              <a:t>《</a:t>
            </a:r>
            <a:r>
              <a:rPr lang="zh-CN" altLang="en-US"/>
              <a:t>计算机组成</a:t>
            </a:r>
            <a:r>
              <a:rPr lang="en-US" altLang="zh-CN"/>
              <a:t>》</a:t>
            </a:r>
            <a:r>
              <a:rPr lang="zh-CN" altLang="en-US"/>
              <a:t>课程中学习</a:t>
            </a:r>
            <a:endParaRPr lang="zh-CN" altLang="en-US"/>
          </a:p>
          <a:p>
            <a:pPr lvl="2">
              <a:buClr>
                <a:schemeClr val="tx2"/>
              </a:buClr>
              <a:buFontTx/>
              <a:buChar char="•"/>
            </a:pPr>
            <a:r>
              <a:rPr lang="zh-CN" altLang="en-US"/>
              <a:t>都是二进制文件</a:t>
            </a:r>
            <a:endParaRPr lang="zh-CN" altLang="en-US"/>
          </a:p>
          <a:p>
            <a:pPr lvl="2">
              <a:buClr>
                <a:schemeClr val="tx2"/>
              </a:buClr>
              <a:buFontTx/>
              <a:buChar char="•"/>
            </a:pPr>
            <a:r>
              <a:rPr lang="zh-CN" altLang="en-US"/>
              <a:t>一条机器语言成为一条指令</a:t>
            </a:r>
            <a:endParaRPr lang="zh-CN" altLang="en-US"/>
          </a:p>
          <a:p>
            <a:pPr lvl="2">
              <a:buClr>
                <a:schemeClr val="tx2"/>
              </a:buClr>
              <a:buFontTx/>
              <a:buChar char="•"/>
            </a:pPr>
            <a:r>
              <a:rPr lang="zh-CN" altLang="en-US"/>
              <a:t>指令是不可分割的最小功能单元</a:t>
            </a:r>
            <a:endParaRPr lang="zh-CN" altLang="en-US"/>
          </a:p>
          <a:p>
            <a:r>
              <a:rPr lang="zh-CN" altLang="en-US"/>
              <a:t>定义：一种</a:t>
            </a:r>
            <a:r>
              <a:rPr lang="en-US" altLang="zh-CN"/>
              <a:t>CPU</a:t>
            </a:r>
            <a:r>
              <a:rPr lang="zh-CN" altLang="en-US"/>
              <a:t>的指令系统，由该</a:t>
            </a:r>
            <a:r>
              <a:rPr lang="en-US" altLang="zh-CN"/>
              <a:t>CPU</a:t>
            </a:r>
            <a:r>
              <a:rPr lang="zh-CN" altLang="en-US"/>
              <a:t>可识别的</a:t>
            </a:r>
            <a:r>
              <a:rPr lang="en-US" altLang="zh-CN"/>
              <a:t>0</a:t>
            </a:r>
            <a:r>
              <a:rPr lang="zh-CN" altLang="en-US"/>
              <a:t>、</a:t>
            </a:r>
            <a:r>
              <a:rPr lang="en-US" altLang="zh-CN"/>
              <a:t>1</a:t>
            </a:r>
            <a:r>
              <a:rPr lang="zh-CN" altLang="en-US"/>
              <a:t>序列构成的指令码组成。</a:t>
            </a:r>
            <a:endParaRPr lang="zh-CN" altLang="en-US"/>
          </a:p>
          <a:p>
            <a:r>
              <a:rPr lang="zh-CN" altLang="en-US"/>
              <a:t>特点：</a:t>
            </a:r>
            <a:endParaRPr lang="zh-CN" altLang="en-US"/>
          </a:p>
          <a:p>
            <a:r>
              <a:rPr lang="zh-CN" altLang="en-US"/>
              <a:t>执行效率高</a:t>
            </a:r>
            <a:endParaRPr lang="zh-CN" altLang="en-US"/>
          </a:p>
          <a:p>
            <a:r>
              <a:rPr lang="zh-CN" altLang="en-US"/>
              <a:t>不直观，不易查错，生产效率低。</a:t>
            </a:r>
            <a:endParaRPr lang="zh-CN" altLang="en-US"/>
          </a:p>
          <a:p>
            <a:r>
              <a:rPr lang="en-US" altLang="zh-CN"/>
              <a:t>2</a:t>
            </a:r>
            <a:r>
              <a:rPr lang="zh-CN" altLang="en-US"/>
              <a:t>。汇编语言</a:t>
            </a:r>
            <a:endParaRPr lang="zh-CN" altLang="en-US"/>
          </a:p>
          <a:p>
            <a:r>
              <a:rPr lang="zh-CN" altLang="en-US"/>
              <a:t>定义：用助记符号描述的指令系统</a:t>
            </a:r>
            <a:endParaRPr lang="zh-CN" altLang="en-US"/>
          </a:p>
          <a:p>
            <a:r>
              <a:rPr lang="zh-CN" altLang="en-US"/>
              <a:t>特点：</a:t>
            </a:r>
            <a:endParaRPr lang="zh-CN" altLang="en-US"/>
          </a:p>
          <a:p>
            <a:r>
              <a:rPr lang="zh-CN" altLang="en-US"/>
              <a:t>生产效率高，质量好，执行效率较高；</a:t>
            </a:r>
            <a:endParaRPr lang="zh-CN" altLang="en-US"/>
          </a:p>
          <a:p>
            <a:r>
              <a:rPr lang="zh-CN" altLang="en-US"/>
              <a:t>要经汇编程序汇编成目标程序（机器语言）才能执行，依赖硬件。</a:t>
            </a:r>
            <a:endParaRPr lang="zh-CN" altLang="en-US"/>
          </a:p>
          <a:p>
            <a:r>
              <a:rPr lang="zh-CN" altLang="en-US"/>
              <a:t>（面向机器的语言</a:t>
            </a:r>
            <a:r>
              <a:rPr lang="en-US" altLang="zh-CN"/>
              <a:t>----</a:t>
            </a:r>
            <a:r>
              <a:rPr lang="zh-CN" altLang="en-US"/>
              <a:t>依</a:t>
            </a:r>
            <a:r>
              <a:rPr lang="en-US" altLang="zh-CN"/>
              <a:t>CPU</a:t>
            </a:r>
            <a:r>
              <a:rPr lang="zh-CN" altLang="en-US"/>
              <a:t>不同而异）</a:t>
            </a:r>
            <a:endParaRPr lang="zh-CN" altLang="en-US"/>
          </a:p>
          <a:p>
            <a:r>
              <a:rPr lang="en-US" altLang="zh-CN"/>
              <a:t>3</a:t>
            </a:r>
            <a:r>
              <a:rPr lang="zh-CN" altLang="en-US"/>
              <a:t>。高级语言</a:t>
            </a:r>
            <a:endParaRPr lang="zh-CN" altLang="en-US"/>
          </a:p>
          <a:p>
            <a:r>
              <a:rPr lang="zh-CN" altLang="en-US"/>
              <a:t>特点：</a:t>
            </a:r>
            <a:endParaRPr lang="zh-CN" altLang="en-US"/>
          </a:p>
          <a:p>
            <a:r>
              <a:rPr lang="zh-CN" altLang="en-US"/>
              <a:t>编程效率高，不必考虑硬件；</a:t>
            </a:r>
            <a:endParaRPr lang="zh-CN" altLang="en-US"/>
          </a:p>
          <a:p>
            <a:r>
              <a:rPr lang="zh-CN" altLang="en-US"/>
              <a:t>执行效率低，要经编译、连接后才能执行。</a:t>
            </a:r>
            <a:endParaRPr lang="zh-CN" altLang="en-US"/>
          </a:p>
          <a:p>
            <a:r>
              <a:rPr lang="zh-CN" altLang="en-US"/>
              <a:t>面向过程的程序设计语言</a:t>
            </a:r>
            <a:endParaRPr lang="zh-CN" altLang="en-US"/>
          </a:p>
          <a:p>
            <a:r>
              <a:rPr lang="zh-CN" altLang="en-US"/>
              <a:t>认为解题过程是数据被加工的过程</a:t>
            </a:r>
            <a:endParaRPr lang="zh-CN" altLang="en-US"/>
          </a:p>
          <a:p>
            <a:r>
              <a:rPr lang="zh-CN" altLang="en-US"/>
              <a:t>程序</a:t>
            </a:r>
            <a:r>
              <a:rPr lang="en-US" altLang="zh-CN"/>
              <a:t>=</a:t>
            </a:r>
            <a:r>
              <a:rPr lang="zh-CN" altLang="en-US"/>
              <a:t>数据结构</a:t>
            </a:r>
            <a:r>
              <a:rPr lang="en-US" altLang="zh-CN"/>
              <a:t>+</a:t>
            </a:r>
            <a:r>
              <a:rPr lang="zh-CN" altLang="en-US"/>
              <a:t>算法</a:t>
            </a:r>
            <a:endParaRPr lang="zh-CN" altLang="en-US"/>
          </a:p>
          <a:p>
            <a:r>
              <a:rPr lang="en-US" altLang="zh-CN"/>
              <a:t>C</a:t>
            </a:r>
            <a:r>
              <a:rPr lang="zh-CN" altLang="en-US"/>
              <a:t>语言是面向过程的高级语言</a:t>
            </a:r>
            <a:endParaRPr lang="zh-CN" altLang="en-US"/>
          </a:p>
          <a:p>
            <a:r>
              <a:rPr lang="zh-CN" altLang="en-US"/>
              <a:t>           面向对象的程序设计语言</a:t>
            </a:r>
            <a:endParaRPr lang="zh-CN" altLang="en-US"/>
          </a:p>
          <a:p>
            <a:r>
              <a:rPr lang="zh-CN" altLang="en-US"/>
              <a:t>一种结构模拟方法。认为：现实世界由对象组成，对象是数据和方法的封装体；客观世界可以分类，每个对象是类的一个实例。</a:t>
            </a:r>
            <a:endParaRPr lang="zh-CN" altLang="en-US"/>
          </a:p>
          <a:p>
            <a:r>
              <a:rPr lang="zh-CN" altLang="en-US"/>
              <a:t>特点：比面向过程的语言更清晰、易懂，适宜编更大规模程序，是程序设计的主流</a:t>
            </a:r>
            <a:endParaRPr lang="zh-CN" altLang="en-US"/>
          </a:p>
          <a:p>
            <a:endParaRPr lang="zh-CN" altLang="en-US"/>
          </a:p>
          <a:p>
            <a:r>
              <a:rPr lang="zh-CN" altLang="en-US"/>
              <a:t>程序设计语言基本成分：</a:t>
            </a:r>
            <a:endParaRPr lang="zh-CN" altLang="en-US"/>
          </a:p>
          <a:p>
            <a:r>
              <a:rPr lang="zh-CN" altLang="en-US"/>
              <a:t>。数据成分</a:t>
            </a:r>
            <a:endParaRPr lang="zh-CN" altLang="en-US"/>
          </a:p>
          <a:p>
            <a:r>
              <a:rPr lang="zh-CN" altLang="en-US"/>
              <a:t>。运算成分</a:t>
            </a:r>
            <a:endParaRPr lang="zh-CN" altLang="en-US"/>
          </a:p>
          <a:p>
            <a:r>
              <a:rPr lang="zh-CN" altLang="en-US"/>
              <a:t>。控制成分</a:t>
            </a:r>
            <a:endParaRPr lang="zh-CN" altLang="en-US"/>
          </a:p>
          <a:p>
            <a:r>
              <a:rPr lang="zh-CN" altLang="en-US"/>
              <a:t>。传输成分	</a:t>
            </a:r>
            <a:endParaRPr lang="zh-CN" altLang="en-US"/>
          </a:p>
          <a:p>
            <a:endParaRPr lang="zh-CN" altLang="en-US"/>
          </a:p>
          <a:p>
            <a:r>
              <a:rPr lang="zh-CN" altLang="en-US"/>
              <a:t>程序设计语言定义：用于书写计算机程序的语言。通常指实现高级语言。</a:t>
            </a:r>
            <a:endParaRPr lang="zh-CN" altLang="en-US"/>
          </a:p>
          <a:p>
            <a:r>
              <a:rPr lang="zh-CN" altLang="en-US"/>
              <a:t>语言的基础是一组记号与一组规则。</a:t>
            </a:r>
            <a:endParaRPr lang="zh-CN" altLang="en-US"/>
          </a:p>
          <a:p>
            <a:r>
              <a:rPr lang="zh-CN" altLang="en-US"/>
              <a:t>程序设计语言包括：</a:t>
            </a:r>
            <a:endParaRPr lang="zh-CN" altLang="en-US"/>
          </a:p>
          <a:p>
            <a:r>
              <a:rPr lang="zh-CN" altLang="en-US"/>
              <a:t>语法：记号的组合规则</a:t>
            </a:r>
            <a:endParaRPr lang="zh-CN" altLang="en-US"/>
          </a:p>
          <a:p>
            <a:r>
              <a:rPr lang="zh-CN" altLang="en-US"/>
              <a:t>语义：记号的特定意义</a:t>
            </a:r>
            <a:endParaRPr lang="zh-CN" altLang="en-US"/>
          </a:p>
          <a:p>
            <a:r>
              <a:rPr lang="zh-CN" altLang="en-US"/>
              <a:t>语用：程序与使用者的关系</a:t>
            </a:r>
            <a:endParaRPr lang="zh-CN" altLang="en-US"/>
          </a:p>
          <a:p>
            <a:endParaRPr lang="zh-CN" altLang="en-US"/>
          </a:p>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2E4AC1C-9330-41F3-85C2-B7B30E0F0CEA}" type="slidenum">
              <a:rPr lang="en-US" altLang="zh-CN"/>
            </a:fld>
            <a:endParaRPr lang="en-US" altLang="zh-CN"/>
          </a:p>
        </p:txBody>
      </p:sp>
      <p:sp>
        <p:nvSpPr>
          <p:cNvPr id="1135618" name="Rectangle 2"/>
          <p:cNvSpPr>
            <a:spLocks noGrp="1" noRot="1" noChangeAspect="1" noChangeArrowheads="1" noTextEdit="1"/>
          </p:cNvSpPr>
          <p:nvPr>
            <p:ph type="sldImg"/>
          </p:nvPr>
        </p:nvSpPr>
        <p:spPr>
          <a:xfrm>
            <a:off x="381000" y="685800"/>
            <a:ext cx="6096000" cy="3429000"/>
          </a:xfrm>
        </p:spPr>
      </p:sp>
      <p:sp>
        <p:nvSpPr>
          <p:cNvPr id="1135619"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D0D461-DE3E-419C-852D-769CD2D9FEE2}"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77973CD-E91D-4C47-9081-B692699F8B4D}" type="slidenum">
              <a:rPr lang="en-US" altLang="zh-CN"/>
            </a:fld>
            <a:endParaRPr lang="en-US" altLang="zh-CN"/>
          </a:p>
        </p:txBody>
      </p:sp>
      <p:sp>
        <p:nvSpPr>
          <p:cNvPr id="1138690" name="Rectangle 2"/>
          <p:cNvSpPr>
            <a:spLocks noGrp="1" noRot="1" noChangeAspect="1" noChangeArrowheads="1" noTextEdit="1"/>
          </p:cNvSpPr>
          <p:nvPr>
            <p:ph type="sldImg"/>
          </p:nvPr>
        </p:nvSpPr>
        <p:spPr>
          <a:xfrm>
            <a:off x="381000" y="685800"/>
            <a:ext cx="6096000" cy="3429000"/>
          </a:xfrm>
        </p:spPr>
      </p:sp>
      <p:sp>
        <p:nvSpPr>
          <p:cNvPr id="1138691" name="Rectangle 3"/>
          <p:cNvSpPr>
            <a:spLocks noGrp="1" noChangeArrowheads="1"/>
          </p:cNvSpPr>
          <p:nvPr>
            <p:ph type="body" idx="1"/>
          </p:nvPr>
        </p:nvSpPr>
        <p:spPr>
          <a:xfrm>
            <a:off x="914400" y="4343400"/>
            <a:ext cx="5029200" cy="4114800"/>
          </a:xfrm>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D0D461-DE3E-419C-852D-769CD2D9FEE2}"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D0D461-DE3E-419C-852D-769CD2D9FEE2}"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D0D461-DE3E-419C-852D-769CD2D9FEE2}"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1D0D461-DE3E-419C-852D-769CD2D9FEE2}"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1D0D461-DE3E-419C-852D-769CD2D9FEE2}"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0270004-7D8B-4554-8FF1-B6463E2F64F4}" type="slidenum">
              <a:rPr lang="en-US" altLang="zh-CN"/>
            </a:fld>
            <a:endParaRPr lang="en-US" altLang="zh-CN"/>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4E25E5F-352E-4C7B-BDD2-E489D69BD3E8}" type="slidenum">
              <a:rPr lang="en-US" altLang="zh-CN"/>
            </a:fld>
            <a:endParaRPr lang="en-US" altLang="zh-CN"/>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115888"/>
            <a:ext cx="2590800" cy="598011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914400" y="115888"/>
            <a:ext cx="7569200" cy="598011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76DBD57-51E5-41A9-AC14-7F8B8FA9B51A}" type="slidenum">
              <a:rPr lang="en-US" altLang="zh-CN"/>
            </a:fld>
            <a:endParaRPr lang="en-US" altLang="zh-CN"/>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914400" y="115888"/>
            <a:ext cx="10363200" cy="598011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a:xfrm>
            <a:off x="914400" y="6248400"/>
            <a:ext cx="2540000" cy="457200"/>
          </a:xfrm>
        </p:spPr>
        <p:txBody>
          <a:bodyPr/>
          <a:lstStyle>
            <a:lvl1pPr>
              <a:defRPr/>
            </a:lvl1pPr>
          </a:lstStyle>
          <a:p>
            <a:endParaRPr lang="en-US" altLang="zh-CN"/>
          </a:p>
        </p:txBody>
      </p:sp>
      <p:sp>
        <p:nvSpPr>
          <p:cNvPr id="4" name="页脚占位符 3"/>
          <p:cNvSpPr>
            <a:spLocks noGrp="1"/>
          </p:cNvSpPr>
          <p:nvPr>
            <p:ph type="ftr" sz="quarter" idx="11"/>
          </p:nvPr>
        </p:nvSpPr>
        <p:spPr>
          <a:xfrm>
            <a:off x="4165600" y="6248400"/>
            <a:ext cx="3860800" cy="45720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8737600" y="6248400"/>
            <a:ext cx="2540000" cy="457200"/>
          </a:xfrm>
        </p:spPr>
        <p:txBody>
          <a:bodyPr/>
          <a:lstStyle>
            <a:lvl1pPr>
              <a:defRPr/>
            </a:lvl1pPr>
          </a:lstStyle>
          <a:p>
            <a:fld id="{C552FE6F-13F5-41E6-9FA3-5A273B7D4E87}" type="slidenum">
              <a:rPr lang="en-US" altLang="zh-CN"/>
            </a:fld>
            <a:endParaRPr lang="en-US" altLang="zh-CN"/>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115888"/>
            <a:ext cx="103632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914400" y="1341438"/>
            <a:ext cx="5080000" cy="475456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341438"/>
            <a:ext cx="5080000" cy="475456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914400" y="6248400"/>
            <a:ext cx="2540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248400"/>
            <a:ext cx="38608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0" y="6248400"/>
            <a:ext cx="2540000" cy="457200"/>
          </a:xfrm>
        </p:spPr>
        <p:txBody>
          <a:bodyPr/>
          <a:lstStyle>
            <a:lvl1pPr>
              <a:defRPr/>
            </a:lvl1pPr>
          </a:lstStyle>
          <a:p>
            <a:fld id="{F70F8F8D-D16E-4599-93A1-3AB601F3F5B8}" type="slidenum">
              <a:rPr lang="en-US" altLang="zh-CN"/>
            </a:fld>
            <a:endParaRPr lang="en-US" altLang="zh-CN"/>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B81F74F-7904-4E45-B6EC-F52A4FDFA8F9}" type="datetime1">
              <a:rPr kumimoji="0" lang="zh-CN" altLang="en-US"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991DF440-3A17-4959-ACAE-FF8AD3E8BA7E}" type="slidenum">
              <a:rPr kumimoji="0" lang="en-US" altLang="zh-CN" sz="14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B81F74F-7904-4E45-B6EC-F52A4FDFA8F9}" type="datetime1">
              <a:rPr kumimoji="0" lang="zh-CN" altLang="en-US"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991DF440-3A17-4959-ACAE-FF8AD3E8BA7E}" type="slidenum">
              <a:rPr kumimoji="0" lang="en-US" altLang="zh-CN" sz="14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B81F74F-7904-4E45-B6EC-F52A4FDFA8F9}" type="datetime1">
              <a:rPr kumimoji="0" lang="zh-CN" altLang="en-US"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991DF440-3A17-4959-ACAE-FF8AD3E8BA7E}" type="slidenum">
              <a:rPr kumimoji="0" lang="en-US" altLang="zh-CN" sz="14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719667" y="1628775"/>
            <a:ext cx="5334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256867" y="1628775"/>
            <a:ext cx="5334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B81F74F-7904-4E45-B6EC-F52A4FDFA8F9}" type="datetime1">
              <a:rPr kumimoji="0" lang="zh-CN" altLang="en-US"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991DF440-3A17-4959-ACAE-FF8AD3E8BA7E}" type="slidenum">
              <a:rPr kumimoji="0" lang="en-US" altLang="zh-CN" sz="14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7" name="页脚占位符 6"/>
          <p:cNvSpPr>
            <a:spLocks noGrp="1"/>
          </p:cNvSpPr>
          <p:nvPr>
            <p:ph type="ftr"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B81F74F-7904-4E45-B6EC-F52A4FDFA8F9}" type="datetime1">
              <a:rPr kumimoji="0" lang="zh-CN" altLang="en-US"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8" name="灯片编号占位符 7"/>
          <p:cNvSpPr>
            <a:spLocks noGrp="1"/>
          </p:cNvSpPr>
          <p:nvPr>
            <p:ph type="sldNum"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991DF440-3A17-4959-ACAE-FF8AD3E8BA7E}" type="slidenum">
              <a:rPr kumimoji="0" lang="en-US" altLang="zh-CN" sz="14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9" name="页脚占位符 8"/>
          <p:cNvSpPr>
            <a:spLocks noGrp="1"/>
          </p:cNvSpPr>
          <p:nvPr>
            <p:ph type="ftr"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B81F74F-7904-4E45-B6EC-F52A4FDFA8F9}" type="datetime1">
              <a:rPr kumimoji="0" lang="zh-CN" altLang="en-US"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991DF440-3A17-4959-ACAE-FF8AD3E8BA7E}" type="slidenum">
              <a:rPr kumimoji="0" lang="en-US" altLang="zh-CN" sz="14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06DE5D3-CD0E-4765-B7DA-FAD47401424C}" type="slidenum">
              <a:rPr lang="en-US" altLang="zh-CN"/>
            </a:fld>
            <a:endParaRPr lang="en-US" altLang="zh-CN"/>
          </a:p>
        </p:txBody>
      </p:sp>
    </p:spTree>
  </p:cSld>
  <p:clrMapOvr>
    <a:masterClrMapping/>
  </p:clrMapOvr>
  <p:transition>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B81F74F-7904-4E45-B6EC-F52A4FDFA8F9}" type="datetime1">
              <a:rPr kumimoji="0" lang="zh-CN" altLang="en-US"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3" name="灯片编号占位符 2"/>
          <p:cNvSpPr>
            <a:spLocks noGrp="1"/>
          </p:cNvSpPr>
          <p:nvPr>
            <p:ph type="sldNum"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991DF440-3A17-4959-ACAE-FF8AD3E8BA7E}" type="slidenum">
              <a:rPr kumimoji="0" lang="en-US" altLang="zh-CN" sz="14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B81F74F-7904-4E45-B6EC-F52A4FDFA8F9}" type="datetime1">
              <a:rPr kumimoji="0" lang="zh-CN" altLang="en-US"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991DF440-3A17-4959-ACAE-FF8AD3E8BA7E}" type="slidenum">
              <a:rPr kumimoji="0" lang="en-US" altLang="zh-CN" sz="14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7" name="页脚占位符 6"/>
          <p:cNvSpPr>
            <a:spLocks noGrp="1"/>
          </p:cNvSpPr>
          <p:nvPr>
            <p:ph type="ftr"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20000"/>
              </a:lnSpc>
              <a:spcBef>
                <a:spcPct val="20000"/>
              </a:spcBef>
              <a:spcAft>
                <a:spcPct val="0"/>
              </a:spcAft>
              <a:buClrTx/>
              <a:buSzTx/>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B81F74F-7904-4E45-B6EC-F52A4FDFA8F9}" type="datetime1">
              <a:rPr kumimoji="0" lang="zh-CN" altLang="en-US"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991DF440-3A17-4959-ACAE-FF8AD3E8BA7E}" type="slidenum">
              <a:rPr kumimoji="0" lang="en-US" altLang="zh-CN" sz="14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7" name="页脚占位符 6"/>
          <p:cNvSpPr>
            <a:spLocks noGrp="1"/>
          </p:cNvSpPr>
          <p:nvPr>
            <p:ph type="ftr"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B81F74F-7904-4E45-B6EC-F52A4FDFA8F9}" type="datetime1">
              <a:rPr kumimoji="0" lang="zh-CN" altLang="en-US"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991DF440-3A17-4959-ACAE-FF8AD3E8BA7E}" type="slidenum">
              <a:rPr kumimoji="0" lang="en-US" altLang="zh-CN" sz="14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75184" y="762000"/>
            <a:ext cx="2719916" cy="536257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711200" y="762000"/>
            <a:ext cx="7960784" cy="536257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5B81F74F-7904-4E45-B6EC-F52A4FDFA8F9}" type="datetime1">
              <a:rPr kumimoji="0" lang="zh-CN" altLang="en-US"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991DF440-3A17-4959-ACAE-FF8AD3E8BA7E}" type="slidenum">
              <a:rPr kumimoji="0" lang="en-US" altLang="zh-CN" sz="14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DCADAAE-9A55-42C7-8337-4A60DC5B412A}" type="slidenum">
              <a:rPr lang="en-US" altLang="zh-CN"/>
            </a:fld>
            <a:endParaRPr lang="en-US" altLang="zh-CN"/>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914400" y="1341438"/>
            <a:ext cx="5080000" cy="475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341438"/>
            <a:ext cx="5080000" cy="475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5A18940-D624-4B3D-B96C-0EC2FB38CDBE}" type="slidenum">
              <a:rPr lang="en-US" altLang="zh-CN"/>
            </a:fld>
            <a:endParaRPr lang="en-US" altLang="zh-CN"/>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BF54C03-66CE-4196-BB67-167C03BB8933}" type="slidenum">
              <a:rPr lang="en-US" altLang="zh-CN"/>
            </a:fld>
            <a:endParaRPr lang="en-US" altLang="zh-CN"/>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C35CCDBF-BA8B-4E84-B87A-396D6A2D1EBB}" type="slidenum">
              <a:rPr lang="en-US" altLang="zh-CN"/>
            </a:fld>
            <a:endParaRPr lang="en-US" altLang="zh-CN"/>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7736C867-0C56-46E4-9D41-DD4AA62FE1B1}" type="slidenum">
              <a:rPr lang="en-US" altLang="zh-CN"/>
            </a:fld>
            <a:endParaRPr lang="en-US" altLang="zh-CN"/>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7BCFDA43-AB20-48C0-B2D8-0B2431CA7CB7}" type="slidenum">
              <a:rPr lang="en-US" altLang="zh-CN"/>
            </a:fld>
            <a:endParaRPr lang="en-US" altLang="zh-CN"/>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E5CAD8D-83C6-4F1B-859D-4884DB564514}" type="slidenum">
              <a:rPr lang="en-US" altLang="zh-CN"/>
            </a:fld>
            <a:endParaRPr lang="en-US" altLang="zh-CN"/>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5" Type="http://schemas.openxmlformats.org/officeDocument/2006/relationships/theme" Target="../theme/theme2.xml"/><Relationship Id="rId14" Type="http://schemas.openxmlformats.org/officeDocument/2006/relationships/image" Target="../media/image5.jpeg"/><Relationship Id="rId13" Type="http://schemas.openxmlformats.org/officeDocument/2006/relationships/image" Target="../media/image4.png"/><Relationship Id="rId12" Type="http://schemas.openxmlformats.org/officeDocument/2006/relationships/image" Target="../media/image3.jpeg"/><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15888"/>
            <a:ext cx="10363200" cy="1143000"/>
          </a:xfrm>
          <a:prstGeom prst="rect">
            <a:avLst/>
          </a:prstGeom>
          <a:noFill/>
          <a:ln w="9525">
            <a:noFill/>
            <a:miter lim="800000"/>
          </a:ln>
          <a:effec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914400" y="1341438"/>
            <a:ext cx="10363200" cy="4754562"/>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ln>
          <a:effectLst/>
        </p:spPr>
        <p:txBody>
          <a:bodyPr vert="horz" wrap="square" lIns="91440" tIns="45720" rIns="91440" bIns="45720" numCol="1" anchor="t" anchorCtr="0" compatLnSpc="1"/>
          <a:lstStyle>
            <a:lvl1pPr>
              <a:lnSpc>
                <a:spcPct val="100000"/>
              </a:lnSpc>
              <a:spcBef>
                <a:spcPct val="0"/>
              </a:spcBef>
              <a:defRPr sz="1400">
                <a:effectLst>
                  <a:outerShdw blurRad="38100" dist="38100" dir="2700000" algn="tl">
                    <a:srgbClr val="FFFFFF"/>
                  </a:outerShdw>
                </a:effectLst>
                <a:ea typeface="+mn-ea"/>
              </a:defRPr>
            </a:lvl1pPr>
          </a:lstStyle>
          <a:p>
            <a:endParaRPr lang="en-US" altLang="zh-CN"/>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t" anchorCtr="0" compatLnSpc="1"/>
          <a:lstStyle>
            <a:lvl1pPr algn="ctr">
              <a:lnSpc>
                <a:spcPct val="100000"/>
              </a:lnSpc>
              <a:spcBef>
                <a:spcPct val="0"/>
              </a:spcBef>
              <a:defRPr sz="1400">
                <a:effectLst>
                  <a:outerShdw blurRad="38100" dist="38100" dir="2700000" algn="tl">
                    <a:srgbClr val="FFFFFF"/>
                  </a:outerShdw>
                </a:effectLst>
                <a:ea typeface="+mn-ea"/>
              </a:defRPr>
            </a:lvl1pPr>
          </a:lstStyle>
          <a:p>
            <a:endParaRPr lang="en-US" altLang="zh-CN"/>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ln>
          <a:effectLst/>
        </p:spPr>
        <p:txBody>
          <a:bodyPr vert="horz" wrap="square" lIns="91440" tIns="45720" rIns="91440" bIns="45720" numCol="1" anchor="t" anchorCtr="0" compatLnSpc="1"/>
          <a:lstStyle>
            <a:lvl1pPr algn="r">
              <a:lnSpc>
                <a:spcPct val="100000"/>
              </a:lnSpc>
              <a:spcBef>
                <a:spcPct val="0"/>
              </a:spcBef>
              <a:defRPr sz="1400">
                <a:effectLst>
                  <a:outerShdw blurRad="38100" dist="38100" dir="2700000" algn="tl">
                    <a:srgbClr val="FFFFFF"/>
                  </a:outerShdw>
                </a:effectLst>
                <a:ea typeface="+mn-ea"/>
              </a:defRPr>
            </a:lvl1pPr>
          </a:lstStyle>
          <a:p>
            <a:fld id="{9839C2C9-3473-4A90-8C4E-B95741F26EF0}"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zoom/>
  </p:transition>
  <p:txStyles>
    <p:titleStyle>
      <a:lvl1pPr algn="ctr" rtl="0" fontAlgn="base">
        <a:spcBef>
          <a:spcPct val="0"/>
        </a:spcBef>
        <a:spcAft>
          <a:spcPct val="0"/>
        </a:spcAft>
        <a:defRPr kumimoji="1" sz="4400" b="1">
          <a:solidFill>
            <a:schemeClr val="tx2"/>
          </a:solidFill>
          <a:effectLst>
            <a:outerShdw blurRad="38100" dist="38100" dir="2700000" algn="tl">
              <a:srgbClr val="FFFFFF"/>
            </a:outerShdw>
          </a:effectLst>
          <a:latin typeface="+mj-lt"/>
          <a:ea typeface="+mj-ea"/>
          <a:cs typeface="+mj-cs"/>
        </a:defRPr>
      </a:lvl1pPr>
      <a:lvl2pPr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b="1">
          <a:solidFill>
            <a:schemeClr val="tx2"/>
          </a:solidFill>
          <a:effectLst>
            <a:outerShdw blurRad="38100" dist="38100" dir="2700000" algn="tl">
              <a:srgbClr val="FFFFFF"/>
            </a:outerShdw>
          </a:effectLst>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b="1">
          <a:solidFill>
            <a:schemeClr val="tx1"/>
          </a:solidFill>
          <a:effectLst>
            <a:outerShdw blurRad="38100" dist="38100" dir="2700000" algn="tl">
              <a:srgbClr val="FFFFFF"/>
            </a:outerShdw>
          </a:effectLst>
          <a:latin typeface="+mn-lt"/>
          <a:ea typeface="+mn-ea"/>
          <a:cs typeface="+mn-cs"/>
        </a:defRPr>
      </a:lvl1pPr>
      <a:lvl2pPr marL="742950" indent="-285750" algn="l" rtl="0" fontAlgn="base">
        <a:spcBef>
          <a:spcPct val="20000"/>
        </a:spcBef>
        <a:spcAft>
          <a:spcPct val="0"/>
        </a:spcAft>
        <a:buChar char="–"/>
        <a:defRPr kumimoji="1" sz="2800" b="1">
          <a:solidFill>
            <a:schemeClr val="tx1"/>
          </a:solidFill>
          <a:effectLst>
            <a:outerShdw blurRad="38100" dist="38100" dir="2700000" algn="tl">
              <a:srgbClr val="FFFFFF"/>
            </a:outerShdw>
          </a:effectLst>
          <a:latin typeface="+mn-lt"/>
          <a:ea typeface="+mn-ea"/>
        </a:defRPr>
      </a:lvl2pPr>
      <a:lvl3pPr marL="1143000" indent="-228600" algn="l" rtl="0" fontAlgn="base">
        <a:spcBef>
          <a:spcPct val="20000"/>
        </a:spcBef>
        <a:spcAft>
          <a:spcPct val="0"/>
        </a:spcAft>
        <a:buChar char="•"/>
        <a:defRPr kumimoji="1" sz="2400" b="1">
          <a:solidFill>
            <a:schemeClr val="tx1"/>
          </a:solidFill>
          <a:effectLst>
            <a:outerShdw blurRad="38100" dist="38100" dir="2700000" algn="tl">
              <a:srgbClr val="FFFFFF"/>
            </a:outerShdw>
          </a:effectLst>
          <a:latin typeface="+mn-lt"/>
          <a:ea typeface="+mn-ea"/>
        </a:defRPr>
      </a:lvl3pPr>
      <a:lvl4pPr marL="16002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4pPr>
      <a:lvl5pPr marL="20574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5pPr>
      <a:lvl6pPr marL="25146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6pPr>
      <a:lvl7pPr marL="29718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7pPr>
      <a:lvl8pPr marL="34290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8pPr>
      <a:lvl9pPr marL="3886200" indent="-228600" algn="l" rtl="0" fontAlgn="base">
        <a:spcBef>
          <a:spcPct val="20000"/>
        </a:spcBef>
        <a:spcAft>
          <a:spcPct val="0"/>
        </a:spcAft>
        <a:buChar char="»"/>
        <a:defRPr kumimoji="1" sz="2000" b="1">
          <a:solidFill>
            <a:schemeClr val="tx1"/>
          </a:solidFill>
          <a:effectLst>
            <a:outerShdw blurRad="38100" dist="38100" dir="2700000" algn="tl">
              <a:srgbClr val="FFFFFF"/>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7" name="矩形 6"/>
          <p:cNvSpPr/>
          <p:nvPr/>
        </p:nvSpPr>
        <p:spPr bwMode="auto">
          <a:xfrm>
            <a:off x="-1" y="-5111"/>
            <a:ext cx="12168001" cy="684000"/>
          </a:xfrm>
          <a:prstGeom prst="rect">
            <a:avLst/>
          </a:prstGeom>
          <a:gradFill flip="none" rotWithShape="1">
            <a:gsLst>
              <a:gs pos="49000">
                <a:srgbClr val="A386D8"/>
              </a:gs>
              <a:gs pos="39999">
                <a:srgbClr val="85C2FF"/>
              </a:gs>
              <a:gs pos="70000">
                <a:srgbClr val="C4D6EB"/>
              </a:gs>
              <a:gs pos="100000">
                <a:srgbClr val="FFEBFA"/>
              </a:gs>
            </a:gsLst>
            <a:path path="rect">
              <a:fillToRect r="100000" b="100000"/>
            </a:path>
            <a:tileRect l="-100000" t="-100000"/>
          </a:gradFill>
          <a:ln w="9525" cap="flat" cmpd="sng" algn="ctr">
            <a:gradFill>
              <a:gsLst>
                <a:gs pos="0">
                  <a:srgbClr val="FBEAC7"/>
                </a:gs>
                <a:gs pos="17999">
                  <a:srgbClr val="FEE7F2"/>
                </a:gs>
                <a:gs pos="36000">
                  <a:srgbClr val="FAC77D"/>
                </a:gs>
                <a:gs pos="61000">
                  <a:srgbClr val="FBA97D"/>
                </a:gs>
                <a:gs pos="82001">
                  <a:srgbClr val="FBD49C"/>
                </a:gs>
                <a:gs pos="100000">
                  <a:srgbClr val="FEE7F2"/>
                </a:gs>
              </a:gsLst>
              <a:lin ang="5400000" scaled="0"/>
            </a:gradFill>
            <a:prstDash val="solid"/>
            <a:miter lim="800000"/>
            <a:headEnd type="none" w="med" len="med"/>
            <a:tailEnd type="none" w="med" len="med"/>
          </a:ln>
          <a:effec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4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1029" name="图片 7" descr="szu校徽.gif"/>
          <p:cNvPicPr>
            <a:picLocks noChangeAspect="1"/>
          </p:cNvPicPr>
          <p:nvPr userDrawn="1"/>
        </p:nvPicPr>
        <p:blipFill>
          <a:blip r:embed="rId13"/>
          <a:stretch>
            <a:fillRect/>
          </a:stretch>
        </p:blipFill>
        <p:spPr>
          <a:xfrm>
            <a:off x="9552517" y="0"/>
            <a:ext cx="2417233" cy="681038"/>
          </a:xfrm>
          <a:prstGeom prst="rect">
            <a:avLst/>
          </a:prstGeom>
          <a:noFill/>
          <a:ln w="9525">
            <a:noFill/>
          </a:ln>
        </p:spPr>
      </p:pic>
      <p:pic>
        <p:nvPicPr>
          <p:cNvPr id="1030" name="图片 8" descr="院徽.jpg"/>
          <p:cNvPicPr>
            <a:picLocks noChangeAspect="1"/>
          </p:cNvPicPr>
          <p:nvPr userDrawn="1"/>
        </p:nvPicPr>
        <p:blipFill>
          <a:blip r:embed="rId14"/>
          <a:stretch>
            <a:fillRect/>
          </a:stretch>
        </p:blipFill>
        <p:spPr>
          <a:xfrm>
            <a:off x="0" y="0"/>
            <a:ext cx="1200151" cy="771525"/>
          </a:xfrm>
          <a:prstGeom prst="rect">
            <a:avLst/>
          </a:prstGeom>
          <a:noFill/>
          <a:ln w="9525">
            <a:noFill/>
          </a:ln>
        </p:spPr>
      </p:pic>
      <p:sp>
        <p:nvSpPr>
          <p:cNvPr id="10" name="矩形 9"/>
          <p:cNvSpPr/>
          <p:nvPr/>
        </p:nvSpPr>
        <p:spPr bwMode="auto">
          <a:xfrm>
            <a:off x="1199456" y="-5111"/>
            <a:ext cx="10968544" cy="684000"/>
          </a:xfrm>
          <a:prstGeom prst="rect">
            <a:avLst/>
          </a:prstGeom>
          <a:gradFill flip="none" rotWithShape="1">
            <a:gsLst>
              <a:gs pos="34000">
                <a:srgbClr val="A386D8"/>
              </a:gs>
              <a:gs pos="39999">
                <a:srgbClr val="85C2FF"/>
              </a:gs>
              <a:gs pos="70000">
                <a:srgbClr val="C4D6EB"/>
              </a:gs>
              <a:gs pos="100000">
                <a:srgbClr val="FFEBFA"/>
              </a:gs>
            </a:gsLst>
            <a:path path="rect">
              <a:fillToRect r="100000" b="100000"/>
            </a:path>
            <a:tileRect l="-100000" t="-100000"/>
          </a:gradFill>
          <a:ln w="9525" cap="flat" cmpd="sng" algn="ctr">
            <a:gradFill>
              <a:gsLst>
                <a:gs pos="0">
                  <a:srgbClr val="FBEAC7"/>
                </a:gs>
                <a:gs pos="17999">
                  <a:srgbClr val="FEE7F2"/>
                </a:gs>
                <a:gs pos="36000">
                  <a:srgbClr val="FAC77D"/>
                </a:gs>
                <a:gs pos="61000">
                  <a:srgbClr val="FBA97D"/>
                </a:gs>
                <a:gs pos="82001">
                  <a:srgbClr val="FBD49C"/>
                </a:gs>
                <a:gs pos="100000">
                  <a:srgbClr val="FEE7F2"/>
                </a:gs>
              </a:gsLst>
              <a:lin ang="5400000" scaled="0"/>
            </a:gradFill>
            <a:prstDash val="solid"/>
            <a:miter lim="800000"/>
            <a:headEnd type="none" w="med" len="med"/>
            <a:tailEnd type="none" w="med" len="med"/>
          </a:ln>
          <a:effectLst/>
        </p:spPr>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40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1034" name="图片 10" descr="szu校徽.gif"/>
          <p:cNvPicPr>
            <a:picLocks noChangeAspect="1"/>
          </p:cNvPicPr>
          <p:nvPr userDrawn="1"/>
        </p:nvPicPr>
        <p:blipFill>
          <a:blip r:embed="rId13"/>
          <a:stretch>
            <a:fillRect/>
          </a:stretch>
        </p:blipFill>
        <p:spPr>
          <a:xfrm>
            <a:off x="9552517" y="0"/>
            <a:ext cx="2417233" cy="681038"/>
          </a:xfrm>
          <a:prstGeom prst="rect">
            <a:avLst/>
          </a:prstGeom>
          <a:noFill/>
          <a:ln w="9525">
            <a:noFill/>
          </a:ln>
        </p:spPr>
      </p:pic>
      <p:pic>
        <p:nvPicPr>
          <p:cNvPr id="1035" name="图片 11" descr="院徽.jpg"/>
          <p:cNvPicPr>
            <a:picLocks noChangeAspect="1"/>
          </p:cNvPicPr>
          <p:nvPr userDrawn="1"/>
        </p:nvPicPr>
        <p:blipFill>
          <a:blip r:embed="rId14"/>
          <a:stretch>
            <a:fillRect/>
          </a:stretch>
        </p:blipFill>
        <p:spPr>
          <a:xfrm>
            <a:off x="0" y="0"/>
            <a:ext cx="1200151" cy="771525"/>
          </a:xfrm>
          <a:prstGeom prst="rect">
            <a:avLst/>
          </a:prstGeom>
          <a:noFill/>
          <a:ln w="9525">
            <a:noFill/>
          </a:ln>
        </p:spPr>
      </p:pic>
      <p:sp>
        <p:nvSpPr>
          <p:cNvPr id="1036" name="Rectangle 65"/>
          <p:cNvSpPr>
            <a:spLocks noGrp="1"/>
          </p:cNvSpPr>
          <p:nvPr>
            <p:ph type="title"/>
          </p:nvPr>
        </p:nvSpPr>
        <p:spPr>
          <a:xfrm>
            <a:off x="711200" y="762000"/>
            <a:ext cx="10883900" cy="762000"/>
          </a:xfrm>
          <a:prstGeom prst="rect">
            <a:avLst/>
          </a:prstGeom>
          <a:noFill/>
          <a:ln w="9525">
            <a:noFill/>
          </a:ln>
          <a:effectLst>
            <a:outerShdw dist="45791" dir="3378595" algn="ctr" rotWithShape="0">
              <a:schemeClr val="accent2"/>
            </a:outerShdw>
          </a:effectLst>
        </p:spPr>
        <p:txBody>
          <a:bodyPr anchor="b">
            <a:spAutoFit/>
          </a:bodyPr>
          <a:p>
            <a:pPr lvl="0"/>
            <a:r>
              <a:rPr lang="zh-CN" altLang="en-US" dirty="0"/>
              <a:t>单击此处编辑母版标题样式</a:t>
            </a:r>
            <a:endParaRPr lang="zh-CN" altLang="en-US" dirty="0"/>
          </a:p>
        </p:txBody>
      </p:sp>
      <p:sp>
        <p:nvSpPr>
          <p:cNvPr id="1037" name="Rectangle 66"/>
          <p:cNvSpPr>
            <a:spLocks noGrp="1"/>
          </p:cNvSpPr>
          <p:nvPr>
            <p:ph type="body"/>
          </p:nvPr>
        </p:nvSpPr>
        <p:spPr>
          <a:xfrm>
            <a:off x="719667" y="1628775"/>
            <a:ext cx="10871200" cy="4495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13" name="日期占位符 12"/>
          <p:cNvSpPr>
            <a:spLocks noGrp="1"/>
          </p:cNvSpPr>
          <p:nvPr>
            <p:ph type="dt" sz="half" idx="2"/>
          </p:nvPr>
        </p:nvSpPr>
        <p:spPr bwMode="auto">
          <a:xfrm>
            <a:off x="1536700" y="6286500"/>
            <a:ext cx="2540000" cy="457200"/>
          </a:xfrm>
          <a:prstGeom prst="rect">
            <a:avLst/>
          </a:prstGeom>
          <a:ln>
            <a:miter lim="800000"/>
          </a:ln>
        </p:spPr>
        <p:txBody>
          <a:bodyPr vert="horz" wrap="square" lIns="91440" tIns="45720" rIns="91440" bIns="45720" numCol="1" anchor="b" anchorCtr="0" compatLnSpc="1"/>
          <a:lstStyle>
            <a:lvl1pPr eaLnBrk="1" hangingPunct="1">
              <a:buFontTx/>
              <a:buNone/>
              <a:defRPr kumimoji="0" sz="1400">
                <a:solidFill>
                  <a:srgbClr val="000000"/>
                </a:solidFill>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B81F74F-7904-4E45-B6EC-F52A4FDFA8F9}" type="datetime1">
              <a:rPr kumimoji="0" lang="zh-CN" altLang="en-US"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4" name="灯片编号占位符 13"/>
          <p:cNvSpPr>
            <a:spLocks noGrp="1"/>
          </p:cNvSpPr>
          <p:nvPr>
            <p:ph type="sldNum" sz="quarter" idx="4"/>
          </p:nvPr>
        </p:nvSpPr>
        <p:spPr bwMode="auto">
          <a:xfrm>
            <a:off x="4811184" y="6296025"/>
            <a:ext cx="2540000" cy="457200"/>
          </a:xfrm>
          <a:prstGeom prst="rect">
            <a:avLst/>
          </a:prstGeom>
          <a:ln>
            <a:miter lim="800000"/>
          </a:ln>
        </p:spPr>
        <p:txBody>
          <a:bodyPr vert="horz" wrap="square" lIns="91440" tIns="45720" rIns="91440" bIns="45720" numCol="1" anchor="b" anchorCtr="0" compatLnSpc="1"/>
          <a:lstStyle>
            <a:lvl1pPr algn="ctr" eaLnBrk="1" hangingPunct="1">
              <a:buFont typeface="Arial" panose="020B0604020202020204" pitchFamily="34" charset="0"/>
              <a:buNone/>
              <a:defRPr sz="1400">
                <a:solidFill>
                  <a:srgbClr val="000000"/>
                </a:solidFill>
                <a:latin typeface="Verdan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fld id="{991DF440-3A17-4959-ACAE-FF8AD3E8BA7E}" type="slidenum">
              <a:rPr kumimoji="0" lang="en-US" altLang="zh-CN" sz="14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Verdana" panose="020B0604030504040204" pitchFamily="34" charset="0"/>
              <a:ea typeface="宋体" panose="02010600030101010101" pitchFamily="2" charset="-122"/>
              <a:cs typeface="+mn-cs"/>
            </a:endParaRPr>
          </a:p>
        </p:txBody>
      </p:sp>
      <p:sp>
        <p:nvSpPr>
          <p:cNvPr id="15" name="页脚占位符 14"/>
          <p:cNvSpPr>
            <a:spLocks noGrp="1"/>
          </p:cNvSpPr>
          <p:nvPr>
            <p:ph type="ftr" sz="quarter" idx="3"/>
          </p:nvPr>
        </p:nvSpPr>
        <p:spPr bwMode="auto">
          <a:xfrm>
            <a:off x="8197851" y="6315075"/>
            <a:ext cx="3860800" cy="457200"/>
          </a:xfrm>
          <a:prstGeom prst="rect">
            <a:avLst/>
          </a:prstGeom>
          <a:ln>
            <a:miter lim="800000"/>
          </a:ln>
        </p:spPr>
        <p:txBody>
          <a:bodyPr vert="horz" wrap="square" lIns="91440" tIns="45720" rIns="91440" bIns="45720" numCol="1" anchor="b" anchorCtr="0" compatLnSpc="1"/>
          <a:lstStyle>
            <a:lvl1pPr algn="ctr" eaLnBrk="1" hangingPunct="1">
              <a:buFontTx/>
              <a:buNone/>
              <a:defRPr kumimoji="0" sz="1400">
                <a:solidFill>
                  <a:srgbClr val="000000"/>
                </a:solidFill>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p:fade/>
  </p:transition>
  <p:hf sldNum="0" hdr="0" ftr="0" dt="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9pPr>
    </p:titleStyle>
    <p:body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0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audio" Target="../media/audio3.wav"/><Relationship Id="rId2" Type="http://schemas.openxmlformats.org/officeDocument/2006/relationships/audio" Target="../media/audio1.wav"/><Relationship Id="rId1" Type="http://schemas.openxmlformats.org/officeDocument/2006/relationships/audio" Target="../media/audio4.wav"/></Relationships>
</file>

<file path=ppt/slides/_rels/slide101.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audio" Target="../media/audio3.wav"/><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image" Target="../media/image2.jpeg"/></Relationships>
</file>

<file path=ppt/slides/_rels/slide102.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audio" Target="../media/audio3.wav"/><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image" Target="../media/image2.jpeg"/></Relationships>
</file>

<file path=ppt/slides/_rels/slide10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2.jpeg"/></Relationships>
</file>

<file path=ppt/slides/_rels/slide10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image" Target="../media/image2.jpeg"/></Relationships>
</file>

<file path=ppt/slides/_rels/slide10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2.jpeg"/></Relationships>
</file>

<file path=ppt/slides/_rels/slide10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image" Target="../media/image2.jpeg"/></Relationships>
</file>

<file path=ppt/slides/_rels/slide10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image" Target="../media/image2.jpeg"/></Relationships>
</file>

<file path=ppt/slides/_rels/slide10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image" Target="../media/image2.jpeg"/></Relationships>
</file>

<file path=ppt/slides/_rels/slide10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image" Target="../media/image2.jpeg"/></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2.jpeg"/></Relationships>
</file>

<file path=ppt/slides/_rels/slide1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image" Target="../media/image2.jpeg"/></Relationships>
</file>

<file path=ppt/slides/_rels/slide1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image" Target="../media/image2.jpeg"/></Relationships>
</file>

<file path=ppt/slides/_rels/slide1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audio" Target="../media/audio3.wav"/><Relationship Id="rId2" Type="http://schemas.openxmlformats.org/officeDocument/2006/relationships/audio" Target="../media/audio1.wav"/><Relationship Id="rId1" Type="http://schemas.openxmlformats.org/officeDocument/2006/relationships/image" Target="../media/image2.jpeg"/></Relationships>
</file>

<file path=ppt/slides/_rels/slide1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5.wav"/><Relationship Id="rId1" Type="http://schemas.openxmlformats.org/officeDocument/2006/relationships/image" Target="../media/image2.jpeg"/></Relationships>
</file>

<file path=ppt/slides/_rels/slide1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audio" Target="../media/audio3.wav"/><Relationship Id="rId2" Type="http://schemas.openxmlformats.org/officeDocument/2006/relationships/audio" Target="../media/audio1.wav"/><Relationship Id="rId1" Type="http://schemas.openxmlformats.org/officeDocument/2006/relationships/image" Target="../media/image2.jpeg"/></Relationships>
</file>

<file path=ppt/slides/_rels/slide1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2.wav"/><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4.wav"/><Relationship Id="rId1" Type="http://schemas.openxmlformats.org/officeDocument/2006/relationships/audio" Target="../media/audio1.wav"/></Relationships>
</file>

<file path=ppt/slides/_rels/slide12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audio" Target="../media/audio2.wav"/><Relationship Id="rId4" Type="http://schemas.openxmlformats.org/officeDocument/2006/relationships/audio" Target="../media/audio4.wav"/><Relationship Id="rId3" Type="http://schemas.openxmlformats.org/officeDocument/2006/relationships/audio" Target="../media/audio1.wav"/><Relationship Id="rId2" Type="http://schemas.openxmlformats.org/officeDocument/2006/relationships/image" Target="../media/image21.jpeg"/><Relationship Id="rId1" Type="http://schemas.openxmlformats.org/officeDocument/2006/relationships/image" Target="../media/image2.jpeg"/></Relationships>
</file>

<file path=ppt/slides/_rels/slide121.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7.xml"/><Relationship Id="rId5" Type="http://schemas.openxmlformats.org/officeDocument/2006/relationships/audio" Target="../media/audio3.wav"/><Relationship Id="rId4" Type="http://schemas.openxmlformats.org/officeDocument/2006/relationships/audio" Target="../media/audio2.wav"/><Relationship Id="rId3" Type="http://schemas.openxmlformats.org/officeDocument/2006/relationships/audio" Target="../media/audio6.wav"/><Relationship Id="rId2" Type="http://schemas.openxmlformats.org/officeDocument/2006/relationships/audio" Target="../media/audio1.wav"/><Relationship Id="rId1" Type="http://schemas.openxmlformats.org/officeDocument/2006/relationships/image" Target="../media/image2.jpeg"/></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2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audio" Target="../media/audio2.wav"/><Relationship Id="rId3" Type="http://schemas.openxmlformats.org/officeDocument/2006/relationships/audio" Target="../media/audio1.wav"/><Relationship Id="rId2" Type="http://schemas.openxmlformats.org/officeDocument/2006/relationships/audio" Target="../media/audio4.wav"/><Relationship Id="rId1" Type="http://schemas.openxmlformats.org/officeDocument/2006/relationships/image" Target="../media/image2.jpeg"/></Relationships>
</file>

<file path=ppt/slides/_rels/slide125.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audio" Target="../media/audio2.wav"/><Relationship Id="rId3" Type="http://schemas.openxmlformats.org/officeDocument/2006/relationships/audio" Target="../media/audio1.wav"/><Relationship Id="rId2" Type="http://schemas.openxmlformats.org/officeDocument/2006/relationships/audio" Target="../media/audio4.wav"/><Relationship Id="rId1" Type="http://schemas.openxmlformats.org/officeDocument/2006/relationships/image" Target="../media/image2.jpeg"/></Relationships>
</file>

<file path=ppt/slides/_rels/slide12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audio" Target="../media/audio2.wav"/><Relationship Id="rId3" Type="http://schemas.openxmlformats.org/officeDocument/2006/relationships/audio" Target="../media/audio1.wav"/><Relationship Id="rId2" Type="http://schemas.openxmlformats.org/officeDocument/2006/relationships/audio" Target="../media/audio4.wav"/><Relationship Id="rId1" Type="http://schemas.openxmlformats.org/officeDocument/2006/relationships/image" Target="../media/image2.jpeg"/></Relationships>
</file>

<file path=ppt/slides/_rels/slide127.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audio" Target="../media/audio4.wav"/><Relationship Id="rId2" Type="http://schemas.openxmlformats.org/officeDocument/2006/relationships/audio" Target="../media/audio1.wav"/><Relationship Id="rId1" Type="http://schemas.openxmlformats.org/officeDocument/2006/relationships/image" Target="../media/image2.jpeg"/></Relationships>
</file>

<file path=ppt/slides/_rels/slide1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audio" Target="../media/audio4.wav"/></Relationships>
</file>

<file path=ppt/slides/_rels/slide12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audio" Target="../media/audio1.wav"/><Relationship Id="rId3" Type="http://schemas.openxmlformats.org/officeDocument/2006/relationships/audio" Target="../media/audio4.wav"/><Relationship Id="rId2" Type="http://schemas.openxmlformats.org/officeDocument/2006/relationships/image" Target="../media/image21.jpeg"/><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3.wav"/><Relationship Id="rId2" Type="http://schemas.openxmlformats.org/officeDocument/2006/relationships/audio" Target="../media/audio4.wav"/><Relationship Id="rId1" Type="http://schemas.openxmlformats.org/officeDocument/2006/relationships/audio" Target="../media/audio1.wav"/></Relationships>
</file>

<file path=ppt/slides/_rels/slide13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audio" Target="../media/audio2.wav"/><Relationship Id="rId4" Type="http://schemas.openxmlformats.org/officeDocument/2006/relationships/audio" Target="../media/audio1.wav"/><Relationship Id="rId3" Type="http://schemas.openxmlformats.org/officeDocument/2006/relationships/audio" Target="../media/audio4.wav"/><Relationship Id="rId2" Type="http://schemas.openxmlformats.org/officeDocument/2006/relationships/image" Target="../media/image21.jpeg"/><Relationship Id="rId1" Type="http://schemas.openxmlformats.org/officeDocument/2006/relationships/image" Target="../media/image2.jpeg"/></Relationships>
</file>

<file path=ppt/slides/_rels/slide1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4.wav"/><Relationship Id="rId1" Type="http://schemas.openxmlformats.org/officeDocument/2006/relationships/audio" Target="../media/audio1.wav"/></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1.wav"/><Relationship Id="rId1" Type="http://schemas.openxmlformats.org/officeDocument/2006/relationships/audio" Target="../media/audio4.wav"/></Relationships>
</file>

<file path=ppt/slides/_rels/slide1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2.wav"/><Relationship Id="rId1" Type="http://schemas.openxmlformats.org/officeDocument/2006/relationships/audio" Target="../media/audio1.wav"/></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4.wav"/><Relationship Id="rId1" Type="http://schemas.openxmlformats.org/officeDocument/2006/relationships/audio" Target="../media/audio1.wav"/></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audio" Target="../media/audio2.wav"/><Relationship Id="rId3" Type="http://schemas.openxmlformats.org/officeDocument/2006/relationships/audio" Target="../media/audio1.wav"/><Relationship Id="rId2" Type="http://schemas.openxmlformats.org/officeDocument/2006/relationships/audio" Target="../media/audio4.wav"/><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8.png"/><Relationship Id="rId1" Type="http://schemas.openxmlformats.org/officeDocument/2006/relationships/slide" Target="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audio" Target="../media/audio1.wav"/></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8.png"/><Relationship Id="rId2" Type="http://schemas.openxmlformats.org/officeDocument/2006/relationships/slide" Target="slide9.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8.png"/><Relationship Id="rId2" Type="http://schemas.openxmlformats.org/officeDocument/2006/relationships/slide" Target="slide9.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8.png"/><Relationship Id="rId1" Type="http://schemas.openxmlformats.org/officeDocument/2006/relationships/slide" Target="slide9.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8.png"/><Relationship Id="rId1" Type="http://schemas.openxmlformats.org/officeDocument/2006/relationships/slide" Target="slide9.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8.png"/><Relationship Id="rId1" Type="http://schemas.openxmlformats.org/officeDocument/2006/relationships/slide" Target="slide9.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8.png"/><Relationship Id="rId1" Type="http://schemas.openxmlformats.org/officeDocument/2006/relationships/slide" Target="slide3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audio2.wav"/><Relationship Id="rId1" Type="http://schemas.openxmlformats.org/officeDocument/2006/relationships/audio" Target="../media/audio1.wav"/></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8.png"/><Relationship Id="rId1" Type="http://schemas.openxmlformats.org/officeDocument/2006/relationships/slide" Target="slide31.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8.png"/><Relationship Id="rId1" Type="http://schemas.openxmlformats.org/officeDocument/2006/relationships/slide" Target="slide3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3.wav"/><Relationship Id="rId1" Type="http://schemas.openxmlformats.org/officeDocument/2006/relationships/audio" Target="../media/audio1.wav"/></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8.png"/><Relationship Id="rId1" Type="http://schemas.openxmlformats.org/officeDocument/2006/relationships/slide" Target="slide34.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8.png"/><Relationship Id="rId1" Type="http://schemas.openxmlformats.org/officeDocument/2006/relationships/slide" Target="slide34.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8.png"/><Relationship Id="rId1" Type="http://schemas.openxmlformats.org/officeDocument/2006/relationships/slide" Target="slide34.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8.png"/><Relationship Id="rId1" Type="http://schemas.openxmlformats.org/officeDocument/2006/relationships/slide" Target="slide34.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8.png"/><Relationship Id="rId1" Type="http://schemas.openxmlformats.org/officeDocument/2006/relationships/slide" Target="slide34.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8.png"/><Relationship Id="rId1" Type="http://schemas.openxmlformats.org/officeDocument/2006/relationships/slide" Target="slide3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audio2.wav"/><Relationship Id="rId1" Type="http://schemas.openxmlformats.org/officeDocument/2006/relationships/audio" Target="../media/audio1.wav"/></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audio" Target="../media/audio2.wav"/><Relationship Id="rId3" Type="http://schemas.openxmlformats.org/officeDocument/2006/relationships/audio" Target="../media/audio3.wav"/><Relationship Id="rId2" Type="http://schemas.openxmlformats.org/officeDocument/2006/relationships/audio" Target="../media/audio1.wav"/><Relationship Id="rId1" Type="http://schemas.openxmlformats.org/officeDocument/2006/relationships/image" Target="../media/image2.jpe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8.png"/><Relationship Id="rId1" Type="http://schemas.openxmlformats.org/officeDocument/2006/relationships/slide" Target="slide34.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8.png"/><Relationship Id="rId1" Type="http://schemas.openxmlformats.org/officeDocument/2006/relationships/slide" Target="slide34.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8.png"/><Relationship Id="rId1" Type="http://schemas.openxmlformats.org/officeDocument/2006/relationships/slide" Target="slide34.xml"/></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15.xml"/><Relationship Id="rId4" Type="http://schemas.openxmlformats.org/officeDocument/2006/relationships/image" Target="../media/image8.png"/><Relationship Id="rId3" Type="http://schemas.openxmlformats.org/officeDocument/2006/relationships/slide" Target="slide34.xml"/><Relationship Id="rId2" Type="http://schemas.openxmlformats.org/officeDocument/2006/relationships/image" Target="../media/image13.png"/><Relationship Id="rId1" Type="http://schemas.openxmlformats.org/officeDocument/2006/relationships/image" Target="../media/image12.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8.png"/><Relationship Id="rId1" Type="http://schemas.openxmlformats.org/officeDocument/2006/relationships/slide" Target="slide34.xml"/></Relationships>
</file>

<file path=ppt/slides/_rels/slide4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audio" Target="../media/audio2.wav"/><Relationship Id="rId3" Type="http://schemas.openxmlformats.org/officeDocument/2006/relationships/audio" Target="../media/audio3.wav"/><Relationship Id="rId2" Type="http://schemas.openxmlformats.org/officeDocument/2006/relationships/audio" Target="../media/audio1.wav"/><Relationship Id="rId1" Type="http://schemas.openxmlformats.org/officeDocument/2006/relationships/image" Target="../media/image2.jpeg"/></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audio" Target="../media/audio2.wav"/><Relationship Id="rId2" Type="http://schemas.openxmlformats.org/officeDocument/2006/relationships/audio" Target="../media/audio3.wav"/><Relationship Id="rId1" Type="http://schemas.openxmlformats.org/officeDocument/2006/relationships/audio" Target="../media/audio1.wav"/></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audio" Target="../media/audio2.wav"/><Relationship Id="rId1" Type="http://schemas.openxmlformats.org/officeDocument/2006/relationships/audio" Target="../media/audio1.wav"/></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2.wav"/><Relationship Id="rId1" Type="http://schemas.openxmlformats.org/officeDocument/2006/relationships/audio" Target="../media/audio1.wav"/></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3.wav"/><Relationship Id="rId1" Type="http://schemas.openxmlformats.org/officeDocument/2006/relationships/audio" Target="../media/audio1.wav"/></Relationships>
</file>

<file path=ppt/slides/_rels/slide53.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audio" Target="../media/audio2.wav"/><Relationship Id="rId3" Type="http://schemas.openxmlformats.org/officeDocument/2006/relationships/audio" Target="../media/audio3.wav"/><Relationship Id="rId2" Type="http://schemas.openxmlformats.org/officeDocument/2006/relationships/audio" Target="../media/audio1.wav"/><Relationship Id="rId1" Type="http://schemas.openxmlformats.org/officeDocument/2006/relationships/image" Target="../media/image2.jpe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5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image" Target="../media/image2.jpe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slide" Target="slide87.xml"/></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audio" Target="../media/audio2.wav"/><Relationship Id="rId3" Type="http://schemas.openxmlformats.org/officeDocument/2006/relationships/audio" Target="../media/audio4.wav"/><Relationship Id="rId2" Type="http://schemas.openxmlformats.org/officeDocument/2006/relationships/audio" Target="../media/audio1.wav"/><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audio" Target="../media/audio2.wav"/><Relationship Id="rId2" Type="http://schemas.openxmlformats.org/officeDocument/2006/relationships/audio" Target="../media/audio3.wav"/><Relationship Id="rId1" Type="http://schemas.openxmlformats.org/officeDocument/2006/relationships/audio" Target="../media/audio1.wav"/></Relationships>
</file>

<file path=ppt/slides/_rels/slide6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audio" Target="../media/audio2.wav"/><Relationship Id="rId3" Type="http://schemas.openxmlformats.org/officeDocument/2006/relationships/audio" Target="../media/audio3.wav"/><Relationship Id="rId2" Type="http://schemas.openxmlformats.org/officeDocument/2006/relationships/audio" Target="../media/audio1.wav"/><Relationship Id="rId1" Type="http://schemas.openxmlformats.org/officeDocument/2006/relationships/image" Target="../media/image2.jpe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8.png"/><Relationship Id="rId1" Type="http://schemas.openxmlformats.org/officeDocument/2006/relationships/slide" Target="slide88.xml"/></Relationships>
</file>

<file path=ppt/slides/_rels/slide63.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8.png"/><Relationship Id="rId2" Type="http://schemas.openxmlformats.org/officeDocument/2006/relationships/slide" Target="slide87.xml"/><Relationship Id="rId1" Type="http://schemas.openxmlformats.org/officeDocument/2006/relationships/image" Target="../media/image14.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8.png"/><Relationship Id="rId1" Type="http://schemas.openxmlformats.org/officeDocument/2006/relationships/slide" Target="slide67.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8.png"/><Relationship Id="rId1" Type="http://schemas.openxmlformats.org/officeDocument/2006/relationships/slide" Target="slide67.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8.png"/><Relationship Id="rId1" Type="http://schemas.openxmlformats.org/officeDocument/2006/relationships/slide" Target="slide67.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8.png"/><Relationship Id="rId1" Type="http://schemas.openxmlformats.org/officeDocument/2006/relationships/slide" Target="slide67.xml"/></Relationships>
</file>

<file path=ppt/slides/_rels/slide69.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8.png"/><Relationship Id="rId2" Type="http://schemas.openxmlformats.org/officeDocument/2006/relationships/slide" Target="slide67.xml"/><Relationship Id="rId1"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audio3.wav"/><Relationship Id="rId1" Type="http://schemas.openxmlformats.org/officeDocument/2006/relationships/audio" Target="../media/audio1.wav"/></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8.png"/><Relationship Id="rId1" Type="http://schemas.openxmlformats.org/officeDocument/2006/relationships/slide" Target="slide67.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8.png"/><Relationship Id="rId1" Type="http://schemas.openxmlformats.org/officeDocument/2006/relationships/slide" Target="slide67.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8.png"/><Relationship Id="rId1" Type="http://schemas.openxmlformats.org/officeDocument/2006/relationships/slide" Target="slide67.xml"/></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8.png"/><Relationship Id="rId1" Type="http://schemas.openxmlformats.org/officeDocument/2006/relationships/slide" Target="slide75.xml"/></Relationships>
</file>

<file path=ppt/slides/_rels/slide74.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8.png"/><Relationship Id="rId2" Type="http://schemas.openxmlformats.org/officeDocument/2006/relationships/slide" Target="slide75.xml"/><Relationship Id="rId1" Type="http://schemas.openxmlformats.org/officeDocument/2006/relationships/image" Target="../media/image16.png"/></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8.png"/><Relationship Id="rId1" Type="http://schemas.openxmlformats.org/officeDocument/2006/relationships/slide" Target="slide75.xml"/></Relationships>
</file>

<file path=ppt/slides/_rels/slide76.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8.png"/><Relationship Id="rId2" Type="http://schemas.openxmlformats.org/officeDocument/2006/relationships/slide" Target="slide75.xml"/><Relationship Id="rId1" Type="http://schemas.openxmlformats.org/officeDocument/2006/relationships/image" Target="../media/image16.png"/></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8.png"/><Relationship Id="rId1" Type="http://schemas.openxmlformats.org/officeDocument/2006/relationships/slide" Target="slide75.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8.png"/><Relationship Id="rId1" Type="http://schemas.openxmlformats.org/officeDocument/2006/relationships/slide" Target="slide75.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8.png"/><Relationship Id="rId1" Type="http://schemas.openxmlformats.org/officeDocument/2006/relationships/slide" Target="slide7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4.wav"/><Relationship Id="rId1" Type="http://schemas.openxmlformats.org/officeDocument/2006/relationships/audio" Target="../media/audio1.wav"/></Relationships>
</file>

<file path=ppt/slides/_rels/slide80.xml.rels><?xml version="1.0" encoding="UTF-8" standalone="yes"?>
<Relationships xmlns="http://schemas.openxmlformats.org/package/2006/relationships"><Relationship Id="rId7" Type="http://schemas.openxmlformats.org/officeDocument/2006/relationships/slideLayout" Target="../slideLayouts/slideLayout15.xml"/><Relationship Id="rId6" Type="http://schemas.openxmlformats.org/officeDocument/2006/relationships/image" Target="../media/image8.png"/><Relationship Id="rId5" Type="http://schemas.openxmlformats.org/officeDocument/2006/relationships/slide" Target="slide75.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8.png"/><Relationship Id="rId1" Type="http://schemas.openxmlformats.org/officeDocument/2006/relationships/slide" Target="slide75.xml"/></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8.png"/><Relationship Id="rId1" Type="http://schemas.openxmlformats.org/officeDocument/2006/relationships/slide" Target="slide75.xm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8.png"/><Relationship Id="rId1" Type="http://schemas.openxmlformats.org/officeDocument/2006/relationships/slide" Target="slide75.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8.png"/><Relationship Id="rId1" Type="http://schemas.openxmlformats.org/officeDocument/2006/relationships/slide" Target="slide75.xml"/></Relationships>
</file>

<file path=ppt/slides/_rels/slide85.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audio" Target="../media/audio2.wav"/><Relationship Id="rId3" Type="http://schemas.openxmlformats.org/officeDocument/2006/relationships/audio" Target="../media/audio4.wav"/><Relationship Id="rId2" Type="http://schemas.openxmlformats.org/officeDocument/2006/relationships/audio" Target="../media/audio1.wav"/><Relationship Id="rId1" Type="http://schemas.openxmlformats.org/officeDocument/2006/relationships/image" Target="../media/image2.jpe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audio" Target="../media/audio1.wav"/></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audio3.wav"/><Relationship Id="rId1" Type="http://schemas.openxmlformats.org/officeDocument/2006/relationships/audio" Target="../media/audio1.wav"/></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audio3.wav"/><Relationship Id="rId1" Type="http://schemas.openxmlformats.org/officeDocument/2006/relationships/audio" Target="../media/audio1.wav"/></Relationships>
</file>

<file path=ppt/slides/_rels/slide89.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audio" Target="../media/audio2.wav"/><Relationship Id="rId4" Type="http://schemas.openxmlformats.org/officeDocument/2006/relationships/audio" Target="../media/audio3.wav"/><Relationship Id="rId3" Type="http://schemas.openxmlformats.org/officeDocument/2006/relationships/audio" Target="../media/audio4.wav"/><Relationship Id="rId2" Type="http://schemas.openxmlformats.org/officeDocument/2006/relationships/audio" Target="../media/audio1.wav"/><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audio" Target="../media/audio3.wav"/><Relationship Id="rId1" Type="http://schemas.openxmlformats.org/officeDocument/2006/relationships/audio" Target="../media/audio1.wav"/></Relationships>
</file>

<file path=ppt/slides/_rels/slide90.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2.xml"/><Relationship Id="rId3" Type="http://schemas.openxmlformats.org/officeDocument/2006/relationships/audio" Target="../media/audio3.wav"/><Relationship Id="rId2" Type="http://schemas.openxmlformats.org/officeDocument/2006/relationships/audio" Target="../media/audio4.wav"/><Relationship Id="rId1" Type="http://schemas.openxmlformats.org/officeDocument/2006/relationships/audio" Target="../media/audio1.wav"/></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audio" Target="../media/audio4.wav"/><Relationship Id="rId1" Type="http://schemas.openxmlformats.org/officeDocument/2006/relationships/audio" Target="../media/audio1.wav"/></Relationships>
</file>

<file path=ppt/slides/_rels/slide9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audio" Target="../media/audio3.wav"/><Relationship Id="rId2" Type="http://schemas.openxmlformats.org/officeDocument/2006/relationships/audio" Target="../media/audio1.wav"/><Relationship Id="rId1" Type="http://schemas.openxmlformats.org/officeDocument/2006/relationships/image" Target="../media/image2.jpeg"/></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audio" Target="../media/audio1.wav"/></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audio" Target="../media/audio1.wav"/><Relationship Id="rId1" Type="http://schemas.openxmlformats.org/officeDocument/2006/relationships/image" Target="../media/image2.jpeg"/></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audio" Target="../media/audio1.wav"/></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audio" Target="../media/audio3.wav"/><Relationship Id="rId1" Type="http://schemas.openxmlformats.org/officeDocument/2006/relationships/audio" Target="../media/audio1.wav"/></Relationships>
</file>

<file path=ppt/slides/_rels/slide97.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audio" Target="../media/audio2.wav"/><Relationship Id="rId2" Type="http://schemas.openxmlformats.org/officeDocument/2006/relationships/audio" Target="../media/audio4.wav"/><Relationship Id="rId1" Type="http://schemas.openxmlformats.org/officeDocument/2006/relationships/audio" Target="../media/audio1.wav"/></Relationships>
</file>

<file path=ppt/slides/_rels/slide98.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audio" Target="../media/audio2.wav"/><Relationship Id="rId4" Type="http://schemas.openxmlformats.org/officeDocument/2006/relationships/audio" Target="../media/audio1.wav"/><Relationship Id="rId3" Type="http://schemas.openxmlformats.org/officeDocument/2006/relationships/image" Target="../media/image1.jpeg"/><Relationship Id="rId2" Type="http://schemas.openxmlformats.org/officeDocument/2006/relationships/image" Target="../media/image21.jpeg"/><Relationship Id="rId1" Type="http://schemas.openxmlformats.org/officeDocument/2006/relationships/image" Target="../media/image2.jpeg"/></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audio4.wav"/><Relationship Id="rId1"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5378" name="Object 2"/>
          <p:cNvGraphicFramePr>
            <a:graphicFrameLocks noChangeAspect="1"/>
          </p:cNvGraphicFramePr>
          <p:nvPr/>
        </p:nvGraphicFramePr>
        <p:xfrm>
          <a:off x="2057400" y="4191001"/>
          <a:ext cx="1487488" cy="2201863"/>
        </p:xfrm>
        <a:graphic>
          <a:graphicData uri="http://schemas.openxmlformats.org/presentationml/2006/ole">
            <mc:AlternateContent xmlns:mc="http://schemas.openxmlformats.org/markup-compatibility/2006">
              <mc:Choice xmlns:v="urn:schemas-microsoft-com:vml" Requires="v">
                <p:oleObj spid="_x0000_s1125464" name="剪辑" r:id="rId1" imgW="18926175" imgH="28251150" progId="">
                  <p:embed/>
                </p:oleObj>
              </mc:Choice>
              <mc:Fallback>
                <p:oleObj name="剪辑" r:id="rId1" imgW="18926175" imgH="28251150" progId="">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191001"/>
                        <a:ext cx="1487488" cy="220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25379" name="Group 3"/>
          <p:cNvGrpSpPr/>
          <p:nvPr/>
        </p:nvGrpSpPr>
        <p:grpSpPr bwMode="auto">
          <a:xfrm rot="0">
            <a:off x="2567305" y="333375"/>
            <a:ext cx="7543800" cy="6120130"/>
            <a:chOff x="480" y="816"/>
            <a:chExt cx="4752" cy="2865"/>
          </a:xfrm>
        </p:grpSpPr>
        <p:sp>
          <p:nvSpPr>
            <p:cNvPr id="1125380" name="Oval 4"/>
            <p:cNvSpPr>
              <a:spLocks noChangeArrowheads="1"/>
            </p:cNvSpPr>
            <p:nvPr/>
          </p:nvSpPr>
          <p:spPr bwMode="auto">
            <a:xfrm>
              <a:off x="480" y="816"/>
              <a:ext cx="4752" cy="2112"/>
            </a:xfrm>
            <a:prstGeom prst="ellipse">
              <a:avLst/>
            </a:prstGeom>
            <a:gradFill rotWithShape="0">
              <a:gsLst>
                <a:gs pos="0">
                  <a:srgbClr val="CC00FF">
                    <a:gamma/>
                    <a:shade val="46275"/>
                    <a:invGamma/>
                  </a:srgbClr>
                </a:gs>
                <a:gs pos="50000">
                  <a:srgbClr val="CC00FF"/>
                </a:gs>
                <a:gs pos="100000">
                  <a:srgbClr val="CC00FF">
                    <a:gamma/>
                    <a:shade val="46275"/>
                    <a:invGamma/>
                  </a:srgbClr>
                </a:gs>
              </a:gsLst>
              <a:lin ang="5400000" scaled="1"/>
            </a:gradFill>
            <a:ln w="12700">
              <a:noFill/>
              <a:round/>
            </a:ln>
            <a:effectLst>
              <a:glow rad="63500">
                <a:schemeClr val="accent1">
                  <a:satMod val="175000"/>
                  <a:alpha val="40000"/>
                </a:schemeClr>
              </a:glow>
              <a:outerShdw blurRad="76200" dist="12700" dir="8100000" sy="-23000" kx="800400" algn="br" rotWithShape="0">
                <a:prstClr val="black">
                  <a:alpha val="20000"/>
                </a:prstClr>
              </a:outerShdw>
            </a:effectLst>
            <a:scene3d>
              <a:camera prst="orthographicFront">
                <a:rot lat="0" lon="0" rev="0"/>
              </a:camera>
              <a:lightRig rig="glow" dir="t">
                <a:rot lat="0" lon="0" rev="14100000"/>
              </a:lightRig>
            </a:scene3d>
            <a:sp3d prstMaterial="softEdge">
              <a:bevelT w="127000" prst="hardEdge"/>
            </a:sp3d>
          </p:spPr>
          <p:txBody>
            <a:bodyPr wrap="none" anchor="ctr"/>
            <a:lstStyle/>
            <a:p>
              <a:endParaRPr lang="zh-CN" altLang="en-US"/>
            </a:p>
          </p:txBody>
        </p:sp>
        <p:sp>
          <p:nvSpPr>
            <p:cNvPr id="1125381" name="Rectangle 5"/>
            <p:cNvSpPr>
              <a:spLocks noChangeArrowheads="1"/>
            </p:cNvSpPr>
            <p:nvPr/>
          </p:nvSpPr>
          <p:spPr bwMode="auto">
            <a:xfrm>
              <a:off x="1277" y="1639"/>
              <a:ext cx="3160" cy="429"/>
            </a:xfrm>
            <a:prstGeom prst="rect">
              <a:avLst/>
            </a:prstGeom>
            <a:noFill/>
            <a:ln w="12700">
              <a:noFill/>
              <a:miter lim="800000"/>
            </a:ln>
            <a:effectLst>
              <a:outerShdw dist="35921" dir="2700000" algn="ctr" rotWithShape="0">
                <a:schemeClr val="bg2">
                  <a:alpha val="50000"/>
                </a:schemeClr>
              </a:outerShdw>
            </a:effectLst>
          </p:spPr>
          <p:txBody>
            <a:bodyPr wrap="none" anchor="ctr">
              <a:spAutoFit/>
            </a:bodyPr>
            <a:lstStyle/>
            <a:p>
              <a:pPr algn="ctr">
                <a:lnSpc>
                  <a:spcPct val="100000"/>
                </a:lnSpc>
                <a:spcBef>
                  <a:spcPct val="0"/>
                </a:spcBef>
              </a:pPr>
              <a:r>
                <a:rPr lang="zh-CN" altLang="en-US" sz="5400">
                  <a:solidFill>
                    <a:srgbClr val="FFFF00"/>
                  </a:solidFill>
                  <a:effectLst>
                    <a:outerShdw blurRad="38100" dist="38100" dir="2700000" algn="tl">
                      <a:srgbClr val="000000"/>
                    </a:outerShdw>
                  </a:effectLst>
                  <a:latin typeface="隶书" panose="02010509060101010101" pitchFamily="49" charset="-122"/>
                  <a:ea typeface="隶书" panose="02010509060101010101" pitchFamily="49" charset="-122"/>
                </a:rPr>
                <a:t>第</a:t>
              </a:r>
              <a:r>
                <a:rPr lang="en-US" altLang="zh-CN" sz="5400">
                  <a:solidFill>
                    <a:srgbClr val="FFFF00"/>
                  </a:solidFill>
                  <a:effectLst>
                    <a:outerShdw blurRad="38100" dist="38100" dir="2700000" algn="tl">
                      <a:srgbClr val="000000"/>
                    </a:outerShdw>
                  </a:effectLst>
                  <a:latin typeface="隶书" panose="02010509060101010101" pitchFamily="49" charset="-122"/>
                  <a:ea typeface="隶书" panose="02010509060101010101" pitchFamily="49" charset="-122"/>
                </a:rPr>
                <a:t>9</a:t>
              </a:r>
              <a:r>
                <a:rPr lang="zh-CN" altLang="en-US" sz="5400">
                  <a:solidFill>
                    <a:srgbClr val="FFFF00"/>
                  </a:solidFill>
                  <a:effectLst>
                    <a:outerShdw blurRad="38100" dist="38100" dir="2700000" algn="tl">
                      <a:srgbClr val="000000"/>
                    </a:outerShdw>
                  </a:effectLst>
                  <a:latin typeface="隶书" panose="02010509060101010101" pitchFamily="49" charset="-122"/>
                  <a:ea typeface="隶书" panose="02010509060101010101" pitchFamily="49" charset="-122"/>
                </a:rPr>
                <a:t>章  指   针</a:t>
              </a:r>
              <a:endParaRPr lang="zh-CN" altLang="en-US" sz="5400">
                <a:solidFill>
                  <a:srgbClr val="FFFF00"/>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pic>
          <p:nvPicPr>
            <p:cNvPr id="1125382" name="Picture 6"/>
            <p:cNvPicPr>
              <a:picLocks noChangeAspect="1" noChangeArrowheads="1"/>
            </p:cNvPicPr>
            <p:nvPr/>
          </p:nvPicPr>
          <p:blipFill>
            <a:blip r:embed="rId3" cstate="print"/>
            <a:srcRect/>
            <a:stretch>
              <a:fillRect/>
            </a:stretch>
          </p:blipFill>
          <p:spPr bwMode="auto">
            <a:xfrm>
              <a:off x="2537" y="2496"/>
              <a:ext cx="2503" cy="1152"/>
            </a:xfrm>
            <a:prstGeom prst="rect">
              <a:avLst/>
            </a:prstGeom>
            <a:noFill/>
            <a:ln w="12700">
              <a:noFill/>
              <a:miter lim="800000"/>
              <a:headEnd type="none" w="sm" len="sm"/>
              <a:tailEnd type="none" w="sm" len="sm"/>
            </a:ln>
            <a:effectLst>
              <a:outerShdw dist="107763" dir="2700000" algn="ctr" rotWithShape="0">
                <a:schemeClr val="bg2">
                  <a:alpha val="50000"/>
                </a:schemeClr>
              </a:outerShdw>
            </a:effectLst>
          </p:spPr>
        </p:pic>
        <p:sp>
          <p:nvSpPr>
            <p:cNvPr id="1125383" name="Line 7"/>
            <p:cNvSpPr>
              <a:spLocks noChangeShapeType="1"/>
            </p:cNvSpPr>
            <p:nvPr/>
          </p:nvSpPr>
          <p:spPr bwMode="auto">
            <a:xfrm>
              <a:off x="2304" y="3648"/>
              <a:ext cx="2784" cy="0"/>
            </a:xfrm>
            <a:prstGeom prst="line">
              <a:avLst/>
            </a:prstGeom>
            <a:noFill/>
            <a:ln w="38100">
              <a:pattFill prst="dkHorz">
                <a:fgClr>
                  <a:srgbClr val="00CCFF"/>
                </a:fgClr>
                <a:bgClr>
                  <a:srgbClr val="FFFFFF"/>
                </a:bgClr>
              </a:pattFill>
              <a:round/>
            </a:ln>
            <a:effectLst>
              <a:outerShdw dist="107763" dir="2700000" algn="ctr" rotWithShape="0">
                <a:schemeClr val="bg2">
                  <a:alpha val="50000"/>
                </a:schemeClr>
              </a:outerShdw>
            </a:effectLst>
          </p:spPr>
          <p:txBody>
            <a:bodyPr wrap="none" anchor="ctr"/>
            <a:lstStyle/>
            <a:p>
              <a:endParaRPr lang="zh-CN" altLang="en-US"/>
            </a:p>
          </p:txBody>
        </p:sp>
        <p:sp>
          <p:nvSpPr>
            <p:cNvPr id="1125384" name="Line 8"/>
            <p:cNvSpPr>
              <a:spLocks noChangeShapeType="1"/>
            </p:cNvSpPr>
            <p:nvPr/>
          </p:nvSpPr>
          <p:spPr bwMode="auto">
            <a:xfrm>
              <a:off x="2160" y="3681"/>
              <a:ext cx="2784" cy="0"/>
            </a:xfrm>
            <a:prstGeom prst="line">
              <a:avLst/>
            </a:prstGeom>
            <a:noFill/>
            <a:ln w="38100">
              <a:pattFill prst="dkHorz">
                <a:fgClr>
                  <a:srgbClr val="00CCFF"/>
                </a:fgClr>
                <a:bgClr>
                  <a:srgbClr val="FFFFFF"/>
                </a:bgClr>
              </a:pattFill>
              <a:round/>
            </a:ln>
            <a:effectLst>
              <a:outerShdw dist="107763" dir="2700000" algn="ctr" rotWithShape="0">
                <a:schemeClr val="bg2">
                  <a:alpha val="50000"/>
                </a:schemeClr>
              </a:outerShdw>
            </a:effectLst>
          </p:spPr>
          <p:txBody>
            <a:bodyPr wrap="none" anchor="ctr"/>
            <a:lstStyle/>
            <a:p>
              <a:endParaRPr lang="zh-CN" altLang="en-US"/>
            </a:p>
          </p:txBody>
        </p:sp>
      </p:gr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3793992" y="1628775"/>
            <a:ext cx="5531209" cy="5040314"/>
            <a:chOff x="2265005" y="1628775"/>
            <a:chExt cx="5531209" cy="5040314"/>
          </a:xfrm>
        </p:grpSpPr>
        <p:grpSp>
          <p:nvGrpSpPr>
            <p:cNvPr id="1136642" name="Group 2"/>
            <p:cNvGrpSpPr/>
            <p:nvPr/>
          </p:nvGrpSpPr>
          <p:grpSpPr bwMode="auto">
            <a:xfrm>
              <a:off x="2268538" y="1628775"/>
              <a:ext cx="5527676" cy="5040314"/>
              <a:chOff x="1413" y="1010"/>
              <a:chExt cx="3482" cy="3175"/>
            </a:xfrm>
          </p:grpSpPr>
          <p:sp>
            <p:nvSpPr>
              <p:cNvPr id="1136643" name="AutoShape 3"/>
              <p:cNvSpPr>
                <a:spLocks noChangeArrowheads="1"/>
              </p:cNvSpPr>
              <p:nvPr/>
            </p:nvSpPr>
            <p:spPr bwMode="auto">
              <a:xfrm>
                <a:off x="3817" y="2779"/>
                <a:ext cx="1078" cy="354"/>
              </a:xfrm>
              <a:prstGeom prst="wedgeEllipseCallout">
                <a:avLst>
                  <a:gd name="adj1" fmla="val -69237"/>
                  <a:gd name="adj2" fmla="val -119482"/>
                </a:avLst>
              </a:prstGeom>
              <a:gradFill rotWithShape="1">
                <a:gsLst>
                  <a:gs pos="0">
                    <a:srgbClr val="FF99CC"/>
                  </a:gs>
                  <a:gs pos="100000">
                    <a:schemeClr val="bg1"/>
                  </a:gs>
                </a:gsLst>
                <a:lin ang="5400000" scaled="1"/>
              </a:gradFill>
              <a:ln w="38100">
                <a:solidFill>
                  <a:srgbClr val="008000"/>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spAutoFit/>
              </a:bodyPr>
              <a:lstStyle/>
              <a:p>
                <a:pPr algn="ctr">
                  <a:lnSpc>
                    <a:spcPct val="100000"/>
                  </a:lnSpc>
                  <a:spcBef>
                    <a:spcPct val="0"/>
                  </a:spcBef>
                </a:pPr>
                <a:r>
                  <a:rPr lang="zh-CN" altLang="en-US" sz="2000">
                    <a:solidFill>
                      <a:srgbClr val="CC0099"/>
                    </a:solidFill>
                    <a:effectLst>
                      <a:outerShdw blurRad="38100" dist="38100" dir="2700000" algn="tl">
                        <a:srgbClr val="000000"/>
                      </a:outerShdw>
                    </a:effectLst>
                    <a:latin typeface="+mn-lt"/>
                    <a:ea typeface="楷体" panose="02010609060101010101" pitchFamily="49" charset="-122"/>
                  </a:rPr>
                  <a:t>指针变量</a:t>
                </a:r>
                <a:endParaRPr lang="zh-CN" altLang="en-US" sz="2000">
                  <a:solidFill>
                    <a:srgbClr val="CC0099"/>
                  </a:solidFill>
                  <a:effectLst>
                    <a:outerShdw blurRad="38100" dist="38100" dir="2700000" algn="tl">
                      <a:srgbClr val="000000"/>
                    </a:outerShdw>
                  </a:effectLst>
                  <a:latin typeface="+mn-lt"/>
                  <a:ea typeface="楷体" panose="02010609060101010101" pitchFamily="49" charset="-122"/>
                </a:endParaRPr>
              </a:p>
            </p:txBody>
          </p:sp>
          <p:sp>
            <p:nvSpPr>
              <p:cNvPr id="1136644" name="Freeform 4"/>
              <p:cNvSpPr/>
              <p:nvPr/>
            </p:nvSpPr>
            <p:spPr bwMode="auto">
              <a:xfrm>
                <a:off x="1952" y="3568"/>
                <a:ext cx="1211" cy="356"/>
              </a:xfrm>
              <a:custGeom>
                <a:avLst/>
                <a:gdLst/>
                <a:ahLst/>
                <a:cxnLst>
                  <a:cxn ang="0">
                    <a:pos x="0" y="163"/>
                  </a:cxn>
                  <a:cxn ang="0">
                    <a:pos x="500" y="41"/>
                  </a:cxn>
                  <a:cxn ang="0">
                    <a:pos x="1089" y="408"/>
                  </a:cxn>
                  <a:cxn ang="0">
                    <a:pos x="1211" y="330"/>
                  </a:cxn>
                </a:cxnLst>
                <a:rect l="0" t="0" r="r" b="b"/>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solidFill>
                <a:prstDash val="solid"/>
                <a:round/>
              </a:ln>
              <a:effectLst/>
            </p:spPr>
            <p:txBody>
              <a:bodyPr wrap="none" anchor="ctr"/>
              <a:lstStyle/>
              <a:p>
                <a:endParaRPr lang="zh-CN" altLang="en-US"/>
              </a:p>
            </p:txBody>
          </p:sp>
          <p:sp>
            <p:nvSpPr>
              <p:cNvPr id="1136646" name="Rectangle 6"/>
              <p:cNvSpPr>
                <a:spLocks noChangeArrowheads="1"/>
              </p:cNvSpPr>
              <p:nvPr/>
            </p:nvSpPr>
            <p:spPr bwMode="auto">
              <a:xfrm>
                <a:off x="1952" y="1010"/>
                <a:ext cx="1211" cy="2449"/>
              </a:xfrm>
              <a:prstGeom prst="rect">
                <a:avLst/>
              </a:prstGeom>
              <a:solidFill>
                <a:srgbClr val="CCFFFF"/>
              </a:solidFill>
              <a:ln w="38100">
                <a:solidFill>
                  <a:schemeClr val="tx1"/>
                </a:solidFill>
                <a:miter lim="800000"/>
              </a:ln>
              <a:effectLst>
                <a:outerShdw blurRad="50800" dist="106680" dir="2700000" algn="tl" rotWithShape="0">
                  <a:prstClr val="black">
                    <a:alpha val="43000"/>
                  </a:prstClr>
                </a:outerShdw>
              </a:effectLst>
            </p:spPr>
            <p:txBody>
              <a:bodyPr wrap="none" anchor="ctr"/>
              <a:lstStyle/>
              <a:p>
                <a:pPr algn="ctr" eaLnBrk="0" hangingPunct="0">
                  <a:lnSpc>
                    <a:spcPct val="100000"/>
                  </a:lnSpc>
                  <a:spcBef>
                    <a:spcPct val="0"/>
                  </a:spcBef>
                </a:pPr>
                <a:endParaRPr lang="zh-CN" altLang="zh-CN" sz="2000" b="0">
                  <a:effectLst/>
                  <a:ea typeface="宋体" panose="02010600030101010101" pitchFamily="2" charset="-122"/>
                </a:endParaRPr>
              </a:p>
            </p:txBody>
          </p:sp>
          <p:sp>
            <p:nvSpPr>
              <p:cNvPr id="1136647" name="Line 7"/>
              <p:cNvSpPr>
                <a:spLocks noChangeShapeType="1"/>
              </p:cNvSpPr>
              <p:nvPr/>
            </p:nvSpPr>
            <p:spPr bwMode="auto">
              <a:xfrm>
                <a:off x="1964" y="1448"/>
                <a:ext cx="1211" cy="0"/>
              </a:xfrm>
              <a:prstGeom prst="line">
                <a:avLst/>
              </a:prstGeom>
              <a:noFill/>
              <a:ln w="9525">
                <a:solidFill>
                  <a:srgbClr val="000000"/>
                </a:solidFill>
                <a:round/>
              </a:ln>
              <a:effectLst/>
            </p:spPr>
            <p:txBody>
              <a:bodyPr wrap="none" anchor="ctr"/>
              <a:lstStyle/>
              <a:p>
                <a:endParaRPr lang="zh-CN" altLang="en-US"/>
              </a:p>
            </p:txBody>
          </p:sp>
          <p:sp>
            <p:nvSpPr>
              <p:cNvPr id="1136648" name="Line 8"/>
              <p:cNvSpPr>
                <a:spLocks noChangeShapeType="1"/>
              </p:cNvSpPr>
              <p:nvPr/>
            </p:nvSpPr>
            <p:spPr bwMode="auto">
              <a:xfrm>
                <a:off x="1964" y="1704"/>
                <a:ext cx="1211" cy="0"/>
              </a:xfrm>
              <a:prstGeom prst="line">
                <a:avLst/>
              </a:prstGeom>
              <a:noFill/>
              <a:ln w="9525">
                <a:solidFill>
                  <a:schemeClr val="bg2"/>
                </a:solidFill>
                <a:prstDash val="dash"/>
                <a:round/>
              </a:ln>
              <a:effectLst/>
            </p:spPr>
            <p:txBody>
              <a:bodyPr wrap="none" anchor="ctr"/>
              <a:lstStyle/>
              <a:p>
                <a:endParaRPr lang="zh-CN" altLang="en-US"/>
              </a:p>
            </p:txBody>
          </p:sp>
          <p:sp>
            <p:nvSpPr>
              <p:cNvPr id="1136649" name="Line 9"/>
              <p:cNvSpPr>
                <a:spLocks noChangeShapeType="1"/>
              </p:cNvSpPr>
              <p:nvPr/>
            </p:nvSpPr>
            <p:spPr bwMode="auto">
              <a:xfrm>
                <a:off x="1964" y="1937"/>
                <a:ext cx="1211" cy="0"/>
              </a:xfrm>
              <a:prstGeom prst="line">
                <a:avLst/>
              </a:prstGeom>
              <a:noFill/>
              <a:ln w="9525">
                <a:solidFill>
                  <a:srgbClr val="000000"/>
                </a:solidFill>
                <a:round/>
              </a:ln>
              <a:effectLst/>
            </p:spPr>
            <p:txBody>
              <a:bodyPr wrap="none" anchor="ctr"/>
              <a:lstStyle/>
              <a:p>
                <a:endParaRPr lang="zh-CN" altLang="en-US"/>
              </a:p>
            </p:txBody>
          </p:sp>
          <p:sp>
            <p:nvSpPr>
              <p:cNvPr id="1136650" name="Line 10"/>
              <p:cNvSpPr>
                <a:spLocks noChangeShapeType="1"/>
              </p:cNvSpPr>
              <p:nvPr/>
            </p:nvSpPr>
            <p:spPr bwMode="auto">
              <a:xfrm>
                <a:off x="1964" y="2192"/>
                <a:ext cx="1211" cy="0"/>
              </a:xfrm>
              <a:prstGeom prst="line">
                <a:avLst/>
              </a:prstGeom>
              <a:noFill/>
              <a:ln w="9525">
                <a:solidFill>
                  <a:srgbClr val="000000"/>
                </a:solidFill>
                <a:prstDash val="dash"/>
                <a:round/>
              </a:ln>
              <a:effectLst/>
            </p:spPr>
            <p:txBody>
              <a:bodyPr wrap="none" anchor="ctr"/>
              <a:lstStyle/>
              <a:p>
                <a:endParaRPr lang="zh-CN" altLang="en-US"/>
              </a:p>
            </p:txBody>
          </p:sp>
          <p:sp>
            <p:nvSpPr>
              <p:cNvPr id="1136651" name="Line 11"/>
              <p:cNvSpPr>
                <a:spLocks noChangeShapeType="1"/>
              </p:cNvSpPr>
              <p:nvPr/>
            </p:nvSpPr>
            <p:spPr bwMode="auto">
              <a:xfrm>
                <a:off x="1952" y="2450"/>
                <a:ext cx="1211" cy="0"/>
              </a:xfrm>
              <a:prstGeom prst="line">
                <a:avLst/>
              </a:prstGeom>
              <a:noFill/>
              <a:ln w="9525">
                <a:solidFill>
                  <a:srgbClr val="000000"/>
                </a:solidFill>
                <a:round/>
              </a:ln>
              <a:effectLst/>
            </p:spPr>
            <p:txBody>
              <a:bodyPr wrap="none" anchor="ctr"/>
              <a:lstStyle/>
              <a:p>
                <a:endParaRPr lang="zh-CN" altLang="en-US"/>
              </a:p>
            </p:txBody>
          </p:sp>
          <p:sp>
            <p:nvSpPr>
              <p:cNvPr id="1136652" name="Line 12"/>
              <p:cNvSpPr>
                <a:spLocks noChangeShapeType="1"/>
              </p:cNvSpPr>
              <p:nvPr/>
            </p:nvSpPr>
            <p:spPr bwMode="auto">
              <a:xfrm>
                <a:off x="1964" y="2960"/>
                <a:ext cx="1211" cy="0"/>
              </a:xfrm>
              <a:prstGeom prst="line">
                <a:avLst/>
              </a:prstGeom>
              <a:noFill/>
              <a:ln w="9525">
                <a:solidFill>
                  <a:srgbClr val="000000"/>
                </a:solidFill>
                <a:prstDash val="dash"/>
                <a:round/>
              </a:ln>
              <a:effectLst/>
            </p:spPr>
            <p:txBody>
              <a:bodyPr wrap="none" anchor="ctr"/>
              <a:lstStyle/>
              <a:p>
                <a:endParaRPr lang="zh-CN" altLang="en-US"/>
              </a:p>
            </p:txBody>
          </p:sp>
          <p:sp>
            <p:nvSpPr>
              <p:cNvPr id="1136653" name="Line 13"/>
              <p:cNvSpPr>
                <a:spLocks noChangeShapeType="1"/>
              </p:cNvSpPr>
              <p:nvPr/>
            </p:nvSpPr>
            <p:spPr bwMode="auto">
              <a:xfrm>
                <a:off x="1952" y="3231"/>
                <a:ext cx="0" cy="456"/>
              </a:xfrm>
              <a:prstGeom prst="line">
                <a:avLst/>
              </a:prstGeom>
              <a:noFill/>
              <a:ln w="9525">
                <a:solidFill>
                  <a:srgbClr val="000000"/>
                </a:solidFill>
                <a:round/>
              </a:ln>
              <a:effectLst/>
            </p:spPr>
            <p:txBody>
              <a:bodyPr wrap="none" anchor="ctr"/>
              <a:lstStyle/>
              <a:p>
                <a:endParaRPr lang="zh-CN" altLang="en-US"/>
              </a:p>
            </p:txBody>
          </p:sp>
          <p:sp>
            <p:nvSpPr>
              <p:cNvPr id="1136654" name="Line 14"/>
              <p:cNvSpPr>
                <a:spLocks noChangeShapeType="1"/>
              </p:cNvSpPr>
              <p:nvPr/>
            </p:nvSpPr>
            <p:spPr bwMode="auto">
              <a:xfrm>
                <a:off x="3163" y="3231"/>
                <a:ext cx="0" cy="600"/>
              </a:xfrm>
              <a:prstGeom prst="line">
                <a:avLst/>
              </a:prstGeom>
              <a:noFill/>
              <a:ln w="9525">
                <a:solidFill>
                  <a:srgbClr val="000000"/>
                </a:solidFill>
                <a:round/>
              </a:ln>
              <a:effectLst/>
            </p:spPr>
            <p:txBody>
              <a:bodyPr wrap="none" anchor="ctr"/>
              <a:lstStyle/>
              <a:p>
                <a:endParaRPr lang="zh-CN" altLang="en-US"/>
              </a:p>
            </p:txBody>
          </p:sp>
          <p:sp>
            <p:nvSpPr>
              <p:cNvPr id="1136655" name="Text Box 15"/>
              <p:cNvSpPr txBox="1">
                <a:spLocks noChangeArrowheads="1"/>
              </p:cNvSpPr>
              <p:nvPr/>
            </p:nvSpPr>
            <p:spPr bwMode="auto">
              <a:xfrm>
                <a:off x="2442" y="1067"/>
                <a:ext cx="310" cy="341"/>
              </a:xfrm>
              <a:prstGeom prst="rect">
                <a:avLst/>
              </a:prstGeom>
              <a:noFill/>
              <a:ln w="9525">
                <a:noFill/>
                <a:miter lim="800000"/>
              </a:ln>
              <a:effectLst/>
            </p:spPr>
            <p:txBody>
              <a:bodyPr vert="eaVert" wrap="none" anchor="ctr">
                <a:spAutoFit/>
              </a:bodyPr>
              <a:lstStyle/>
              <a:p>
                <a:pPr algn="ctr" eaLnBrk="0" hangingPunct="0">
                  <a:lnSpc>
                    <a:spcPct val="100000"/>
                  </a:lnSpc>
                  <a:spcBef>
                    <a:spcPct val="0"/>
                  </a:spcBef>
                </a:pPr>
                <a:r>
                  <a:rPr lang="en-US" altLang="zh-CN" sz="2000" b="0">
                    <a:effectLst/>
                    <a:ea typeface="宋体" panose="02010600030101010101" pitchFamily="2" charset="-122"/>
                  </a:rPr>
                  <a:t>…...</a:t>
                </a:r>
                <a:endParaRPr lang="en-US" altLang="zh-CN" sz="2000" b="0">
                  <a:effectLst/>
                  <a:ea typeface="宋体" panose="02010600030101010101" pitchFamily="2" charset="-122"/>
                </a:endParaRPr>
              </a:p>
            </p:txBody>
          </p:sp>
          <p:sp>
            <p:nvSpPr>
              <p:cNvPr id="1136657" name="Text Box 17"/>
              <p:cNvSpPr txBox="1">
                <a:spLocks noChangeArrowheads="1"/>
              </p:cNvSpPr>
              <p:nvPr/>
            </p:nvSpPr>
            <p:spPr bwMode="auto">
              <a:xfrm>
                <a:off x="1413" y="1437"/>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b="0" dirty="0">
                    <a:effectLst/>
                    <a:ea typeface="宋体" panose="02010600030101010101" pitchFamily="2" charset="-122"/>
                  </a:rPr>
                  <a:t>2000</a:t>
                </a:r>
                <a:endParaRPr lang="en-US" altLang="zh-CN" sz="2000" b="0" dirty="0">
                  <a:effectLst/>
                  <a:ea typeface="宋体" panose="02010600030101010101" pitchFamily="2" charset="-122"/>
                </a:endParaRPr>
              </a:p>
            </p:txBody>
          </p:sp>
          <p:sp>
            <p:nvSpPr>
              <p:cNvPr id="1136658" name="Text Box 18"/>
              <p:cNvSpPr txBox="1">
                <a:spLocks noChangeArrowheads="1"/>
              </p:cNvSpPr>
              <p:nvPr/>
            </p:nvSpPr>
            <p:spPr bwMode="auto">
              <a:xfrm>
                <a:off x="1413" y="2438"/>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b="0" dirty="0">
                    <a:effectLst/>
                    <a:ea typeface="宋体" panose="02010600030101010101" pitchFamily="2" charset="-122"/>
                  </a:rPr>
                  <a:t>2004</a:t>
                </a:r>
                <a:endParaRPr lang="en-US" altLang="zh-CN" sz="2000" b="0" dirty="0">
                  <a:effectLst/>
                  <a:ea typeface="宋体" panose="02010600030101010101" pitchFamily="2" charset="-122"/>
                </a:endParaRPr>
              </a:p>
            </p:txBody>
          </p:sp>
          <p:sp>
            <p:nvSpPr>
              <p:cNvPr id="1136659" name="Text Box 19"/>
              <p:cNvSpPr txBox="1">
                <a:spLocks noChangeArrowheads="1"/>
              </p:cNvSpPr>
              <p:nvPr/>
            </p:nvSpPr>
            <p:spPr bwMode="auto">
              <a:xfrm>
                <a:off x="1413" y="2945"/>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b="0" dirty="0">
                    <a:effectLst/>
                    <a:ea typeface="宋体" panose="02010600030101010101" pitchFamily="2" charset="-122"/>
                  </a:rPr>
                  <a:t>2006</a:t>
                </a:r>
                <a:endParaRPr lang="en-US" altLang="zh-CN" sz="2000" b="0" dirty="0">
                  <a:effectLst/>
                  <a:ea typeface="宋体" panose="02010600030101010101" pitchFamily="2" charset="-122"/>
                </a:endParaRPr>
              </a:p>
            </p:txBody>
          </p:sp>
          <p:sp>
            <p:nvSpPr>
              <p:cNvPr id="1136660" name="Text Box 20"/>
              <p:cNvSpPr txBox="1">
                <a:spLocks noChangeArrowheads="1"/>
              </p:cNvSpPr>
              <p:nvPr/>
            </p:nvSpPr>
            <p:spPr bwMode="auto">
              <a:xfrm>
                <a:off x="1413" y="2703"/>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b="0" dirty="0">
                    <a:effectLst/>
                    <a:ea typeface="宋体" panose="02010600030101010101" pitchFamily="2" charset="-122"/>
                  </a:rPr>
                  <a:t>2005</a:t>
                </a:r>
                <a:endParaRPr lang="en-US" altLang="zh-CN" sz="2000" b="0" dirty="0">
                  <a:effectLst/>
                  <a:ea typeface="宋体" panose="02010600030101010101" pitchFamily="2" charset="-122"/>
                </a:endParaRPr>
              </a:p>
            </p:txBody>
          </p:sp>
          <p:sp>
            <p:nvSpPr>
              <p:cNvPr id="1136661" name="Line 21"/>
              <p:cNvSpPr>
                <a:spLocks noChangeShapeType="1"/>
              </p:cNvSpPr>
              <p:nvPr/>
            </p:nvSpPr>
            <p:spPr bwMode="auto">
              <a:xfrm>
                <a:off x="1964" y="2714"/>
                <a:ext cx="1211" cy="0"/>
              </a:xfrm>
              <a:prstGeom prst="line">
                <a:avLst/>
              </a:prstGeom>
              <a:noFill/>
              <a:ln w="9525">
                <a:solidFill>
                  <a:srgbClr val="000000"/>
                </a:solidFill>
                <a:prstDash val="dash"/>
                <a:round/>
              </a:ln>
              <a:effectLst/>
            </p:spPr>
            <p:txBody>
              <a:bodyPr wrap="none" anchor="ctr"/>
              <a:lstStyle/>
              <a:p>
                <a:endParaRPr lang="zh-CN" altLang="en-US"/>
              </a:p>
            </p:txBody>
          </p:sp>
          <p:sp>
            <p:nvSpPr>
              <p:cNvPr id="1136662" name="Line 22"/>
              <p:cNvSpPr>
                <a:spLocks noChangeShapeType="1"/>
              </p:cNvSpPr>
              <p:nvPr/>
            </p:nvSpPr>
            <p:spPr bwMode="auto">
              <a:xfrm flipH="1">
                <a:off x="3153" y="1452"/>
                <a:ext cx="228" cy="0"/>
              </a:xfrm>
              <a:prstGeom prst="line">
                <a:avLst/>
              </a:prstGeom>
              <a:noFill/>
              <a:ln w="38100">
                <a:solidFill>
                  <a:srgbClr val="0000FF"/>
                </a:solidFill>
                <a:round/>
                <a:headEnd type="none" w="lg" len="lg"/>
                <a:tailEnd type="stealth" w="lg" len="lg"/>
              </a:ln>
              <a:effectLst>
                <a:outerShdw dist="35921" dir="2700000" algn="ctr" rotWithShape="0">
                  <a:schemeClr val="bg2"/>
                </a:outerShdw>
              </a:effectLst>
            </p:spPr>
            <p:txBody>
              <a:bodyPr wrap="none" anchor="ctr"/>
              <a:lstStyle/>
              <a:p>
                <a:endParaRPr lang="zh-CN" altLang="en-US"/>
              </a:p>
            </p:txBody>
          </p:sp>
          <p:sp>
            <p:nvSpPr>
              <p:cNvPr id="1136663" name="Text Box 23"/>
              <p:cNvSpPr txBox="1">
                <a:spLocks noChangeArrowheads="1"/>
              </p:cNvSpPr>
              <p:nvPr/>
            </p:nvSpPr>
            <p:spPr bwMode="auto">
              <a:xfrm>
                <a:off x="3335" y="1298"/>
                <a:ext cx="983" cy="291"/>
              </a:xfrm>
              <a:prstGeom prst="rect">
                <a:avLst/>
              </a:prstGeom>
              <a:noFill/>
              <a:ln w="9525">
                <a:noFill/>
                <a:miter lim="800000"/>
                <a:headEnd type="none" w="lg" len="lg"/>
              </a:ln>
              <a:effectLst/>
            </p:spPr>
            <p:txBody>
              <a:bodyPr wrap="none">
                <a:spAutoFit/>
              </a:bodyPr>
              <a:lstStyle/>
              <a:p>
                <a:pPr>
                  <a:lnSpc>
                    <a:spcPct val="100000"/>
                  </a:lnSpc>
                  <a:spcBef>
                    <a:spcPct val="0"/>
                  </a:spcBef>
                </a:pPr>
                <a:r>
                  <a:rPr lang="zh-CN" altLang="en-US" sz="2000" dirty="0">
                    <a:effectLst>
                      <a:outerShdw blurRad="38100" dist="38100" dir="2700000" algn="tl">
                        <a:srgbClr val="FFFFFF"/>
                      </a:outerShdw>
                    </a:effectLst>
                    <a:latin typeface="+mn-lt"/>
                    <a:ea typeface="楷体" panose="02010609060101010101" pitchFamily="49" charset="-122"/>
                  </a:rPr>
                  <a:t>短整型变量</a:t>
                </a:r>
                <a:r>
                  <a:rPr lang="en-US" altLang="zh-CN" dirty="0" err="1">
                    <a:solidFill>
                      <a:srgbClr val="0000FF"/>
                    </a:solidFill>
                    <a:effectLst>
                      <a:outerShdw blurRad="38100" dist="38100" dir="2700000" algn="tl">
                        <a:srgbClr val="000000"/>
                      </a:outerShdw>
                    </a:effectLst>
                    <a:latin typeface="+mn-lt"/>
                    <a:ea typeface="楷体" panose="02010609060101010101" pitchFamily="49" charset="-122"/>
                  </a:rPr>
                  <a:t>i</a:t>
                </a:r>
                <a:endParaRPr lang="en-US" altLang="zh-CN" sz="2000" dirty="0">
                  <a:effectLst>
                    <a:outerShdw blurRad="38100" dist="38100" dir="2700000" algn="tl">
                      <a:srgbClr val="FFFFFF"/>
                    </a:outerShdw>
                  </a:effectLst>
                  <a:latin typeface="+mn-lt"/>
                  <a:ea typeface="楷体" panose="02010609060101010101" pitchFamily="49" charset="-122"/>
                </a:endParaRPr>
              </a:p>
            </p:txBody>
          </p:sp>
          <p:sp>
            <p:nvSpPr>
              <p:cNvPr id="1136664" name="Text Box 24"/>
              <p:cNvSpPr txBox="1">
                <a:spLocks noChangeArrowheads="1"/>
              </p:cNvSpPr>
              <p:nvPr/>
            </p:nvSpPr>
            <p:spPr bwMode="auto">
              <a:xfrm>
                <a:off x="2353" y="1562"/>
                <a:ext cx="308" cy="288"/>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0000FF"/>
                    </a:solidFill>
                    <a:effectLst>
                      <a:outerShdw blurRad="38100" dist="38100" dir="2700000" algn="tl">
                        <a:srgbClr val="000000"/>
                      </a:outerShdw>
                    </a:effectLst>
                    <a:ea typeface="宋体" panose="02010600030101010101" pitchFamily="2" charset="-122"/>
                  </a:rPr>
                  <a:t>10</a:t>
                </a:r>
                <a:endParaRPr lang="en-US" altLang="zh-CN">
                  <a:solidFill>
                    <a:srgbClr val="0000FF"/>
                  </a:solidFill>
                  <a:effectLst>
                    <a:outerShdw blurRad="38100" dist="38100" dir="2700000" algn="tl">
                      <a:srgbClr val="000000"/>
                    </a:outerShdw>
                  </a:effectLst>
                  <a:ea typeface="宋体" panose="02010600030101010101" pitchFamily="2" charset="-122"/>
                </a:endParaRPr>
              </a:p>
            </p:txBody>
          </p:sp>
          <p:sp>
            <p:nvSpPr>
              <p:cNvPr id="1136665" name="Line 25"/>
              <p:cNvSpPr>
                <a:spLocks noChangeShapeType="1"/>
              </p:cNvSpPr>
              <p:nvPr/>
            </p:nvSpPr>
            <p:spPr bwMode="auto">
              <a:xfrm flipH="1">
                <a:off x="3177" y="2448"/>
                <a:ext cx="228" cy="0"/>
              </a:xfrm>
              <a:prstGeom prst="line">
                <a:avLst/>
              </a:prstGeom>
              <a:noFill/>
              <a:ln w="38100">
                <a:solidFill>
                  <a:srgbClr val="0000FF"/>
                </a:solidFill>
                <a:round/>
                <a:headEnd type="none" w="lg" len="lg"/>
                <a:tailEnd type="stealth" w="lg" len="lg"/>
              </a:ln>
              <a:effectLst>
                <a:outerShdw dist="35921" dir="2700000" algn="ctr" rotWithShape="0">
                  <a:schemeClr val="bg2"/>
                </a:outerShdw>
              </a:effectLst>
            </p:spPr>
            <p:txBody>
              <a:bodyPr wrap="none" anchor="ctr"/>
              <a:lstStyle/>
              <a:p>
                <a:endParaRPr lang="zh-CN" altLang="en-US"/>
              </a:p>
            </p:txBody>
          </p:sp>
          <p:sp>
            <p:nvSpPr>
              <p:cNvPr id="1136666" name="Text Box 26"/>
              <p:cNvSpPr txBox="1">
                <a:spLocks noChangeArrowheads="1"/>
              </p:cNvSpPr>
              <p:nvPr/>
            </p:nvSpPr>
            <p:spPr bwMode="auto">
              <a:xfrm>
                <a:off x="3359" y="2294"/>
                <a:ext cx="1186" cy="291"/>
              </a:xfrm>
              <a:prstGeom prst="rect">
                <a:avLst/>
              </a:prstGeom>
              <a:noFill/>
              <a:ln w="9525">
                <a:noFill/>
                <a:miter lim="800000"/>
                <a:headEnd type="none" w="lg" len="lg"/>
              </a:ln>
              <a:effectLst/>
            </p:spPr>
            <p:txBody>
              <a:bodyPr wrap="none">
                <a:spAutoFit/>
              </a:bodyPr>
              <a:lstStyle/>
              <a:p>
                <a:pPr>
                  <a:lnSpc>
                    <a:spcPct val="100000"/>
                  </a:lnSpc>
                  <a:spcBef>
                    <a:spcPct val="0"/>
                  </a:spcBef>
                </a:pPr>
                <a:r>
                  <a:rPr lang="zh-CN" altLang="en-US" sz="2000" dirty="0">
                    <a:effectLst>
                      <a:outerShdw blurRad="38100" dist="38100" dir="2700000" algn="tl">
                        <a:srgbClr val="FFFFFF"/>
                      </a:outerShdw>
                    </a:effectLst>
                    <a:latin typeface="+mn-lt"/>
                    <a:ea typeface="楷体" panose="02010609060101010101" pitchFamily="49" charset="-122"/>
                  </a:rPr>
                  <a:t>变量</a:t>
                </a:r>
                <a:r>
                  <a:rPr lang="en-US" altLang="zh-CN" sz="2000" dirty="0" err="1">
                    <a:solidFill>
                      <a:srgbClr val="FF0000"/>
                    </a:solidFill>
                    <a:effectLst>
                      <a:outerShdw blurRad="38100" dist="38100" dir="2700000" algn="tl">
                        <a:srgbClr val="000000"/>
                      </a:outerShdw>
                    </a:effectLst>
                    <a:latin typeface="+mn-lt"/>
                    <a:ea typeface="楷体" panose="02010609060101010101" pitchFamily="49" charset="-122"/>
                  </a:rPr>
                  <a:t>i</a:t>
                </a:r>
                <a:r>
                  <a:rPr lang="en-US" altLang="zh-CN" dirty="0" err="1">
                    <a:solidFill>
                      <a:srgbClr val="FF0000"/>
                    </a:solidFill>
                    <a:effectLst>
                      <a:outerShdw blurRad="38100" dist="38100" dir="2700000" algn="tl">
                        <a:srgbClr val="000000"/>
                      </a:outerShdw>
                    </a:effectLst>
                    <a:latin typeface="+mn-lt"/>
                    <a:ea typeface="楷体" panose="02010609060101010101" pitchFamily="49" charset="-122"/>
                  </a:rPr>
                  <a:t>_pointer</a:t>
                </a:r>
                <a:endParaRPr lang="en-US" altLang="zh-CN" sz="2000" dirty="0">
                  <a:solidFill>
                    <a:srgbClr val="FF0000"/>
                  </a:solidFill>
                  <a:effectLst>
                    <a:outerShdw blurRad="38100" dist="38100" dir="2700000" algn="tl">
                      <a:srgbClr val="000000"/>
                    </a:outerShdw>
                  </a:effectLst>
                  <a:latin typeface="+mn-lt"/>
                  <a:ea typeface="楷体" panose="02010609060101010101" pitchFamily="49" charset="-122"/>
                </a:endParaRPr>
              </a:p>
            </p:txBody>
          </p:sp>
          <p:sp>
            <p:nvSpPr>
              <p:cNvPr id="1136667" name="Text Box 27"/>
              <p:cNvSpPr txBox="1">
                <a:spLocks noChangeArrowheads="1"/>
              </p:cNvSpPr>
              <p:nvPr/>
            </p:nvSpPr>
            <p:spPr bwMode="auto">
              <a:xfrm>
                <a:off x="1413" y="1680"/>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b="0" dirty="0">
                    <a:effectLst/>
                    <a:ea typeface="宋体" panose="02010600030101010101" pitchFamily="2" charset="-122"/>
                  </a:rPr>
                  <a:t>2001</a:t>
                </a:r>
                <a:endParaRPr lang="en-US" altLang="zh-CN" sz="2000" b="0" dirty="0">
                  <a:effectLst/>
                  <a:ea typeface="宋体" panose="02010600030101010101" pitchFamily="2" charset="-122"/>
                </a:endParaRPr>
              </a:p>
            </p:txBody>
          </p:sp>
          <p:sp>
            <p:nvSpPr>
              <p:cNvPr id="1136668" name="Text Box 28"/>
              <p:cNvSpPr txBox="1">
                <a:spLocks noChangeArrowheads="1"/>
              </p:cNvSpPr>
              <p:nvPr/>
            </p:nvSpPr>
            <p:spPr bwMode="auto">
              <a:xfrm>
                <a:off x="1413" y="1930"/>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b="0" dirty="0">
                    <a:effectLst/>
                    <a:ea typeface="宋体" panose="02010600030101010101" pitchFamily="2" charset="-122"/>
                  </a:rPr>
                  <a:t>2002</a:t>
                </a:r>
                <a:endParaRPr lang="en-US" altLang="zh-CN" sz="2000" b="0" dirty="0">
                  <a:effectLst/>
                  <a:ea typeface="宋体" panose="02010600030101010101" pitchFamily="2" charset="-122"/>
                </a:endParaRPr>
              </a:p>
            </p:txBody>
          </p:sp>
          <p:sp>
            <p:nvSpPr>
              <p:cNvPr id="1136669" name="Text Box 29"/>
              <p:cNvSpPr txBox="1">
                <a:spLocks noChangeArrowheads="1"/>
              </p:cNvSpPr>
              <p:nvPr/>
            </p:nvSpPr>
            <p:spPr bwMode="auto">
              <a:xfrm>
                <a:off x="1413" y="2180"/>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b="0" dirty="0">
                    <a:effectLst/>
                    <a:ea typeface="宋体" panose="02010600030101010101" pitchFamily="2" charset="-122"/>
                  </a:rPr>
                  <a:t>2003</a:t>
                </a:r>
                <a:endParaRPr lang="en-US" altLang="zh-CN" sz="2000" b="0" dirty="0">
                  <a:effectLst/>
                  <a:ea typeface="宋体" panose="02010600030101010101" pitchFamily="2" charset="-122"/>
                </a:endParaRPr>
              </a:p>
            </p:txBody>
          </p:sp>
          <p:sp>
            <p:nvSpPr>
              <p:cNvPr id="1136670" name="Oval 30"/>
              <p:cNvSpPr>
                <a:spLocks noChangeArrowheads="1"/>
              </p:cNvSpPr>
              <p:nvPr/>
            </p:nvSpPr>
            <p:spPr bwMode="auto">
              <a:xfrm>
                <a:off x="1416" y="1435"/>
                <a:ext cx="420" cy="240"/>
              </a:xfrm>
              <a:prstGeom prst="ellipse">
                <a:avLst/>
              </a:prstGeom>
              <a:noFill/>
              <a:ln w="38100">
                <a:solidFill>
                  <a:srgbClr val="FF0000"/>
                </a:solidFill>
                <a:round/>
                <a:headEnd type="none" w="lg" len="lg"/>
              </a:ln>
              <a:effectLst/>
            </p:spPr>
            <p:txBody>
              <a:bodyPr wrap="none" lIns="90000" tIns="46800" rIns="90000" bIns="46800" anchor="ctr"/>
              <a:lstStyle/>
              <a:p>
                <a:endParaRPr lang="zh-CN" altLang="en-US"/>
              </a:p>
            </p:txBody>
          </p:sp>
          <p:sp>
            <p:nvSpPr>
              <p:cNvPr id="1136671" name="Text Box 31"/>
              <p:cNvSpPr txBox="1">
                <a:spLocks noChangeArrowheads="1"/>
              </p:cNvSpPr>
              <p:nvPr/>
            </p:nvSpPr>
            <p:spPr bwMode="auto">
              <a:xfrm>
                <a:off x="2325" y="2586"/>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solidFill>
                      <a:srgbClr val="FF0000"/>
                    </a:solidFill>
                    <a:effectLst>
                      <a:outerShdw blurRad="38100" dist="38100" dir="2700000" algn="tl">
                        <a:srgbClr val="000000"/>
                      </a:outerShdw>
                    </a:effectLst>
                    <a:ea typeface="宋体" panose="02010600030101010101" pitchFamily="2" charset="-122"/>
                  </a:rPr>
                  <a:t>2000</a:t>
                </a:r>
                <a:endParaRPr lang="en-US" altLang="zh-CN" sz="2000">
                  <a:solidFill>
                    <a:srgbClr val="FF0000"/>
                  </a:solidFill>
                  <a:effectLst>
                    <a:outerShdw blurRad="38100" dist="38100" dir="2700000" algn="tl">
                      <a:srgbClr val="000000"/>
                    </a:outerShdw>
                  </a:effectLst>
                  <a:ea typeface="宋体" panose="02010600030101010101" pitchFamily="2" charset="-122"/>
                </a:endParaRPr>
              </a:p>
            </p:txBody>
          </p:sp>
          <p:sp>
            <p:nvSpPr>
              <p:cNvPr id="1136672" name="Line 32"/>
              <p:cNvSpPr>
                <a:spLocks noChangeShapeType="1"/>
              </p:cNvSpPr>
              <p:nvPr/>
            </p:nvSpPr>
            <p:spPr bwMode="auto">
              <a:xfrm flipH="1">
                <a:off x="3177" y="1944"/>
                <a:ext cx="228" cy="0"/>
              </a:xfrm>
              <a:prstGeom prst="line">
                <a:avLst/>
              </a:prstGeom>
              <a:noFill/>
              <a:ln w="38100">
                <a:solidFill>
                  <a:srgbClr val="0000FF"/>
                </a:solidFill>
                <a:round/>
                <a:headEnd type="none" w="lg" len="lg"/>
                <a:tailEnd type="stealth" w="lg" len="lg"/>
              </a:ln>
              <a:effectLst>
                <a:outerShdw dist="35921" dir="2700000" algn="ctr" rotWithShape="0">
                  <a:schemeClr val="bg2"/>
                </a:outerShdw>
              </a:effectLst>
            </p:spPr>
            <p:txBody>
              <a:bodyPr wrap="none" anchor="ctr"/>
              <a:lstStyle/>
              <a:p>
                <a:endParaRPr lang="zh-CN" altLang="en-US"/>
              </a:p>
            </p:txBody>
          </p:sp>
          <p:sp>
            <p:nvSpPr>
              <p:cNvPr id="1136673" name="Text Box 33"/>
              <p:cNvSpPr txBox="1">
                <a:spLocks noChangeArrowheads="1"/>
              </p:cNvSpPr>
              <p:nvPr/>
            </p:nvSpPr>
            <p:spPr bwMode="auto">
              <a:xfrm>
                <a:off x="3359" y="1790"/>
                <a:ext cx="1037" cy="291"/>
              </a:xfrm>
              <a:prstGeom prst="rect">
                <a:avLst/>
              </a:prstGeom>
              <a:noFill/>
              <a:ln w="9525">
                <a:noFill/>
                <a:miter lim="800000"/>
                <a:headEnd type="none" w="lg" len="lg"/>
              </a:ln>
              <a:effectLst/>
            </p:spPr>
            <p:txBody>
              <a:bodyPr wrap="none">
                <a:spAutoFit/>
              </a:bodyPr>
              <a:lstStyle/>
              <a:p>
                <a:pPr>
                  <a:lnSpc>
                    <a:spcPct val="100000"/>
                  </a:lnSpc>
                  <a:spcBef>
                    <a:spcPct val="0"/>
                  </a:spcBef>
                </a:pPr>
                <a:r>
                  <a:rPr lang="zh-CN" altLang="en-US" sz="2000" dirty="0">
                    <a:effectLst>
                      <a:outerShdw blurRad="38100" dist="38100" dir="2700000" algn="tl">
                        <a:srgbClr val="FFFFFF"/>
                      </a:outerShdw>
                    </a:effectLst>
                    <a:latin typeface="+mn-lt"/>
                    <a:ea typeface="楷体" panose="02010609060101010101" pitchFamily="49" charset="-122"/>
                  </a:rPr>
                  <a:t>短整型变量</a:t>
                </a:r>
                <a:r>
                  <a:rPr lang="en-US" altLang="zh-CN" dirty="0">
                    <a:solidFill>
                      <a:srgbClr val="339933"/>
                    </a:solidFill>
                    <a:effectLst>
                      <a:outerShdw blurRad="38100" dist="38100" dir="2700000" algn="tl">
                        <a:srgbClr val="000000"/>
                      </a:outerShdw>
                    </a:effectLst>
                    <a:latin typeface="+mn-lt"/>
                    <a:ea typeface="楷体" panose="02010609060101010101" pitchFamily="49" charset="-122"/>
                  </a:rPr>
                  <a:t>k</a:t>
                </a:r>
                <a:endParaRPr lang="en-US" altLang="zh-CN" sz="2000" dirty="0">
                  <a:effectLst>
                    <a:outerShdw blurRad="38100" dist="38100" dir="2700000" algn="tl">
                      <a:srgbClr val="FFFFFF"/>
                    </a:outerShdw>
                  </a:effectLst>
                  <a:latin typeface="+mn-lt"/>
                  <a:ea typeface="楷体" panose="02010609060101010101" pitchFamily="49" charset="-122"/>
                </a:endParaRPr>
              </a:p>
            </p:txBody>
          </p:sp>
          <p:sp>
            <p:nvSpPr>
              <p:cNvPr id="1136645" name="Freeform 5"/>
              <p:cNvSpPr/>
              <p:nvPr/>
            </p:nvSpPr>
            <p:spPr bwMode="auto">
              <a:xfrm>
                <a:off x="1945" y="3459"/>
                <a:ext cx="1212" cy="726"/>
              </a:xfrm>
              <a:custGeom>
                <a:avLst/>
                <a:gdLst/>
                <a:ahLst/>
                <a:cxnLst>
                  <a:cxn ang="0">
                    <a:pos x="12" y="0"/>
                  </a:cxn>
                  <a:cxn ang="0">
                    <a:pos x="1212" y="0"/>
                  </a:cxn>
                  <a:cxn ang="0">
                    <a:pos x="1212" y="624"/>
                  </a:cxn>
                  <a:cxn ang="0">
                    <a:pos x="1140" y="672"/>
                  </a:cxn>
                  <a:cxn ang="0">
                    <a:pos x="720" y="468"/>
                  </a:cxn>
                  <a:cxn ang="0">
                    <a:pos x="540" y="384"/>
                  </a:cxn>
                  <a:cxn ang="0">
                    <a:pos x="360" y="372"/>
                  </a:cxn>
                  <a:cxn ang="0">
                    <a:pos x="216" y="408"/>
                  </a:cxn>
                  <a:cxn ang="0">
                    <a:pos x="0" y="468"/>
                  </a:cxn>
                  <a:cxn ang="0">
                    <a:pos x="12" y="0"/>
                  </a:cxn>
                </a:cxnLst>
                <a:rect l="0" t="0" r="r" b="b"/>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CCFFFF"/>
              </a:solidFill>
              <a:ln w="38100" cmpd="sng">
                <a:solidFill>
                  <a:schemeClr val="tx1"/>
                </a:solidFill>
                <a:round/>
              </a:ln>
              <a:effectLst>
                <a:outerShdw blurRad="50800" dist="106680" dir="2700000" algn="tl" rotWithShape="0">
                  <a:prstClr val="black">
                    <a:alpha val="43000"/>
                  </a:prstClr>
                </a:outerShdw>
              </a:effectLst>
            </p:spPr>
            <p:txBody>
              <a:bodyPr wrap="none" anchor="ctr"/>
              <a:lstStyle/>
              <a:p>
                <a:endParaRPr lang="zh-CN" altLang="en-US"/>
              </a:p>
            </p:txBody>
          </p:sp>
          <p:sp>
            <p:nvSpPr>
              <p:cNvPr id="1136656" name="Text Box 16"/>
              <p:cNvSpPr txBox="1">
                <a:spLocks noChangeArrowheads="1"/>
              </p:cNvSpPr>
              <p:nvPr/>
            </p:nvSpPr>
            <p:spPr bwMode="auto">
              <a:xfrm>
                <a:off x="2441" y="3574"/>
                <a:ext cx="310" cy="341"/>
              </a:xfrm>
              <a:prstGeom prst="rect">
                <a:avLst/>
              </a:prstGeom>
              <a:noFill/>
              <a:ln w="9525">
                <a:noFill/>
                <a:miter lim="800000"/>
              </a:ln>
              <a:effectLst/>
            </p:spPr>
            <p:txBody>
              <a:bodyPr vert="eaVert" wrap="none" anchor="ctr">
                <a:spAutoFit/>
              </a:bodyPr>
              <a:lstStyle/>
              <a:p>
                <a:pPr algn="ctr" eaLnBrk="0" hangingPunct="0">
                  <a:lnSpc>
                    <a:spcPct val="100000"/>
                  </a:lnSpc>
                  <a:spcBef>
                    <a:spcPct val="0"/>
                  </a:spcBef>
                </a:pPr>
                <a:r>
                  <a:rPr lang="en-US" altLang="zh-CN" sz="2000" b="0" dirty="0">
                    <a:effectLst/>
                    <a:ea typeface="宋体" panose="02010600030101010101" pitchFamily="2" charset="-122"/>
                  </a:rPr>
                  <a:t>…...</a:t>
                </a:r>
                <a:endParaRPr lang="en-US" altLang="zh-CN" sz="2000" b="0" dirty="0">
                  <a:effectLst/>
                  <a:ea typeface="宋体" panose="02010600030101010101" pitchFamily="2" charset="-122"/>
                </a:endParaRPr>
              </a:p>
            </p:txBody>
          </p:sp>
        </p:grpSp>
        <p:sp>
          <p:nvSpPr>
            <p:cNvPr id="46" name="Line 12"/>
            <p:cNvSpPr>
              <a:spLocks noChangeShapeType="1"/>
            </p:cNvSpPr>
            <p:nvPr/>
          </p:nvSpPr>
          <p:spPr bwMode="auto">
            <a:xfrm>
              <a:off x="3131840" y="5097032"/>
              <a:ext cx="1922463" cy="0"/>
            </a:xfrm>
            <a:prstGeom prst="line">
              <a:avLst/>
            </a:prstGeom>
            <a:noFill/>
            <a:ln w="9525">
              <a:solidFill>
                <a:srgbClr val="000000"/>
              </a:solidFill>
              <a:prstDash val="dash"/>
              <a:round/>
            </a:ln>
            <a:effectLst/>
          </p:spPr>
          <p:txBody>
            <a:bodyPr wrap="none" anchor="ctr"/>
            <a:lstStyle/>
            <a:p>
              <a:endParaRPr lang="zh-CN" altLang="en-US"/>
            </a:p>
          </p:txBody>
        </p:sp>
        <p:sp>
          <p:nvSpPr>
            <p:cNvPr id="47" name="Text Box 19"/>
            <p:cNvSpPr txBox="1">
              <a:spLocks noChangeArrowheads="1"/>
            </p:cNvSpPr>
            <p:nvPr/>
          </p:nvSpPr>
          <p:spPr bwMode="auto">
            <a:xfrm>
              <a:off x="2265005" y="5118740"/>
              <a:ext cx="697627" cy="40011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b="0" dirty="0">
                  <a:effectLst/>
                  <a:ea typeface="宋体" panose="02010600030101010101" pitchFamily="2" charset="-122"/>
                </a:rPr>
                <a:t>2007</a:t>
              </a:r>
              <a:endParaRPr lang="en-US" altLang="zh-CN" sz="2000" b="0" dirty="0">
                <a:effectLst/>
                <a:ea typeface="宋体" panose="02010600030101010101" pitchFamily="2" charset="-122"/>
              </a:endParaRPr>
            </a:p>
          </p:txBody>
        </p:sp>
      </p:grpSp>
      <p:sp>
        <p:nvSpPr>
          <p:cNvPr id="1136674" name="Line 34"/>
          <p:cNvSpPr>
            <a:spLocks noChangeShapeType="1"/>
          </p:cNvSpPr>
          <p:nvPr/>
        </p:nvSpPr>
        <p:spPr bwMode="auto">
          <a:xfrm>
            <a:off x="5553299" y="2905125"/>
            <a:ext cx="0" cy="495300"/>
          </a:xfrm>
          <a:prstGeom prst="line">
            <a:avLst/>
          </a:prstGeom>
          <a:noFill/>
          <a:ln w="38100">
            <a:solidFill>
              <a:srgbClr val="339966"/>
            </a:solidFill>
            <a:round/>
            <a:headEnd type="none" w="lg" len="lg"/>
            <a:tailEnd type="stealth" w="lg" len="lg"/>
          </a:ln>
          <a:effectLst/>
        </p:spPr>
        <p:txBody>
          <a:bodyPr wrap="none" lIns="90000" tIns="46800" rIns="90000" bIns="46800" anchor="ctr"/>
          <a:lstStyle/>
          <a:p>
            <a:endParaRPr lang="zh-CN" altLang="en-US"/>
          </a:p>
        </p:txBody>
      </p:sp>
      <p:sp>
        <p:nvSpPr>
          <p:cNvPr id="1136675" name="Oval 35"/>
          <p:cNvSpPr>
            <a:spLocks noChangeArrowheads="1"/>
          </p:cNvSpPr>
          <p:nvPr/>
        </p:nvSpPr>
        <p:spPr bwMode="auto">
          <a:xfrm>
            <a:off x="5243736" y="4143375"/>
            <a:ext cx="666750" cy="381000"/>
          </a:xfrm>
          <a:prstGeom prst="ellipse">
            <a:avLst/>
          </a:prstGeom>
          <a:noFill/>
          <a:ln w="38100">
            <a:solidFill>
              <a:srgbClr val="FF9900"/>
            </a:solidFill>
            <a:round/>
            <a:headEnd type="none" w="lg" len="lg"/>
          </a:ln>
          <a:effectLst/>
        </p:spPr>
        <p:txBody>
          <a:bodyPr wrap="none" lIns="90000" tIns="46800" rIns="90000" bIns="46800" anchor="ctr"/>
          <a:lstStyle/>
          <a:p>
            <a:endParaRPr lang="zh-CN" altLang="en-US"/>
          </a:p>
        </p:txBody>
      </p:sp>
      <p:sp>
        <p:nvSpPr>
          <p:cNvPr id="1136676" name="Line 36"/>
          <p:cNvSpPr>
            <a:spLocks noChangeShapeType="1"/>
          </p:cNvSpPr>
          <p:nvPr/>
        </p:nvSpPr>
        <p:spPr bwMode="auto">
          <a:xfrm flipH="1">
            <a:off x="3719736" y="4381500"/>
            <a:ext cx="1485900" cy="0"/>
          </a:xfrm>
          <a:prstGeom prst="line">
            <a:avLst/>
          </a:prstGeom>
          <a:noFill/>
          <a:ln w="38100">
            <a:solidFill>
              <a:srgbClr val="FF9900"/>
            </a:solidFill>
            <a:round/>
            <a:headEnd type="none" w="lg" len="lg"/>
          </a:ln>
          <a:effectLst/>
        </p:spPr>
        <p:txBody>
          <a:bodyPr wrap="none" lIns="90000" tIns="46800" rIns="90000" bIns="46800" anchor="ctr"/>
          <a:lstStyle/>
          <a:p>
            <a:endParaRPr lang="zh-CN" altLang="en-US"/>
          </a:p>
        </p:txBody>
      </p:sp>
      <p:sp>
        <p:nvSpPr>
          <p:cNvPr id="1136677" name="Line 37"/>
          <p:cNvSpPr>
            <a:spLocks noChangeShapeType="1"/>
          </p:cNvSpPr>
          <p:nvPr/>
        </p:nvSpPr>
        <p:spPr bwMode="auto">
          <a:xfrm flipV="1">
            <a:off x="3757836" y="2343150"/>
            <a:ext cx="0" cy="2038350"/>
          </a:xfrm>
          <a:prstGeom prst="line">
            <a:avLst/>
          </a:prstGeom>
          <a:noFill/>
          <a:ln w="38100">
            <a:solidFill>
              <a:srgbClr val="FF9900"/>
            </a:solidFill>
            <a:round/>
            <a:headEnd type="none" w="lg" len="lg"/>
            <a:tailEnd type="stealth" w="lg" len="lg"/>
          </a:ln>
          <a:effectLst/>
        </p:spPr>
        <p:txBody>
          <a:bodyPr wrap="none" lIns="90000" tIns="46800" rIns="90000" bIns="46800" anchor="ctr"/>
          <a:lstStyle/>
          <a:p>
            <a:endParaRPr lang="zh-CN" altLang="en-US"/>
          </a:p>
        </p:txBody>
      </p:sp>
      <p:sp>
        <p:nvSpPr>
          <p:cNvPr id="1136678" name="Oval 38"/>
          <p:cNvSpPr>
            <a:spLocks noChangeArrowheads="1"/>
          </p:cNvSpPr>
          <p:nvPr/>
        </p:nvSpPr>
        <p:spPr bwMode="auto">
          <a:xfrm>
            <a:off x="5221511" y="2535238"/>
            <a:ext cx="666750" cy="381000"/>
          </a:xfrm>
          <a:prstGeom prst="ellipse">
            <a:avLst/>
          </a:prstGeom>
          <a:noFill/>
          <a:ln w="38100">
            <a:solidFill>
              <a:srgbClr val="339933"/>
            </a:solidFill>
            <a:round/>
            <a:headEnd type="none" w="lg" len="lg"/>
          </a:ln>
          <a:effectLst/>
        </p:spPr>
        <p:txBody>
          <a:bodyPr wrap="none" lIns="90000" tIns="46800" rIns="90000" bIns="46800" anchor="ctr"/>
          <a:lstStyle/>
          <a:p>
            <a:pPr algn="ctr">
              <a:lnSpc>
                <a:spcPct val="100000"/>
              </a:lnSpc>
              <a:spcBef>
                <a:spcPct val="0"/>
              </a:spcBef>
            </a:pPr>
            <a:endParaRPr lang="zh-CN" altLang="zh-CN" sz="2000" b="0">
              <a:solidFill>
                <a:srgbClr val="339933"/>
              </a:solidFill>
              <a:effectLst/>
              <a:ea typeface="宋体" panose="02010600030101010101" pitchFamily="2" charset="-122"/>
            </a:endParaRPr>
          </a:p>
        </p:txBody>
      </p:sp>
      <p:sp>
        <p:nvSpPr>
          <p:cNvPr id="1136679" name="Text Box 39"/>
          <p:cNvSpPr txBox="1">
            <a:spLocks noChangeArrowheads="1"/>
          </p:cNvSpPr>
          <p:nvPr/>
        </p:nvSpPr>
        <p:spPr bwMode="auto">
          <a:xfrm>
            <a:off x="5279957" y="3263752"/>
            <a:ext cx="489534" cy="463846"/>
          </a:xfrm>
          <a:prstGeom prst="rect">
            <a:avLst/>
          </a:prstGeom>
          <a:noFill/>
          <a:ln w="38100">
            <a:noFill/>
            <a:miter lim="800000"/>
            <a:headEnd type="none" w="lg" len="lg"/>
          </a:ln>
          <a:effectLst/>
        </p:spPr>
        <p:txBody>
          <a:bodyPr wrap="none" lIns="90000" tIns="46800" rIns="90000" bIns="46800" anchor="ctr">
            <a:spAutoFit/>
          </a:bodyPr>
          <a:lstStyle/>
          <a:p>
            <a:pPr algn="ctr">
              <a:lnSpc>
                <a:spcPct val="100000"/>
              </a:lnSpc>
              <a:spcBef>
                <a:spcPct val="0"/>
              </a:spcBef>
            </a:pPr>
            <a:r>
              <a:rPr lang="en-US" altLang="zh-CN">
                <a:solidFill>
                  <a:srgbClr val="339933"/>
                </a:solidFill>
                <a:effectLst>
                  <a:outerShdw blurRad="38100" dist="38100" dir="2700000" algn="tl">
                    <a:srgbClr val="000000"/>
                  </a:outerShdw>
                </a:effectLst>
                <a:ea typeface="宋体" panose="02010600030101010101" pitchFamily="2" charset="-122"/>
              </a:rPr>
              <a:t>10</a:t>
            </a:r>
            <a:endParaRPr lang="en-US" altLang="zh-CN">
              <a:solidFill>
                <a:srgbClr val="339933"/>
              </a:solidFill>
              <a:effectLst>
                <a:outerShdw blurRad="38100" dist="38100" dir="2700000" algn="tl">
                  <a:srgbClr val="000000"/>
                </a:outerShdw>
              </a:effectLst>
              <a:ea typeface="宋体" panose="02010600030101010101" pitchFamily="2" charset="-122"/>
            </a:endParaRPr>
          </a:p>
        </p:txBody>
      </p:sp>
      <p:sp>
        <p:nvSpPr>
          <p:cNvPr id="1136680" name="Text Box 40"/>
          <p:cNvSpPr txBox="1">
            <a:spLocks noChangeArrowheads="1"/>
          </p:cNvSpPr>
          <p:nvPr/>
        </p:nvSpPr>
        <p:spPr bwMode="auto">
          <a:xfrm>
            <a:off x="876856" y="390526"/>
            <a:ext cx="6405562" cy="860425"/>
          </a:xfrm>
          <a:prstGeom prst="rect">
            <a:avLst/>
          </a:prstGeom>
          <a:gradFill rotWithShape="1">
            <a:gsLst>
              <a:gs pos="0">
                <a:srgbClr val="00FFFF"/>
              </a:gs>
              <a:gs pos="100000">
                <a:srgbClr val="FFFFFF"/>
              </a:gs>
            </a:gsLst>
            <a:lin ang="5400000" scaled="1"/>
          </a:gra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lIns="90000" tIns="46800" rIns="90000" bIns="46800" anchor="ctr">
            <a:spAutoFit/>
          </a:bodyPr>
          <a:lstStyle/>
          <a:p>
            <a:pPr>
              <a:lnSpc>
                <a:spcPct val="100000"/>
              </a:lnSpc>
              <a:spcBef>
                <a:spcPct val="0"/>
              </a:spcBef>
            </a:pPr>
            <a:r>
              <a:rPr lang="zh-CN" altLang="en-US">
                <a:solidFill>
                  <a:srgbClr val="FF0000"/>
                </a:solidFill>
                <a:effectLst>
                  <a:outerShdw blurRad="38100" dist="38100" dir="2700000" algn="tl">
                    <a:srgbClr val="000000"/>
                  </a:outerShdw>
                </a:effectLst>
                <a:ea typeface="隶书" panose="02010509060101010101" pitchFamily="49" charset="-122"/>
              </a:rPr>
              <a:t>例</a:t>
            </a:r>
            <a:r>
              <a:rPr lang="zh-CN" altLang="en-US">
                <a:solidFill>
                  <a:srgbClr val="FF0000"/>
                </a:solidFill>
                <a:effectLst>
                  <a:outerShdw blurRad="38100" dist="38100" dir="2700000" algn="tl">
                    <a:srgbClr val="000000"/>
                  </a:outerShdw>
                </a:effectLst>
                <a:ea typeface="宋体" panose="02010600030101010101" pitchFamily="2" charset="-122"/>
              </a:rPr>
              <a:t> </a:t>
            </a:r>
            <a:r>
              <a:rPr lang="zh-CN" altLang="en-US">
                <a:effectLst>
                  <a:outerShdw blurRad="38100" dist="38100" dir="2700000" algn="tl">
                    <a:srgbClr val="FFFFFF"/>
                  </a:outerShdw>
                </a:effectLst>
                <a:ea typeface="宋体" panose="02010600030101010101" pitchFamily="2" charset="-122"/>
              </a:rPr>
              <a:t>     </a:t>
            </a:r>
            <a:r>
              <a:rPr lang="en-US" altLang="zh-CN">
                <a:effectLst>
                  <a:outerShdw blurRad="38100" dist="38100" dir="2700000" algn="tl">
                    <a:srgbClr val="FFFFFF"/>
                  </a:outerShdw>
                </a:effectLst>
                <a:ea typeface="宋体" panose="02010600030101010101" pitchFamily="2" charset="-122"/>
              </a:rPr>
              <a:t>k = i;                       </a:t>
            </a:r>
            <a:endParaRPr lang="en-US" altLang="zh-CN">
              <a:solidFill>
                <a:srgbClr val="339933"/>
              </a:solidFill>
              <a:effectLst>
                <a:outerShdw blurRad="38100" dist="38100" dir="2700000" algn="tl">
                  <a:srgbClr val="000000"/>
                </a:outerShdw>
              </a:effectLst>
              <a:ea typeface="宋体" panose="02010600030101010101" pitchFamily="2" charset="-122"/>
            </a:endParaRPr>
          </a:p>
          <a:p>
            <a:pPr>
              <a:lnSpc>
                <a:spcPct val="100000"/>
              </a:lnSpc>
              <a:spcBef>
                <a:spcPct val="0"/>
              </a:spcBef>
            </a:pPr>
            <a:r>
              <a:rPr lang="en-US" altLang="zh-CN">
                <a:effectLst>
                  <a:outerShdw blurRad="38100" dist="38100" dir="2700000" algn="tl">
                    <a:srgbClr val="FFFFFF"/>
                  </a:outerShdw>
                </a:effectLst>
                <a:ea typeface="宋体" panose="02010600030101010101" pitchFamily="2" charset="-122"/>
              </a:rPr>
              <a:t>          k = *i_pointer;       </a:t>
            </a:r>
            <a:endParaRPr lang="en-US" altLang="zh-CN">
              <a:solidFill>
                <a:srgbClr val="0000FF"/>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sp>
        <p:nvSpPr>
          <p:cNvPr id="1136684" name="Rectangle 44"/>
          <p:cNvSpPr>
            <a:spLocks noChangeArrowheads="1"/>
          </p:cNvSpPr>
          <p:nvPr/>
        </p:nvSpPr>
        <p:spPr bwMode="auto">
          <a:xfrm>
            <a:off x="5457529" y="371475"/>
            <a:ext cx="1717675" cy="457200"/>
          </a:xfrm>
          <a:prstGeom prst="rect">
            <a:avLst/>
          </a:prstGeom>
          <a:noFill/>
          <a:ln w="9525">
            <a:noFill/>
            <a:miter lim="800000"/>
          </a:ln>
          <a:effectLst/>
        </p:spPr>
        <p:txBody>
          <a:bodyPr wrap="none">
            <a:spAutoFit/>
          </a:bodyPr>
          <a:lstStyle/>
          <a:p>
            <a:pPr>
              <a:lnSpc>
                <a:spcPct val="100000"/>
              </a:lnSpc>
              <a:spcBef>
                <a:spcPct val="0"/>
              </a:spcBef>
            </a:pPr>
            <a:r>
              <a:rPr lang="en-US" altLang="zh-CN">
                <a:effectLst>
                  <a:outerShdw blurRad="38100" dist="38100" dir="2700000" algn="tl">
                    <a:srgbClr val="FFFFFF"/>
                  </a:outerShdw>
                </a:effectLst>
                <a:latin typeface="隶书" panose="02010509060101010101" pitchFamily="49" charset="-122"/>
                <a:ea typeface="隶书" panose="02010509060101010101" pitchFamily="49" charset="-122"/>
              </a:rPr>
              <a:t>--</a:t>
            </a:r>
            <a:r>
              <a:rPr lang="zh-CN" altLang="zh-CN">
                <a:solidFill>
                  <a:srgbClr val="339933"/>
                </a:solidFill>
                <a:effectLst>
                  <a:outerShdw blurRad="38100" dist="38100" dir="2700000" algn="tl">
                    <a:srgbClr val="000000"/>
                  </a:outerShdw>
                </a:effectLst>
                <a:latin typeface="隶书" panose="02010509060101010101" pitchFamily="49" charset="-122"/>
                <a:ea typeface="隶书" panose="02010509060101010101" pitchFamily="49" charset="-122"/>
              </a:rPr>
              <a:t>直接访问</a:t>
            </a:r>
            <a:endParaRPr lang="zh-CN" altLang="en-US">
              <a:solidFill>
                <a:srgbClr val="339933"/>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sp>
        <p:nvSpPr>
          <p:cNvPr id="1136685" name="Rectangle 45"/>
          <p:cNvSpPr>
            <a:spLocks noChangeArrowheads="1"/>
          </p:cNvSpPr>
          <p:nvPr/>
        </p:nvSpPr>
        <p:spPr bwMode="auto">
          <a:xfrm>
            <a:off x="5487692" y="788988"/>
            <a:ext cx="1717675" cy="457200"/>
          </a:xfrm>
          <a:prstGeom prst="rect">
            <a:avLst/>
          </a:prstGeom>
          <a:noFill/>
          <a:ln w="9525">
            <a:noFill/>
            <a:miter lim="800000"/>
          </a:ln>
          <a:effectLst/>
        </p:spPr>
        <p:txBody>
          <a:bodyPr wrap="none">
            <a:spAutoFit/>
          </a:bodyPr>
          <a:lstStyle/>
          <a:p>
            <a:pPr>
              <a:lnSpc>
                <a:spcPct val="100000"/>
              </a:lnSpc>
              <a:spcBef>
                <a:spcPct val="0"/>
              </a:spcBef>
            </a:pPr>
            <a:r>
              <a:rPr lang="en-US" altLang="zh-CN">
                <a:effectLst>
                  <a:outerShdw blurRad="38100" dist="38100" dir="2700000" algn="tl">
                    <a:srgbClr val="FFFFFF"/>
                  </a:outerShdw>
                </a:effectLst>
                <a:latin typeface="隶书" panose="02010509060101010101" pitchFamily="49" charset="-122"/>
                <a:ea typeface="隶书" panose="02010509060101010101" pitchFamily="49" charset="-122"/>
              </a:rPr>
              <a:t>--</a:t>
            </a:r>
            <a:r>
              <a:rPr lang="zh-CN" altLang="zh-CN">
                <a:solidFill>
                  <a:srgbClr val="0000FF"/>
                </a:solidFill>
                <a:effectLst>
                  <a:outerShdw blurRad="38100" dist="38100" dir="2700000" algn="tl">
                    <a:srgbClr val="000000"/>
                  </a:outerShdw>
                </a:effectLst>
                <a:latin typeface="隶书" panose="02010509060101010101" pitchFamily="49" charset="-122"/>
                <a:ea typeface="隶书" panose="02010509060101010101" pitchFamily="49" charset="-122"/>
              </a:rPr>
              <a:t>间接访问</a:t>
            </a:r>
            <a:endParaRPr lang="zh-CN" altLang="en-US">
              <a:solidFill>
                <a:srgbClr val="0000FF"/>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grpSp>
        <p:nvGrpSpPr>
          <p:cNvPr id="1136686" name="Group 46"/>
          <p:cNvGrpSpPr/>
          <p:nvPr/>
        </p:nvGrpSpPr>
        <p:grpSpPr bwMode="auto">
          <a:xfrm>
            <a:off x="-9822" y="0"/>
            <a:ext cx="446088" cy="6858000"/>
            <a:chOff x="0" y="0"/>
            <a:chExt cx="281" cy="4320"/>
          </a:xfrm>
        </p:grpSpPr>
        <p:sp>
          <p:nvSpPr>
            <p:cNvPr id="1136687" name="Text Box 47"/>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36688" name="Text Box 48"/>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36680"/>
                                        </p:tgtEl>
                                        <p:attrNameLst>
                                          <p:attrName>style.visibility</p:attrName>
                                        </p:attrNameLst>
                                      </p:cBhvr>
                                      <p:to>
                                        <p:strVal val="visible"/>
                                      </p:to>
                                    </p:set>
                                    <p:animEffect transition="in" filter="box(out)">
                                      <p:cBhvr>
                                        <p:cTn id="7" dur="500"/>
                                        <p:tgtEl>
                                          <p:spTgt spid="1136680"/>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36684"/>
                                        </p:tgtEl>
                                        <p:attrNameLst>
                                          <p:attrName>style.visibility</p:attrName>
                                        </p:attrNameLst>
                                      </p:cBhvr>
                                      <p:to>
                                        <p:strVal val="visible"/>
                                      </p:to>
                                    </p:set>
                                    <p:animEffect transition="in" filter="box(out)">
                                      <p:cBhvr>
                                        <p:cTn id="12" dur="500"/>
                                        <p:tgtEl>
                                          <p:spTgt spid="1136684"/>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136685"/>
                                        </p:tgtEl>
                                        <p:attrNameLst>
                                          <p:attrName>style.visibility</p:attrName>
                                        </p:attrNameLst>
                                      </p:cBhvr>
                                      <p:to>
                                        <p:strVal val="visible"/>
                                      </p:to>
                                    </p:set>
                                    <p:animEffect transition="in" filter="box(out)">
                                      <p:cBhvr>
                                        <p:cTn id="17" dur="500"/>
                                        <p:tgtEl>
                                          <p:spTgt spid="1136685"/>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box(in)">
                                      <p:cBhvr>
                                        <p:cTn id="22" dur="500"/>
                                        <p:tgtEl>
                                          <p:spTgt spid="48"/>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136675"/>
                                        </p:tgtEl>
                                        <p:attrNameLst>
                                          <p:attrName>style.visibility</p:attrName>
                                        </p:attrNameLst>
                                      </p:cBhvr>
                                      <p:to>
                                        <p:strVal val="visible"/>
                                      </p:to>
                                    </p:set>
                                    <p:animEffect transition="in" filter="box(out)">
                                      <p:cBhvr>
                                        <p:cTn id="27" dur="500"/>
                                        <p:tgtEl>
                                          <p:spTgt spid="1136675"/>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par>
                    <p:cTn id="28" fill="hold">
                      <p:stCondLst>
                        <p:cond delay="indefinite"/>
                      </p:stCondLst>
                      <p:childTnLst>
                        <p:par>
                          <p:cTn id="29" fill="hold">
                            <p:stCondLst>
                              <p:cond delay="0"/>
                            </p:stCondLst>
                            <p:childTnLst>
                              <p:par>
                                <p:cTn id="30" presetID="17" presetClass="entr" presetSubtype="2" fill="hold" grpId="0" nodeType="clickEffect">
                                  <p:stCondLst>
                                    <p:cond delay="0"/>
                                  </p:stCondLst>
                                  <p:childTnLst>
                                    <p:set>
                                      <p:cBhvr>
                                        <p:cTn id="31" dur="1" fill="hold">
                                          <p:stCondLst>
                                            <p:cond delay="0"/>
                                          </p:stCondLst>
                                        </p:cTn>
                                        <p:tgtEl>
                                          <p:spTgt spid="1136676"/>
                                        </p:tgtEl>
                                        <p:attrNameLst>
                                          <p:attrName>style.visibility</p:attrName>
                                        </p:attrNameLst>
                                      </p:cBhvr>
                                      <p:to>
                                        <p:strVal val="visible"/>
                                      </p:to>
                                    </p:set>
                                    <p:anim calcmode="lin" valueType="num">
                                      <p:cBhvr>
                                        <p:cTn id="32" dur="500" fill="hold"/>
                                        <p:tgtEl>
                                          <p:spTgt spid="1136676"/>
                                        </p:tgtEl>
                                        <p:attrNameLst>
                                          <p:attrName>ppt_x</p:attrName>
                                        </p:attrNameLst>
                                      </p:cBhvr>
                                      <p:tavLst>
                                        <p:tav tm="0">
                                          <p:val>
                                            <p:strVal val="#ppt_x+#ppt_w/2"/>
                                          </p:val>
                                        </p:tav>
                                        <p:tav tm="100000">
                                          <p:val>
                                            <p:strVal val="#ppt_x"/>
                                          </p:val>
                                        </p:tav>
                                      </p:tavLst>
                                    </p:anim>
                                    <p:anim calcmode="lin" valueType="num">
                                      <p:cBhvr>
                                        <p:cTn id="33" dur="500" fill="hold"/>
                                        <p:tgtEl>
                                          <p:spTgt spid="1136676"/>
                                        </p:tgtEl>
                                        <p:attrNameLst>
                                          <p:attrName>ppt_y</p:attrName>
                                        </p:attrNameLst>
                                      </p:cBhvr>
                                      <p:tavLst>
                                        <p:tav tm="0">
                                          <p:val>
                                            <p:strVal val="#ppt_y"/>
                                          </p:val>
                                        </p:tav>
                                        <p:tav tm="100000">
                                          <p:val>
                                            <p:strVal val="#ppt_y"/>
                                          </p:val>
                                        </p:tav>
                                      </p:tavLst>
                                    </p:anim>
                                    <p:anim calcmode="lin" valueType="num">
                                      <p:cBhvr>
                                        <p:cTn id="34" dur="500" fill="hold"/>
                                        <p:tgtEl>
                                          <p:spTgt spid="1136676"/>
                                        </p:tgtEl>
                                        <p:attrNameLst>
                                          <p:attrName>ppt_w</p:attrName>
                                        </p:attrNameLst>
                                      </p:cBhvr>
                                      <p:tavLst>
                                        <p:tav tm="0">
                                          <p:val>
                                            <p:fltVal val="0"/>
                                          </p:val>
                                        </p:tav>
                                        <p:tav tm="100000">
                                          <p:val>
                                            <p:strVal val="#ppt_w"/>
                                          </p:val>
                                        </p:tav>
                                      </p:tavLst>
                                    </p:anim>
                                    <p:anim calcmode="lin" valueType="num">
                                      <p:cBhvr>
                                        <p:cTn id="35" dur="500" fill="hold"/>
                                        <p:tgtEl>
                                          <p:spTgt spid="1136676"/>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par>
                          <p:cTn id="36" fill="hold">
                            <p:stCondLst>
                              <p:cond delay="500"/>
                            </p:stCondLst>
                            <p:childTnLst>
                              <p:par>
                                <p:cTn id="37" presetID="17" presetClass="entr" presetSubtype="4" fill="hold" grpId="0" nodeType="afterEffect">
                                  <p:stCondLst>
                                    <p:cond delay="0"/>
                                  </p:stCondLst>
                                  <p:childTnLst>
                                    <p:set>
                                      <p:cBhvr>
                                        <p:cTn id="38" dur="1" fill="hold">
                                          <p:stCondLst>
                                            <p:cond delay="0"/>
                                          </p:stCondLst>
                                        </p:cTn>
                                        <p:tgtEl>
                                          <p:spTgt spid="1136677"/>
                                        </p:tgtEl>
                                        <p:attrNameLst>
                                          <p:attrName>style.visibility</p:attrName>
                                        </p:attrNameLst>
                                      </p:cBhvr>
                                      <p:to>
                                        <p:strVal val="visible"/>
                                      </p:to>
                                    </p:set>
                                    <p:anim calcmode="lin" valueType="num">
                                      <p:cBhvr>
                                        <p:cTn id="39" dur="500" fill="hold"/>
                                        <p:tgtEl>
                                          <p:spTgt spid="1136677"/>
                                        </p:tgtEl>
                                        <p:attrNameLst>
                                          <p:attrName>ppt_x</p:attrName>
                                        </p:attrNameLst>
                                      </p:cBhvr>
                                      <p:tavLst>
                                        <p:tav tm="0">
                                          <p:val>
                                            <p:strVal val="#ppt_x"/>
                                          </p:val>
                                        </p:tav>
                                        <p:tav tm="100000">
                                          <p:val>
                                            <p:strVal val="#ppt_x"/>
                                          </p:val>
                                        </p:tav>
                                      </p:tavLst>
                                    </p:anim>
                                    <p:anim calcmode="lin" valueType="num">
                                      <p:cBhvr>
                                        <p:cTn id="40" dur="500" fill="hold"/>
                                        <p:tgtEl>
                                          <p:spTgt spid="1136677"/>
                                        </p:tgtEl>
                                        <p:attrNameLst>
                                          <p:attrName>ppt_y</p:attrName>
                                        </p:attrNameLst>
                                      </p:cBhvr>
                                      <p:tavLst>
                                        <p:tav tm="0">
                                          <p:val>
                                            <p:strVal val="#ppt_y+#ppt_h/2"/>
                                          </p:val>
                                        </p:tav>
                                        <p:tav tm="100000">
                                          <p:val>
                                            <p:strVal val="#ppt_y"/>
                                          </p:val>
                                        </p:tav>
                                      </p:tavLst>
                                    </p:anim>
                                    <p:anim calcmode="lin" valueType="num">
                                      <p:cBhvr>
                                        <p:cTn id="41" dur="500" fill="hold"/>
                                        <p:tgtEl>
                                          <p:spTgt spid="1136677"/>
                                        </p:tgtEl>
                                        <p:attrNameLst>
                                          <p:attrName>ppt_w</p:attrName>
                                        </p:attrNameLst>
                                      </p:cBhvr>
                                      <p:tavLst>
                                        <p:tav tm="0">
                                          <p:val>
                                            <p:strVal val="#ppt_w"/>
                                          </p:val>
                                        </p:tav>
                                        <p:tav tm="100000">
                                          <p:val>
                                            <p:strVal val="#ppt_w"/>
                                          </p:val>
                                        </p:tav>
                                      </p:tavLst>
                                    </p:anim>
                                    <p:anim calcmode="lin" valueType="num">
                                      <p:cBhvr>
                                        <p:cTn id="42" dur="500" fill="hold"/>
                                        <p:tgtEl>
                                          <p:spTgt spid="113667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7"/>
                                            </p:cond>
                                          </p:stCondLst>
                                          <p:endCondLst>
                                            <p:cond evt="onStopAudio" delay="0">
                                              <p:tgtEl>
                                                <p:sldTgt/>
                                              </p:tgtEl>
                                            </p:cond>
                                          </p:endCondLst>
                                        </p:cTn>
                                        <p:tgtEl>
                                          <p:sndTgt r:embed="rId1"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136678"/>
                                        </p:tgtEl>
                                        <p:attrNameLst>
                                          <p:attrName>style.visibility</p:attrName>
                                        </p:attrNameLst>
                                      </p:cBhvr>
                                      <p:to>
                                        <p:strVal val="visible"/>
                                      </p:to>
                                    </p:set>
                                    <p:animEffect transition="in" filter="box(out)">
                                      <p:cBhvr>
                                        <p:cTn id="47" dur="500"/>
                                        <p:tgtEl>
                                          <p:spTgt spid="1136678"/>
                                        </p:tgtEl>
                                      </p:cBhvr>
                                    </p:animEffect>
                                  </p:childTnLst>
                                  <p:subTnLst>
                                    <p:audio>
                                      <p:cMediaNode>
                                        <p:cTn display="0" masterRel="sameClick">
                                          <p:stCondLst>
                                            <p:cond evt="begin" delay="0">
                                              <p:tn val="45"/>
                                            </p:cond>
                                          </p:stCondLst>
                                          <p:endCondLst>
                                            <p:cond evt="onStopAudio" delay="0">
                                              <p:tgtEl>
                                                <p:sldTgt/>
                                              </p:tgtEl>
                                            </p:cond>
                                          </p:endCondLst>
                                        </p:cTn>
                                        <p:tgtEl>
                                          <p:sndTgt r:embed="rId1" name="CAMERA.WAV"/>
                                        </p:tgtEl>
                                      </p:cMediaNode>
                                    </p:audio>
                                  </p:subTnLst>
                                </p:cTn>
                              </p:par>
                            </p:childTnLst>
                          </p:cTn>
                        </p:par>
                      </p:childTnLst>
                    </p:cTn>
                  </p:par>
                  <p:par>
                    <p:cTn id="48" fill="hold">
                      <p:stCondLst>
                        <p:cond delay="indefinite"/>
                      </p:stCondLst>
                      <p:childTnLst>
                        <p:par>
                          <p:cTn id="49" fill="hold">
                            <p:stCondLst>
                              <p:cond delay="0"/>
                            </p:stCondLst>
                            <p:childTnLst>
                              <p:par>
                                <p:cTn id="50" presetID="17" presetClass="entr" presetSubtype="1" fill="hold" grpId="0" nodeType="clickEffect">
                                  <p:stCondLst>
                                    <p:cond delay="0"/>
                                  </p:stCondLst>
                                  <p:childTnLst>
                                    <p:set>
                                      <p:cBhvr>
                                        <p:cTn id="51" dur="1" fill="hold">
                                          <p:stCondLst>
                                            <p:cond delay="0"/>
                                          </p:stCondLst>
                                        </p:cTn>
                                        <p:tgtEl>
                                          <p:spTgt spid="1136674"/>
                                        </p:tgtEl>
                                        <p:attrNameLst>
                                          <p:attrName>style.visibility</p:attrName>
                                        </p:attrNameLst>
                                      </p:cBhvr>
                                      <p:to>
                                        <p:strVal val="visible"/>
                                      </p:to>
                                    </p:set>
                                    <p:anim calcmode="lin" valueType="num">
                                      <p:cBhvr>
                                        <p:cTn id="52" dur="500" fill="hold"/>
                                        <p:tgtEl>
                                          <p:spTgt spid="1136674"/>
                                        </p:tgtEl>
                                        <p:attrNameLst>
                                          <p:attrName>ppt_x</p:attrName>
                                        </p:attrNameLst>
                                      </p:cBhvr>
                                      <p:tavLst>
                                        <p:tav tm="0">
                                          <p:val>
                                            <p:strVal val="#ppt_x"/>
                                          </p:val>
                                        </p:tav>
                                        <p:tav tm="100000">
                                          <p:val>
                                            <p:strVal val="#ppt_x"/>
                                          </p:val>
                                        </p:tav>
                                      </p:tavLst>
                                    </p:anim>
                                    <p:anim calcmode="lin" valueType="num">
                                      <p:cBhvr>
                                        <p:cTn id="53" dur="500" fill="hold"/>
                                        <p:tgtEl>
                                          <p:spTgt spid="1136674"/>
                                        </p:tgtEl>
                                        <p:attrNameLst>
                                          <p:attrName>ppt_y</p:attrName>
                                        </p:attrNameLst>
                                      </p:cBhvr>
                                      <p:tavLst>
                                        <p:tav tm="0">
                                          <p:val>
                                            <p:strVal val="#ppt_y-#ppt_h/2"/>
                                          </p:val>
                                        </p:tav>
                                        <p:tav tm="100000">
                                          <p:val>
                                            <p:strVal val="#ppt_y"/>
                                          </p:val>
                                        </p:tav>
                                      </p:tavLst>
                                    </p:anim>
                                    <p:anim calcmode="lin" valueType="num">
                                      <p:cBhvr>
                                        <p:cTn id="54" dur="500" fill="hold"/>
                                        <p:tgtEl>
                                          <p:spTgt spid="1136674"/>
                                        </p:tgtEl>
                                        <p:attrNameLst>
                                          <p:attrName>ppt_w</p:attrName>
                                        </p:attrNameLst>
                                      </p:cBhvr>
                                      <p:tavLst>
                                        <p:tav tm="0">
                                          <p:val>
                                            <p:strVal val="#ppt_w"/>
                                          </p:val>
                                        </p:tav>
                                        <p:tav tm="100000">
                                          <p:val>
                                            <p:strVal val="#ppt_w"/>
                                          </p:val>
                                        </p:tav>
                                      </p:tavLst>
                                    </p:anim>
                                    <p:anim calcmode="lin" valueType="num">
                                      <p:cBhvr>
                                        <p:cTn id="55" dur="500" fill="hold"/>
                                        <p:tgtEl>
                                          <p:spTgt spid="113667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0"/>
                                            </p:cond>
                                          </p:stCondLst>
                                          <p:endCondLst>
                                            <p:cond evt="onStopAudio" delay="0">
                                              <p:tgtEl>
                                                <p:sldTgt/>
                                              </p:tgtEl>
                                            </p:cond>
                                          </p:endCondLst>
                                        </p:cTn>
                                        <p:tgtEl>
                                          <p:sndTgt r:embed="rId1" name="CAMERA.WAV"/>
                                        </p:tgtEl>
                                      </p:cMediaNode>
                                    </p:audio>
                                  </p:subTnLst>
                                </p:cTn>
                              </p:par>
                            </p:childTnLst>
                          </p:cTn>
                        </p:par>
                        <p:par>
                          <p:cTn id="56" fill="hold">
                            <p:stCondLst>
                              <p:cond delay="500"/>
                            </p:stCondLst>
                            <p:childTnLst>
                              <p:par>
                                <p:cTn id="57" presetID="4" presetClass="entr" presetSubtype="32" fill="hold" grpId="0" nodeType="afterEffect">
                                  <p:stCondLst>
                                    <p:cond delay="0"/>
                                  </p:stCondLst>
                                  <p:childTnLst>
                                    <p:set>
                                      <p:cBhvr>
                                        <p:cTn id="58" dur="1" fill="hold">
                                          <p:stCondLst>
                                            <p:cond delay="0"/>
                                          </p:stCondLst>
                                        </p:cTn>
                                        <p:tgtEl>
                                          <p:spTgt spid="1136679">
                                            <p:txEl>
                                              <p:pRg st="0" end="0"/>
                                            </p:txEl>
                                          </p:spTgt>
                                        </p:tgtEl>
                                        <p:attrNameLst>
                                          <p:attrName>style.visibility</p:attrName>
                                        </p:attrNameLst>
                                      </p:cBhvr>
                                      <p:to>
                                        <p:strVal val="visible"/>
                                      </p:to>
                                    </p:set>
                                    <p:animEffect transition="in" filter="box(out)">
                                      <p:cBhvr>
                                        <p:cTn id="59" dur="500"/>
                                        <p:tgtEl>
                                          <p:spTgt spid="1136679">
                                            <p:txEl>
                                              <p:pRg st="0" end="0"/>
                                            </p:txEl>
                                          </p:spTgt>
                                        </p:tgtEl>
                                      </p:cBhvr>
                                    </p:animEffect>
                                  </p:childTnLst>
                                  <p:subTnLst>
                                    <p:audio>
                                      <p:cMediaNode>
                                        <p:cTn display="0" masterRel="sameClick">
                                          <p:stCondLst>
                                            <p:cond evt="begin" delay="0">
                                              <p:tn val="57"/>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4" grpId="0" animBg="1"/>
      <p:bldP spid="1136675" grpId="0" animBg="1"/>
      <p:bldP spid="1136676" grpId="0" animBg="1"/>
      <p:bldP spid="1136677" grpId="0" animBg="1"/>
      <p:bldP spid="1136678" grpId="0" animBg="1" autoUpdateAnimBg="0"/>
      <p:bldP spid="1136679" grpId="0" advAuto="0" autoUpdateAnimBg="0" build="p"/>
      <p:bldP spid="1136680" grpId="0" animBg="1" autoUpdateAnimBg="0"/>
      <p:bldP spid="1136684" grpId="0"/>
      <p:bldP spid="1136685"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890" name="Rectangle 2"/>
          <p:cNvSpPr>
            <a:spLocks noChangeArrowheads="1"/>
          </p:cNvSpPr>
          <p:nvPr/>
        </p:nvSpPr>
        <p:spPr bwMode="auto">
          <a:xfrm>
            <a:off x="515642" y="260350"/>
            <a:ext cx="7934969" cy="895350"/>
          </a:xfrm>
          <a:prstGeom prst="rect">
            <a:avLst/>
          </a:prstGeom>
          <a:noFill/>
          <a:ln w="9525">
            <a:noFill/>
            <a:miter lim="800000"/>
          </a:ln>
          <a:effectLst/>
        </p:spPr>
        <p:txBody>
          <a:bodyPr/>
          <a:lstStyle/>
          <a:p>
            <a:pPr marL="342900" indent="-342900">
              <a:lnSpc>
                <a:spcPct val="100000"/>
              </a:lnSpc>
              <a:buFont typeface="Wingdings" panose="05000000000000000000" pitchFamily="2" charset="2"/>
              <a:buChar char="Ø"/>
            </a:pPr>
            <a:r>
              <a:rPr lang="zh-CN" altLang="en-US" dirty="0">
                <a:solidFill>
                  <a:srgbClr val="CC0099"/>
                </a:solidFill>
                <a:effectLst>
                  <a:outerShdw blurRad="38100" dist="38100" dir="2700000" algn="tl">
                    <a:srgbClr val="000000"/>
                  </a:outerShdw>
                </a:effectLst>
                <a:latin typeface="+mn-lt"/>
                <a:ea typeface="楷体" panose="02010609060101010101" pitchFamily="49" charset="-122"/>
              </a:rPr>
              <a:t>定义形式：  </a:t>
            </a:r>
            <a:r>
              <a:rPr lang="en-US" altLang="zh-CN" dirty="0">
                <a:solidFill>
                  <a:srgbClr val="FF3300"/>
                </a:solidFill>
                <a:effectLst>
                  <a:outerShdw blurRad="38100" dist="38100" dir="2700000" algn="tl">
                    <a:srgbClr val="000000"/>
                  </a:outerShdw>
                </a:effectLst>
                <a:latin typeface="+mn-lt"/>
                <a:ea typeface="楷体" panose="02010609060101010101" pitchFamily="49" charset="-122"/>
              </a:rPr>
              <a:t>[</a:t>
            </a:r>
            <a:r>
              <a:rPr lang="zh-CN" altLang="en-US" dirty="0">
                <a:solidFill>
                  <a:srgbClr val="FF3300"/>
                </a:solidFill>
                <a:effectLst>
                  <a:outerShdw blurRad="38100" dist="38100" dir="2700000" algn="tl">
                    <a:srgbClr val="000000"/>
                  </a:outerShdw>
                </a:effectLst>
                <a:latin typeface="+mn-lt"/>
                <a:ea typeface="楷体" panose="02010609060101010101" pitchFamily="49" charset="-122"/>
              </a:rPr>
              <a:t>存储类型</a:t>
            </a:r>
            <a:r>
              <a:rPr lang="en-US" altLang="zh-CN" dirty="0">
                <a:solidFill>
                  <a:srgbClr val="FF3300"/>
                </a:solidFill>
                <a:effectLst>
                  <a:outerShdw blurRad="38100" dist="38100" dir="2700000" algn="tl">
                    <a:srgbClr val="000000"/>
                  </a:outerShdw>
                </a:effectLst>
                <a:latin typeface="+mn-lt"/>
                <a:ea typeface="楷体" panose="02010609060101010101" pitchFamily="49" charset="-122"/>
              </a:rPr>
              <a:t>]   </a:t>
            </a:r>
            <a:r>
              <a:rPr lang="zh-CN" altLang="en-US" dirty="0">
                <a:solidFill>
                  <a:srgbClr val="FF3300"/>
                </a:solidFill>
                <a:effectLst>
                  <a:outerShdw blurRad="38100" dist="38100" dir="2700000" algn="tl">
                    <a:srgbClr val="000000"/>
                  </a:outerShdw>
                </a:effectLst>
                <a:latin typeface="+mn-lt"/>
                <a:ea typeface="楷体" panose="02010609060101010101" pitchFamily="49" charset="-122"/>
              </a:rPr>
              <a:t>数据类型  **指针名；</a:t>
            </a:r>
            <a:endParaRPr lang="zh-CN" altLang="en-US" dirty="0">
              <a:solidFill>
                <a:srgbClr val="FF3300"/>
              </a:solidFill>
              <a:effectLst>
                <a:outerShdw blurRad="38100" dist="38100" dir="2700000" algn="tl">
                  <a:srgbClr val="000000"/>
                </a:outerShdw>
              </a:effectLst>
              <a:latin typeface="+mn-lt"/>
              <a:ea typeface="楷体" panose="02010609060101010101" pitchFamily="49" charset="-122"/>
            </a:endParaRPr>
          </a:p>
          <a:p>
            <a:pPr marL="342900" indent="-342900">
              <a:lnSpc>
                <a:spcPct val="100000"/>
              </a:lnSpc>
            </a:pPr>
            <a:r>
              <a:rPr lang="zh-CN" altLang="en-US" dirty="0">
                <a:effectLst>
                  <a:outerShdw blurRad="38100" dist="38100" dir="2700000" algn="tl">
                    <a:srgbClr val="FFFFFF"/>
                  </a:outerShdw>
                </a:effectLst>
                <a:latin typeface="+mn-lt"/>
                <a:ea typeface="楷体" panose="02010609060101010101" pitchFamily="49" charset="-122"/>
              </a:rPr>
              <a:t>    如  </a:t>
            </a:r>
            <a:r>
              <a:rPr lang="en-US" altLang="zh-CN" dirty="0">
                <a:effectLst>
                  <a:outerShdw blurRad="38100" dist="38100" dir="2700000" algn="tl">
                    <a:srgbClr val="FFFFFF"/>
                  </a:outerShdw>
                </a:effectLst>
                <a:latin typeface="+mn-lt"/>
                <a:ea typeface="楷体" panose="02010609060101010101" pitchFamily="49" charset="-122"/>
              </a:rPr>
              <a:t>char   **p;</a:t>
            </a:r>
            <a:endParaRPr lang="en-US" altLang="zh-CN" dirty="0">
              <a:effectLst>
                <a:outerShdw blurRad="38100" dist="38100" dir="2700000" algn="tl">
                  <a:srgbClr val="FFFFFF"/>
                </a:outerShdw>
              </a:effectLst>
              <a:latin typeface="+mn-lt"/>
              <a:ea typeface="楷体" panose="02010609060101010101" pitchFamily="49" charset="-122"/>
            </a:endParaRPr>
          </a:p>
        </p:txBody>
      </p:sp>
      <p:sp>
        <p:nvSpPr>
          <p:cNvPr id="1189891" name="Text Box 3"/>
          <p:cNvSpPr txBox="1">
            <a:spLocks noChangeArrowheads="1"/>
          </p:cNvSpPr>
          <p:nvPr/>
        </p:nvSpPr>
        <p:spPr bwMode="auto">
          <a:xfrm>
            <a:off x="883373" y="4182179"/>
            <a:ext cx="7433445" cy="830997"/>
          </a:xfrm>
          <a:prstGeom prst="rect">
            <a:avLst/>
          </a:prstGeom>
          <a:noFill/>
          <a:ln w="9525">
            <a:noFill/>
            <a:miter lim="800000"/>
          </a:ln>
          <a:effectLst/>
        </p:spPr>
        <p:txBody>
          <a:bodyPr wrap="none">
            <a:spAutoFit/>
          </a:bodyPr>
          <a:lstStyle/>
          <a:p>
            <a:pPr>
              <a:lnSpc>
                <a:spcPct val="100000"/>
              </a:lnSpc>
              <a:spcBef>
                <a:spcPct val="0"/>
              </a:spcBef>
            </a:pPr>
            <a:r>
              <a:rPr lang="zh-CN" altLang="en-US"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zh-CN" altLang="en-US" dirty="0">
                <a:effectLst>
                  <a:outerShdw blurRad="38100" dist="38100" dir="2700000" algn="tl">
                    <a:srgbClr val="FFFFFF"/>
                  </a:outerShdw>
                </a:effectLst>
              </a:rPr>
              <a:t>  </a:t>
            </a:r>
            <a:r>
              <a:rPr lang="en-US" altLang="zh-CN" dirty="0" err="1">
                <a:effectLst>
                  <a:outerShdw blurRad="38100" dist="38100" dir="2700000" algn="tl">
                    <a:srgbClr val="FFFFFF"/>
                  </a:outerShdw>
                </a:effectLst>
              </a:rPr>
              <a:t>int</a:t>
            </a:r>
            <a:r>
              <a:rPr lang="en-US" altLang="zh-CN" dirty="0">
                <a:effectLst>
                  <a:outerShdw blurRad="38100" dist="38100" dir="2700000" algn="tl">
                    <a:srgbClr val="FFFFFF"/>
                  </a:outerShdw>
                </a:effectLst>
              </a:rPr>
              <a:t>   </a:t>
            </a:r>
            <a:r>
              <a:rPr lang="en-US" altLang="zh-CN" dirty="0" err="1">
                <a:effectLst>
                  <a:outerShdw blurRad="38100" dist="38100" dir="2700000" algn="tl">
                    <a:srgbClr val="FFFFFF"/>
                  </a:outerShdw>
                </a:effectLst>
              </a:rPr>
              <a:t>i</a:t>
            </a:r>
            <a:r>
              <a:rPr lang="en-US" altLang="zh-CN" dirty="0">
                <a:effectLst>
                  <a:outerShdw blurRad="38100" dist="38100" dir="2700000" algn="tl">
                    <a:srgbClr val="FFFFFF"/>
                  </a:outerShdw>
                </a:effectLst>
              </a:rPr>
              <a:t>, **p;</a:t>
            </a:r>
            <a:endParaRPr lang="en-US" altLang="zh-CN" dirty="0">
              <a:effectLst>
                <a:outerShdw blurRad="38100" dist="38100" dir="2700000" algn="tl">
                  <a:srgbClr val="FFFFFF"/>
                </a:outerShdw>
              </a:effectLst>
            </a:endParaRPr>
          </a:p>
          <a:p>
            <a:pPr>
              <a:lnSpc>
                <a:spcPct val="100000"/>
              </a:lnSpc>
              <a:spcBef>
                <a:spcPct val="0"/>
              </a:spcBef>
            </a:pPr>
            <a:r>
              <a:rPr lang="en-US" altLang="zh-CN" dirty="0">
                <a:effectLst>
                  <a:outerShdw blurRad="38100" dist="38100" dir="2700000" algn="tl">
                    <a:srgbClr val="FFFFFF"/>
                  </a:outerShdw>
                </a:effectLst>
              </a:rPr>
              <a:t>      p = &amp;</a:t>
            </a:r>
            <a:r>
              <a:rPr lang="en-US" altLang="zh-CN" dirty="0" err="1">
                <a:effectLst>
                  <a:outerShdw blurRad="38100" dist="38100" dir="2700000" algn="tl">
                    <a:srgbClr val="FFFFFF"/>
                  </a:outerShdw>
                </a:effectLst>
              </a:rPr>
              <a:t>i</a:t>
            </a:r>
            <a:r>
              <a:rPr lang="en-US" altLang="zh-CN" dirty="0">
                <a:effectLst>
                  <a:outerShdw blurRad="38100" dist="38100" dir="2700000" algn="tl">
                    <a:srgbClr val="FFFFFF"/>
                  </a:outerShdw>
                </a:effectLst>
              </a:rPr>
              <a:t>;       (</a:t>
            </a:r>
            <a:r>
              <a:rPr lang="en-US" altLang="zh-CN" dirty="0">
                <a:solidFill>
                  <a:schemeClr val="accent2"/>
                </a:solidFill>
                <a:effectLst>
                  <a:outerShdw blurRad="38100" dist="38100" dir="2700000" algn="tl">
                    <a:srgbClr val="000000"/>
                  </a:outerShdw>
                </a:effectLst>
                <a:sym typeface="Symbol" panose="05050102010706020507" pitchFamily="18" charset="2"/>
              </a:rPr>
              <a:t></a:t>
            </a:r>
            <a:r>
              <a:rPr lang="en-US" altLang="zh-CN" dirty="0">
                <a:effectLst>
                  <a:outerShdw blurRad="38100" dist="38100" dir="2700000" algn="tl">
                    <a:srgbClr val="FFFFFF"/>
                  </a:outerShdw>
                </a:effectLst>
                <a:sym typeface="Symbol" panose="05050102010706020507" pitchFamily="18" charset="2"/>
              </a:rPr>
              <a:t>)  </a:t>
            </a:r>
            <a:r>
              <a:rPr lang="en-US" altLang="zh-CN" sz="2000" dirty="0">
                <a:solidFill>
                  <a:schemeClr val="accent2"/>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//p</a:t>
            </a:r>
            <a:r>
              <a:rPr lang="zh-CN" altLang="zh-CN" sz="2000" dirty="0">
                <a:solidFill>
                  <a:schemeClr val="accent2"/>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是二级指针，不能用变量地址为其赋值</a:t>
            </a:r>
            <a:endParaRPr lang="zh-CN" altLang="en-US" sz="2000" dirty="0">
              <a:solidFill>
                <a:schemeClr val="accent2"/>
              </a:solidFill>
              <a:effectLst>
                <a:outerShdw blurRad="38100" dist="38100" dir="2700000" algn="tl">
                  <a:srgbClr val="000000"/>
                </a:outerShdw>
              </a:effectLst>
              <a:latin typeface="+mn-lt"/>
              <a:ea typeface="楷体" panose="02010609060101010101" pitchFamily="49" charset="-122"/>
            </a:endParaRPr>
          </a:p>
        </p:txBody>
      </p:sp>
      <p:sp>
        <p:nvSpPr>
          <p:cNvPr id="1189892" name="AutoShape 4"/>
          <p:cNvSpPr>
            <a:spLocks noChangeArrowheads="1"/>
          </p:cNvSpPr>
          <p:nvPr/>
        </p:nvSpPr>
        <p:spPr bwMode="auto">
          <a:xfrm>
            <a:off x="1462868" y="1203793"/>
            <a:ext cx="2504509" cy="402291"/>
          </a:xfrm>
          <a:prstGeom prst="wedgeRectCallout">
            <a:avLst>
              <a:gd name="adj1" fmla="val 30227"/>
              <a:gd name="adj2" fmla="val -168588"/>
            </a:avLst>
          </a:prstGeom>
          <a:gradFill rotWithShape="1">
            <a:gsLst>
              <a:gs pos="0">
                <a:srgbClr val="00FFFF"/>
              </a:gs>
              <a:gs pos="100000">
                <a:srgbClr val="FFFFFF"/>
              </a:gs>
            </a:gsLst>
            <a:lin ang="5400000" scaled="1"/>
          </a:gradFill>
          <a:ln w="28575">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algn="ctr">
              <a:lnSpc>
                <a:spcPct val="100000"/>
              </a:lnSpc>
              <a:spcBef>
                <a:spcPct val="0"/>
              </a:spcBef>
            </a:pPr>
            <a:r>
              <a:rPr lang="zh-CN" altLang="en-US" sz="2000">
                <a:effectLst>
                  <a:outerShdw blurRad="38100" dist="38100" dir="2700000" algn="tl">
                    <a:srgbClr val="FFFFFF"/>
                  </a:outerShdw>
                </a:effectLst>
                <a:ea typeface="隶书" panose="02010509060101010101" pitchFamily="49" charset="-122"/>
              </a:rPr>
              <a:t>指针本身的存储类型</a:t>
            </a:r>
            <a:endParaRPr lang="zh-CN" altLang="en-US" sz="2000">
              <a:effectLst>
                <a:outerShdw blurRad="38100" dist="38100" dir="2700000" algn="tl">
                  <a:srgbClr val="FFFFFF"/>
                </a:outerShdw>
              </a:effectLst>
              <a:ea typeface="隶书" panose="02010509060101010101" pitchFamily="49" charset="-122"/>
            </a:endParaRPr>
          </a:p>
        </p:txBody>
      </p:sp>
      <p:sp>
        <p:nvSpPr>
          <p:cNvPr id="1189893" name="AutoShape 5"/>
          <p:cNvSpPr>
            <a:spLocks noChangeArrowheads="1"/>
          </p:cNvSpPr>
          <p:nvPr/>
        </p:nvSpPr>
        <p:spPr bwMode="auto">
          <a:xfrm>
            <a:off x="4138485" y="1284755"/>
            <a:ext cx="3020675" cy="402291"/>
          </a:xfrm>
          <a:prstGeom prst="wedgeRectCallout">
            <a:avLst>
              <a:gd name="adj1" fmla="val -14935"/>
              <a:gd name="adj2" fmla="val -183972"/>
            </a:avLst>
          </a:prstGeom>
          <a:gradFill rotWithShape="1">
            <a:gsLst>
              <a:gs pos="0">
                <a:srgbClr val="00FFFF"/>
              </a:gs>
              <a:gs pos="100000">
                <a:srgbClr val="FFFFFF"/>
              </a:gs>
            </a:gsLst>
            <a:lin ang="5400000" scaled="1"/>
          </a:gradFill>
          <a:ln w="28575">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algn="ctr">
              <a:lnSpc>
                <a:spcPct val="100000"/>
              </a:lnSpc>
              <a:spcBef>
                <a:spcPct val="0"/>
              </a:spcBef>
            </a:pPr>
            <a:r>
              <a:rPr lang="zh-CN" altLang="en-US" sz="2000">
                <a:effectLst>
                  <a:outerShdw blurRad="38100" dist="38100" dir="2700000" algn="tl">
                    <a:srgbClr val="FFFFFF"/>
                  </a:outerShdw>
                </a:effectLst>
                <a:ea typeface="隶书" panose="02010509060101010101" pitchFamily="49" charset="-122"/>
              </a:rPr>
              <a:t>最终目标变量的数据类型</a:t>
            </a:r>
            <a:endParaRPr lang="zh-CN" altLang="en-US" sz="2000">
              <a:effectLst>
                <a:outerShdw blurRad="38100" dist="38100" dir="2700000" algn="tl">
                  <a:srgbClr val="FFFFFF"/>
                </a:outerShdw>
              </a:effectLst>
              <a:ea typeface="隶书" panose="02010509060101010101" pitchFamily="49" charset="-122"/>
            </a:endParaRPr>
          </a:p>
        </p:txBody>
      </p:sp>
      <p:sp>
        <p:nvSpPr>
          <p:cNvPr id="1189894" name="AutoShape 6"/>
          <p:cNvSpPr>
            <a:spLocks noChangeArrowheads="1"/>
          </p:cNvSpPr>
          <p:nvPr/>
        </p:nvSpPr>
        <p:spPr bwMode="auto">
          <a:xfrm>
            <a:off x="5714307" y="1209675"/>
            <a:ext cx="3151187" cy="730250"/>
          </a:xfrm>
          <a:prstGeom prst="wedgeRectCallout">
            <a:avLst>
              <a:gd name="adj1" fmla="val -16046"/>
              <a:gd name="adj2" fmla="val -132394"/>
            </a:avLst>
          </a:prstGeom>
          <a:gradFill rotWithShape="1">
            <a:gsLst>
              <a:gs pos="0">
                <a:srgbClr val="00FFFF"/>
              </a:gs>
              <a:gs pos="100000">
                <a:srgbClr val="FFFFFF"/>
              </a:gs>
            </a:gsLst>
            <a:lin ang="5400000" scaled="1"/>
          </a:gradFill>
          <a:ln w="28575">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a:lnSpc>
                <a:spcPct val="100000"/>
              </a:lnSpc>
              <a:spcBef>
                <a:spcPct val="0"/>
              </a:spcBef>
            </a:pPr>
            <a:r>
              <a:rPr lang="en-US" altLang="zh-CN" sz="2000">
                <a:effectLst>
                  <a:outerShdw blurRad="38100" dist="38100" dir="2700000" algn="tl">
                    <a:srgbClr val="FFFFFF"/>
                  </a:outerShdw>
                </a:effectLst>
                <a:latin typeface="隶书" panose="02010509060101010101" pitchFamily="49" charset="-122"/>
                <a:ea typeface="隶书" panose="02010509060101010101" pitchFamily="49" charset="-122"/>
              </a:rPr>
              <a:t>*p</a:t>
            </a:r>
            <a:r>
              <a:rPr lang="zh-CN" altLang="zh-CN" sz="2000">
                <a:effectLst>
                  <a:outerShdw blurRad="38100" dist="38100" dir="2700000" algn="tl">
                    <a:srgbClr val="FFFFFF"/>
                  </a:outerShdw>
                </a:effectLst>
                <a:latin typeface="隶书" panose="02010509060101010101" pitchFamily="49" charset="-122"/>
                <a:ea typeface="隶书" panose="02010509060101010101" pitchFamily="49" charset="-122"/>
              </a:rPr>
              <a:t>是</a:t>
            </a:r>
            <a:r>
              <a:rPr lang="en-US" altLang="zh-CN" sz="2000">
                <a:effectLst>
                  <a:outerShdw blurRad="38100" dist="38100" dir="2700000" algn="tl">
                    <a:srgbClr val="FFFFFF"/>
                  </a:outerShdw>
                </a:effectLst>
                <a:latin typeface="隶书" panose="02010509060101010101" pitchFamily="49" charset="-122"/>
                <a:ea typeface="隶书" panose="02010509060101010101" pitchFamily="49" charset="-122"/>
              </a:rPr>
              <a:t>p</a:t>
            </a:r>
            <a:r>
              <a:rPr lang="zh-CN" altLang="zh-CN" sz="2000">
                <a:effectLst>
                  <a:outerShdw blurRad="38100" dist="38100" dir="2700000" algn="tl">
                    <a:srgbClr val="FFFFFF"/>
                  </a:outerShdw>
                </a:effectLst>
                <a:latin typeface="隶书" panose="02010509060101010101" pitchFamily="49" charset="-122"/>
                <a:ea typeface="隶书" panose="02010509060101010101" pitchFamily="49" charset="-122"/>
              </a:rPr>
              <a:t>间接指向对象的地址</a:t>
            </a:r>
            <a:endParaRPr lang="zh-CN" altLang="zh-CN" sz="2000">
              <a:effectLst>
                <a:outerShdw blurRad="38100" dist="38100" dir="2700000" algn="tl">
                  <a:srgbClr val="FFFFFF"/>
                </a:outerShdw>
              </a:effectLst>
              <a:latin typeface="隶书" panose="02010509060101010101" pitchFamily="49" charset="-122"/>
              <a:ea typeface="隶书" panose="02010509060101010101" pitchFamily="49" charset="-122"/>
            </a:endParaRPr>
          </a:p>
          <a:p>
            <a:pPr>
              <a:lnSpc>
                <a:spcPct val="100000"/>
              </a:lnSpc>
              <a:spcBef>
                <a:spcPct val="0"/>
              </a:spcBef>
            </a:pPr>
            <a:r>
              <a:rPr lang="zh-CN" altLang="zh-CN" sz="2000">
                <a:effectLst>
                  <a:outerShdw blurRad="38100" dist="38100" dir="2700000" algn="tl">
                    <a:srgbClr val="FFFFFF"/>
                  </a:outerShdw>
                </a:effectLst>
                <a:latin typeface="隶书" panose="02010509060101010101" pitchFamily="49" charset="-122"/>
                <a:ea typeface="隶书" panose="02010509060101010101" pitchFamily="49" charset="-122"/>
              </a:rPr>
              <a:t>**</a:t>
            </a:r>
            <a:r>
              <a:rPr lang="en-US" altLang="zh-CN" sz="2000">
                <a:effectLst>
                  <a:outerShdw blurRad="38100" dist="38100" dir="2700000" algn="tl">
                    <a:srgbClr val="FFFFFF"/>
                  </a:outerShdw>
                </a:effectLst>
                <a:latin typeface="隶书" panose="02010509060101010101" pitchFamily="49" charset="-122"/>
                <a:ea typeface="隶书" panose="02010509060101010101" pitchFamily="49" charset="-122"/>
              </a:rPr>
              <a:t>p</a:t>
            </a:r>
            <a:r>
              <a:rPr lang="zh-CN" altLang="zh-CN" sz="2000">
                <a:effectLst>
                  <a:outerShdw blurRad="38100" dist="38100" dir="2700000" algn="tl">
                    <a:srgbClr val="FFFFFF"/>
                  </a:outerShdw>
                </a:effectLst>
                <a:latin typeface="隶书" panose="02010509060101010101" pitchFamily="49" charset="-122"/>
                <a:ea typeface="隶书" panose="02010509060101010101" pitchFamily="49" charset="-122"/>
              </a:rPr>
              <a:t>是</a:t>
            </a:r>
            <a:r>
              <a:rPr lang="en-US" altLang="zh-CN" sz="2000">
                <a:effectLst>
                  <a:outerShdw blurRad="38100" dist="38100" dir="2700000" algn="tl">
                    <a:srgbClr val="FFFFFF"/>
                  </a:outerShdw>
                </a:effectLst>
                <a:latin typeface="隶书" panose="02010509060101010101" pitchFamily="49" charset="-122"/>
                <a:ea typeface="隶书" panose="02010509060101010101" pitchFamily="49" charset="-122"/>
              </a:rPr>
              <a:t>p</a:t>
            </a:r>
            <a:r>
              <a:rPr lang="zh-CN" altLang="zh-CN" sz="2000">
                <a:effectLst>
                  <a:outerShdw blurRad="38100" dist="38100" dir="2700000" algn="tl">
                    <a:srgbClr val="FFFFFF"/>
                  </a:outerShdw>
                </a:effectLst>
                <a:latin typeface="隶书" panose="02010509060101010101" pitchFamily="49" charset="-122"/>
                <a:ea typeface="隶书" panose="02010509060101010101" pitchFamily="49" charset="-122"/>
              </a:rPr>
              <a:t>间接指向对象的值</a:t>
            </a:r>
            <a:endParaRPr lang="zh-CN" altLang="en-US" sz="2000">
              <a:effectLst>
                <a:outerShdw blurRad="38100" dist="38100" dir="2700000" algn="tl">
                  <a:srgbClr val="FFFFFF"/>
                </a:outerShdw>
              </a:effectLst>
              <a:latin typeface="隶书" panose="02010509060101010101" pitchFamily="49" charset="-122"/>
              <a:ea typeface="隶书" panose="02010509060101010101" pitchFamily="49" charset="-122"/>
            </a:endParaRPr>
          </a:p>
        </p:txBody>
      </p:sp>
      <p:sp>
        <p:nvSpPr>
          <p:cNvPr id="1189895" name="Text Box 7" descr="信纸"/>
          <p:cNvSpPr txBox="1">
            <a:spLocks noChangeArrowheads="1"/>
          </p:cNvSpPr>
          <p:nvPr/>
        </p:nvSpPr>
        <p:spPr bwMode="auto">
          <a:xfrm>
            <a:off x="2063552" y="1733551"/>
            <a:ext cx="2867141" cy="2320925"/>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eaLnBrk="0" hangingPunct="0">
              <a:lnSpc>
                <a:spcPct val="100000"/>
              </a:lnSpc>
              <a:spcBef>
                <a:spcPct val="0"/>
              </a:spcBef>
            </a:pPr>
            <a:r>
              <a:rPr lang="zh-CN" altLang="en-US" dirty="0">
                <a:solidFill>
                  <a:srgbClr val="FF3300"/>
                </a:solidFill>
                <a:effectLst>
                  <a:outerShdw blurRad="38100" dist="38100" dir="2700000" algn="tl">
                    <a:srgbClr val="000000"/>
                  </a:outerShdw>
                </a:effectLst>
                <a:ea typeface="隶书" panose="02010509060101010101" pitchFamily="49" charset="-122"/>
              </a:rPr>
              <a:t>例</a:t>
            </a:r>
            <a:r>
              <a:rPr lang="zh-CN" altLang="en-US"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sym typeface="Symbol" panose="05050102010706020507" pitchFamily="18" charset="2"/>
              </a:rPr>
              <a:t>int</a:t>
            </a: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  </a:t>
            </a:r>
            <a:r>
              <a:rPr lang="en-US" altLang="zh-CN" dirty="0" err="1">
                <a:effectLst>
                  <a:outerShdw blurRad="38100" dist="38100" dir="2700000" algn="tl">
                    <a:srgbClr val="FFFFFF"/>
                  </a:outerShdw>
                </a:effectLst>
                <a:ea typeface="宋体" panose="02010600030101010101" pitchFamily="2" charset="-122"/>
                <a:sym typeface="Symbol" panose="05050102010706020507" pitchFamily="18" charset="2"/>
              </a:rPr>
              <a:t>i</a:t>
            </a: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 = 3;</a:t>
            </a:r>
            <a:r>
              <a:rPr lang="en-US" altLang="zh-CN" dirty="0">
                <a:effectLst>
                  <a:outerShdw blurRad="38100" dist="38100" dir="2700000" algn="tl">
                    <a:srgbClr val="FFFFFF"/>
                  </a:outerShdw>
                </a:effectLst>
                <a:ea typeface="宋体" panose="02010600030101010101" pitchFamily="2" charset="-122"/>
              </a:rPr>
              <a:t> </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sym typeface="Symbol" panose="05050102010706020507" pitchFamily="18" charset="2"/>
              </a:rPr>
              <a:t>int</a:t>
            </a: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   *p1;</a:t>
            </a:r>
            <a:endParaRPr lang="en-US" altLang="zh-CN" dirty="0">
              <a:effectLst>
                <a:outerShdw blurRad="38100" dist="38100" dir="2700000" algn="tl">
                  <a:srgbClr val="FFFFFF"/>
                </a:outerShdw>
              </a:effectLst>
              <a:ea typeface="宋体" panose="02010600030101010101" pitchFamily="2" charset="-122"/>
              <a:sym typeface="Symbol" panose="05050102010706020507" pitchFamily="18" charset="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     </a:t>
            </a:r>
            <a:r>
              <a:rPr lang="en-US" altLang="zh-CN" dirty="0" err="1">
                <a:effectLst>
                  <a:outerShdw blurRad="38100" dist="38100" dir="2700000" algn="tl">
                    <a:srgbClr val="FFFFFF"/>
                  </a:outerShdw>
                </a:effectLst>
                <a:ea typeface="宋体" panose="02010600030101010101" pitchFamily="2" charset="-122"/>
              </a:rPr>
              <a:t>int</a:t>
            </a:r>
            <a:r>
              <a:rPr lang="en-US" altLang="zh-CN" dirty="0">
                <a:effectLst>
                  <a:outerShdw blurRad="38100" dist="38100" dir="2700000" algn="tl">
                    <a:srgbClr val="FFFFFF"/>
                  </a:outerShdw>
                </a:effectLst>
                <a:ea typeface="宋体" panose="02010600030101010101" pitchFamily="2" charset="-122"/>
              </a:rPr>
              <a:t>  </a:t>
            </a:r>
            <a:r>
              <a:rPr lang="en-US" altLang="zh-CN" dirty="0">
                <a:solidFill>
                  <a:srgbClr val="0000FF"/>
                </a:solidFill>
                <a:effectLst>
                  <a:outerShdw blurRad="38100" dist="38100" dir="2700000" algn="tl">
                    <a:srgbClr val="000000"/>
                  </a:outerShdw>
                </a:effectLst>
                <a:ea typeface="宋体" panose="02010600030101010101" pitchFamily="2" charset="-122"/>
              </a:rPr>
              <a:t> **</a:t>
            </a:r>
            <a:r>
              <a:rPr lang="en-US" altLang="zh-CN" dirty="0">
                <a:effectLst>
                  <a:outerShdw blurRad="38100" dist="38100" dir="2700000" algn="tl">
                    <a:srgbClr val="FFFFFF"/>
                  </a:outerShdw>
                </a:effectLst>
                <a:ea typeface="宋体" panose="02010600030101010101" pitchFamily="2" charset="-122"/>
              </a:rPr>
              <a:t>p2; </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     p1 = &amp;</a:t>
            </a:r>
            <a:r>
              <a:rPr lang="en-US" altLang="zh-CN" dirty="0" err="1">
                <a:effectLst>
                  <a:outerShdw blurRad="38100" dist="38100" dir="2700000" algn="tl">
                    <a:srgbClr val="FFFFFF"/>
                  </a:outerShdw>
                </a:effectLst>
                <a:ea typeface="宋体" panose="02010600030101010101" pitchFamily="2" charset="-122"/>
                <a:sym typeface="Symbol" panose="05050102010706020507" pitchFamily="18" charset="2"/>
              </a:rPr>
              <a:t>i</a:t>
            </a: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a:t>
            </a:r>
            <a:endParaRPr lang="en-US" altLang="zh-CN" dirty="0">
              <a:effectLst>
                <a:outerShdw blurRad="38100" dist="38100" dir="2700000" algn="tl">
                  <a:srgbClr val="FFFFFF"/>
                </a:outerShdw>
              </a:effectLst>
              <a:ea typeface="宋体" panose="02010600030101010101" pitchFamily="2" charset="-122"/>
              <a:sym typeface="Symbol" panose="05050102010706020507" pitchFamily="18" charset="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     p2 = &amp;p1;</a:t>
            </a:r>
            <a:endParaRPr lang="en-US" altLang="zh-CN" dirty="0">
              <a:effectLst>
                <a:outerShdw blurRad="38100" dist="38100" dir="2700000" algn="tl">
                  <a:srgbClr val="FFFFFF"/>
                </a:outerShdw>
              </a:effectLst>
              <a:ea typeface="宋体" panose="02010600030101010101" pitchFamily="2" charset="-122"/>
              <a:sym typeface="Symbol" panose="05050102010706020507" pitchFamily="18" charset="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     **p2 = 5;</a:t>
            </a:r>
            <a:endParaRPr lang="en-US" altLang="zh-CN" dirty="0">
              <a:effectLst>
                <a:outerShdw blurRad="38100" dist="38100" dir="2700000" algn="tl">
                  <a:srgbClr val="FFFFFF"/>
                </a:outerShdw>
              </a:effectLst>
              <a:ea typeface="宋体" panose="02010600030101010101" pitchFamily="2" charset="-122"/>
              <a:sym typeface="Symbol" panose="05050102010706020507" pitchFamily="18" charset="2"/>
            </a:endParaRPr>
          </a:p>
        </p:txBody>
      </p:sp>
      <p:grpSp>
        <p:nvGrpSpPr>
          <p:cNvPr id="1189920" name="Group 32"/>
          <p:cNvGrpSpPr/>
          <p:nvPr/>
        </p:nvGrpSpPr>
        <p:grpSpPr bwMode="auto">
          <a:xfrm>
            <a:off x="6639373" y="1652588"/>
            <a:ext cx="1378063" cy="2640013"/>
            <a:chOff x="3384" y="1194"/>
            <a:chExt cx="833" cy="1663"/>
          </a:xfrm>
        </p:grpSpPr>
        <p:sp>
          <p:nvSpPr>
            <p:cNvPr id="1189897" name="AutoShape 9"/>
            <p:cNvSpPr>
              <a:spLocks noChangeArrowheads="1"/>
            </p:cNvSpPr>
            <p:nvPr/>
          </p:nvSpPr>
          <p:spPr bwMode="auto">
            <a:xfrm>
              <a:off x="3389" y="1194"/>
              <a:ext cx="828" cy="1663"/>
            </a:xfrm>
            <a:prstGeom prst="foldedCorner">
              <a:avLst>
                <a:gd name="adj" fmla="val 12500"/>
              </a:avLst>
            </a:prstGeom>
            <a:solidFill>
              <a:srgbClr val="CCFFFF"/>
            </a:solidFill>
            <a:ln w="38100">
              <a:solidFill>
                <a:schemeClr val="tx1"/>
              </a:solidFill>
              <a:round/>
            </a:ln>
            <a:effectLst>
              <a:outerShdw blurRad="50800" dist="106680" dir="2700000" algn="tl" rotWithShape="0">
                <a:prstClr val="black">
                  <a:alpha val="43000"/>
                </a:prstClr>
              </a:outerShdw>
            </a:effectLst>
          </p:spPr>
          <p:txBody>
            <a:bodyPr wrap="square" lIns="90000" tIns="46800" rIns="90000" bIns="46800" anchor="ctr">
              <a:spAutoFit/>
            </a:bodyPr>
            <a:lstStyle/>
            <a:p>
              <a:endParaRPr lang="zh-CN" altLang="en-US"/>
            </a:p>
          </p:txBody>
        </p:sp>
        <p:sp>
          <p:nvSpPr>
            <p:cNvPr id="1189898" name="Line 10"/>
            <p:cNvSpPr>
              <a:spLocks noChangeShapeType="1"/>
            </p:cNvSpPr>
            <p:nvPr/>
          </p:nvSpPr>
          <p:spPr bwMode="auto">
            <a:xfrm>
              <a:off x="3384" y="1476"/>
              <a:ext cx="828" cy="0"/>
            </a:xfrm>
            <a:prstGeom prst="line">
              <a:avLst/>
            </a:prstGeom>
            <a:noFill/>
            <a:ln w="38100">
              <a:solidFill>
                <a:srgbClr val="339966"/>
              </a:solidFill>
              <a:round/>
            </a:ln>
            <a:effectLst/>
          </p:spPr>
          <p:txBody>
            <a:bodyPr wrap="none" lIns="90000" tIns="46800" rIns="90000" bIns="46800" anchor="ctr">
              <a:spAutoFit/>
            </a:bodyPr>
            <a:lstStyle/>
            <a:p>
              <a:endParaRPr lang="zh-CN" altLang="en-US"/>
            </a:p>
          </p:txBody>
        </p:sp>
        <p:sp>
          <p:nvSpPr>
            <p:cNvPr id="1189899" name="Line 11"/>
            <p:cNvSpPr>
              <a:spLocks noChangeShapeType="1"/>
            </p:cNvSpPr>
            <p:nvPr/>
          </p:nvSpPr>
          <p:spPr bwMode="auto">
            <a:xfrm>
              <a:off x="3384" y="1773"/>
              <a:ext cx="828" cy="0"/>
            </a:xfrm>
            <a:prstGeom prst="line">
              <a:avLst/>
            </a:prstGeom>
            <a:noFill/>
            <a:ln w="38100">
              <a:solidFill>
                <a:srgbClr val="339966"/>
              </a:solidFill>
              <a:round/>
            </a:ln>
            <a:effectLst/>
          </p:spPr>
          <p:txBody>
            <a:bodyPr wrap="none" lIns="90000" tIns="46800" rIns="90000" bIns="46800" anchor="ctr">
              <a:spAutoFit/>
            </a:bodyPr>
            <a:lstStyle/>
            <a:p>
              <a:endParaRPr lang="zh-CN" altLang="en-US"/>
            </a:p>
          </p:txBody>
        </p:sp>
        <p:sp>
          <p:nvSpPr>
            <p:cNvPr id="1189900" name="Line 12"/>
            <p:cNvSpPr>
              <a:spLocks noChangeShapeType="1"/>
            </p:cNvSpPr>
            <p:nvPr/>
          </p:nvSpPr>
          <p:spPr bwMode="auto">
            <a:xfrm>
              <a:off x="3384" y="2070"/>
              <a:ext cx="828" cy="0"/>
            </a:xfrm>
            <a:prstGeom prst="line">
              <a:avLst/>
            </a:prstGeom>
            <a:noFill/>
            <a:ln w="38100">
              <a:solidFill>
                <a:srgbClr val="339966"/>
              </a:solidFill>
              <a:round/>
            </a:ln>
            <a:effectLst/>
          </p:spPr>
          <p:txBody>
            <a:bodyPr wrap="none" lIns="90000" tIns="46800" rIns="90000" bIns="46800" anchor="ctr">
              <a:spAutoFit/>
            </a:bodyPr>
            <a:lstStyle/>
            <a:p>
              <a:endParaRPr lang="zh-CN" altLang="en-US"/>
            </a:p>
          </p:txBody>
        </p:sp>
        <p:sp>
          <p:nvSpPr>
            <p:cNvPr id="1189901" name="Line 13"/>
            <p:cNvSpPr>
              <a:spLocks noChangeShapeType="1"/>
            </p:cNvSpPr>
            <p:nvPr/>
          </p:nvSpPr>
          <p:spPr bwMode="auto">
            <a:xfrm>
              <a:off x="3384" y="2358"/>
              <a:ext cx="828" cy="0"/>
            </a:xfrm>
            <a:prstGeom prst="line">
              <a:avLst/>
            </a:prstGeom>
            <a:noFill/>
            <a:ln w="38100">
              <a:solidFill>
                <a:srgbClr val="339966"/>
              </a:solidFill>
              <a:round/>
            </a:ln>
            <a:effectLst/>
          </p:spPr>
          <p:txBody>
            <a:bodyPr wrap="none" lIns="90000" tIns="46800" rIns="90000" bIns="46800" anchor="ctr">
              <a:spAutoFit/>
            </a:bodyPr>
            <a:lstStyle/>
            <a:p>
              <a:endParaRPr lang="zh-CN" altLang="en-US"/>
            </a:p>
          </p:txBody>
        </p:sp>
      </p:grpSp>
      <p:sp>
        <p:nvSpPr>
          <p:cNvPr id="1189903" name="Text Box 15"/>
          <p:cNvSpPr txBox="1">
            <a:spLocks noChangeArrowheads="1"/>
          </p:cNvSpPr>
          <p:nvPr/>
        </p:nvSpPr>
        <p:spPr bwMode="auto">
          <a:xfrm>
            <a:off x="6764669" y="2551581"/>
            <a:ext cx="452666" cy="402291"/>
          </a:xfrm>
          <a:prstGeom prst="rect">
            <a:avLst/>
          </a:prstGeom>
          <a:noFill/>
          <a:ln w="38100">
            <a:noFill/>
            <a:miter lim="800000"/>
          </a:ln>
          <a:effectLst/>
        </p:spPr>
        <p:txBody>
          <a:bodyPr wrap="none" lIns="90000" tIns="46800" rIns="90000" bIns="46800" anchor="ctr">
            <a:spAutoFit/>
          </a:bodyPr>
          <a:lstStyle/>
          <a:p>
            <a:pPr algn="ctr">
              <a:lnSpc>
                <a:spcPct val="100000"/>
              </a:lnSpc>
              <a:spcBef>
                <a:spcPct val="0"/>
              </a:spcBef>
            </a:pPr>
            <a:r>
              <a:rPr lang="en-US" altLang="zh-CN" sz="2000">
                <a:effectLst>
                  <a:outerShdw blurRad="38100" dist="38100" dir="2700000" algn="tl">
                    <a:srgbClr val="FFFFFF"/>
                  </a:outerShdw>
                </a:effectLst>
                <a:ea typeface="隶书" panose="02010509060101010101" pitchFamily="49" charset="-122"/>
              </a:rPr>
              <a:t>p1</a:t>
            </a:r>
            <a:endParaRPr lang="en-US" altLang="zh-CN" sz="2000">
              <a:effectLst>
                <a:outerShdw blurRad="38100" dist="38100" dir="2700000" algn="tl">
                  <a:srgbClr val="FFFFFF"/>
                </a:outerShdw>
              </a:effectLst>
              <a:ea typeface="隶书" panose="02010509060101010101" pitchFamily="49" charset="-122"/>
            </a:endParaRPr>
          </a:p>
        </p:txBody>
      </p:sp>
      <p:sp>
        <p:nvSpPr>
          <p:cNvPr id="1189904" name="Text Box 16"/>
          <p:cNvSpPr txBox="1">
            <a:spLocks noChangeArrowheads="1"/>
          </p:cNvSpPr>
          <p:nvPr/>
        </p:nvSpPr>
        <p:spPr bwMode="auto">
          <a:xfrm>
            <a:off x="6778956" y="3011956"/>
            <a:ext cx="452666" cy="402291"/>
          </a:xfrm>
          <a:prstGeom prst="rect">
            <a:avLst/>
          </a:prstGeom>
          <a:noFill/>
          <a:ln w="38100">
            <a:noFill/>
            <a:miter lim="800000"/>
          </a:ln>
          <a:effectLst/>
        </p:spPr>
        <p:txBody>
          <a:bodyPr wrap="none" lIns="90000" tIns="46800" rIns="90000" bIns="46800" anchor="ctr">
            <a:spAutoFit/>
          </a:bodyPr>
          <a:lstStyle/>
          <a:p>
            <a:pPr algn="ctr">
              <a:lnSpc>
                <a:spcPct val="100000"/>
              </a:lnSpc>
              <a:spcBef>
                <a:spcPct val="0"/>
              </a:spcBef>
            </a:pPr>
            <a:r>
              <a:rPr lang="en-US" altLang="zh-CN" sz="2000">
                <a:effectLst>
                  <a:outerShdw blurRad="38100" dist="38100" dir="2700000" algn="tl">
                    <a:srgbClr val="FFFFFF"/>
                  </a:outerShdw>
                </a:effectLst>
                <a:ea typeface="隶书" panose="02010509060101010101" pitchFamily="49" charset="-122"/>
              </a:rPr>
              <a:t>p2</a:t>
            </a:r>
            <a:endParaRPr lang="en-US" altLang="zh-CN" sz="2000">
              <a:effectLst>
                <a:outerShdw blurRad="38100" dist="38100" dir="2700000" algn="tl">
                  <a:srgbClr val="FFFFFF"/>
                </a:outerShdw>
              </a:effectLst>
              <a:ea typeface="隶书" panose="02010509060101010101" pitchFamily="49" charset="-122"/>
            </a:endParaRPr>
          </a:p>
        </p:txBody>
      </p:sp>
      <p:sp>
        <p:nvSpPr>
          <p:cNvPr id="1189905" name="Text Box 17"/>
          <p:cNvSpPr txBox="1">
            <a:spLocks noChangeArrowheads="1"/>
          </p:cNvSpPr>
          <p:nvPr/>
        </p:nvSpPr>
        <p:spPr bwMode="auto">
          <a:xfrm>
            <a:off x="6648896" y="1657818"/>
            <a:ext cx="1120775" cy="402291"/>
          </a:xfrm>
          <a:prstGeom prst="rect">
            <a:avLst/>
          </a:prstGeom>
          <a:noFill/>
          <a:ln w="38100">
            <a:noFill/>
            <a:miter lim="800000"/>
          </a:ln>
          <a:effectLst/>
        </p:spPr>
        <p:txBody>
          <a:bodyPr lIns="90000" tIns="46800" rIns="90000" bIns="46800" anchor="ctr">
            <a:spAutoFit/>
          </a:bodyPr>
          <a:lstStyle/>
          <a:p>
            <a:pPr algn="ctr">
              <a:lnSpc>
                <a:spcPct val="100000"/>
              </a:lnSpc>
              <a:spcBef>
                <a:spcPct val="0"/>
              </a:spcBef>
            </a:pPr>
            <a:r>
              <a:rPr lang="en-US" altLang="zh-CN" sz="2000">
                <a:effectLst>
                  <a:outerShdw blurRad="38100" dist="38100" dir="2700000" algn="tl">
                    <a:srgbClr val="FFFFFF"/>
                  </a:outerShdw>
                </a:effectLst>
                <a:ea typeface="隶书" panose="02010509060101010101" pitchFamily="49" charset="-122"/>
              </a:rPr>
              <a:t>i     </a:t>
            </a:r>
            <a:r>
              <a:rPr lang="en-US" altLang="en-US" sz="2000">
                <a:effectLst>
                  <a:outerShdw blurRad="38100" dist="38100" dir="2700000" algn="tl">
                    <a:srgbClr val="FFFFFF"/>
                  </a:outerShdw>
                </a:effectLst>
                <a:ea typeface="隶书" panose="02010509060101010101" pitchFamily="49" charset="-122"/>
              </a:rPr>
              <a:t>3</a:t>
            </a:r>
            <a:endParaRPr lang="en-US" altLang="zh-CN" sz="2000">
              <a:effectLst>
                <a:outerShdw blurRad="38100" dist="38100" dir="2700000" algn="tl">
                  <a:srgbClr val="FFFFFF"/>
                </a:outerShdw>
              </a:effectLst>
              <a:ea typeface="隶书" panose="02010509060101010101" pitchFamily="49" charset="-122"/>
            </a:endParaRPr>
          </a:p>
        </p:txBody>
      </p:sp>
      <p:sp>
        <p:nvSpPr>
          <p:cNvPr id="1189908" name="Freeform 20"/>
          <p:cNvSpPr/>
          <p:nvPr/>
        </p:nvSpPr>
        <p:spPr bwMode="auto">
          <a:xfrm>
            <a:off x="7999859" y="1971208"/>
            <a:ext cx="452666" cy="701014"/>
          </a:xfrm>
          <a:custGeom>
            <a:avLst/>
            <a:gdLst/>
            <a:ahLst/>
            <a:cxnLst>
              <a:cxn ang="0">
                <a:pos x="12" y="270"/>
              </a:cxn>
              <a:cxn ang="0">
                <a:pos x="132" y="186"/>
              </a:cxn>
              <a:cxn ang="0">
                <a:pos x="108" y="30"/>
              </a:cxn>
              <a:cxn ang="0">
                <a:pos x="0" y="6"/>
              </a:cxn>
            </a:cxnLst>
            <a:rect l="0" t="0" r="r" b="b"/>
            <a:pathLst>
              <a:path w="148" h="270">
                <a:moveTo>
                  <a:pt x="12" y="270"/>
                </a:moveTo>
                <a:cubicBezTo>
                  <a:pt x="64" y="248"/>
                  <a:pt x="116" y="226"/>
                  <a:pt x="132" y="186"/>
                </a:cubicBezTo>
                <a:cubicBezTo>
                  <a:pt x="148" y="146"/>
                  <a:pt x="130" y="60"/>
                  <a:pt x="108" y="30"/>
                </a:cubicBezTo>
                <a:cubicBezTo>
                  <a:pt x="86" y="0"/>
                  <a:pt x="16" y="8"/>
                  <a:pt x="0" y="6"/>
                </a:cubicBezTo>
              </a:path>
            </a:pathLst>
          </a:custGeom>
          <a:noFill/>
          <a:ln w="38100" cap="flat" cmpd="sng">
            <a:solidFill>
              <a:srgbClr val="0000FF"/>
            </a:solidFill>
            <a:prstDash val="solid"/>
            <a:round/>
            <a:headEnd type="none" w="med" len="med"/>
            <a:tailEnd type="stealth" w="lg" len="lg"/>
          </a:ln>
          <a:effectLst/>
        </p:spPr>
        <p:txBody>
          <a:bodyPr wrap="square" lIns="90000" tIns="46800" rIns="90000" bIns="46800" anchor="ctr">
            <a:spAutoFit/>
          </a:bodyPr>
          <a:lstStyle/>
          <a:p>
            <a:endParaRPr lang="zh-CN" altLang="en-US"/>
          </a:p>
        </p:txBody>
      </p:sp>
      <p:sp>
        <p:nvSpPr>
          <p:cNvPr id="1189909" name="Freeform 21"/>
          <p:cNvSpPr/>
          <p:nvPr/>
        </p:nvSpPr>
        <p:spPr bwMode="auto">
          <a:xfrm>
            <a:off x="7971284" y="2918097"/>
            <a:ext cx="503237" cy="389980"/>
          </a:xfrm>
          <a:custGeom>
            <a:avLst/>
            <a:gdLst/>
            <a:ahLst/>
            <a:cxnLst>
              <a:cxn ang="0">
                <a:pos x="12" y="270"/>
              </a:cxn>
              <a:cxn ang="0">
                <a:pos x="132" y="186"/>
              </a:cxn>
              <a:cxn ang="0">
                <a:pos x="108" y="30"/>
              </a:cxn>
              <a:cxn ang="0">
                <a:pos x="0" y="6"/>
              </a:cxn>
            </a:cxnLst>
            <a:rect l="0" t="0" r="r" b="b"/>
            <a:pathLst>
              <a:path w="148" h="270">
                <a:moveTo>
                  <a:pt x="12" y="270"/>
                </a:moveTo>
                <a:cubicBezTo>
                  <a:pt x="64" y="248"/>
                  <a:pt x="116" y="226"/>
                  <a:pt x="132" y="186"/>
                </a:cubicBezTo>
                <a:cubicBezTo>
                  <a:pt x="148" y="146"/>
                  <a:pt x="130" y="60"/>
                  <a:pt x="108" y="30"/>
                </a:cubicBezTo>
                <a:cubicBezTo>
                  <a:pt x="86" y="0"/>
                  <a:pt x="16" y="8"/>
                  <a:pt x="0" y="6"/>
                </a:cubicBezTo>
              </a:path>
            </a:pathLst>
          </a:custGeom>
          <a:noFill/>
          <a:ln w="38100" cap="flat" cmpd="sng">
            <a:solidFill>
              <a:srgbClr val="FF0000"/>
            </a:solidFill>
            <a:prstDash val="solid"/>
            <a:round/>
            <a:headEnd type="none" w="med" len="med"/>
            <a:tailEnd type="stealth" w="lg" len="lg"/>
          </a:ln>
          <a:effectLst/>
        </p:spPr>
        <p:txBody>
          <a:bodyPr lIns="90000" tIns="46800" rIns="90000" bIns="46800" anchor="ctr">
            <a:spAutoFit/>
          </a:bodyPr>
          <a:lstStyle/>
          <a:p>
            <a:endParaRPr lang="zh-CN" altLang="en-US"/>
          </a:p>
        </p:txBody>
      </p:sp>
      <p:grpSp>
        <p:nvGrpSpPr>
          <p:cNvPr id="1189927" name="Group 39"/>
          <p:cNvGrpSpPr/>
          <p:nvPr/>
        </p:nvGrpSpPr>
        <p:grpSpPr bwMode="auto">
          <a:xfrm>
            <a:off x="7755383" y="1538288"/>
            <a:ext cx="2228850" cy="463550"/>
            <a:chOff x="3696" y="3428"/>
            <a:chExt cx="1404" cy="292"/>
          </a:xfrm>
        </p:grpSpPr>
        <p:sp>
          <p:nvSpPr>
            <p:cNvPr id="1189911" name="Line 23"/>
            <p:cNvSpPr>
              <a:spLocks noChangeShapeType="1"/>
            </p:cNvSpPr>
            <p:nvPr/>
          </p:nvSpPr>
          <p:spPr bwMode="auto">
            <a:xfrm flipH="1">
              <a:off x="3696" y="3550"/>
              <a:ext cx="540" cy="0"/>
            </a:xfrm>
            <a:prstGeom prst="line">
              <a:avLst/>
            </a:prstGeom>
            <a:noFill/>
            <a:ln w="38100">
              <a:solidFill>
                <a:srgbClr val="C00000"/>
              </a:solidFill>
              <a:round/>
              <a:tailEnd type="stealth" w="lg" len="lg"/>
            </a:ln>
            <a:effectLst>
              <a:outerShdw dist="35921" dir="2700000" algn="ctr" rotWithShape="0">
                <a:schemeClr val="bg2"/>
              </a:outerShdw>
            </a:effectLst>
          </p:spPr>
          <p:txBody>
            <a:bodyPr wrap="none" lIns="90000" tIns="46800" rIns="90000" bIns="46800" anchor="ctr">
              <a:spAutoFit/>
            </a:bodyPr>
            <a:lstStyle/>
            <a:p>
              <a:endParaRPr lang="zh-CN" altLang="en-US">
                <a:solidFill>
                  <a:srgbClr val="C00000"/>
                </a:solidFill>
              </a:endParaRPr>
            </a:p>
          </p:txBody>
        </p:sp>
        <p:sp>
          <p:nvSpPr>
            <p:cNvPr id="1189912" name="Text Box 24"/>
            <p:cNvSpPr txBox="1">
              <a:spLocks noChangeArrowheads="1"/>
            </p:cNvSpPr>
            <p:nvPr/>
          </p:nvSpPr>
          <p:spPr bwMode="auto">
            <a:xfrm>
              <a:off x="4188" y="3428"/>
              <a:ext cx="912" cy="292"/>
            </a:xfrm>
            <a:prstGeom prst="rect">
              <a:avLst/>
            </a:prstGeom>
            <a:noFill/>
            <a:ln w="38100">
              <a:noFill/>
              <a:miter lim="800000"/>
            </a:ln>
            <a:effectLst/>
          </p:spPr>
          <p:txBody>
            <a:bodyPr wrap="none" lIns="90000" tIns="46800" rIns="90000" bIns="46800" anchor="ctr">
              <a:spAutoFit/>
            </a:bodyPr>
            <a:lstStyle/>
            <a:p>
              <a:pPr algn="ctr">
                <a:lnSpc>
                  <a:spcPct val="100000"/>
                </a:lnSpc>
                <a:spcBef>
                  <a:spcPct val="0"/>
                </a:spcBef>
              </a:pPr>
              <a:r>
                <a:rPr lang="en-US" altLang="zh-CN">
                  <a:solidFill>
                    <a:srgbClr val="C00000"/>
                  </a:solidFill>
                  <a:effectLst>
                    <a:outerShdw blurRad="38100" dist="38100" dir="2700000" algn="tl">
                      <a:srgbClr val="000000"/>
                    </a:outerShdw>
                  </a:effectLst>
                  <a:ea typeface="隶书" panose="02010509060101010101" pitchFamily="49" charset="-122"/>
                </a:rPr>
                <a:t>**p2, *p1</a:t>
              </a:r>
              <a:endParaRPr lang="en-US" altLang="zh-CN">
                <a:solidFill>
                  <a:srgbClr val="C00000"/>
                </a:solidFill>
                <a:effectLst>
                  <a:outerShdw blurRad="38100" dist="38100" dir="2700000" algn="tl">
                    <a:srgbClr val="000000"/>
                  </a:outerShdw>
                </a:effectLst>
                <a:ea typeface="隶书" panose="02010509060101010101" pitchFamily="49" charset="-122"/>
              </a:endParaRPr>
            </a:p>
          </p:txBody>
        </p:sp>
      </p:grpSp>
      <p:grpSp>
        <p:nvGrpSpPr>
          <p:cNvPr id="1189928" name="Group 40"/>
          <p:cNvGrpSpPr/>
          <p:nvPr/>
        </p:nvGrpSpPr>
        <p:grpSpPr bwMode="auto">
          <a:xfrm>
            <a:off x="7783961" y="2517775"/>
            <a:ext cx="1465263" cy="463550"/>
            <a:chOff x="4195" y="1541"/>
            <a:chExt cx="923" cy="292"/>
          </a:xfrm>
        </p:grpSpPr>
        <p:sp>
          <p:nvSpPr>
            <p:cNvPr id="1189913" name="Line 25"/>
            <p:cNvSpPr>
              <a:spLocks noChangeShapeType="1"/>
            </p:cNvSpPr>
            <p:nvPr/>
          </p:nvSpPr>
          <p:spPr bwMode="auto">
            <a:xfrm flipH="1">
              <a:off x="4195" y="1706"/>
              <a:ext cx="540" cy="0"/>
            </a:xfrm>
            <a:prstGeom prst="line">
              <a:avLst/>
            </a:prstGeom>
            <a:noFill/>
            <a:ln w="38100">
              <a:solidFill>
                <a:srgbClr val="FF0000"/>
              </a:solidFill>
              <a:round/>
              <a:tailEnd type="stealth" w="lg" len="lg"/>
            </a:ln>
            <a:effectLst>
              <a:outerShdw dist="35921" dir="2700000" algn="ctr" rotWithShape="0">
                <a:schemeClr val="bg2"/>
              </a:outerShdw>
            </a:effectLst>
          </p:spPr>
          <p:txBody>
            <a:bodyPr wrap="none" lIns="90000" tIns="46800" rIns="90000" bIns="46800" anchor="ctr">
              <a:spAutoFit/>
            </a:bodyPr>
            <a:lstStyle/>
            <a:p>
              <a:endParaRPr lang="zh-CN" altLang="en-US"/>
            </a:p>
          </p:txBody>
        </p:sp>
        <p:sp>
          <p:nvSpPr>
            <p:cNvPr id="1189914" name="Text Box 26"/>
            <p:cNvSpPr txBox="1">
              <a:spLocks noChangeArrowheads="1"/>
            </p:cNvSpPr>
            <p:nvPr/>
          </p:nvSpPr>
          <p:spPr bwMode="auto">
            <a:xfrm>
              <a:off x="4702" y="1541"/>
              <a:ext cx="416" cy="292"/>
            </a:xfrm>
            <a:prstGeom prst="rect">
              <a:avLst/>
            </a:prstGeom>
            <a:noFill/>
            <a:ln w="38100">
              <a:noFill/>
              <a:miter lim="800000"/>
            </a:ln>
            <a:effectLst/>
          </p:spPr>
          <p:txBody>
            <a:bodyPr wrap="none" lIns="90000" tIns="46800" rIns="90000" bIns="46800" anchor="ctr">
              <a:spAutoFit/>
            </a:bodyPr>
            <a:lstStyle/>
            <a:p>
              <a:pPr algn="ctr">
                <a:lnSpc>
                  <a:spcPct val="100000"/>
                </a:lnSpc>
                <a:spcBef>
                  <a:spcPct val="0"/>
                </a:spcBef>
              </a:pPr>
              <a:r>
                <a:rPr lang="en-US" altLang="zh-CN">
                  <a:solidFill>
                    <a:srgbClr val="FF3300"/>
                  </a:solidFill>
                  <a:effectLst>
                    <a:outerShdw blurRad="38100" dist="38100" dir="2700000" algn="tl">
                      <a:srgbClr val="000000"/>
                    </a:outerShdw>
                  </a:effectLst>
                  <a:ea typeface="隶书" panose="02010509060101010101" pitchFamily="49" charset="-122"/>
                </a:rPr>
                <a:t>*p2</a:t>
              </a:r>
              <a:endParaRPr lang="en-US" altLang="zh-CN">
                <a:solidFill>
                  <a:srgbClr val="FF3300"/>
                </a:solidFill>
                <a:effectLst>
                  <a:outerShdw blurRad="38100" dist="38100" dir="2700000" algn="tl">
                    <a:srgbClr val="000000"/>
                  </a:outerShdw>
                </a:effectLst>
                <a:ea typeface="隶书" panose="02010509060101010101" pitchFamily="49" charset="-122"/>
              </a:endParaRPr>
            </a:p>
          </p:txBody>
        </p:sp>
      </p:grpSp>
      <p:sp>
        <p:nvSpPr>
          <p:cNvPr id="1189915" name="Rectangle 27"/>
          <p:cNvSpPr>
            <a:spLocks noChangeArrowheads="1"/>
          </p:cNvSpPr>
          <p:nvPr/>
        </p:nvSpPr>
        <p:spPr bwMode="auto">
          <a:xfrm>
            <a:off x="536278" y="5027296"/>
            <a:ext cx="2154238" cy="538163"/>
          </a:xfrm>
          <a:prstGeom prst="rect">
            <a:avLst/>
          </a:prstGeom>
          <a:noFill/>
          <a:ln w="9525">
            <a:noFill/>
            <a:miter lim="800000"/>
          </a:ln>
          <a:effectLst/>
        </p:spPr>
        <p:txBody>
          <a:bodyPr/>
          <a:lstStyle/>
          <a:p>
            <a:pPr marL="342900" indent="-342900">
              <a:lnSpc>
                <a:spcPct val="100000"/>
              </a:lnSpc>
              <a:buFont typeface="Wingdings" panose="05000000000000000000" pitchFamily="2" charset="2"/>
              <a:buChar char="Ø"/>
            </a:pPr>
            <a:r>
              <a:rPr lang="zh-CN" altLang="en-US" dirty="0">
                <a:solidFill>
                  <a:srgbClr val="CC0099"/>
                </a:solidFill>
                <a:effectLst>
                  <a:outerShdw blurRad="38100" dist="38100" dir="2700000" algn="tl">
                    <a:srgbClr val="000000"/>
                  </a:outerShdw>
                </a:effectLst>
                <a:latin typeface="+mn-lt"/>
                <a:ea typeface="楷体" panose="02010609060101010101" pitchFamily="49" charset="-122"/>
              </a:rPr>
              <a:t>多级指针</a:t>
            </a:r>
            <a:endParaRPr lang="zh-CN" altLang="en-US" dirty="0">
              <a:solidFill>
                <a:srgbClr val="CC0099"/>
              </a:solidFill>
              <a:effectLst>
                <a:outerShdw blurRad="38100" dist="38100" dir="2700000" algn="tl">
                  <a:srgbClr val="000000"/>
                </a:outerShdw>
              </a:effectLst>
              <a:latin typeface="+mn-lt"/>
              <a:ea typeface="楷体" panose="02010609060101010101" pitchFamily="49" charset="-122"/>
            </a:endParaRPr>
          </a:p>
        </p:txBody>
      </p:sp>
      <p:sp>
        <p:nvSpPr>
          <p:cNvPr id="1189916" name="Text Box 28"/>
          <p:cNvSpPr txBox="1">
            <a:spLocks noChangeArrowheads="1"/>
          </p:cNvSpPr>
          <p:nvPr/>
        </p:nvSpPr>
        <p:spPr bwMode="auto">
          <a:xfrm>
            <a:off x="899994" y="5549901"/>
            <a:ext cx="3981411" cy="878895"/>
          </a:xfrm>
          <a:prstGeom prst="rect">
            <a:avLst/>
          </a:prstGeom>
          <a:noFill/>
          <a:ln w="9525">
            <a:noFill/>
            <a:miter lim="800000"/>
          </a:ln>
          <a:effectLst/>
        </p:spPr>
        <p:txBody>
          <a:bodyPr wrap="none">
            <a:spAutoFit/>
          </a:bodyPr>
          <a:lstStyle/>
          <a:p>
            <a:pPr>
              <a:lnSpc>
                <a:spcPts val="3200"/>
              </a:lnSpc>
              <a:spcBef>
                <a:spcPct val="0"/>
              </a:spcBef>
            </a:pPr>
            <a:r>
              <a:rPr lang="zh-CN" altLang="en-US" dirty="0">
                <a:solidFill>
                  <a:srgbClr val="FF3300"/>
                </a:solidFill>
                <a:effectLst>
                  <a:outerShdw blurRad="38100" dist="38100" dir="2700000" algn="tl">
                    <a:srgbClr val="000000"/>
                  </a:outerShdw>
                </a:effectLst>
                <a:latin typeface="+mn-lt"/>
                <a:ea typeface="楷体" panose="02010609060101010101" pitchFamily="49" charset="-122"/>
              </a:rPr>
              <a:t>例</a:t>
            </a:r>
            <a:r>
              <a:rPr lang="zh-CN" altLang="en-US" dirty="0">
                <a:effectLst>
                  <a:outerShdw blurRad="38100" dist="38100" dir="2700000" algn="tl">
                    <a:srgbClr val="FFFFFF"/>
                  </a:outerShdw>
                </a:effectLst>
                <a:latin typeface="+mn-lt"/>
                <a:ea typeface="楷体" panose="02010609060101010101" pitchFamily="49" charset="-122"/>
              </a:rPr>
              <a:t>  三级指针     </a:t>
            </a:r>
            <a:r>
              <a:rPr lang="en-US" altLang="zh-CN" dirty="0">
                <a:effectLst>
                  <a:outerShdw blurRad="38100" dist="38100" dir="2700000" algn="tl">
                    <a:srgbClr val="FFFFFF"/>
                  </a:outerShdw>
                </a:effectLst>
                <a:latin typeface="+mn-lt"/>
                <a:ea typeface="楷体" panose="02010609060101010101" pitchFamily="49" charset="-122"/>
              </a:rPr>
              <a:t>int    ***p;</a:t>
            </a:r>
            <a:endParaRPr lang="en-US" altLang="zh-CN" dirty="0">
              <a:effectLst>
                <a:outerShdw blurRad="38100" dist="38100" dir="2700000" algn="tl">
                  <a:srgbClr val="FFFFFF"/>
                </a:outerShdw>
              </a:effectLst>
              <a:latin typeface="+mn-lt"/>
              <a:ea typeface="楷体" panose="02010609060101010101" pitchFamily="49" charset="-122"/>
            </a:endParaRPr>
          </a:p>
          <a:p>
            <a:pPr>
              <a:lnSpc>
                <a:spcPts val="3200"/>
              </a:lnSpc>
              <a:spcBef>
                <a:spcPct val="0"/>
              </a:spcBef>
            </a:pPr>
            <a:r>
              <a:rPr lang="en-US" altLang="zh-CN" dirty="0">
                <a:effectLst>
                  <a:outerShdw blurRad="38100" dist="38100" dir="2700000" algn="tl">
                    <a:srgbClr val="FFFFFF"/>
                  </a:outerShdw>
                </a:effectLst>
                <a:latin typeface="+mn-lt"/>
                <a:ea typeface="楷体" panose="02010609060101010101" pitchFamily="49" charset="-122"/>
              </a:rPr>
              <a:t>      </a:t>
            </a:r>
            <a:r>
              <a:rPr lang="zh-CN" altLang="zh-CN" dirty="0">
                <a:effectLst>
                  <a:outerShdw blurRad="38100" dist="38100" dir="2700000" algn="tl">
                    <a:srgbClr val="FFFFFF"/>
                  </a:outerShdw>
                </a:effectLst>
                <a:latin typeface="+mn-lt"/>
                <a:ea typeface="楷体" panose="02010609060101010101" pitchFamily="49" charset="-122"/>
              </a:rPr>
              <a:t>四级指针     </a:t>
            </a:r>
            <a:r>
              <a:rPr lang="en-US" altLang="zh-CN" dirty="0">
                <a:effectLst>
                  <a:outerShdw blurRad="38100" dist="38100" dir="2700000" algn="tl">
                    <a:srgbClr val="FFFFFF"/>
                  </a:outerShdw>
                </a:effectLst>
                <a:latin typeface="+mn-lt"/>
                <a:ea typeface="楷体" panose="02010609060101010101" pitchFamily="49" charset="-122"/>
              </a:rPr>
              <a:t>char   ****p;</a:t>
            </a:r>
            <a:endParaRPr lang="en-US" altLang="zh-CN" dirty="0">
              <a:effectLst>
                <a:outerShdw blurRad="38100" dist="38100" dir="2700000" algn="tl">
                  <a:srgbClr val="FFFFFF"/>
                </a:outerShdw>
              </a:effectLst>
              <a:latin typeface="+mn-lt"/>
              <a:ea typeface="楷体" panose="02010609060101010101" pitchFamily="49" charset="-122"/>
            </a:endParaRPr>
          </a:p>
        </p:txBody>
      </p:sp>
      <p:sp>
        <p:nvSpPr>
          <p:cNvPr id="1189921" name="Text Box 33"/>
          <p:cNvSpPr txBox="1">
            <a:spLocks noChangeArrowheads="1"/>
          </p:cNvSpPr>
          <p:nvPr/>
        </p:nvSpPr>
        <p:spPr bwMode="auto">
          <a:xfrm>
            <a:off x="5951984" y="1717675"/>
            <a:ext cx="720725" cy="336550"/>
          </a:xfrm>
          <a:prstGeom prst="rect">
            <a:avLst/>
          </a:prstGeom>
          <a:noFill/>
          <a:ln w="9525" algn="ctr">
            <a:noFill/>
            <a:miter lim="800000"/>
          </a:ln>
          <a:effectLst/>
        </p:spPr>
        <p:txBody>
          <a:bodyPr>
            <a:spAutoFit/>
          </a:bodyPr>
          <a:lstStyle/>
          <a:p>
            <a:pPr marL="342900" indent="-342900">
              <a:spcBef>
                <a:spcPct val="50000"/>
              </a:spcBef>
            </a:pPr>
            <a:r>
              <a:rPr lang="en-US" altLang="zh-CN" sz="2000">
                <a:solidFill>
                  <a:schemeClr val="accent2"/>
                </a:solidFill>
                <a:effectLst>
                  <a:outerShdw blurRad="38100" dist="38100" dir="2700000" algn="tl">
                    <a:srgbClr val="000000"/>
                  </a:outerShdw>
                </a:effectLst>
              </a:rPr>
              <a:t>1080</a:t>
            </a:r>
            <a:endParaRPr lang="en-US" altLang="zh-CN" sz="2000">
              <a:solidFill>
                <a:schemeClr val="accent2"/>
              </a:solidFill>
              <a:effectLst>
                <a:outerShdw blurRad="38100" dist="38100" dir="2700000" algn="tl">
                  <a:srgbClr val="000000"/>
                </a:outerShdw>
              </a:effectLst>
            </a:endParaRPr>
          </a:p>
        </p:txBody>
      </p:sp>
      <p:sp>
        <p:nvSpPr>
          <p:cNvPr id="1189922" name="Text Box 34"/>
          <p:cNvSpPr txBox="1">
            <a:spLocks noChangeArrowheads="1"/>
          </p:cNvSpPr>
          <p:nvPr/>
        </p:nvSpPr>
        <p:spPr bwMode="auto">
          <a:xfrm>
            <a:off x="5996434" y="2633663"/>
            <a:ext cx="720725" cy="336550"/>
          </a:xfrm>
          <a:prstGeom prst="rect">
            <a:avLst/>
          </a:prstGeom>
          <a:noFill/>
          <a:ln w="9525" algn="ctr">
            <a:noFill/>
            <a:miter lim="800000"/>
          </a:ln>
          <a:effectLst/>
        </p:spPr>
        <p:txBody>
          <a:bodyPr>
            <a:spAutoFit/>
          </a:bodyPr>
          <a:lstStyle/>
          <a:p>
            <a:pPr marL="342900" indent="-342900">
              <a:spcBef>
                <a:spcPct val="50000"/>
              </a:spcBef>
            </a:pPr>
            <a:r>
              <a:rPr lang="en-US" altLang="zh-CN" sz="2000">
                <a:solidFill>
                  <a:srgbClr val="FF3300"/>
                </a:solidFill>
                <a:effectLst>
                  <a:outerShdw blurRad="38100" dist="38100" dir="2700000" algn="tl">
                    <a:srgbClr val="000000"/>
                  </a:outerShdw>
                </a:effectLst>
              </a:rPr>
              <a:t>2000</a:t>
            </a:r>
            <a:endParaRPr lang="en-US" altLang="zh-CN" sz="2000">
              <a:solidFill>
                <a:srgbClr val="FF3300"/>
              </a:solidFill>
              <a:effectLst>
                <a:outerShdw blurRad="38100" dist="38100" dir="2700000" algn="tl">
                  <a:srgbClr val="000000"/>
                </a:outerShdw>
              </a:effectLst>
            </a:endParaRPr>
          </a:p>
        </p:txBody>
      </p:sp>
      <p:sp>
        <p:nvSpPr>
          <p:cNvPr id="1189923" name="Text Box 35"/>
          <p:cNvSpPr txBox="1">
            <a:spLocks noChangeArrowheads="1"/>
          </p:cNvSpPr>
          <p:nvPr/>
        </p:nvSpPr>
        <p:spPr bwMode="auto">
          <a:xfrm>
            <a:off x="5998021" y="3092450"/>
            <a:ext cx="720725" cy="336550"/>
          </a:xfrm>
          <a:prstGeom prst="rect">
            <a:avLst/>
          </a:prstGeom>
          <a:noFill/>
          <a:ln w="9525" algn="ctr">
            <a:noFill/>
            <a:miter lim="800000"/>
          </a:ln>
          <a:effectLst/>
        </p:spPr>
        <p:txBody>
          <a:bodyPr>
            <a:spAutoFit/>
          </a:bodyPr>
          <a:lstStyle/>
          <a:p>
            <a:pPr marL="342900" indent="-342900">
              <a:spcBef>
                <a:spcPct val="50000"/>
              </a:spcBef>
            </a:pPr>
            <a:r>
              <a:rPr lang="en-US" altLang="zh-CN" sz="2000">
                <a:effectLst>
                  <a:outerShdw blurRad="38100" dist="38100" dir="2700000" algn="tl">
                    <a:srgbClr val="FFFFFF"/>
                  </a:outerShdw>
                </a:effectLst>
              </a:rPr>
              <a:t>2020</a:t>
            </a:r>
            <a:endParaRPr lang="en-US" altLang="zh-CN" sz="2000">
              <a:effectLst>
                <a:outerShdw blurRad="38100" dist="38100" dir="2700000" algn="tl">
                  <a:srgbClr val="FFFFFF"/>
                </a:outerShdw>
              </a:effectLst>
            </a:endParaRPr>
          </a:p>
        </p:txBody>
      </p:sp>
      <p:sp>
        <p:nvSpPr>
          <p:cNvPr id="1189924" name="Text Box 36"/>
          <p:cNvSpPr txBox="1">
            <a:spLocks noChangeArrowheads="1"/>
          </p:cNvSpPr>
          <p:nvPr/>
        </p:nvSpPr>
        <p:spPr bwMode="auto">
          <a:xfrm>
            <a:off x="7148959" y="2652713"/>
            <a:ext cx="720725" cy="336550"/>
          </a:xfrm>
          <a:prstGeom prst="rect">
            <a:avLst/>
          </a:prstGeom>
          <a:noFill/>
          <a:ln w="9525" algn="ctr">
            <a:noFill/>
            <a:miter lim="800000"/>
          </a:ln>
          <a:effectLst/>
        </p:spPr>
        <p:txBody>
          <a:bodyPr>
            <a:spAutoFit/>
          </a:bodyPr>
          <a:lstStyle/>
          <a:p>
            <a:pPr marL="342900" indent="-342900">
              <a:spcBef>
                <a:spcPct val="50000"/>
              </a:spcBef>
            </a:pPr>
            <a:r>
              <a:rPr lang="en-US" altLang="zh-CN" sz="2000">
                <a:solidFill>
                  <a:schemeClr val="accent2"/>
                </a:solidFill>
                <a:effectLst>
                  <a:outerShdw blurRad="38100" dist="38100" dir="2700000" algn="tl">
                    <a:srgbClr val="000000"/>
                  </a:outerShdw>
                </a:effectLst>
              </a:rPr>
              <a:t>1080</a:t>
            </a:r>
            <a:endParaRPr lang="en-US" altLang="zh-CN" sz="2000">
              <a:solidFill>
                <a:schemeClr val="accent2"/>
              </a:solidFill>
              <a:effectLst>
                <a:outerShdw blurRad="38100" dist="38100" dir="2700000" algn="tl">
                  <a:srgbClr val="000000"/>
                </a:outerShdw>
              </a:effectLst>
            </a:endParaRPr>
          </a:p>
        </p:txBody>
      </p:sp>
      <p:sp>
        <p:nvSpPr>
          <p:cNvPr id="1189925" name="Text Box 37"/>
          <p:cNvSpPr txBox="1">
            <a:spLocks noChangeArrowheads="1"/>
          </p:cNvSpPr>
          <p:nvPr/>
        </p:nvSpPr>
        <p:spPr bwMode="auto">
          <a:xfrm>
            <a:off x="7150546" y="3100388"/>
            <a:ext cx="720725" cy="336550"/>
          </a:xfrm>
          <a:prstGeom prst="rect">
            <a:avLst/>
          </a:prstGeom>
          <a:noFill/>
          <a:ln w="9525" algn="ctr">
            <a:noFill/>
            <a:miter lim="800000"/>
          </a:ln>
          <a:effectLst/>
        </p:spPr>
        <p:txBody>
          <a:bodyPr>
            <a:spAutoFit/>
          </a:bodyPr>
          <a:lstStyle/>
          <a:p>
            <a:pPr marL="342900" indent="-342900">
              <a:spcBef>
                <a:spcPct val="50000"/>
              </a:spcBef>
            </a:pPr>
            <a:r>
              <a:rPr lang="en-US" altLang="zh-CN" sz="2000">
                <a:solidFill>
                  <a:srgbClr val="FF3300"/>
                </a:solidFill>
                <a:effectLst>
                  <a:outerShdw blurRad="38100" dist="38100" dir="2700000" algn="tl">
                    <a:srgbClr val="000000"/>
                  </a:outerShdw>
                </a:effectLst>
              </a:rPr>
              <a:t>2000</a:t>
            </a:r>
            <a:endParaRPr lang="en-US" altLang="zh-CN" sz="2000">
              <a:solidFill>
                <a:srgbClr val="FF3300"/>
              </a:solidFill>
              <a:effectLst>
                <a:outerShdw blurRad="38100" dist="38100" dir="2700000" algn="tl">
                  <a:srgbClr val="000000"/>
                </a:outerShdw>
              </a:effectLst>
            </a:endParaRPr>
          </a:p>
        </p:txBody>
      </p:sp>
      <p:sp>
        <p:nvSpPr>
          <p:cNvPr id="1189926" name="Text Box 38"/>
          <p:cNvSpPr txBox="1">
            <a:spLocks noChangeArrowheads="1"/>
          </p:cNvSpPr>
          <p:nvPr/>
        </p:nvSpPr>
        <p:spPr bwMode="auto">
          <a:xfrm>
            <a:off x="7248970" y="1701800"/>
            <a:ext cx="431800" cy="336550"/>
          </a:xfrm>
          <a:prstGeom prst="rect">
            <a:avLst/>
          </a:prstGeom>
          <a:solidFill>
            <a:srgbClr val="CCFFFF"/>
          </a:solidFill>
          <a:ln w="9525" algn="ctr">
            <a:noFill/>
            <a:miter lim="800000"/>
          </a:ln>
          <a:effectLst/>
        </p:spPr>
        <p:txBody>
          <a:bodyPr>
            <a:spAutoFit/>
          </a:bodyPr>
          <a:lstStyle/>
          <a:p>
            <a:pPr marL="342900" indent="-342900">
              <a:spcBef>
                <a:spcPct val="50000"/>
              </a:spcBef>
            </a:pPr>
            <a:r>
              <a:rPr lang="en-US" altLang="zh-CN" sz="2000">
                <a:solidFill>
                  <a:srgbClr val="CC0099"/>
                </a:solidFill>
                <a:effectLst>
                  <a:outerShdw blurRad="38100" dist="38100" dir="2700000" algn="tl">
                    <a:srgbClr val="000000"/>
                  </a:outerShdw>
                </a:effectLst>
              </a:rPr>
              <a:t>5</a:t>
            </a:r>
            <a:endParaRPr lang="en-US" altLang="zh-CN" sz="2000">
              <a:solidFill>
                <a:srgbClr val="CC0099"/>
              </a:solidFill>
              <a:effectLst>
                <a:outerShdw blurRad="38100" dist="38100" dir="2700000" algn="tl">
                  <a:srgbClr val="000000"/>
                </a:outerShdw>
              </a:effectLst>
            </a:endParaRPr>
          </a:p>
        </p:txBody>
      </p:sp>
      <p:grpSp>
        <p:nvGrpSpPr>
          <p:cNvPr id="1189929" name="Group 41"/>
          <p:cNvGrpSpPr/>
          <p:nvPr/>
        </p:nvGrpSpPr>
        <p:grpSpPr bwMode="auto">
          <a:xfrm>
            <a:off x="-9822" y="0"/>
            <a:ext cx="446088" cy="6858000"/>
            <a:chOff x="0" y="0"/>
            <a:chExt cx="281" cy="4320"/>
          </a:xfrm>
        </p:grpSpPr>
        <p:sp>
          <p:nvSpPr>
            <p:cNvPr id="1189930" name="Text Box 4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89931" name="Text Box 4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89890">
                                            <p:txEl>
                                              <p:pRg st="0" end="0"/>
                                            </p:txEl>
                                          </p:spTgt>
                                        </p:tgtEl>
                                        <p:attrNameLst>
                                          <p:attrName>style.visibility</p:attrName>
                                        </p:attrNameLst>
                                      </p:cBhvr>
                                      <p:to>
                                        <p:strVal val="visible"/>
                                      </p:to>
                                    </p:set>
                                    <p:anim calcmode="lin" valueType="num">
                                      <p:cBhvr additive="base">
                                        <p:cTn id="7" dur="500" fill="hold"/>
                                        <p:tgtEl>
                                          <p:spTgt spid="118989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8989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89890">
                                            <p:txEl>
                                              <p:pRg st="1" end="1"/>
                                            </p:txEl>
                                          </p:spTgt>
                                        </p:tgtEl>
                                        <p:attrNameLst>
                                          <p:attrName>style.visibility</p:attrName>
                                        </p:attrNameLst>
                                      </p:cBhvr>
                                      <p:to>
                                        <p:strVal val="visible"/>
                                      </p:to>
                                    </p:set>
                                    <p:anim calcmode="lin" valueType="num">
                                      <p:cBhvr additive="base">
                                        <p:cTn id="13" dur="500" fill="hold"/>
                                        <p:tgtEl>
                                          <p:spTgt spid="118989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89890">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1189892"/>
                                        </p:tgtEl>
                                        <p:attrNameLst>
                                          <p:attrName>style.visibility</p:attrName>
                                        </p:attrNameLst>
                                      </p:cBhvr>
                                      <p:to>
                                        <p:strVal val="visible"/>
                                      </p:to>
                                    </p:set>
                                    <p:animEffect transition="in" filter="box(out)">
                                      <p:cBhvr>
                                        <p:cTn id="19" dur="500"/>
                                        <p:tgtEl>
                                          <p:spTgt spid="1189892"/>
                                        </p:tgtEl>
                                      </p:cBhvr>
                                    </p:animEffect>
                                  </p:childTnLst>
                                  <p:subTnLst>
                                    <p:set>
                                      <p:cBhvr override="childStyle">
                                        <p:cTn dur="1" fill="hold" display="0" masterRel="nextClick" afterEffect="1"/>
                                        <p:tgtEl>
                                          <p:spTgt spid="1189892"/>
                                        </p:tgtEl>
                                        <p:attrNameLst>
                                          <p:attrName>style.visibility</p:attrName>
                                        </p:attrNameLst>
                                      </p:cBhvr>
                                      <p:to>
                                        <p:strVal val="hidden"/>
                                      </p:to>
                                    </p:se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1189893"/>
                                        </p:tgtEl>
                                        <p:attrNameLst>
                                          <p:attrName>style.visibility</p:attrName>
                                        </p:attrNameLst>
                                      </p:cBhvr>
                                      <p:to>
                                        <p:strVal val="visible"/>
                                      </p:to>
                                    </p:set>
                                    <p:animEffect transition="in" filter="box(out)">
                                      <p:cBhvr>
                                        <p:cTn id="24" dur="500"/>
                                        <p:tgtEl>
                                          <p:spTgt spid="1189893"/>
                                        </p:tgtEl>
                                      </p:cBhvr>
                                    </p:animEffect>
                                  </p:childTnLst>
                                  <p:subTnLst>
                                    <p:set>
                                      <p:cBhvr override="childStyle">
                                        <p:cTn dur="1" fill="hold" display="0" masterRel="nextClick" afterEffect="1"/>
                                        <p:tgtEl>
                                          <p:spTgt spid="1189893"/>
                                        </p:tgtEl>
                                        <p:attrNameLst>
                                          <p:attrName>style.visibility</p:attrName>
                                        </p:attrNameLst>
                                      </p:cBhvr>
                                      <p:to>
                                        <p:strVal val="hidden"/>
                                      </p:to>
                                    </p:set>
                                    <p:audio>
                                      <p:cMediaNode>
                                        <p:cTn display="0" masterRel="sameClick">
                                          <p:stCondLst>
                                            <p:cond evt="begin" delay="0">
                                              <p:tn val="22"/>
                                            </p:cond>
                                          </p:stCondLst>
                                          <p:endCondLst>
                                            <p:cond evt="onStopAudio" delay="0">
                                              <p:tgtEl>
                                                <p:sldTgt/>
                                              </p:tgtEl>
                                            </p:cond>
                                          </p:endCondLst>
                                        </p:cTn>
                                        <p:tgtEl>
                                          <p:sndTgt r:embed="rId2" name="CAMERA.WAV"/>
                                        </p:tgtEl>
                                      </p:cMediaNode>
                                    </p:audio>
                                  </p:sub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1189894"/>
                                        </p:tgtEl>
                                        <p:attrNameLst>
                                          <p:attrName>style.visibility</p:attrName>
                                        </p:attrNameLst>
                                      </p:cBhvr>
                                      <p:to>
                                        <p:strVal val="visible"/>
                                      </p:to>
                                    </p:set>
                                    <p:animEffect transition="in" filter="box(out)">
                                      <p:cBhvr>
                                        <p:cTn id="29" dur="500"/>
                                        <p:tgtEl>
                                          <p:spTgt spid="1189894"/>
                                        </p:tgtEl>
                                      </p:cBhvr>
                                    </p:animEffect>
                                  </p:childTnLst>
                                  <p:subTnLst>
                                    <p:set>
                                      <p:cBhvr override="childStyle">
                                        <p:cTn dur="1" fill="hold" display="0" masterRel="nextClick" afterEffect="1"/>
                                        <p:tgtEl>
                                          <p:spTgt spid="1189894"/>
                                        </p:tgtEl>
                                        <p:attrNameLst>
                                          <p:attrName>style.visibility</p:attrName>
                                        </p:attrNameLst>
                                      </p:cBhvr>
                                      <p:to>
                                        <p:strVal val="hidden"/>
                                      </p:to>
                                    </p:set>
                                    <p:audio>
                                      <p:cMediaNode>
                                        <p:cTn display="0" masterRel="sameClick">
                                          <p:stCondLst>
                                            <p:cond evt="begin" delay="0">
                                              <p:tn val="27"/>
                                            </p:cond>
                                          </p:stCondLst>
                                          <p:endCondLst>
                                            <p:cond evt="onStopAudio" delay="0">
                                              <p:tgtEl>
                                                <p:sldTgt/>
                                              </p:tgtEl>
                                            </p:cond>
                                          </p:endCondLst>
                                        </p:cTn>
                                        <p:tgtEl>
                                          <p:sndTgt r:embed="rId2" name="CAMERA.WAV"/>
                                        </p:tgtEl>
                                      </p:cMediaNode>
                                    </p:audio>
                                  </p:sub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189895">
                                            <p:txEl>
                                              <p:pRg st="0" end="0"/>
                                            </p:txEl>
                                          </p:spTgt>
                                        </p:tgtEl>
                                        <p:attrNameLst>
                                          <p:attrName>style.visibility</p:attrName>
                                        </p:attrNameLst>
                                      </p:cBhvr>
                                      <p:to>
                                        <p:strVal val="visible"/>
                                      </p:to>
                                    </p:set>
                                    <p:anim calcmode="lin" valueType="num">
                                      <p:cBhvr additive="base">
                                        <p:cTn id="34" dur="500" fill="hold"/>
                                        <p:tgtEl>
                                          <p:spTgt spid="1189895">
                                            <p:txEl>
                                              <p:pRg st="0" end="0"/>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189895">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2"/>
                                            </p:cond>
                                          </p:stCondLst>
                                          <p:endCondLst>
                                            <p:cond evt="onStopAudio" delay="0">
                                              <p:tgtEl>
                                                <p:sldTgt/>
                                              </p:tgtEl>
                                            </p:cond>
                                          </p:endCondLst>
                                        </p:cTn>
                                        <p:tgtEl>
                                          <p:sndTgt r:embed="rId2" name="camera.wav"/>
                                        </p:tgtEl>
                                      </p:cMediaNode>
                                    </p:audio>
                                  </p:subTnLst>
                                </p:cTn>
                              </p:par>
                            </p:childTnLst>
                          </p:cTn>
                        </p:par>
                        <p:par>
                          <p:cTn id="36" fill="hold">
                            <p:stCondLst>
                              <p:cond delay="500"/>
                            </p:stCondLst>
                            <p:childTnLst>
                              <p:par>
                                <p:cTn id="37" presetID="4" presetClass="entr" presetSubtype="32" fill="hold" nodeType="afterEffect">
                                  <p:stCondLst>
                                    <p:cond delay="0"/>
                                  </p:stCondLst>
                                  <p:childTnLst>
                                    <p:set>
                                      <p:cBhvr>
                                        <p:cTn id="38" dur="1" fill="hold">
                                          <p:stCondLst>
                                            <p:cond delay="0"/>
                                          </p:stCondLst>
                                        </p:cTn>
                                        <p:tgtEl>
                                          <p:spTgt spid="1189920"/>
                                        </p:tgtEl>
                                        <p:attrNameLst>
                                          <p:attrName>style.visibility</p:attrName>
                                        </p:attrNameLst>
                                      </p:cBhvr>
                                      <p:to>
                                        <p:strVal val="visible"/>
                                      </p:to>
                                    </p:set>
                                    <p:animEffect transition="in" filter="box(out)">
                                      <p:cBhvr>
                                        <p:cTn id="39" dur="500"/>
                                        <p:tgtEl>
                                          <p:spTgt spid="1189920"/>
                                        </p:tgtEl>
                                      </p:cBhvr>
                                    </p:animEffect>
                                  </p:childTnLst>
                                  <p:subTnLst>
                                    <p:audio>
                                      <p:cMediaNode>
                                        <p:cTn display="0" masterRel="sameClick">
                                          <p:stCondLst>
                                            <p:cond evt="begin" delay="0">
                                              <p:tn val="37"/>
                                            </p:cond>
                                          </p:stCondLst>
                                          <p:endCondLst>
                                            <p:cond evt="onStopAudio" delay="0">
                                              <p:tgtEl>
                                                <p:sldTgt/>
                                              </p:tgtEl>
                                            </p:cond>
                                          </p:endCondLst>
                                        </p:cTn>
                                        <p:tgtEl>
                                          <p:sndTgt r:embed="rId2" name="camera.wav"/>
                                        </p:tgtEl>
                                      </p:cMediaNode>
                                    </p:audio>
                                  </p:subTnLst>
                                </p:cTn>
                              </p:par>
                            </p:childTnLst>
                          </p:cTn>
                        </p:par>
                        <p:par>
                          <p:cTn id="40" fill="hold">
                            <p:stCondLst>
                              <p:cond delay="1000"/>
                            </p:stCondLst>
                            <p:childTnLst>
                              <p:par>
                                <p:cTn id="41" presetID="4" presetClass="entr" presetSubtype="16" fill="hold" grpId="0" nodeType="afterEffect">
                                  <p:stCondLst>
                                    <p:cond delay="0"/>
                                  </p:stCondLst>
                                  <p:childTnLst>
                                    <p:set>
                                      <p:cBhvr>
                                        <p:cTn id="42" dur="1" fill="hold">
                                          <p:stCondLst>
                                            <p:cond delay="0"/>
                                          </p:stCondLst>
                                        </p:cTn>
                                        <p:tgtEl>
                                          <p:spTgt spid="1189905"/>
                                        </p:tgtEl>
                                        <p:attrNameLst>
                                          <p:attrName>style.visibility</p:attrName>
                                        </p:attrNameLst>
                                      </p:cBhvr>
                                      <p:to>
                                        <p:strVal val="visible"/>
                                      </p:to>
                                    </p:set>
                                    <p:animEffect transition="in" filter="box(in)">
                                      <p:cBhvr>
                                        <p:cTn id="43" dur="500"/>
                                        <p:tgtEl>
                                          <p:spTgt spid="1189905"/>
                                        </p:tgtEl>
                                      </p:cBhvr>
                                    </p:animEffect>
                                  </p:childTnLst>
                                  <p:subTnLst>
                                    <p:audio>
                                      <p:cMediaNode>
                                        <p:cTn display="0" masterRel="sameClick">
                                          <p:stCondLst>
                                            <p:cond evt="begin" delay="0">
                                              <p:tn val="41"/>
                                            </p:cond>
                                          </p:stCondLst>
                                          <p:endCondLst>
                                            <p:cond evt="onStopAudio" delay="0">
                                              <p:tgtEl>
                                                <p:sldTgt/>
                                              </p:tgtEl>
                                            </p:cond>
                                          </p:endCondLst>
                                        </p:cTn>
                                        <p:tgtEl>
                                          <p:sndTgt r:embed="rId2" name="camera.wav"/>
                                        </p:tgtEl>
                                      </p:cMediaNode>
                                    </p:audio>
                                  </p:subTnLst>
                                </p:cTn>
                              </p:par>
                              <p:par>
                                <p:cTn id="44" presetID="4" presetClass="entr" presetSubtype="16" fill="hold" grpId="0" nodeType="withEffect">
                                  <p:stCondLst>
                                    <p:cond delay="0"/>
                                  </p:stCondLst>
                                  <p:childTnLst>
                                    <p:set>
                                      <p:cBhvr>
                                        <p:cTn id="45" dur="1" fill="hold">
                                          <p:stCondLst>
                                            <p:cond delay="0"/>
                                          </p:stCondLst>
                                        </p:cTn>
                                        <p:tgtEl>
                                          <p:spTgt spid="1189921"/>
                                        </p:tgtEl>
                                        <p:attrNameLst>
                                          <p:attrName>style.visibility</p:attrName>
                                        </p:attrNameLst>
                                      </p:cBhvr>
                                      <p:to>
                                        <p:strVal val="visible"/>
                                      </p:to>
                                    </p:set>
                                    <p:animEffect transition="in" filter="box(in)">
                                      <p:cBhvr>
                                        <p:cTn id="46" dur="500"/>
                                        <p:tgtEl>
                                          <p:spTgt spid="1189921"/>
                                        </p:tgtEl>
                                      </p:cBhvr>
                                    </p:animEffect>
                                  </p:childTnLst>
                                  <p:subTnLst>
                                    <p:audio>
                                      <p:cMediaNode>
                                        <p:cTn display="0" masterRel="sameClick">
                                          <p:stCondLst>
                                            <p:cond evt="begin" delay="0">
                                              <p:tn val="44"/>
                                            </p:cond>
                                          </p:stCondLst>
                                          <p:endCondLst>
                                            <p:cond evt="onStopAudio" delay="0">
                                              <p:tgtEl>
                                                <p:sldTgt/>
                                              </p:tgtEl>
                                            </p:cond>
                                          </p:endCondLst>
                                        </p:cTn>
                                        <p:tgtEl>
                                          <p:sndTgt r:embed="rId2" name="camera.wav"/>
                                        </p:tgtEl>
                                      </p:cMediaNode>
                                    </p:audio>
                                  </p:sub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189895">
                                            <p:txEl>
                                              <p:pRg st="1" end="1"/>
                                            </p:txEl>
                                          </p:spTgt>
                                        </p:tgtEl>
                                        <p:attrNameLst>
                                          <p:attrName>style.visibility</p:attrName>
                                        </p:attrNameLst>
                                      </p:cBhvr>
                                      <p:to>
                                        <p:strVal val="visible"/>
                                      </p:to>
                                    </p:set>
                                    <p:anim calcmode="lin" valueType="num">
                                      <p:cBhvr additive="base">
                                        <p:cTn id="51" dur="500" fill="hold"/>
                                        <p:tgtEl>
                                          <p:spTgt spid="1189895">
                                            <p:txEl>
                                              <p:pRg st="1" end="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189895">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9"/>
                                            </p:cond>
                                          </p:stCondLst>
                                          <p:endCondLst>
                                            <p:cond evt="onStopAudio" delay="0">
                                              <p:tgtEl>
                                                <p:sldTgt/>
                                              </p:tgtEl>
                                            </p:cond>
                                          </p:endCondLst>
                                        </p:cTn>
                                        <p:tgtEl>
                                          <p:sndTgt r:embed="rId2" name="camera.wav"/>
                                        </p:tgtEl>
                                      </p:cMediaNode>
                                    </p:audio>
                                  </p:subTnLst>
                                </p:cTn>
                              </p:par>
                            </p:childTnLst>
                          </p:cTn>
                        </p:par>
                        <p:par>
                          <p:cTn id="53" fill="hold">
                            <p:stCondLst>
                              <p:cond delay="500"/>
                            </p:stCondLst>
                            <p:childTnLst>
                              <p:par>
                                <p:cTn id="54" presetID="4" presetClass="entr" presetSubtype="16" fill="hold" grpId="0" nodeType="afterEffect">
                                  <p:stCondLst>
                                    <p:cond delay="0"/>
                                  </p:stCondLst>
                                  <p:childTnLst>
                                    <p:set>
                                      <p:cBhvr>
                                        <p:cTn id="55" dur="1" fill="hold">
                                          <p:stCondLst>
                                            <p:cond delay="0"/>
                                          </p:stCondLst>
                                        </p:cTn>
                                        <p:tgtEl>
                                          <p:spTgt spid="1189903"/>
                                        </p:tgtEl>
                                        <p:attrNameLst>
                                          <p:attrName>style.visibility</p:attrName>
                                        </p:attrNameLst>
                                      </p:cBhvr>
                                      <p:to>
                                        <p:strVal val="visible"/>
                                      </p:to>
                                    </p:set>
                                    <p:animEffect transition="in" filter="box(in)">
                                      <p:cBhvr>
                                        <p:cTn id="56" dur="500"/>
                                        <p:tgtEl>
                                          <p:spTgt spid="1189903"/>
                                        </p:tgtEl>
                                      </p:cBhvr>
                                    </p:animEffect>
                                  </p:childTnLst>
                                  <p:subTnLst>
                                    <p:audio>
                                      <p:cMediaNode>
                                        <p:cTn display="0" masterRel="sameClick">
                                          <p:stCondLst>
                                            <p:cond evt="begin" delay="0">
                                              <p:tn val="54"/>
                                            </p:cond>
                                          </p:stCondLst>
                                          <p:endCondLst>
                                            <p:cond evt="onStopAudio" delay="0">
                                              <p:tgtEl>
                                                <p:sldTgt/>
                                              </p:tgtEl>
                                            </p:cond>
                                          </p:endCondLst>
                                        </p:cTn>
                                        <p:tgtEl>
                                          <p:sndTgt r:embed="rId2" name="camera.wav"/>
                                        </p:tgtEl>
                                      </p:cMediaNode>
                                    </p:audio>
                                  </p:subTnLst>
                                </p:cTn>
                              </p:par>
                            </p:childTnLst>
                          </p:cTn>
                        </p:par>
                        <p:par>
                          <p:cTn id="57" fill="hold">
                            <p:stCondLst>
                              <p:cond delay="1000"/>
                            </p:stCondLst>
                            <p:childTnLst>
                              <p:par>
                                <p:cTn id="58" presetID="4" presetClass="entr" presetSubtype="16" fill="hold" grpId="0" nodeType="afterEffect">
                                  <p:stCondLst>
                                    <p:cond delay="0"/>
                                  </p:stCondLst>
                                  <p:childTnLst>
                                    <p:set>
                                      <p:cBhvr>
                                        <p:cTn id="59" dur="1" fill="hold">
                                          <p:stCondLst>
                                            <p:cond delay="0"/>
                                          </p:stCondLst>
                                        </p:cTn>
                                        <p:tgtEl>
                                          <p:spTgt spid="1189922"/>
                                        </p:tgtEl>
                                        <p:attrNameLst>
                                          <p:attrName>style.visibility</p:attrName>
                                        </p:attrNameLst>
                                      </p:cBhvr>
                                      <p:to>
                                        <p:strVal val="visible"/>
                                      </p:to>
                                    </p:set>
                                    <p:animEffect transition="in" filter="box(in)">
                                      <p:cBhvr>
                                        <p:cTn id="60" dur="500"/>
                                        <p:tgtEl>
                                          <p:spTgt spid="1189922"/>
                                        </p:tgtEl>
                                      </p:cBhvr>
                                    </p:animEffect>
                                  </p:childTnLst>
                                  <p:subTnLst>
                                    <p:audio>
                                      <p:cMediaNode>
                                        <p:cTn display="0" masterRel="sameClick">
                                          <p:stCondLst>
                                            <p:cond evt="begin" delay="0">
                                              <p:tn val="58"/>
                                            </p:cond>
                                          </p:stCondLst>
                                          <p:endCondLst>
                                            <p:cond evt="onStopAudio" delay="0">
                                              <p:tgtEl>
                                                <p:sldTgt/>
                                              </p:tgtEl>
                                            </p:cond>
                                          </p:endCondLst>
                                        </p:cTn>
                                        <p:tgtEl>
                                          <p:sndTgt r:embed="rId2" name="camera.wav"/>
                                        </p:tgtEl>
                                      </p:cMediaNode>
                                    </p:audio>
                                  </p:sub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189895">
                                            <p:txEl>
                                              <p:pRg st="2" end="2"/>
                                            </p:txEl>
                                          </p:spTgt>
                                        </p:tgtEl>
                                        <p:attrNameLst>
                                          <p:attrName>style.visibility</p:attrName>
                                        </p:attrNameLst>
                                      </p:cBhvr>
                                      <p:to>
                                        <p:strVal val="visible"/>
                                      </p:to>
                                    </p:set>
                                    <p:anim calcmode="lin" valueType="num">
                                      <p:cBhvr additive="base">
                                        <p:cTn id="65" dur="500" fill="hold"/>
                                        <p:tgtEl>
                                          <p:spTgt spid="1189895">
                                            <p:txEl>
                                              <p:pRg st="2" end="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189895">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3"/>
                                            </p:cond>
                                          </p:stCondLst>
                                          <p:endCondLst>
                                            <p:cond evt="onStopAudio" delay="0">
                                              <p:tgtEl>
                                                <p:sldTgt/>
                                              </p:tgtEl>
                                            </p:cond>
                                          </p:endCondLst>
                                        </p:cTn>
                                        <p:tgtEl>
                                          <p:sndTgt r:embed="rId2" name="camera.wav"/>
                                        </p:tgtEl>
                                      </p:cMediaNode>
                                    </p:audio>
                                  </p:subTnLst>
                                </p:cTn>
                              </p:par>
                            </p:childTnLst>
                          </p:cTn>
                        </p:par>
                        <p:par>
                          <p:cTn id="67" fill="hold">
                            <p:stCondLst>
                              <p:cond delay="500"/>
                            </p:stCondLst>
                            <p:childTnLst>
                              <p:par>
                                <p:cTn id="68" presetID="4" presetClass="entr" presetSubtype="16" fill="hold" grpId="0" nodeType="afterEffect">
                                  <p:stCondLst>
                                    <p:cond delay="0"/>
                                  </p:stCondLst>
                                  <p:childTnLst>
                                    <p:set>
                                      <p:cBhvr>
                                        <p:cTn id="69" dur="1" fill="hold">
                                          <p:stCondLst>
                                            <p:cond delay="0"/>
                                          </p:stCondLst>
                                        </p:cTn>
                                        <p:tgtEl>
                                          <p:spTgt spid="1189904"/>
                                        </p:tgtEl>
                                        <p:attrNameLst>
                                          <p:attrName>style.visibility</p:attrName>
                                        </p:attrNameLst>
                                      </p:cBhvr>
                                      <p:to>
                                        <p:strVal val="visible"/>
                                      </p:to>
                                    </p:set>
                                    <p:animEffect transition="in" filter="box(in)">
                                      <p:cBhvr>
                                        <p:cTn id="70" dur="500"/>
                                        <p:tgtEl>
                                          <p:spTgt spid="1189904"/>
                                        </p:tgtEl>
                                      </p:cBhvr>
                                    </p:animEffect>
                                  </p:childTnLst>
                                  <p:subTnLst>
                                    <p:audio>
                                      <p:cMediaNode>
                                        <p:cTn display="0" masterRel="sameClick">
                                          <p:stCondLst>
                                            <p:cond evt="begin" delay="0">
                                              <p:tn val="68"/>
                                            </p:cond>
                                          </p:stCondLst>
                                          <p:endCondLst>
                                            <p:cond evt="onStopAudio" delay="0">
                                              <p:tgtEl>
                                                <p:sldTgt/>
                                              </p:tgtEl>
                                            </p:cond>
                                          </p:endCondLst>
                                        </p:cTn>
                                        <p:tgtEl>
                                          <p:sndTgt r:embed="rId2" name="camera.wav"/>
                                        </p:tgtEl>
                                      </p:cMediaNode>
                                    </p:audio>
                                  </p:subTnLst>
                                </p:cTn>
                              </p:par>
                            </p:childTnLst>
                          </p:cTn>
                        </p:par>
                        <p:par>
                          <p:cTn id="71" fill="hold">
                            <p:stCondLst>
                              <p:cond delay="1000"/>
                            </p:stCondLst>
                            <p:childTnLst>
                              <p:par>
                                <p:cTn id="72" presetID="4" presetClass="entr" presetSubtype="16" fill="hold" nodeType="afterEffect">
                                  <p:stCondLst>
                                    <p:cond delay="0"/>
                                  </p:stCondLst>
                                  <p:childTnLst>
                                    <p:set>
                                      <p:cBhvr>
                                        <p:cTn id="73" dur="1" fill="hold">
                                          <p:stCondLst>
                                            <p:cond delay="0"/>
                                          </p:stCondLst>
                                        </p:cTn>
                                        <p:tgtEl>
                                          <p:spTgt spid="1189923">
                                            <p:txEl>
                                              <p:pRg st="0" end="0"/>
                                            </p:txEl>
                                          </p:spTgt>
                                        </p:tgtEl>
                                        <p:attrNameLst>
                                          <p:attrName>style.visibility</p:attrName>
                                        </p:attrNameLst>
                                      </p:cBhvr>
                                      <p:to>
                                        <p:strVal val="visible"/>
                                      </p:to>
                                    </p:set>
                                    <p:animEffect transition="in" filter="box(in)">
                                      <p:cBhvr>
                                        <p:cTn id="74" dur="500"/>
                                        <p:tgtEl>
                                          <p:spTgt spid="1189923">
                                            <p:txEl>
                                              <p:pRg st="0" end="0"/>
                                            </p:txEl>
                                          </p:spTgt>
                                        </p:tgtEl>
                                      </p:cBhvr>
                                    </p:animEffect>
                                  </p:childTnLst>
                                  <p:subTnLst>
                                    <p:audio>
                                      <p:cMediaNode>
                                        <p:cTn display="0" masterRel="sameClick">
                                          <p:stCondLst>
                                            <p:cond evt="begin" delay="0">
                                              <p:tn val="72"/>
                                            </p:cond>
                                          </p:stCondLst>
                                          <p:endCondLst>
                                            <p:cond evt="onStopAudio" delay="0">
                                              <p:tgtEl>
                                                <p:sldTgt/>
                                              </p:tgtEl>
                                            </p:cond>
                                          </p:endCondLst>
                                        </p:cTn>
                                        <p:tgtEl>
                                          <p:sndTgt r:embed="rId2" name="camera.wav"/>
                                        </p:tgtEl>
                                      </p:cMediaNode>
                                    </p:audio>
                                  </p:sub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1189895">
                                            <p:txEl>
                                              <p:pRg st="3" end="3"/>
                                            </p:txEl>
                                          </p:spTgt>
                                        </p:tgtEl>
                                        <p:attrNameLst>
                                          <p:attrName>style.visibility</p:attrName>
                                        </p:attrNameLst>
                                      </p:cBhvr>
                                      <p:to>
                                        <p:strVal val="visible"/>
                                      </p:to>
                                    </p:set>
                                    <p:anim calcmode="lin" valueType="num">
                                      <p:cBhvr additive="base">
                                        <p:cTn id="79" dur="500" fill="hold"/>
                                        <p:tgtEl>
                                          <p:spTgt spid="1189895">
                                            <p:txEl>
                                              <p:pRg st="3" end="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1189895">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7"/>
                                            </p:cond>
                                          </p:stCondLst>
                                          <p:endCondLst>
                                            <p:cond evt="onStopAudio" delay="0">
                                              <p:tgtEl>
                                                <p:sldTgt/>
                                              </p:tgtEl>
                                            </p:cond>
                                          </p:endCondLst>
                                        </p:cTn>
                                        <p:tgtEl>
                                          <p:sndTgt r:embed="rId2" name="camera.wav"/>
                                        </p:tgtEl>
                                      </p:cMediaNode>
                                    </p:audio>
                                  </p:subTnLst>
                                </p:cTn>
                              </p:par>
                            </p:childTnLst>
                          </p:cTn>
                        </p:par>
                        <p:par>
                          <p:cTn id="81" fill="hold">
                            <p:stCondLst>
                              <p:cond delay="500"/>
                            </p:stCondLst>
                            <p:childTnLst>
                              <p:par>
                                <p:cTn id="82" presetID="4" presetClass="entr" presetSubtype="16" fill="hold" grpId="0" nodeType="afterEffect">
                                  <p:stCondLst>
                                    <p:cond delay="0"/>
                                  </p:stCondLst>
                                  <p:childTnLst>
                                    <p:set>
                                      <p:cBhvr>
                                        <p:cTn id="83" dur="1" fill="hold">
                                          <p:stCondLst>
                                            <p:cond delay="0"/>
                                          </p:stCondLst>
                                        </p:cTn>
                                        <p:tgtEl>
                                          <p:spTgt spid="1189924"/>
                                        </p:tgtEl>
                                        <p:attrNameLst>
                                          <p:attrName>style.visibility</p:attrName>
                                        </p:attrNameLst>
                                      </p:cBhvr>
                                      <p:to>
                                        <p:strVal val="visible"/>
                                      </p:to>
                                    </p:set>
                                    <p:animEffect transition="in" filter="box(in)">
                                      <p:cBhvr>
                                        <p:cTn id="84" dur="500"/>
                                        <p:tgtEl>
                                          <p:spTgt spid="1189924"/>
                                        </p:tgtEl>
                                      </p:cBhvr>
                                    </p:animEffect>
                                  </p:childTnLst>
                                  <p:subTnLst>
                                    <p:audio>
                                      <p:cMediaNode>
                                        <p:cTn display="0" masterRel="sameClick">
                                          <p:stCondLst>
                                            <p:cond evt="begin" delay="0">
                                              <p:tn val="82"/>
                                            </p:cond>
                                          </p:stCondLst>
                                          <p:endCondLst>
                                            <p:cond evt="onStopAudio" delay="0">
                                              <p:tgtEl>
                                                <p:sldTgt/>
                                              </p:tgtEl>
                                            </p:cond>
                                          </p:endCondLst>
                                        </p:cTn>
                                        <p:tgtEl>
                                          <p:sndTgt r:embed="rId2" name="camera.wav"/>
                                        </p:tgtEl>
                                      </p:cMediaNode>
                                    </p:audio>
                                  </p:subTnLst>
                                </p:cTn>
                              </p:par>
                            </p:childTnLst>
                          </p:cTn>
                        </p:par>
                        <p:par>
                          <p:cTn id="85" fill="hold">
                            <p:stCondLst>
                              <p:cond delay="1000"/>
                            </p:stCondLst>
                            <p:childTnLst>
                              <p:par>
                                <p:cTn id="86" presetID="18" presetClass="entr" presetSubtype="3" fill="hold" grpId="0" nodeType="afterEffect">
                                  <p:stCondLst>
                                    <p:cond delay="0"/>
                                  </p:stCondLst>
                                  <p:childTnLst>
                                    <p:set>
                                      <p:cBhvr>
                                        <p:cTn id="87" dur="1" fill="hold">
                                          <p:stCondLst>
                                            <p:cond delay="0"/>
                                          </p:stCondLst>
                                        </p:cTn>
                                        <p:tgtEl>
                                          <p:spTgt spid="1189908"/>
                                        </p:tgtEl>
                                        <p:attrNameLst>
                                          <p:attrName>style.visibility</p:attrName>
                                        </p:attrNameLst>
                                      </p:cBhvr>
                                      <p:to>
                                        <p:strVal val="visible"/>
                                      </p:to>
                                    </p:set>
                                    <p:animEffect transition="in" filter="strips(upRight)">
                                      <p:cBhvr>
                                        <p:cTn id="88" dur="500"/>
                                        <p:tgtEl>
                                          <p:spTgt spid="1189908"/>
                                        </p:tgtEl>
                                      </p:cBhvr>
                                    </p:animEffect>
                                  </p:childTnLst>
                                  <p:subTnLst>
                                    <p:audio>
                                      <p:cMediaNode>
                                        <p:cTn display="0" masterRel="sameClick">
                                          <p:stCondLst>
                                            <p:cond evt="begin" delay="0">
                                              <p:tn val="86"/>
                                            </p:cond>
                                          </p:stCondLst>
                                          <p:endCondLst>
                                            <p:cond evt="onStopAudio" delay="0">
                                              <p:tgtEl>
                                                <p:sldTgt/>
                                              </p:tgtEl>
                                            </p:cond>
                                          </p:endCondLst>
                                        </p:cTn>
                                        <p:tgtEl>
                                          <p:sndTgt r:embed="rId3" name="laser.wav"/>
                                        </p:tgtEl>
                                      </p:cMediaNode>
                                    </p:audio>
                                  </p:sub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1189895">
                                            <p:txEl>
                                              <p:pRg st="4" end="4"/>
                                            </p:txEl>
                                          </p:spTgt>
                                        </p:tgtEl>
                                        <p:attrNameLst>
                                          <p:attrName>style.visibility</p:attrName>
                                        </p:attrNameLst>
                                      </p:cBhvr>
                                      <p:to>
                                        <p:strVal val="visible"/>
                                      </p:to>
                                    </p:set>
                                    <p:anim calcmode="lin" valueType="num">
                                      <p:cBhvr additive="base">
                                        <p:cTn id="93" dur="500" fill="hold"/>
                                        <p:tgtEl>
                                          <p:spTgt spid="1189895">
                                            <p:txEl>
                                              <p:pRg st="4" end="4"/>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1189895">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1"/>
                                            </p:cond>
                                          </p:stCondLst>
                                          <p:endCondLst>
                                            <p:cond evt="onStopAudio" delay="0">
                                              <p:tgtEl>
                                                <p:sldTgt/>
                                              </p:tgtEl>
                                            </p:cond>
                                          </p:endCondLst>
                                        </p:cTn>
                                        <p:tgtEl>
                                          <p:sndTgt r:embed="rId2" name="camera.wav"/>
                                        </p:tgtEl>
                                      </p:cMediaNode>
                                    </p:audio>
                                  </p:subTnLst>
                                </p:cTn>
                              </p:par>
                            </p:childTnLst>
                          </p:cTn>
                        </p:par>
                        <p:par>
                          <p:cTn id="95" fill="hold">
                            <p:stCondLst>
                              <p:cond delay="500"/>
                            </p:stCondLst>
                            <p:childTnLst>
                              <p:par>
                                <p:cTn id="96" presetID="4" presetClass="entr" presetSubtype="16" fill="hold" grpId="0" nodeType="afterEffect">
                                  <p:stCondLst>
                                    <p:cond delay="0"/>
                                  </p:stCondLst>
                                  <p:childTnLst>
                                    <p:set>
                                      <p:cBhvr>
                                        <p:cTn id="97" dur="1" fill="hold">
                                          <p:stCondLst>
                                            <p:cond delay="0"/>
                                          </p:stCondLst>
                                        </p:cTn>
                                        <p:tgtEl>
                                          <p:spTgt spid="1189925"/>
                                        </p:tgtEl>
                                        <p:attrNameLst>
                                          <p:attrName>style.visibility</p:attrName>
                                        </p:attrNameLst>
                                      </p:cBhvr>
                                      <p:to>
                                        <p:strVal val="visible"/>
                                      </p:to>
                                    </p:set>
                                    <p:animEffect transition="in" filter="box(in)">
                                      <p:cBhvr>
                                        <p:cTn id="98" dur="500"/>
                                        <p:tgtEl>
                                          <p:spTgt spid="1189925"/>
                                        </p:tgtEl>
                                      </p:cBhvr>
                                    </p:animEffect>
                                  </p:childTnLst>
                                  <p:subTnLst>
                                    <p:audio>
                                      <p:cMediaNode>
                                        <p:cTn display="0" masterRel="sameClick">
                                          <p:stCondLst>
                                            <p:cond evt="begin" delay="0">
                                              <p:tn val="96"/>
                                            </p:cond>
                                          </p:stCondLst>
                                          <p:endCondLst>
                                            <p:cond evt="onStopAudio" delay="0">
                                              <p:tgtEl>
                                                <p:sldTgt/>
                                              </p:tgtEl>
                                            </p:cond>
                                          </p:endCondLst>
                                        </p:cTn>
                                        <p:tgtEl>
                                          <p:sndTgt r:embed="rId2" name="camera.wav"/>
                                        </p:tgtEl>
                                      </p:cMediaNode>
                                    </p:audio>
                                  </p:subTnLst>
                                </p:cTn>
                              </p:par>
                            </p:childTnLst>
                          </p:cTn>
                        </p:par>
                        <p:par>
                          <p:cTn id="99" fill="hold">
                            <p:stCondLst>
                              <p:cond delay="1000"/>
                            </p:stCondLst>
                            <p:childTnLst>
                              <p:par>
                                <p:cTn id="100" presetID="18" presetClass="entr" presetSubtype="3" fill="hold" grpId="0" nodeType="afterEffect">
                                  <p:stCondLst>
                                    <p:cond delay="0"/>
                                  </p:stCondLst>
                                  <p:childTnLst>
                                    <p:set>
                                      <p:cBhvr>
                                        <p:cTn id="101" dur="1" fill="hold">
                                          <p:stCondLst>
                                            <p:cond delay="0"/>
                                          </p:stCondLst>
                                        </p:cTn>
                                        <p:tgtEl>
                                          <p:spTgt spid="1189909"/>
                                        </p:tgtEl>
                                        <p:attrNameLst>
                                          <p:attrName>style.visibility</p:attrName>
                                        </p:attrNameLst>
                                      </p:cBhvr>
                                      <p:to>
                                        <p:strVal val="visible"/>
                                      </p:to>
                                    </p:set>
                                    <p:animEffect transition="in" filter="strips(upRight)">
                                      <p:cBhvr>
                                        <p:cTn id="102" dur="500"/>
                                        <p:tgtEl>
                                          <p:spTgt spid="1189909"/>
                                        </p:tgtEl>
                                      </p:cBhvr>
                                    </p:animEffect>
                                  </p:childTnLst>
                                  <p:subTnLst>
                                    <p:audio>
                                      <p:cMediaNode>
                                        <p:cTn display="0" masterRel="sameClick">
                                          <p:stCondLst>
                                            <p:cond evt="begin" delay="0">
                                              <p:tn val="100"/>
                                            </p:cond>
                                          </p:stCondLst>
                                          <p:endCondLst>
                                            <p:cond evt="onStopAudio" delay="0">
                                              <p:tgtEl>
                                                <p:sldTgt/>
                                              </p:tgtEl>
                                            </p:cond>
                                          </p:endCondLst>
                                        </p:cTn>
                                        <p:tgtEl>
                                          <p:sndTgt r:embed="rId3" name="laser.wav"/>
                                        </p:tgtEl>
                                      </p:cMediaNode>
                                    </p:audio>
                                  </p:sub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1189895">
                                            <p:txEl>
                                              <p:pRg st="5" end="5"/>
                                            </p:txEl>
                                          </p:spTgt>
                                        </p:tgtEl>
                                        <p:attrNameLst>
                                          <p:attrName>style.visibility</p:attrName>
                                        </p:attrNameLst>
                                      </p:cBhvr>
                                      <p:to>
                                        <p:strVal val="visible"/>
                                      </p:to>
                                    </p:set>
                                    <p:anim calcmode="lin" valueType="num">
                                      <p:cBhvr additive="base">
                                        <p:cTn id="107" dur="500" fill="hold"/>
                                        <p:tgtEl>
                                          <p:spTgt spid="1189895">
                                            <p:txEl>
                                              <p:pRg st="5" end="5"/>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1189895">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5"/>
                                            </p:cond>
                                          </p:stCondLst>
                                          <p:endCondLst>
                                            <p:cond evt="onStopAudio" delay="0">
                                              <p:tgtEl>
                                                <p:sldTgt/>
                                              </p:tgtEl>
                                            </p:cond>
                                          </p:endCondLst>
                                        </p:cTn>
                                        <p:tgtEl>
                                          <p:sndTgt r:embed="rId2" name="camera.wav"/>
                                        </p:tgtEl>
                                      </p:cMediaNode>
                                    </p:audio>
                                  </p:subTnLst>
                                </p:cTn>
                              </p:par>
                            </p:childTnLst>
                          </p:cTn>
                        </p:par>
                        <p:par>
                          <p:cTn id="109" fill="hold">
                            <p:stCondLst>
                              <p:cond delay="500"/>
                            </p:stCondLst>
                            <p:childTnLst>
                              <p:par>
                                <p:cTn id="110" presetID="4" presetClass="entr" presetSubtype="16" fill="hold" grpId="0" nodeType="afterEffect">
                                  <p:stCondLst>
                                    <p:cond delay="0"/>
                                  </p:stCondLst>
                                  <p:childTnLst>
                                    <p:set>
                                      <p:cBhvr>
                                        <p:cTn id="111" dur="1" fill="hold">
                                          <p:stCondLst>
                                            <p:cond delay="0"/>
                                          </p:stCondLst>
                                        </p:cTn>
                                        <p:tgtEl>
                                          <p:spTgt spid="1189926"/>
                                        </p:tgtEl>
                                        <p:attrNameLst>
                                          <p:attrName>style.visibility</p:attrName>
                                        </p:attrNameLst>
                                      </p:cBhvr>
                                      <p:to>
                                        <p:strVal val="visible"/>
                                      </p:to>
                                    </p:set>
                                    <p:animEffect transition="in" filter="box(in)">
                                      <p:cBhvr>
                                        <p:cTn id="112" dur="500"/>
                                        <p:tgtEl>
                                          <p:spTgt spid="1189926"/>
                                        </p:tgtEl>
                                      </p:cBhvr>
                                    </p:animEffect>
                                  </p:childTnLst>
                                  <p:subTnLst>
                                    <p:audio>
                                      <p:cMediaNode>
                                        <p:cTn display="0" masterRel="sameClick">
                                          <p:stCondLst>
                                            <p:cond evt="begin" delay="0">
                                              <p:tn val="110"/>
                                            </p:cond>
                                          </p:stCondLst>
                                          <p:endCondLst>
                                            <p:cond evt="onStopAudio" delay="0">
                                              <p:tgtEl>
                                                <p:sldTgt/>
                                              </p:tgtEl>
                                            </p:cond>
                                          </p:endCondLst>
                                        </p:cTn>
                                        <p:tgtEl>
                                          <p:sndTgt r:embed="rId3" name="laser.wav"/>
                                        </p:tgtEl>
                                      </p:cMediaNode>
                                    </p:audio>
                                  </p:subTnLst>
                                </p:cTn>
                              </p:par>
                            </p:childTnLst>
                          </p:cTn>
                        </p:par>
                      </p:childTnLst>
                    </p:cTn>
                  </p:par>
                  <p:par>
                    <p:cTn id="113" fill="hold">
                      <p:stCondLst>
                        <p:cond delay="indefinite"/>
                      </p:stCondLst>
                      <p:childTnLst>
                        <p:par>
                          <p:cTn id="114" fill="hold">
                            <p:stCondLst>
                              <p:cond delay="0"/>
                            </p:stCondLst>
                            <p:childTnLst>
                              <p:par>
                                <p:cTn id="115" presetID="18" presetClass="entr" presetSubtype="12" fill="hold" nodeType="clickEffect">
                                  <p:stCondLst>
                                    <p:cond delay="0"/>
                                  </p:stCondLst>
                                  <p:childTnLst>
                                    <p:set>
                                      <p:cBhvr>
                                        <p:cTn id="116" dur="1" fill="hold">
                                          <p:stCondLst>
                                            <p:cond delay="0"/>
                                          </p:stCondLst>
                                        </p:cTn>
                                        <p:tgtEl>
                                          <p:spTgt spid="1189927"/>
                                        </p:tgtEl>
                                        <p:attrNameLst>
                                          <p:attrName>style.visibility</p:attrName>
                                        </p:attrNameLst>
                                      </p:cBhvr>
                                      <p:to>
                                        <p:strVal val="visible"/>
                                      </p:to>
                                    </p:set>
                                    <p:animEffect transition="in" filter="strips(downLeft)">
                                      <p:cBhvr>
                                        <p:cTn id="117" dur="500"/>
                                        <p:tgtEl>
                                          <p:spTgt spid="1189927"/>
                                        </p:tgtEl>
                                      </p:cBhvr>
                                    </p:animEffect>
                                  </p:childTnLst>
                                  <p:subTnLst>
                                    <p:audio>
                                      <p:cMediaNode>
                                        <p:cTn display="0" masterRel="sameClick">
                                          <p:stCondLst>
                                            <p:cond evt="begin" delay="0">
                                              <p:tn val="115"/>
                                            </p:cond>
                                          </p:stCondLst>
                                          <p:endCondLst>
                                            <p:cond evt="onStopAudio" delay="0">
                                              <p:tgtEl>
                                                <p:sldTgt/>
                                              </p:tgtEl>
                                            </p:cond>
                                          </p:endCondLst>
                                        </p:cTn>
                                        <p:tgtEl>
                                          <p:sndTgt r:embed="rId3" name="laser.wav"/>
                                        </p:tgtEl>
                                      </p:cMediaNode>
                                    </p:audio>
                                  </p:subTnLst>
                                </p:cTn>
                              </p:par>
                            </p:childTnLst>
                          </p:cTn>
                        </p:par>
                      </p:childTnLst>
                    </p:cTn>
                  </p:par>
                  <p:par>
                    <p:cTn id="118" fill="hold">
                      <p:stCondLst>
                        <p:cond delay="indefinite"/>
                      </p:stCondLst>
                      <p:childTnLst>
                        <p:par>
                          <p:cTn id="119" fill="hold">
                            <p:stCondLst>
                              <p:cond delay="0"/>
                            </p:stCondLst>
                            <p:childTnLst>
                              <p:par>
                                <p:cTn id="120" presetID="18" presetClass="entr" presetSubtype="12" fill="hold" nodeType="clickEffect">
                                  <p:stCondLst>
                                    <p:cond delay="0"/>
                                  </p:stCondLst>
                                  <p:childTnLst>
                                    <p:set>
                                      <p:cBhvr>
                                        <p:cTn id="121" dur="1" fill="hold">
                                          <p:stCondLst>
                                            <p:cond delay="0"/>
                                          </p:stCondLst>
                                        </p:cTn>
                                        <p:tgtEl>
                                          <p:spTgt spid="1189928"/>
                                        </p:tgtEl>
                                        <p:attrNameLst>
                                          <p:attrName>style.visibility</p:attrName>
                                        </p:attrNameLst>
                                      </p:cBhvr>
                                      <p:to>
                                        <p:strVal val="visible"/>
                                      </p:to>
                                    </p:set>
                                    <p:animEffect transition="in" filter="strips(downLeft)">
                                      <p:cBhvr>
                                        <p:cTn id="122" dur="500"/>
                                        <p:tgtEl>
                                          <p:spTgt spid="1189928"/>
                                        </p:tgtEl>
                                      </p:cBhvr>
                                    </p:animEffect>
                                  </p:childTnLst>
                                  <p:subTnLst>
                                    <p:audio>
                                      <p:cMediaNode>
                                        <p:cTn display="0" masterRel="sameClick">
                                          <p:stCondLst>
                                            <p:cond evt="begin" delay="0">
                                              <p:tn val="120"/>
                                            </p:cond>
                                          </p:stCondLst>
                                          <p:endCondLst>
                                            <p:cond evt="onStopAudio" delay="0">
                                              <p:tgtEl>
                                                <p:sldTgt/>
                                              </p:tgtEl>
                                            </p:cond>
                                          </p:endCondLst>
                                        </p:cTn>
                                        <p:tgtEl>
                                          <p:sndTgt r:embed="rId3" name="laser.wav"/>
                                        </p:tgtEl>
                                      </p:cMediaNode>
                                    </p:audio>
                                  </p:subTnLst>
                                </p:cTn>
                              </p:par>
                            </p:childTnLst>
                          </p:cTn>
                        </p:par>
                      </p:childTnLst>
                    </p:cTn>
                  </p:par>
                  <p:par>
                    <p:cTn id="123" fill="hold">
                      <p:stCondLst>
                        <p:cond delay="indefinite"/>
                      </p:stCondLst>
                      <p:childTnLst>
                        <p:par>
                          <p:cTn id="124" fill="hold">
                            <p:stCondLst>
                              <p:cond delay="0"/>
                            </p:stCondLst>
                            <p:childTnLst>
                              <p:par>
                                <p:cTn id="125" presetID="2" presetClass="entr" presetSubtype="8" fill="hold" grpId="0" nodeType="clickEffect">
                                  <p:stCondLst>
                                    <p:cond delay="0"/>
                                  </p:stCondLst>
                                  <p:childTnLst>
                                    <p:set>
                                      <p:cBhvr>
                                        <p:cTn id="126" dur="1" fill="hold">
                                          <p:stCondLst>
                                            <p:cond delay="0"/>
                                          </p:stCondLst>
                                        </p:cTn>
                                        <p:tgtEl>
                                          <p:spTgt spid="1189891"/>
                                        </p:tgtEl>
                                        <p:attrNameLst>
                                          <p:attrName>style.visibility</p:attrName>
                                        </p:attrNameLst>
                                      </p:cBhvr>
                                      <p:to>
                                        <p:strVal val="visible"/>
                                      </p:to>
                                    </p:set>
                                    <p:anim calcmode="lin" valueType="num">
                                      <p:cBhvr additive="base">
                                        <p:cTn id="127" dur="500" fill="hold"/>
                                        <p:tgtEl>
                                          <p:spTgt spid="1189891"/>
                                        </p:tgtEl>
                                        <p:attrNameLst>
                                          <p:attrName>ppt_x</p:attrName>
                                        </p:attrNameLst>
                                      </p:cBhvr>
                                      <p:tavLst>
                                        <p:tav tm="0">
                                          <p:val>
                                            <p:strVal val="0-#ppt_w/2"/>
                                          </p:val>
                                        </p:tav>
                                        <p:tav tm="100000">
                                          <p:val>
                                            <p:strVal val="#ppt_x"/>
                                          </p:val>
                                        </p:tav>
                                      </p:tavLst>
                                    </p:anim>
                                    <p:anim calcmode="lin" valueType="num">
                                      <p:cBhvr additive="base">
                                        <p:cTn id="128" dur="500" fill="hold"/>
                                        <p:tgtEl>
                                          <p:spTgt spid="118989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25"/>
                                            </p:cond>
                                          </p:stCondLst>
                                          <p:endCondLst>
                                            <p:cond evt="onStopAudio" delay="0">
                                              <p:tgtEl>
                                                <p:sldTgt/>
                                              </p:tgtEl>
                                            </p:cond>
                                          </p:endCondLst>
                                        </p:cTn>
                                        <p:tgtEl>
                                          <p:sndTgt r:embed="rId1" name="WHOOSH.WAV"/>
                                        </p:tgtEl>
                                      </p:cMediaNode>
                                    </p:audio>
                                  </p:subTnLst>
                                </p:cTn>
                              </p:par>
                            </p:childTnLst>
                          </p:cTn>
                        </p:par>
                      </p:childTnLst>
                    </p:cTn>
                  </p:par>
                  <p:par>
                    <p:cTn id="129" fill="hold">
                      <p:stCondLst>
                        <p:cond delay="indefinite"/>
                      </p:stCondLst>
                      <p:childTnLst>
                        <p:par>
                          <p:cTn id="130" fill="hold">
                            <p:stCondLst>
                              <p:cond delay="0"/>
                            </p:stCondLst>
                            <p:childTnLst>
                              <p:par>
                                <p:cTn id="131" presetID="2" presetClass="entr" presetSubtype="8" fill="hold" grpId="0" nodeType="clickEffect">
                                  <p:stCondLst>
                                    <p:cond delay="0"/>
                                  </p:stCondLst>
                                  <p:childTnLst>
                                    <p:set>
                                      <p:cBhvr>
                                        <p:cTn id="132" dur="1" fill="hold">
                                          <p:stCondLst>
                                            <p:cond delay="0"/>
                                          </p:stCondLst>
                                        </p:cTn>
                                        <p:tgtEl>
                                          <p:spTgt spid="1189915"/>
                                        </p:tgtEl>
                                        <p:attrNameLst>
                                          <p:attrName>style.visibility</p:attrName>
                                        </p:attrNameLst>
                                      </p:cBhvr>
                                      <p:to>
                                        <p:strVal val="visible"/>
                                      </p:to>
                                    </p:set>
                                    <p:anim calcmode="lin" valueType="num">
                                      <p:cBhvr additive="base">
                                        <p:cTn id="133" dur="500" fill="hold"/>
                                        <p:tgtEl>
                                          <p:spTgt spid="1189915"/>
                                        </p:tgtEl>
                                        <p:attrNameLst>
                                          <p:attrName>ppt_x</p:attrName>
                                        </p:attrNameLst>
                                      </p:cBhvr>
                                      <p:tavLst>
                                        <p:tav tm="0">
                                          <p:val>
                                            <p:strVal val="0-#ppt_w/2"/>
                                          </p:val>
                                        </p:tav>
                                        <p:tav tm="100000">
                                          <p:val>
                                            <p:strVal val="#ppt_x"/>
                                          </p:val>
                                        </p:tav>
                                      </p:tavLst>
                                    </p:anim>
                                    <p:anim calcmode="lin" valueType="num">
                                      <p:cBhvr additive="base">
                                        <p:cTn id="134" dur="500" fill="hold"/>
                                        <p:tgtEl>
                                          <p:spTgt spid="118991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1"/>
                                            </p:cond>
                                          </p:stCondLst>
                                          <p:endCondLst>
                                            <p:cond evt="onStopAudio" delay="0">
                                              <p:tgtEl>
                                                <p:sldTgt/>
                                              </p:tgtEl>
                                            </p:cond>
                                          </p:endCondLst>
                                        </p:cTn>
                                        <p:tgtEl>
                                          <p:sndTgt r:embed="rId1" name="WHOOSH.WAV"/>
                                        </p:tgtEl>
                                      </p:cMediaNode>
                                    </p:audio>
                                  </p:subTnLst>
                                </p:cTn>
                              </p:par>
                            </p:childTnLst>
                          </p:cTn>
                        </p:par>
                      </p:childTnLst>
                    </p:cTn>
                  </p:par>
                  <p:par>
                    <p:cTn id="135" fill="hold">
                      <p:stCondLst>
                        <p:cond delay="indefinite"/>
                      </p:stCondLst>
                      <p:childTnLst>
                        <p:par>
                          <p:cTn id="136" fill="hold">
                            <p:stCondLst>
                              <p:cond delay="0"/>
                            </p:stCondLst>
                            <p:childTnLst>
                              <p:par>
                                <p:cTn id="137" presetID="4" presetClass="entr" presetSubtype="32" fill="hold" nodeType="clickEffect">
                                  <p:stCondLst>
                                    <p:cond delay="0"/>
                                  </p:stCondLst>
                                  <p:childTnLst>
                                    <p:set>
                                      <p:cBhvr>
                                        <p:cTn id="138" dur="1" fill="hold">
                                          <p:stCondLst>
                                            <p:cond delay="0"/>
                                          </p:stCondLst>
                                        </p:cTn>
                                        <p:tgtEl>
                                          <p:spTgt spid="1189916">
                                            <p:txEl>
                                              <p:pRg st="0" end="0"/>
                                            </p:txEl>
                                          </p:spTgt>
                                        </p:tgtEl>
                                        <p:attrNameLst>
                                          <p:attrName>style.visibility</p:attrName>
                                        </p:attrNameLst>
                                      </p:cBhvr>
                                      <p:to>
                                        <p:strVal val="visible"/>
                                      </p:to>
                                    </p:set>
                                    <p:animEffect transition="in" filter="box(out)">
                                      <p:cBhvr>
                                        <p:cTn id="139" dur="500"/>
                                        <p:tgtEl>
                                          <p:spTgt spid="1189916">
                                            <p:txEl>
                                              <p:pRg st="0" end="0"/>
                                            </p:txEl>
                                          </p:spTgt>
                                        </p:tgtEl>
                                      </p:cBhvr>
                                    </p:animEffect>
                                  </p:childTnLst>
                                  <p:subTnLst>
                                    <p:audio>
                                      <p:cMediaNode>
                                        <p:cTn display="0" masterRel="sameClick">
                                          <p:stCondLst>
                                            <p:cond evt="begin" delay="0">
                                              <p:tn val="137"/>
                                            </p:cond>
                                          </p:stCondLst>
                                          <p:endCondLst>
                                            <p:cond evt="onStopAudio" delay="0">
                                              <p:tgtEl>
                                                <p:sldTgt/>
                                              </p:tgtEl>
                                            </p:cond>
                                          </p:endCondLst>
                                        </p:cTn>
                                        <p:tgtEl>
                                          <p:sndTgt r:embed="rId2" name="camera.wav"/>
                                        </p:tgtEl>
                                      </p:cMediaNode>
                                    </p:audio>
                                  </p:subTnLst>
                                </p:cTn>
                              </p:par>
                            </p:childTnLst>
                          </p:cTn>
                        </p:par>
                      </p:childTnLst>
                    </p:cTn>
                  </p:par>
                  <p:par>
                    <p:cTn id="140" fill="hold">
                      <p:stCondLst>
                        <p:cond delay="indefinite"/>
                      </p:stCondLst>
                      <p:childTnLst>
                        <p:par>
                          <p:cTn id="141" fill="hold">
                            <p:stCondLst>
                              <p:cond delay="0"/>
                            </p:stCondLst>
                            <p:childTnLst>
                              <p:par>
                                <p:cTn id="142" presetID="4" presetClass="entr" presetSubtype="32" fill="hold" nodeType="clickEffect">
                                  <p:stCondLst>
                                    <p:cond delay="0"/>
                                  </p:stCondLst>
                                  <p:childTnLst>
                                    <p:set>
                                      <p:cBhvr>
                                        <p:cTn id="143" dur="1" fill="hold">
                                          <p:stCondLst>
                                            <p:cond delay="0"/>
                                          </p:stCondLst>
                                        </p:cTn>
                                        <p:tgtEl>
                                          <p:spTgt spid="1189916">
                                            <p:txEl>
                                              <p:pRg st="1" end="1"/>
                                            </p:txEl>
                                          </p:spTgt>
                                        </p:tgtEl>
                                        <p:attrNameLst>
                                          <p:attrName>style.visibility</p:attrName>
                                        </p:attrNameLst>
                                      </p:cBhvr>
                                      <p:to>
                                        <p:strVal val="visible"/>
                                      </p:to>
                                    </p:set>
                                    <p:animEffect transition="in" filter="box(out)">
                                      <p:cBhvr>
                                        <p:cTn id="144" dur="500"/>
                                        <p:tgtEl>
                                          <p:spTgt spid="1189916">
                                            <p:txEl>
                                              <p:pRg st="1" end="1"/>
                                            </p:txEl>
                                          </p:spTgt>
                                        </p:tgtEl>
                                      </p:cBhvr>
                                    </p:animEffect>
                                  </p:childTnLst>
                                  <p:subTnLst>
                                    <p:audio>
                                      <p:cMediaNode>
                                        <p:cTn display="0" masterRel="sameClick">
                                          <p:stCondLst>
                                            <p:cond evt="begin" delay="0">
                                              <p:tn val="142"/>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9890" grpId="0" bldLvl="5" autoUpdateAnimBg="0" build="p"/>
      <p:bldP spid="1189891" grpId="0"/>
      <p:bldP spid="1189892" grpId="0" animBg="1" autoUpdateAnimBg="0"/>
      <p:bldP spid="1189893" grpId="0" animBg="1" autoUpdateAnimBg="0"/>
      <p:bldP spid="1189894" grpId="0" animBg="1" autoUpdateAnimBg="0"/>
      <p:bldP spid="1189903" grpId="0"/>
      <p:bldP spid="1189904" grpId="0"/>
      <p:bldP spid="1189905" grpId="0"/>
      <p:bldP spid="1189908" grpId="0" animBg="1"/>
      <p:bldP spid="1189909" grpId="0" animBg="1"/>
      <p:bldP spid="1189915" grpId="0"/>
      <p:bldP spid="1189921" grpId="0"/>
      <p:bldP spid="1189922" grpId="0"/>
      <p:bldP spid="1189924" grpId="0"/>
      <p:bldP spid="1189925" grpId="0"/>
      <p:bldP spid="1189926" grpId="0" animBg="1"/>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0917" name="Rectangle 5"/>
          <p:cNvSpPr>
            <a:spLocks noChangeArrowheads="1"/>
          </p:cNvSpPr>
          <p:nvPr/>
        </p:nvSpPr>
        <p:spPr bwMode="auto">
          <a:xfrm>
            <a:off x="679748" y="-2670"/>
            <a:ext cx="4982071" cy="457200"/>
          </a:xfrm>
          <a:prstGeom prst="rect">
            <a:avLst/>
          </a:prstGeom>
          <a:noFill/>
          <a:ln w="9525" algn="ctr">
            <a:noFill/>
            <a:miter lim="800000"/>
          </a:ln>
          <a:effectLst/>
        </p:spPr>
        <p:txBody>
          <a:bodyPr wrap="square" anchor="ctr">
            <a:spAutoFit/>
          </a:bodyPr>
          <a:lstStyle/>
          <a:p>
            <a:pPr>
              <a:lnSpc>
                <a:spcPct val="100000"/>
              </a:lnSpc>
              <a:spcBef>
                <a:spcPct val="0"/>
              </a:spcBef>
            </a:pPr>
            <a:r>
              <a:rPr lang="en-US" altLang="zh-CN"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利用二级指针来处理字符串 </a:t>
            </a:r>
            <a:endParaRPr lang="zh-CN" altLang="en-US"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sp>
        <p:nvSpPr>
          <p:cNvPr id="1190918" name="Rectangle 6" descr="信纸"/>
          <p:cNvSpPr>
            <a:spLocks noChangeArrowheads="1"/>
          </p:cNvSpPr>
          <p:nvPr/>
        </p:nvSpPr>
        <p:spPr bwMode="auto">
          <a:xfrm>
            <a:off x="1449770" y="479382"/>
            <a:ext cx="9723586" cy="4031873"/>
          </a:xfrm>
          <a:prstGeom prst="rect">
            <a:avLst/>
          </a:prstGeom>
          <a:blipFill dpi="0" rotWithShape="1">
            <a:blip r:embed="rId1" cstate="print"/>
            <a:srcRect/>
            <a:tile tx="0" ty="0" sx="100000" sy="100000" flip="none" algn="tl"/>
          </a:blipFill>
          <a:ln w="38100" algn="ctr">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marL="457200" indent="-457200">
              <a:tabLst>
                <a:tab pos="571500" algn="l"/>
              </a:tabLst>
            </a:pPr>
            <a:r>
              <a:rPr lang="en-US" altLang="zh-CN" sz="2000" dirty="0">
                <a:effectLst>
                  <a:outerShdw blurRad="38100" dist="38100" dir="2700000" algn="tl">
                    <a:srgbClr val="FFFFFF"/>
                  </a:outerShdw>
                </a:effectLst>
              </a:rPr>
              <a:t>#include &lt;</a:t>
            </a:r>
            <a:r>
              <a:rPr lang="en-US" altLang="zh-CN" sz="2000" dirty="0" err="1">
                <a:effectLst>
                  <a:outerShdw blurRad="38100" dist="38100" dir="2700000" algn="tl">
                    <a:srgbClr val="FFFFFF"/>
                  </a:outerShdw>
                </a:effectLst>
              </a:rPr>
              <a:t>stdio.h</a:t>
            </a:r>
            <a:r>
              <a:rPr lang="en-US" altLang="zh-CN" sz="2000" dirty="0">
                <a:effectLst>
                  <a:outerShdw blurRad="38100" dist="38100" dir="2700000" algn="tl">
                    <a:srgbClr val="FFFFFF"/>
                  </a:outerShdw>
                </a:effectLst>
              </a:rPr>
              <a:t>&gt;</a:t>
            </a:r>
            <a:endParaRPr lang="en-US" altLang="zh-CN" sz="2000" dirty="0">
              <a:effectLst>
                <a:outerShdw blurRad="38100" dist="38100" dir="2700000" algn="tl">
                  <a:srgbClr val="FFFFFF"/>
                </a:outerShdw>
              </a:effectLst>
            </a:endParaRPr>
          </a:p>
          <a:p>
            <a:pPr marL="457200" indent="-457200">
              <a:tabLst>
                <a:tab pos="571500" algn="l"/>
              </a:tabLst>
            </a:pPr>
            <a:r>
              <a:rPr lang="en-US" altLang="zh-CN" sz="2000" dirty="0">
                <a:effectLst>
                  <a:outerShdw blurRad="38100" dist="38100" dir="2700000" algn="tl">
                    <a:srgbClr val="FFFFFF"/>
                  </a:outerShdw>
                </a:effectLst>
              </a:rPr>
              <a:t>#define  NULL   0</a:t>
            </a:r>
            <a:endParaRPr lang="en-US" altLang="zh-CN" sz="2000" dirty="0">
              <a:effectLst>
                <a:outerShdw blurRad="38100" dist="38100" dir="2700000" algn="tl">
                  <a:srgbClr val="FFFFFF"/>
                </a:outerShdw>
              </a:effectLst>
            </a:endParaRPr>
          </a:p>
          <a:p>
            <a:pPr marL="457200" indent="-457200">
              <a:tabLst>
                <a:tab pos="571500" algn="l"/>
              </a:tabLst>
            </a:pPr>
            <a:r>
              <a:rPr lang="en-US" altLang="zh-CN" sz="2000" dirty="0" err="1">
                <a:solidFill>
                  <a:srgbClr val="CC0099"/>
                </a:solidFill>
                <a:effectLst>
                  <a:outerShdw blurRad="38100" dist="38100" dir="2700000" algn="tl">
                    <a:srgbClr val="000000"/>
                  </a:outerShdw>
                </a:effectLst>
              </a:rPr>
              <a:t>int</a:t>
            </a:r>
            <a:r>
              <a:rPr lang="en-US" altLang="zh-CN" sz="2000" dirty="0">
                <a:solidFill>
                  <a:srgbClr val="CC0099"/>
                </a:solidFill>
                <a:effectLst>
                  <a:outerShdw blurRad="38100" dist="38100" dir="2700000" algn="tl">
                    <a:srgbClr val="000000"/>
                  </a:outerShdw>
                </a:effectLst>
              </a:rPr>
              <a:t> main ( )</a:t>
            </a:r>
            <a:endParaRPr lang="en-US" altLang="zh-CN" sz="2000" dirty="0">
              <a:solidFill>
                <a:srgbClr val="CC0099"/>
              </a:solidFill>
              <a:effectLst>
                <a:outerShdw blurRad="38100" dist="38100" dir="2700000" algn="tl">
                  <a:srgbClr val="000000"/>
                </a:outerShdw>
              </a:effectLst>
            </a:endParaRPr>
          </a:p>
          <a:p>
            <a:pPr marL="457200" indent="-457200">
              <a:tabLst>
                <a:tab pos="571500" algn="l"/>
              </a:tabLst>
            </a:pP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tabLst>
                <a:tab pos="571500" algn="l"/>
              </a:tabLst>
            </a:pPr>
            <a:r>
              <a:rPr lang="en-US" altLang="zh-CN" sz="2000" dirty="0">
                <a:effectLst>
                  <a:outerShdw blurRad="38100" dist="38100" dir="2700000" algn="tl">
                    <a:srgbClr val="FFFFFF"/>
                  </a:outerShdw>
                </a:effectLst>
              </a:rPr>
              <a:t>  char **p;</a:t>
            </a:r>
            <a:endParaRPr lang="en-US" altLang="zh-CN" sz="2000" dirty="0">
              <a:effectLst>
                <a:outerShdw blurRad="38100" dist="38100" dir="2700000" algn="tl">
                  <a:srgbClr val="FFFFFF"/>
                </a:outerShdw>
              </a:effectLst>
            </a:endParaRPr>
          </a:p>
          <a:p>
            <a:pPr marL="457200" indent="-457200">
              <a:tabLst>
                <a:tab pos="571500" algn="l"/>
              </a:tabLst>
            </a:pPr>
            <a:r>
              <a:rPr lang="en-US" altLang="zh-CN" sz="2000" dirty="0">
                <a:effectLst>
                  <a:outerShdw blurRad="38100" dist="38100" dir="2700000" algn="tl">
                    <a:srgbClr val="FFFFFF"/>
                  </a:outerShdw>
                </a:effectLst>
              </a:rPr>
              <a:t>  char *name[ ] = {"hello", "good", "world", "bye", ""};</a:t>
            </a:r>
            <a:endParaRPr lang="en-US" altLang="zh-CN" sz="2000" dirty="0">
              <a:effectLst>
                <a:outerShdw blurRad="38100" dist="38100" dir="2700000" algn="tl">
                  <a:srgbClr val="FFFFFF"/>
                </a:outerShdw>
              </a:effectLst>
            </a:endParaRPr>
          </a:p>
          <a:p>
            <a:pPr marL="457200" indent="-457200">
              <a:tabLst>
                <a:tab pos="571500" algn="l"/>
              </a:tabLst>
            </a:pPr>
            <a:r>
              <a:rPr lang="en-US" altLang="zh-CN" sz="2000" dirty="0">
                <a:effectLst>
                  <a:outerShdw blurRad="38100" dist="38100" dir="2700000" algn="tl">
                    <a:srgbClr val="FFFFFF"/>
                  </a:outerShdw>
                </a:effectLst>
              </a:rPr>
              <a:t>  p = name + 1;</a:t>
            </a:r>
            <a:endParaRPr lang="en-US" altLang="zh-CN" sz="2000" dirty="0">
              <a:effectLst>
                <a:outerShdw blurRad="38100" dist="38100" dir="2700000" algn="tl">
                  <a:srgbClr val="FFFFFF"/>
                </a:outerShdw>
              </a:effectLst>
            </a:endParaRPr>
          </a:p>
          <a:p>
            <a:pPr marL="457200" indent="-457200">
              <a:tabLst>
                <a:tab pos="571500" algn="l"/>
              </a:tabLst>
            </a:pP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printf</a:t>
            </a:r>
            <a:r>
              <a:rPr lang="en-US" altLang="zh-CN" sz="2000" dirty="0">
                <a:effectLst>
                  <a:outerShdw blurRad="38100" dist="38100" dir="2700000" algn="tl">
                    <a:srgbClr val="FFFFFF"/>
                  </a:outerShdw>
                </a:effectLst>
              </a:rPr>
              <a:t> ("%x</a:t>
            </a:r>
            <a:r>
              <a:rPr lang="zh-CN" altLang="en-US" sz="2000" dirty="0">
                <a:effectLst>
                  <a:outerShdw blurRad="38100" dist="38100" dir="2700000" algn="tl">
                    <a:srgbClr val="FFFFFF"/>
                  </a:outerShdw>
                </a:effectLst>
              </a:rPr>
              <a:t>：</a:t>
            </a:r>
            <a:r>
              <a:rPr lang="en-US" altLang="zh-CN" sz="2000" dirty="0">
                <a:effectLst>
                  <a:outerShdw blurRad="38100" dist="38100" dir="2700000" algn="tl">
                    <a:srgbClr val="FFFFFF"/>
                  </a:outerShdw>
                </a:effectLst>
              </a:rPr>
              <a:t>%s  ", *p, *p);</a:t>
            </a:r>
            <a:endParaRPr lang="en-US" altLang="zh-CN" sz="2000" dirty="0">
              <a:effectLst>
                <a:outerShdw blurRad="38100" dist="38100" dir="2700000" algn="tl">
                  <a:srgbClr val="FFFFFF"/>
                </a:outerShdw>
              </a:effectLst>
            </a:endParaRPr>
          </a:p>
          <a:p>
            <a:pPr marL="457200" indent="-457200">
              <a:tabLst>
                <a:tab pos="571500" algn="l"/>
              </a:tabLst>
            </a:pPr>
            <a:r>
              <a:rPr lang="en-US" altLang="zh-CN" sz="2000" dirty="0">
                <a:effectLst>
                  <a:outerShdw blurRad="38100" dist="38100" dir="2700000" algn="tl">
                    <a:srgbClr val="FFFFFF"/>
                  </a:outerShdw>
                </a:effectLst>
              </a:rPr>
              <a:t>  p += 2;</a:t>
            </a:r>
            <a:endParaRPr lang="en-US" altLang="zh-CN" sz="2000" dirty="0">
              <a:effectLst>
                <a:outerShdw blurRad="38100" dist="38100" dir="2700000" algn="tl">
                  <a:srgbClr val="FFFFFF"/>
                </a:outerShdw>
              </a:effectLst>
            </a:endParaRPr>
          </a:p>
          <a:p>
            <a:pPr marL="457200" indent="-457200">
              <a:tabLst>
                <a:tab pos="571500" algn="l"/>
              </a:tabLst>
            </a:pPr>
            <a:r>
              <a:rPr lang="en-US" altLang="zh-CN" sz="2000" dirty="0">
                <a:effectLst>
                  <a:outerShdw blurRad="38100" dist="38100" dir="2700000" algn="tl">
                    <a:srgbClr val="FFFFFF"/>
                  </a:outerShdw>
                </a:effectLst>
              </a:rPr>
              <a:t>  while (**p != NULL)</a:t>
            </a:r>
            <a:endParaRPr lang="en-US" altLang="zh-CN" sz="2000" dirty="0">
              <a:effectLst>
                <a:outerShdw blurRad="38100" dist="38100" dir="2700000" algn="tl">
                  <a:srgbClr val="FFFFFF"/>
                </a:outerShdw>
              </a:effectLst>
            </a:endParaRPr>
          </a:p>
          <a:p>
            <a:pPr marL="457200" indent="-457200">
              <a:tabLst>
                <a:tab pos="571500" algn="l"/>
              </a:tabLst>
            </a:pP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printf</a:t>
            </a:r>
            <a:r>
              <a:rPr lang="en-US" altLang="zh-CN" sz="2000" dirty="0">
                <a:effectLst>
                  <a:outerShdw blurRad="38100" dist="38100" dir="2700000" algn="tl">
                    <a:srgbClr val="FFFFFF"/>
                  </a:outerShdw>
                </a:effectLst>
              </a:rPr>
              <a:t> ("%s\n", *p++);</a:t>
            </a:r>
            <a:endParaRPr lang="en-US" altLang="zh-CN" sz="2000" dirty="0">
              <a:effectLst>
                <a:outerShdw blurRad="38100" dist="38100" dir="2700000" algn="tl">
                  <a:srgbClr val="FFFFFF"/>
                </a:outerShdw>
              </a:effectLst>
            </a:endParaRPr>
          </a:p>
          <a:p>
            <a:pPr marL="457200" indent="-457200">
              <a:tabLst>
                <a:tab pos="571500" algn="l"/>
              </a:tabLst>
            </a:pPr>
            <a:r>
              <a:rPr lang="en-US" altLang="zh-CN" sz="2000" dirty="0">
                <a:effectLst>
                  <a:outerShdw blurRad="38100" dist="38100" dir="2700000" algn="tl">
                    <a:srgbClr val="FFFFFF"/>
                  </a:outerShdw>
                </a:effectLst>
              </a:rPr>
              <a:t>  return 0;</a:t>
            </a:r>
            <a:endParaRPr lang="en-US" altLang="zh-CN" sz="2000" dirty="0">
              <a:effectLst>
                <a:outerShdw blurRad="38100" dist="38100" dir="2700000" algn="tl">
                  <a:srgbClr val="FFFFFF"/>
                </a:outerShdw>
              </a:effectLst>
            </a:endParaRPr>
          </a:p>
          <a:p>
            <a:pPr marL="457200" indent="-457200">
              <a:tabLst>
                <a:tab pos="571500" algn="l"/>
              </a:tabLst>
            </a:pP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p:txBody>
      </p:sp>
      <p:graphicFrame>
        <p:nvGraphicFramePr>
          <p:cNvPr id="1191074" name="Group 162"/>
          <p:cNvGraphicFramePr>
            <a:graphicFrameLocks noGrp="1"/>
          </p:cNvGraphicFramePr>
          <p:nvPr>
            <p:ph sz="half" idx="1"/>
          </p:nvPr>
        </p:nvGraphicFramePr>
        <p:xfrm>
          <a:off x="3158267" y="4653137"/>
          <a:ext cx="1368425" cy="2107565"/>
        </p:xfrm>
        <a:graphic>
          <a:graphicData uri="http://schemas.openxmlformats.org/drawingml/2006/table">
            <a:tbl>
              <a:tblPr/>
              <a:tblGrid>
                <a:gridCol w="1368425"/>
              </a:tblGrid>
              <a:tr h="4159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name[0]</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name[1]</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name[2]</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name[3]</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name[4]</a:t>
                      </a:r>
                      <a:endPar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91076" name="Group 164"/>
          <p:cNvGraphicFramePr>
            <a:graphicFrameLocks noGrp="1"/>
          </p:cNvGraphicFramePr>
          <p:nvPr>
            <p:ph sz="half" idx="2"/>
          </p:nvPr>
        </p:nvGraphicFramePr>
        <p:xfrm>
          <a:off x="5823678" y="4653137"/>
          <a:ext cx="3810000" cy="2087565"/>
        </p:xfrm>
        <a:graphic>
          <a:graphicData uri="http://schemas.openxmlformats.org/drawingml/2006/table">
            <a:tbl>
              <a:tblPr/>
              <a:tblGrid>
                <a:gridCol w="647700"/>
                <a:gridCol w="622300"/>
                <a:gridCol w="635000"/>
                <a:gridCol w="635000"/>
                <a:gridCol w="635000"/>
                <a:gridCol w="635000"/>
              </a:tblGrid>
              <a:tr h="4175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'h' </a:t>
                      </a:r>
                      <a:endPar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'e' </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'l' </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'l' </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'o' </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rPr>
                        <a:t>0</a:t>
                      </a: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 </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'g' </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'o' </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'o' </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'd' </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rPr>
                        <a:t>0</a:t>
                      </a: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 </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'w' </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'o' </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'r' </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'l' </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'd' </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rPr>
                        <a:t>0</a:t>
                      </a:r>
                      <a:endParaRPr kumimoji="1" lang="en-US" altLang="zh-CN" sz="2000" b="1" i="0" u="none" strike="noStrike" cap="none" normalizeH="0" baseline="0">
                        <a:ln>
                          <a:noFill/>
                        </a:ln>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'b' </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'y' </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'e' </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0 </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a:noFill/>
                    </a:lnL>
                    <a:lnR cap="flat">
                      <a:noFill/>
                    </a:lnR>
                    <a:lnT w="28575" cap="flat" cmpd="sng" algn="ctr">
                      <a:solidFill>
                        <a:schemeClr val="tx1"/>
                      </a:solidFill>
                      <a:prstDash val="solid"/>
                      <a:round/>
                      <a:headEnd type="none" w="med" len="med"/>
                      <a:tailEnd type="none" w="med" len="med"/>
                    </a:lnT>
                    <a:lnB>
                      <a:noFill/>
                    </a:lnB>
                    <a:lnTlToBr>
                      <a:noFill/>
                    </a:lnTlToBr>
                    <a:lnBlToTr>
                      <a:noFill/>
                    </a:lnBlToTr>
                    <a:noFill/>
                  </a:tcPr>
                </a:tc>
              </a:tr>
              <a:tr h="4175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rPr>
                        <a:t>0</a:t>
                      </a: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 </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a:noFill/>
                    </a:lnL>
                    <a:lnR>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dirty="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a:noFill/>
                    </a:lnL>
                    <a:lnR cap="flat">
                      <a:noFill/>
                    </a:lnR>
                    <a:lnT>
                      <a:noFill/>
                    </a:lnT>
                    <a:lnB cap="flat">
                      <a:noFill/>
                    </a:lnB>
                    <a:lnTlToBr>
                      <a:noFill/>
                    </a:lnTlToBr>
                    <a:lnBlToTr>
                      <a:noFill/>
                    </a:lnBlToTr>
                    <a:noFill/>
                  </a:tcPr>
                </a:tc>
              </a:tr>
            </a:tbl>
          </a:graphicData>
        </a:graphic>
      </p:graphicFrame>
      <p:sp>
        <p:nvSpPr>
          <p:cNvPr id="1191069" name="Line 157"/>
          <p:cNvSpPr>
            <a:spLocks noChangeShapeType="1"/>
          </p:cNvSpPr>
          <p:nvPr/>
        </p:nvSpPr>
        <p:spPr bwMode="auto">
          <a:xfrm>
            <a:off x="4455254" y="4869036"/>
            <a:ext cx="1368425" cy="0"/>
          </a:xfrm>
          <a:prstGeom prst="line">
            <a:avLst/>
          </a:prstGeom>
          <a:noFill/>
          <a:ln w="25400">
            <a:solidFill>
              <a:srgbClr val="0000FF"/>
            </a:solidFill>
            <a:round/>
            <a:tailEnd type="stealth" w="lg" len="lg"/>
          </a:ln>
          <a:effectLst>
            <a:outerShdw dist="35921" dir="2700000" algn="ctr" rotWithShape="0">
              <a:schemeClr val="bg2"/>
            </a:outerShdw>
          </a:effectLst>
        </p:spPr>
        <p:txBody>
          <a:bodyPr/>
          <a:lstStyle/>
          <a:p>
            <a:endParaRPr lang="zh-CN" altLang="en-US"/>
          </a:p>
        </p:txBody>
      </p:sp>
      <p:sp>
        <p:nvSpPr>
          <p:cNvPr id="1191070" name="Line 158"/>
          <p:cNvSpPr>
            <a:spLocks noChangeShapeType="1"/>
          </p:cNvSpPr>
          <p:nvPr/>
        </p:nvSpPr>
        <p:spPr bwMode="auto">
          <a:xfrm>
            <a:off x="4442554" y="5270674"/>
            <a:ext cx="1368425" cy="0"/>
          </a:xfrm>
          <a:prstGeom prst="line">
            <a:avLst/>
          </a:prstGeom>
          <a:noFill/>
          <a:ln w="25400">
            <a:solidFill>
              <a:srgbClr val="0000FF"/>
            </a:solidFill>
            <a:round/>
            <a:tailEnd type="stealth" w="lg" len="lg"/>
          </a:ln>
          <a:effectLst>
            <a:outerShdw dist="35921" dir="2700000" algn="ctr" rotWithShape="0">
              <a:schemeClr val="bg2"/>
            </a:outerShdw>
          </a:effectLst>
        </p:spPr>
        <p:txBody>
          <a:bodyPr/>
          <a:lstStyle/>
          <a:p>
            <a:endParaRPr lang="zh-CN" altLang="en-US"/>
          </a:p>
        </p:txBody>
      </p:sp>
      <p:sp>
        <p:nvSpPr>
          <p:cNvPr id="1191071" name="Line 159"/>
          <p:cNvSpPr>
            <a:spLocks noChangeShapeType="1"/>
          </p:cNvSpPr>
          <p:nvPr/>
        </p:nvSpPr>
        <p:spPr bwMode="auto">
          <a:xfrm>
            <a:off x="4444142" y="5715174"/>
            <a:ext cx="1368425" cy="0"/>
          </a:xfrm>
          <a:prstGeom prst="line">
            <a:avLst/>
          </a:prstGeom>
          <a:noFill/>
          <a:ln w="25400">
            <a:solidFill>
              <a:srgbClr val="0000FF"/>
            </a:solidFill>
            <a:round/>
            <a:tailEnd type="stealth" w="lg" len="lg"/>
          </a:ln>
          <a:effectLst>
            <a:outerShdw dist="35921" dir="2700000" algn="ctr" rotWithShape="0">
              <a:schemeClr val="bg2"/>
            </a:outerShdw>
          </a:effectLst>
        </p:spPr>
        <p:txBody>
          <a:bodyPr/>
          <a:lstStyle/>
          <a:p>
            <a:endParaRPr lang="zh-CN" altLang="en-US"/>
          </a:p>
        </p:txBody>
      </p:sp>
      <p:sp>
        <p:nvSpPr>
          <p:cNvPr id="1191072" name="Line 160"/>
          <p:cNvSpPr>
            <a:spLocks noChangeShapeType="1"/>
          </p:cNvSpPr>
          <p:nvPr/>
        </p:nvSpPr>
        <p:spPr bwMode="auto">
          <a:xfrm>
            <a:off x="4431442" y="6116811"/>
            <a:ext cx="1368425" cy="0"/>
          </a:xfrm>
          <a:prstGeom prst="line">
            <a:avLst/>
          </a:prstGeom>
          <a:noFill/>
          <a:ln w="25400">
            <a:solidFill>
              <a:srgbClr val="0000FF"/>
            </a:solidFill>
            <a:round/>
            <a:tailEnd type="stealth" w="lg" len="lg"/>
          </a:ln>
          <a:effectLst>
            <a:outerShdw dist="35921" dir="2700000" algn="ctr" rotWithShape="0">
              <a:schemeClr val="bg2"/>
            </a:outerShdw>
          </a:effectLst>
        </p:spPr>
        <p:txBody>
          <a:bodyPr/>
          <a:lstStyle/>
          <a:p>
            <a:endParaRPr lang="zh-CN" altLang="en-US"/>
          </a:p>
        </p:txBody>
      </p:sp>
      <p:sp>
        <p:nvSpPr>
          <p:cNvPr id="1191073" name="Line 161"/>
          <p:cNvSpPr>
            <a:spLocks noChangeShapeType="1"/>
          </p:cNvSpPr>
          <p:nvPr/>
        </p:nvSpPr>
        <p:spPr bwMode="auto">
          <a:xfrm>
            <a:off x="4433029" y="6504161"/>
            <a:ext cx="1368425" cy="0"/>
          </a:xfrm>
          <a:prstGeom prst="line">
            <a:avLst/>
          </a:prstGeom>
          <a:noFill/>
          <a:ln w="25400">
            <a:solidFill>
              <a:srgbClr val="0000FF"/>
            </a:solidFill>
            <a:round/>
            <a:tailEnd type="stealth" w="lg" len="lg"/>
          </a:ln>
          <a:effectLst>
            <a:outerShdw dist="35921" dir="2700000" algn="ctr" rotWithShape="0">
              <a:schemeClr val="bg2"/>
            </a:outerShdw>
          </a:effectLst>
        </p:spPr>
        <p:txBody>
          <a:bodyPr/>
          <a:lstStyle/>
          <a:p>
            <a:endParaRPr lang="zh-CN" altLang="en-US"/>
          </a:p>
        </p:txBody>
      </p:sp>
      <p:grpSp>
        <p:nvGrpSpPr>
          <p:cNvPr id="1191079" name="Group 167"/>
          <p:cNvGrpSpPr/>
          <p:nvPr/>
        </p:nvGrpSpPr>
        <p:grpSpPr bwMode="auto">
          <a:xfrm>
            <a:off x="2067654" y="4984751"/>
            <a:ext cx="1052513" cy="384175"/>
            <a:chOff x="512" y="3140"/>
            <a:chExt cx="663" cy="242"/>
          </a:xfrm>
        </p:grpSpPr>
        <p:sp useBgFill="1">
          <p:nvSpPr>
            <p:cNvPr id="1191077" name="Line 165"/>
            <p:cNvSpPr>
              <a:spLocks noChangeShapeType="1"/>
            </p:cNvSpPr>
            <p:nvPr/>
          </p:nvSpPr>
          <p:spPr bwMode="auto">
            <a:xfrm>
              <a:off x="721" y="3275"/>
              <a:ext cx="454" cy="0"/>
            </a:xfrm>
            <a:prstGeom prst="line">
              <a:avLst/>
            </a:prstGeom>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useBgFill="1">
          <p:nvSpPr>
            <p:cNvPr id="1191078" name="Text Box 166"/>
            <p:cNvSpPr txBox="1">
              <a:spLocks noChangeArrowheads="1"/>
            </p:cNvSpPr>
            <p:nvPr/>
          </p:nvSpPr>
          <p:spPr bwMode="auto">
            <a:xfrm>
              <a:off x="512" y="3140"/>
              <a:ext cx="272" cy="242"/>
            </a:xfrm>
            <a:prstGeom prst="rect">
              <a:avLst/>
            </a:prstGeom>
            <a:ln w="9525" algn="ctr">
              <a:noFill/>
              <a:miter lim="800000"/>
            </a:ln>
            <a:effectLst/>
          </p:spPr>
          <p:txBody>
            <a:bodyPr>
              <a:spAutoFit/>
            </a:bodyPr>
            <a:lstStyle/>
            <a:p>
              <a:pPr marL="342900" indent="-342900">
                <a:spcBef>
                  <a:spcPct val="50000"/>
                </a:spcBef>
              </a:pPr>
              <a:r>
                <a:rPr lang="en-US" altLang="zh-CN">
                  <a:solidFill>
                    <a:srgbClr val="FF3300"/>
                  </a:solidFill>
                  <a:effectLst>
                    <a:outerShdw blurRad="38100" dist="38100" dir="2700000" algn="tl">
                      <a:srgbClr val="C0C0C0"/>
                    </a:outerShdw>
                  </a:effectLst>
                </a:rPr>
                <a:t>p</a:t>
              </a:r>
              <a:endParaRPr lang="en-US" altLang="zh-CN">
                <a:solidFill>
                  <a:srgbClr val="FF3300"/>
                </a:solidFill>
                <a:effectLst>
                  <a:outerShdw blurRad="38100" dist="38100" dir="2700000" algn="tl">
                    <a:srgbClr val="C0C0C0"/>
                  </a:outerShdw>
                </a:effectLst>
              </a:endParaRPr>
            </a:p>
          </p:txBody>
        </p:sp>
      </p:grpSp>
      <p:sp>
        <p:nvSpPr>
          <p:cNvPr id="1191080" name="Text Box 168"/>
          <p:cNvSpPr txBox="1">
            <a:spLocks noChangeArrowheads="1"/>
          </p:cNvSpPr>
          <p:nvPr/>
        </p:nvSpPr>
        <p:spPr bwMode="auto">
          <a:xfrm>
            <a:off x="7680945" y="3355901"/>
            <a:ext cx="3239591" cy="865187"/>
          </a:xfrm>
          <a:prstGeom prst="rect">
            <a:avLst/>
          </a:prstGeom>
          <a:solidFill>
            <a:srgbClr val="FFFFFF"/>
          </a:soli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marL="342900" indent="-342900" algn="just"/>
            <a:r>
              <a:rPr lang="zh-CN" altLang="en-US" sz="2000" dirty="0">
                <a:solidFill>
                  <a:srgbClr val="FF3300"/>
                </a:solidFill>
                <a:effectLst>
                  <a:outerShdw blurRad="38100" dist="38100" dir="2700000" algn="tl">
                    <a:srgbClr val="C0C0C0"/>
                  </a:outerShdw>
                </a:effectLst>
                <a:latin typeface="隶书" panose="02010509060101010101" pitchFamily="49" charset="-122"/>
                <a:ea typeface="隶书" panose="02010509060101010101" pitchFamily="49" charset="-122"/>
              </a:rPr>
              <a:t>运行结果：</a:t>
            </a:r>
            <a:endParaRPr lang="zh-CN" altLang="en-US" sz="2000" dirty="0">
              <a:solidFill>
                <a:srgbClr val="FF3300"/>
              </a:solidFill>
              <a:effectLst>
                <a:outerShdw blurRad="38100" dist="38100" dir="2700000" algn="tl">
                  <a:srgbClr val="C0C0C0"/>
                </a:outerShdw>
              </a:effectLst>
              <a:latin typeface="隶书" panose="02010509060101010101" pitchFamily="49" charset="-122"/>
              <a:ea typeface="隶书" panose="02010509060101010101" pitchFamily="49" charset="-122"/>
            </a:endParaRPr>
          </a:p>
          <a:p>
            <a:pPr marL="342900" indent="-342900" algn="just"/>
            <a:r>
              <a:rPr lang="en-US" altLang="zh-CN" sz="2000" dirty="0">
                <a:solidFill>
                  <a:schemeClr val="accent2"/>
                </a:solidFill>
                <a:effectLst>
                  <a:outerShdw blurRad="38100" dist="38100" dir="2700000" algn="tl">
                    <a:srgbClr val="C0C0C0"/>
                  </a:outerShdw>
                </a:effectLst>
              </a:rPr>
              <a:t>42003C</a:t>
            </a:r>
            <a:r>
              <a:rPr lang="zh-CN" altLang="en-US" sz="2000" dirty="0">
                <a:solidFill>
                  <a:schemeClr val="accent2"/>
                </a:solidFill>
                <a:effectLst>
                  <a:outerShdw blurRad="38100" dist="38100" dir="2700000" algn="tl">
                    <a:srgbClr val="C0C0C0"/>
                  </a:outerShdw>
                </a:effectLst>
              </a:rPr>
              <a:t>：</a:t>
            </a:r>
            <a:r>
              <a:rPr lang="en-US" altLang="zh-CN" sz="2000" dirty="0">
                <a:solidFill>
                  <a:schemeClr val="accent2"/>
                </a:solidFill>
                <a:effectLst>
                  <a:outerShdw blurRad="38100" dist="38100" dir="2700000" algn="tl">
                    <a:srgbClr val="C0C0C0"/>
                  </a:outerShdw>
                </a:effectLst>
              </a:rPr>
              <a:t>good </a:t>
            </a:r>
            <a:endParaRPr lang="en-US" altLang="zh-CN" sz="2000" dirty="0">
              <a:solidFill>
                <a:schemeClr val="accent2"/>
              </a:solidFill>
              <a:effectLst>
                <a:outerShdw blurRad="38100" dist="38100" dir="2700000" algn="tl">
                  <a:srgbClr val="C0C0C0"/>
                </a:outerShdw>
              </a:effectLst>
            </a:endParaRPr>
          </a:p>
        </p:txBody>
      </p:sp>
      <p:grpSp>
        <p:nvGrpSpPr>
          <p:cNvPr id="1191081" name="Group 169"/>
          <p:cNvGrpSpPr/>
          <p:nvPr/>
        </p:nvGrpSpPr>
        <p:grpSpPr bwMode="auto">
          <a:xfrm>
            <a:off x="2069241" y="5857876"/>
            <a:ext cx="1052512" cy="384175"/>
            <a:chOff x="512" y="3140"/>
            <a:chExt cx="663" cy="242"/>
          </a:xfrm>
        </p:grpSpPr>
        <p:sp>
          <p:nvSpPr>
            <p:cNvPr id="1191082" name="Line 170"/>
            <p:cNvSpPr>
              <a:spLocks noChangeShapeType="1"/>
            </p:cNvSpPr>
            <p:nvPr/>
          </p:nvSpPr>
          <p:spPr bwMode="auto">
            <a:xfrm>
              <a:off x="721" y="3275"/>
              <a:ext cx="454" cy="0"/>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191083" name="Text Box 171"/>
            <p:cNvSpPr txBox="1">
              <a:spLocks noChangeArrowheads="1"/>
            </p:cNvSpPr>
            <p:nvPr/>
          </p:nvSpPr>
          <p:spPr bwMode="auto">
            <a:xfrm>
              <a:off x="512" y="3140"/>
              <a:ext cx="272" cy="242"/>
            </a:xfrm>
            <a:prstGeom prst="rect">
              <a:avLst/>
            </a:prstGeom>
            <a:noFill/>
            <a:ln w="9525" algn="ctr">
              <a:noFill/>
              <a:miter lim="800000"/>
            </a:ln>
            <a:effectLst/>
          </p:spPr>
          <p:txBody>
            <a:bodyPr>
              <a:spAutoFit/>
            </a:bodyPr>
            <a:lstStyle/>
            <a:p>
              <a:pPr marL="342900" indent="-342900">
                <a:spcBef>
                  <a:spcPct val="50000"/>
                </a:spcBef>
              </a:pPr>
              <a:r>
                <a:rPr lang="en-US" altLang="zh-CN">
                  <a:solidFill>
                    <a:srgbClr val="FF3300"/>
                  </a:solidFill>
                  <a:effectLst>
                    <a:outerShdw blurRad="38100" dist="38100" dir="2700000" algn="tl">
                      <a:srgbClr val="000000"/>
                    </a:outerShdw>
                  </a:effectLst>
                </a:rPr>
                <a:t>p</a:t>
              </a:r>
              <a:endParaRPr lang="en-US" altLang="zh-CN">
                <a:solidFill>
                  <a:srgbClr val="FF3300"/>
                </a:solidFill>
                <a:effectLst>
                  <a:outerShdw blurRad="38100" dist="38100" dir="2700000" algn="tl">
                    <a:srgbClr val="000000"/>
                  </a:outerShdw>
                </a:effectLst>
              </a:endParaRPr>
            </a:p>
          </p:txBody>
        </p:sp>
      </p:grpSp>
      <p:sp useBgFill="1">
        <p:nvSpPr>
          <p:cNvPr id="1191084" name="Rectangle 172"/>
          <p:cNvSpPr>
            <a:spLocks noChangeArrowheads="1"/>
          </p:cNvSpPr>
          <p:nvPr/>
        </p:nvSpPr>
        <p:spPr bwMode="auto">
          <a:xfrm>
            <a:off x="2124804" y="4941889"/>
            <a:ext cx="1008063" cy="574675"/>
          </a:xfrm>
          <a:prstGeom prst="rect">
            <a:avLst/>
          </a:prstGeom>
          <a:ln w="9525" algn="ctr">
            <a:noFill/>
            <a:miter lim="800000"/>
          </a:ln>
          <a:effectLst/>
        </p:spPr>
        <p:txBody>
          <a:bodyPr wrap="none" anchor="ctr"/>
          <a:lstStyle/>
          <a:p>
            <a:endParaRPr lang="zh-CN" altLang="en-US"/>
          </a:p>
        </p:txBody>
      </p:sp>
      <p:sp>
        <p:nvSpPr>
          <p:cNvPr id="1191085" name="Rectangle 173"/>
          <p:cNvSpPr>
            <a:spLocks noChangeArrowheads="1"/>
          </p:cNvSpPr>
          <p:nvPr/>
        </p:nvSpPr>
        <p:spPr bwMode="auto">
          <a:xfrm>
            <a:off x="9485937" y="3653668"/>
            <a:ext cx="569387" cy="338554"/>
          </a:xfrm>
          <a:prstGeom prst="rect">
            <a:avLst/>
          </a:prstGeom>
          <a:noFill/>
          <a:ln w="9525" algn="ctr">
            <a:noFill/>
            <a:miter lim="800000"/>
          </a:ln>
          <a:effectLst/>
        </p:spPr>
        <p:txBody>
          <a:bodyPr wrap="none">
            <a:spAutoFit/>
          </a:bodyPr>
          <a:lstStyle/>
          <a:p>
            <a:pPr marL="342900" indent="-342900"/>
            <a:r>
              <a:rPr lang="en-US" altLang="zh-CN" sz="2000" dirty="0">
                <a:solidFill>
                  <a:schemeClr val="accent2"/>
                </a:solidFill>
                <a:effectLst>
                  <a:outerShdw blurRad="38100" dist="38100" dir="2700000" algn="tl">
                    <a:srgbClr val="000000"/>
                  </a:outerShdw>
                </a:effectLst>
              </a:rPr>
              <a:t>bye</a:t>
            </a:r>
            <a:endParaRPr lang="en-US" altLang="zh-CN" sz="2000" dirty="0">
              <a:solidFill>
                <a:schemeClr val="accent2"/>
              </a:solidFill>
              <a:effectLst>
                <a:outerShdw blurRad="38100" dist="38100" dir="2700000" algn="tl">
                  <a:srgbClr val="000000"/>
                </a:outerShdw>
              </a:effectLst>
            </a:endParaRPr>
          </a:p>
        </p:txBody>
      </p:sp>
      <p:grpSp>
        <p:nvGrpSpPr>
          <p:cNvPr id="1191086" name="Group 174"/>
          <p:cNvGrpSpPr/>
          <p:nvPr/>
        </p:nvGrpSpPr>
        <p:grpSpPr bwMode="auto">
          <a:xfrm>
            <a:off x="2070829" y="6345412"/>
            <a:ext cx="1052513" cy="384175"/>
            <a:chOff x="512" y="3140"/>
            <a:chExt cx="663" cy="242"/>
          </a:xfrm>
        </p:grpSpPr>
        <p:sp>
          <p:nvSpPr>
            <p:cNvPr id="1191087" name="Line 175"/>
            <p:cNvSpPr>
              <a:spLocks noChangeShapeType="1"/>
            </p:cNvSpPr>
            <p:nvPr/>
          </p:nvSpPr>
          <p:spPr bwMode="auto">
            <a:xfrm>
              <a:off x="721" y="3275"/>
              <a:ext cx="454" cy="0"/>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191088" name="Text Box 176"/>
            <p:cNvSpPr txBox="1">
              <a:spLocks noChangeArrowheads="1"/>
            </p:cNvSpPr>
            <p:nvPr/>
          </p:nvSpPr>
          <p:spPr bwMode="auto">
            <a:xfrm>
              <a:off x="512" y="3140"/>
              <a:ext cx="272" cy="242"/>
            </a:xfrm>
            <a:prstGeom prst="rect">
              <a:avLst/>
            </a:prstGeom>
            <a:noFill/>
            <a:ln w="9525" algn="ctr">
              <a:noFill/>
              <a:miter lim="800000"/>
            </a:ln>
            <a:effectLst/>
          </p:spPr>
          <p:txBody>
            <a:bodyPr>
              <a:spAutoFit/>
            </a:bodyPr>
            <a:lstStyle/>
            <a:p>
              <a:pPr marL="342900" indent="-342900">
                <a:spcBef>
                  <a:spcPct val="50000"/>
                </a:spcBef>
              </a:pPr>
              <a:r>
                <a:rPr lang="en-US" altLang="zh-CN">
                  <a:solidFill>
                    <a:srgbClr val="FF3300"/>
                  </a:solidFill>
                  <a:effectLst>
                    <a:outerShdw blurRad="38100" dist="38100" dir="2700000" algn="tl">
                      <a:srgbClr val="000000"/>
                    </a:outerShdw>
                  </a:effectLst>
                </a:rPr>
                <a:t>p</a:t>
              </a:r>
              <a:endParaRPr lang="en-US" altLang="zh-CN">
                <a:solidFill>
                  <a:srgbClr val="FF3300"/>
                </a:solidFill>
                <a:effectLst>
                  <a:outerShdw blurRad="38100" dist="38100" dir="2700000" algn="tl">
                    <a:srgbClr val="000000"/>
                  </a:outerShdw>
                </a:effectLst>
              </a:endParaRPr>
            </a:p>
          </p:txBody>
        </p:sp>
      </p:grpSp>
      <p:sp useBgFill="1">
        <p:nvSpPr>
          <p:cNvPr id="1191089" name="Rectangle 177"/>
          <p:cNvSpPr>
            <a:spLocks noChangeArrowheads="1"/>
          </p:cNvSpPr>
          <p:nvPr/>
        </p:nvSpPr>
        <p:spPr bwMode="auto">
          <a:xfrm>
            <a:off x="2112104" y="5757864"/>
            <a:ext cx="1008063" cy="574675"/>
          </a:xfrm>
          <a:prstGeom prst="rect">
            <a:avLst/>
          </a:prstGeom>
          <a:ln w="9525" algn="ctr">
            <a:noFill/>
            <a:miter lim="800000"/>
          </a:ln>
          <a:effectLst/>
        </p:spPr>
        <p:txBody>
          <a:bodyPr wrap="none" anchor="ctr"/>
          <a:lstStyle/>
          <a:p>
            <a:endParaRPr lang="zh-CN" altLang="en-US"/>
          </a:p>
        </p:txBody>
      </p:sp>
      <p:sp>
        <p:nvSpPr>
          <p:cNvPr id="1191090" name="AutoShape 178"/>
          <p:cNvSpPr>
            <a:spLocks noChangeArrowheads="1"/>
          </p:cNvSpPr>
          <p:nvPr/>
        </p:nvSpPr>
        <p:spPr bwMode="auto">
          <a:xfrm>
            <a:off x="5373786" y="990742"/>
            <a:ext cx="3503180" cy="710067"/>
          </a:xfrm>
          <a:prstGeom prst="wedgeRectCallout">
            <a:avLst>
              <a:gd name="adj1" fmla="val -74801"/>
              <a:gd name="adj2" fmla="val 175745"/>
            </a:avLst>
          </a:prstGeom>
          <a:gradFill rotWithShape="1">
            <a:gsLst>
              <a:gs pos="0">
                <a:srgbClr val="00FFFF"/>
              </a:gs>
              <a:gs pos="100000">
                <a:srgbClr val="FFFFFF"/>
              </a:gs>
            </a:gsLst>
            <a:lin ang="5400000" scaled="1"/>
          </a:gradFill>
          <a:ln w="28575">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a:lnSpc>
                <a:spcPct val="100000"/>
              </a:lnSpc>
              <a:spcBef>
                <a:spcPct val="0"/>
              </a:spcBef>
            </a:pPr>
            <a:r>
              <a:rPr lang="zh-CN" altLang="zh-CN" sz="2000">
                <a:effectLst>
                  <a:outerShdw blurRad="38100" dist="38100" dir="2700000" algn="tl">
                    <a:srgbClr val="FFFFFF"/>
                  </a:outerShdw>
                </a:effectLst>
                <a:latin typeface="隶书" panose="02010509060101010101" pitchFamily="49" charset="-122"/>
                <a:ea typeface="隶书" panose="02010509060101010101" pitchFamily="49" charset="-122"/>
              </a:rPr>
              <a:t>用</a:t>
            </a:r>
            <a:r>
              <a:rPr lang="zh-CN" altLang="zh-CN" sz="2000">
                <a:effectLst>
                  <a:outerShdw blurRad="38100" dist="38100" dir="2700000" algn="tl">
                    <a:srgbClr val="FFFFFF"/>
                  </a:outerShdw>
                </a:effectLst>
                <a:ea typeface="隶书" panose="02010509060101010101" pitchFamily="49" charset="-122"/>
              </a:rPr>
              <a:t>*</a:t>
            </a:r>
            <a:r>
              <a:rPr lang="en-US" altLang="zh-CN" sz="2000">
                <a:effectLst>
                  <a:outerShdw blurRad="38100" dist="38100" dir="2700000" algn="tl">
                    <a:srgbClr val="FFFFFF"/>
                  </a:outerShdw>
                </a:effectLst>
                <a:ea typeface="隶书" panose="02010509060101010101" pitchFamily="49" charset="-122"/>
              </a:rPr>
              <a:t>p</a:t>
            </a:r>
            <a:r>
              <a:rPr lang="zh-CN" altLang="zh-CN" sz="2000">
                <a:effectLst>
                  <a:outerShdw blurRad="38100" dist="38100" dir="2700000" algn="tl">
                    <a:srgbClr val="FFFFFF"/>
                  </a:outerShdw>
                </a:effectLst>
                <a:latin typeface="隶书" panose="02010509060101010101" pitchFamily="49" charset="-122"/>
                <a:ea typeface="隶书" panose="02010509060101010101" pitchFamily="49" charset="-122"/>
              </a:rPr>
              <a:t>可输出</a:t>
            </a:r>
            <a:r>
              <a:rPr lang="zh-CN" altLang="zh-CN" sz="2000">
                <a:solidFill>
                  <a:srgbClr val="0000FF"/>
                </a:solidFill>
                <a:effectLst>
                  <a:outerShdw blurRad="38100" dist="38100" dir="2700000" algn="tl">
                    <a:srgbClr val="000000"/>
                  </a:outerShdw>
                </a:effectLst>
                <a:latin typeface="隶书" panose="02010509060101010101" pitchFamily="49" charset="-122"/>
                <a:ea typeface="隶书" panose="02010509060101010101" pitchFamily="49" charset="-122"/>
              </a:rPr>
              <a:t>地址</a:t>
            </a:r>
            <a:r>
              <a:rPr lang="zh-CN" altLang="zh-CN" sz="2000">
                <a:effectLst>
                  <a:outerShdw blurRad="38100" dist="38100" dir="2700000" algn="tl">
                    <a:srgbClr val="FFFFFF"/>
                  </a:outerShdw>
                </a:effectLst>
                <a:ea typeface="隶书" panose="02010509060101010101" pitchFamily="49" charset="-122"/>
              </a:rPr>
              <a:t>(%</a:t>
            </a:r>
            <a:r>
              <a:rPr lang="en-US" altLang="zh-CN" sz="2000">
                <a:effectLst>
                  <a:outerShdw blurRad="38100" dist="38100" dir="2700000" algn="tl">
                    <a:srgbClr val="FFFFFF"/>
                  </a:outerShdw>
                </a:effectLst>
                <a:ea typeface="隶书" panose="02010509060101010101" pitchFamily="49" charset="-122"/>
              </a:rPr>
              <a:t>o</a:t>
            </a:r>
            <a:r>
              <a:rPr lang="zh-CN" altLang="en-US" sz="2000">
                <a:effectLst>
                  <a:outerShdw blurRad="38100" dist="38100" dir="2700000" algn="tl">
                    <a:srgbClr val="FFFFFF"/>
                  </a:outerShdw>
                </a:effectLst>
                <a:latin typeface="隶书" panose="02010509060101010101" pitchFamily="49" charset="-122"/>
                <a:ea typeface="隶书" panose="02010509060101010101" pitchFamily="49" charset="-122"/>
              </a:rPr>
              <a:t>或</a:t>
            </a:r>
            <a:r>
              <a:rPr lang="en-US" altLang="zh-CN" sz="2000">
                <a:effectLst>
                  <a:outerShdw blurRad="38100" dist="38100" dir="2700000" algn="tl">
                    <a:srgbClr val="FFFFFF"/>
                  </a:outerShdw>
                </a:effectLst>
                <a:ea typeface="隶书" panose="02010509060101010101" pitchFamily="49" charset="-122"/>
              </a:rPr>
              <a:t>%x</a:t>
            </a:r>
            <a:r>
              <a:rPr lang="en-US" altLang="zh-CN" sz="2000">
                <a:effectLst>
                  <a:outerShdw blurRad="38100" dist="38100" dir="2700000" algn="tl">
                    <a:srgbClr val="FFFFFF"/>
                  </a:outerShdw>
                </a:effectLst>
                <a:latin typeface="隶书" panose="02010509060101010101" pitchFamily="49" charset="-122"/>
                <a:ea typeface="隶书" panose="02010509060101010101" pitchFamily="49" charset="-122"/>
              </a:rPr>
              <a:t>), </a:t>
            </a:r>
            <a:endParaRPr lang="en-US" altLang="zh-CN" sz="2000">
              <a:effectLst>
                <a:outerShdw blurRad="38100" dist="38100" dir="2700000" algn="tl">
                  <a:srgbClr val="FFFFFF"/>
                </a:outerShdw>
              </a:effectLst>
              <a:latin typeface="隶书" panose="02010509060101010101" pitchFamily="49" charset="-122"/>
              <a:ea typeface="隶书" panose="02010509060101010101" pitchFamily="49" charset="-122"/>
            </a:endParaRPr>
          </a:p>
          <a:p>
            <a:pPr>
              <a:lnSpc>
                <a:spcPct val="100000"/>
              </a:lnSpc>
              <a:spcBef>
                <a:spcPct val="0"/>
              </a:spcBef>
            </a:pPr>
            <a:r>
              <a:rPr lang="zh-CN" altLang="zh-CN" sz="2000">
                <a:effectLst>
                  <a:outerShdw blurRad="38100" dist="38100" dir="2700000" algn="tl">
                    <a:srgbClr val="FFFFFF"/>
                  </a:outerShdw>
                </a:effectLst>
                <a:latin typeface="隶书" panose="02010509060101010101" pitchFamily="49" charset="-122"/>
                <a:ea typeface="隶书" panose="02010509060101010101" pitchFamily="49" charset="-122"/>
              </a:rPr>
              <a:t>也可用它输出</a:t>
            </a:r>
            <a:r>
              <a:rPr lang="zh-CN" altLang="zh-CN" sz="2000">
                <a:solidFill>
                  <a:srgbClr val="339933"/>
                </a:solidFill>
                <a:effectLst>
                  <a:outerShdw blurRad="38100" dist="38100" dir="2700000" algn="tl">
                    <a:srgbClr val="000000"/>
                  </a:outerShdw>
                </a:effectLst>
                <a:latin typeface="隶书" panose="02010509060101010101" pitchFamily="49" charset="-122"/>
                <a:ea typeface="隶书" panose="02010509060101010101" pitchFamily="49" charset="-122"/>
              </a:rPr>
              <a:t>字符串</a:t>
            </a:r>
            <a:r>
              <a:rPr lang="zh-CN" altLang="zh-CN" sz="2000">
                <a:effectLst>
                  <a:outerShdw blurRad="38100" dist="38100" dir="2700000" algn="tl">
                    <a:srgbClr val="FFFFFF"/>
                  </a:outerShdw>
                </a:effectLst>
                <a:latin typeface="隶书" panose="02010509060101010101" pitchFamily="49" charset="-122"/>
                <a:ea typeface="隶书" panose="02010509060101010101" pitchFamily="49" charset="-122"/>
              </a:rPr>
              <a:t>(</a:t>
            </a:r>
            <a:r>
              <a:rPr lang="zh-CN" altLang="zh-CN" sz="2000">
                <a:effectLst>
                  <a:outerShdw blurRad="38100" dist="38100" dir="2700000" algn="tl">
                    <a:srgbClr val="FFFFFF"/>
                  </a:outerShdw>
                </a:effectLst>
                <a:ea typeface="隶书" panose="02010509060101010101" pitchFamily="49" charset="-122"/>
              </a:rPr>
              <a:t>%</a:t>
            </a:r>
            <a:r>
              <a:rPr lang="en-US" altLang="zh-CN" sz="2000">
                <a:effectLst>
                  <a:outerShdw blurRad="38100" dist="38100" dir="2700000" algn="tl">
                    <a:srgbClr val="FFFFFF"/>
                  </a:outerShdw>
                </a:effectLst>
                <a:ea typeface="隶书" panose="02010509060101010101" pitchFamily="49" charset="-122"/>
              </a:rPr>
              <a:t>s)</a:t>
            </a:r>
            <a:endParaRPr lang="en-US" altLang="zh-CN" sz="2000">
              <a:effectLst>
                <a:outerShdw blurRad="38100" dist="38100" dir="2700000" algn="tl">
                  <a:srgbClr val="FFFFFF"/>
                </a:outerShdw>
              </a:effectLst>
              <a:latin typeface="隶书" panose="02010509060101010101" pitchFamily="49" charset="-122"/>
              <a:ea typeface="隶书" panose="02010509060101010101" pitchFamily="49" charset="-122"/>
            </a:endParaRPr>
          </a:p>
        </p:txBody>
      </p:sp>
      <p:sp>
        <p:nvSpPr>
          <p:cNvPr id="1191092" name="Rectangle 180"/>
          <p:cNvSpPr>
            <a:spLocks noChangeArrowheads="1"/>
          </p:cNvSpPr>
          <p:nvPr/>
        </p:nvSpPr>
        <p:spPr bwMode="auto">
          <a:xfrm>
            <a:off x="1454511" y="4712365"/>
            <a:ext cx="9718845" cy="1815882"/>
          </a:xfrm>
          <a:prstGeom prst="rect">
            <a:avLst/>
          </a:prstGeom>
          <a:gradFill flip="none" rotWithShape="1">
            <a:gsLst>
              <a:gs pos="0">
                <a:srgbClr val="66FFFF">
                  <a:shade val="30000"/>
                  <a:satMod val="115000"/>
                </a:srgbClr>
              </a:gs>
              <a:gs pos="50000">
                <a:srgbClr val="66FFFF">
                  <a:shade val="67500"/>
                  <a:satMod val="115000"/>
                </a:srgbClr>
              </a:gs>
              <a:gs pos="100000">
                <a:srgbClr val="66FFFF">
                  <a:shade val="100000"/>
                  <a:satMod val="115000"/>
                </a:srgbClr>
              </a:gs>
            </a:gsLst>
            <a:lin ang="13500000" scaled="1"/>
            <a:tileRect/>
          </a:gradFill>
          <a:ln w="38100" algn="ctr">
            <a:solidFill>
              <a:srgbClr val="FF0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342900" indent="-342900"/>
            <a:r>
              <a:rPr lang="zh-CN" altLang="en-US" sz="2000" dirty="0">
                <a:solidFill>
                  <a:srgbClr val="FF3300"/>
                </a:solidFill>
                <a:effectLst>
                  <a:outerShdw blurRad="38100" dist="38100" dir="2700000" algn="tl">
                    <a:srgbClr val="000000"/>
                  </a:outerShdw>
                </a:effectLst>
                <a:ea typeface="隶书" panose="02010509060101010101" pitchFamily="49" charset="-122"/>
              </a:rPr>
              <a:t>注意：</a:t>
            </a:r>
            <a:r>
              <a:rPr lang="zh-CN" altLang="en-US" sz="2000" dirty="0">
                <a:solidFill>
                  <a:srgbClr val="CC0099"/>
                </a:solidFill>
                <a:effectLst>
                  <a:outerShdw blurRad="38100" dist="38100" dir="2700000" algn="tl">
                    <a:srgbClr val="000000"/>
                  </a:outerShdw>
                </a:effectLst>
                <a:ea typeface="隶书" panose="02010509060101010101" pitchFamily="49" charset="-122"/>
              </a:rPr>
              <a:t>二级指针与指针数组的关系：</a:t>
            </a:r>
            <a:r>
              <a:rPr lang="en-US" altLang="zh-CN" sz="2000" dirty="0" err="1">
                <a:solidFill>
                  <a:srgbClr val="CC0099"/>
                </a:solidFill>
                <a:effectLst>
                  <a:outerShdw blurRad="38100" dist="38100" dir="2700000" algn="tl">
                    <a:srgbClr val="000000"/>
                  </a:outerShdw>
                </a:effectLst>
                <a:ea typeface="隶书" panose="02010509060101010101" pitchFamily="49" charset="-122"/>
              </a:rPr>
              <a:t>int</a:t>
            </a:r>
            <a:r>
              <a:rPr lang="en-US" altLang="zh-CN" sz="2000" dirty="0">
                <a:solidFill>
                  <a:srgbClr val="CC0099"/>
                </a:solidFill>
                <a:effectLst>
                  <a:outerShdw blurRad="38100" dist="38100" dir="2700000" algn="tl">
                    <a:srgbClr val="000000"/>
                  </a:outerShdw>
                </a:effectLst>
                <a:ea typeface="隶书" panose="02010509060101010101" pitchFamily="49" charset="-122"/>
              </a:rPr>
              <a:t>  **p;   </a:t>
            </a:r>
            <a:r>
              <a:rPr lang="zh-CN" altLang="en-US" sz="2000" dirty="0">
                <a:solidFill>
                  <a:srgbClr val="CC0099"/>
                </a:solidFill>
                <a:effectLst>
                  <a:outerShdw blurRad="38100" dist="38100" dir="2700000" algn="tl">
                    <a:srgbClr val="000000"/>
                  </a:outerShdw>
                </a:effectLst>
                <a:ea typeface="隶书" panose="02010509060101010101" pitchFamily="49" charset="-122"/>
              </a:rPr>
              <a:t>与  </a:t>
            </a:r>
            <a:r>
              <a:rPr lang="en-US" altLang="zh-CN" sz="2000" dirty="0" err="1">
                <a:solidFill>
                  <a:srgbClr val="CC0099"/>
                </a:solidFill>
                <a:effectLst>
                  <a:outerShdw blurRad="38100" dist="38100" dir="2700000" algn="tl">
                    <a:srgbClr val="000000"/>
                  </a:outerShdw>
                </a:effectLst>
                <a:ea typeface="隶书" panose="02010509060101010101" pitchFamily="49" charset="-122"/>
              </a:rPr>
              <a:t>int</a:t>
            </a:r>
            <a:r>
              <a:rPr lang="en-US" altLang="zh-CN" sz="2000" dirty="0">
                <a:solidFill>
                  <a:srgbClr val="CC0099"/>
                </a:solidFill>
                <a:effectLst>
                  <a:outerShdw blurRad="38100" dist="38100" dir="2700000" algn="tl">
                    <a:srgbClr val="000000"/>
                  </a:outerShdw>
                </a:effectLst>
                <a:ea typeface="隶书" panose="02010509060101010101" pitchFamily="49" charset="-122"/>
              </a:rPr>
              <a:t>  *q[10];</a:t>
            </a:r>
            <a:endParaRPr lang="en-US" altLang="zh-CN" sz="2000" dirty="0">
              <a:solidFill>
                <a:srgbClr val="CC0099"/>
              </a:solidFill>
              <a:effectLst>
                <a:outerShdw blurRad="38100" dist="38100" dir="2700000" algn="tl">
                  <a:srgbClr val="000000"/>
                </a:outerShdw>
              </a:effectLst>
              <a:ea typeface="隶书" panose="02010509060101010101" pitchFamily="49" charset="-122"/>
            </a:endParaRPr>
          </a:p>
          <a:p>
            <a:pPr marL="342900" indent="-342900">
              <a:buClr>
                <a:srgbClr val="CC0099"/>
              </a:buClr>
              <a:buFont typeface="Wingdings" panose="05000000000000000000" pitchFamily="2" charset="2"/>
              <a:buChar char="Ø"/>
            </a:pPr>
            <a:r>
              <a:rPr lang="zh-CN" altLang="en-US" sz="2000" dirty="0">
                <a:effectLst>
                  <a:outerShdw blurRad="38100" dist="38100" dir="2700000" algn="tl">
                    <a:srgbClr val="FFFFFF"/>
                  </a:outerShdw>
                </a:effectLst>
                <a:ea typeface="隶书" panose="02010509060101010101" pitchFamily="49" charset="-122"/>
              </a:rPr>
              <a:t>指针数组名是二级指针常量；</a:t>
            </a:r>
            <a:endParaRPr lang="zh-CN" altLang="en-US" sz="2000" dirty="0">
              <a:effectLst>
                <a:outerShdw blurRad="38100" dist="38100" dir="2700000" algn="tl">
                  <a:srgbClr val="FFFFFF"/>
                </a:outerShdw>
              </a:effectLst>
              <a:ea typeface="隶书" panose="02010509060101010101" pitchFamily="49" charset="-122"/>
            </a:endParaRPr>
          </a:p>
          <a:p>
            <a:pPr marL="342900" indent="-342900">
              <a:buClr>
                <a:srgbClr val="CC0099"/>
              </a:buClr>
              <a:buFont typeface="Wingdings" panose="05000000000000000000" pitchFamily="2" charset="2"/>
              <a:buChar char="Ø"/>
            </a:pPr>
            <a:r>
              <a:rPr lang="zh-CN" altLang="en-US" sz="2000" dirty="0">
                <a:effectLst>
                  <a:outerShdw blurRad="38100" dist="38100" dir="2700000" algn="tl">
                    <a:srgbClr val="FFFFFF"/>
                  </a:outerShdw>
                </a:effectLst>
                <a:ea typeface="隶书" panose="02010509060101010101" pitchFamily="49" charset="-122"/>
              </a:rPr>
              <a:t> </a:t>
            </a:r>
            <a:r>
              <a:rPr lang="en-US" altLang="zh-CN" sz="2000" dirty="0">
                <a:effectLst>
                  <a:outerShdw blurRad="38100" dist="38100" dir="2700000" algn="tl">
                    <a:srgbClr val="FFFFFF"/>
                  </a:outerShdw>
                </a:effectLst>
                <a:ea typeface="隶书" panose="02010509060101010101" pitchFamily="49" charset="-122"/>
              </a:rPr>
              <a:t>p = q;   p + </a:t>
            </a:r>
            <a:r>
              <a:rPr lang="en-US" altLang="zh-CN" sz="2000" dirty="0" err="1">
                <a:effectLst>
                  <a:outerShdw blurRad="38100" dist="38100" dir="2700000" algn="tl">
                    <a:srgbClr val="FFFFFF"/>
                  </a:outerShdw>
                </a:effectLst>
                <a:ea typeface="隶书" panose="02010509060101010101" pitchFamily="49" charset="-122"/>
              </a:rPr>
              <a:t>i</a:t>
            </a:r>
            <a:r>
              <a:rPr lang="en-US" altLang="zh-CN" sz="2000" dirty="0">
                <a:effectLst>
                  <a:outerShdw blurRad="38100" dist="38100" dir="2700000" algn="tl">
                    <a:srgbClr val="FFFFFF"/>
                  </a:outerShdw>
                </a:effectLst>
                <a:ea typeface="隶书" panose="02010509060101010101" pitchFamily="49" charset="-122"/>
              </a:rPr>
              <a:t> </a:t>
            </a:r>
            <a:r>
              <a:rPr lang="zh-CN" altLang="en-US" sz="2000" dirty="0">
                <a:effectLst>
                  <a:outerShdw blurRad="38100" dist="38100" dir="2700000" algn="tl">
                    <a:srgbClr val="FFFFFF"/>
                  </a:outerShdw>
                </a:effectLst>
                <a:ea typeface="隶书" panose="02010509060101010101" pitchFamily="49" charset="-122"/>
              </a:rPr>
              <a:t>是</a:t>
            </a:r>
            <a:r>
              <a:rPr lang="en-US" altLang="zh-CN" sz="2000" dirty="0">
                <a:effectLst>
                  <a:outerShdw blurRad="38100" dist="38100" dir="2700000" algn="tl">
                    <a:srgbClr val="FFFFFF"/>
                  </a:outerShdw>
                </a:effectLst>
                <a:ea typeface="隶书" panose="02010509060101010101" pitchFamily="49" charset="-122"/>
              </a:rPr>
              <a:t>q[</a:t>
            </a:r>
            <a:r>
              <a:rPr lang="en-US" altLang="zh-CN" sz="2000" dirty="0" err="1">
                <a:effectLst>
                  <a:outerShdw blurRad="38100" dist="38100" dir="2700000" algn="tl">
                    <a:srgbClr val="FFFFFF"/>
                  </a:outerShdw>
                </a:effectLst>
                <a:ea typeface="隶书" panose="02010509060101010101" pitchFamily="49" charset="-122"/>
              </a:rPr>
              <a:t>i</a:t>
            </a:r>
            <a:r>
              <a:rPr lang="en-US" altLang="zh-CN" sz="2000" dirty="0">
                <a:effectLst>
                  <a:outerShdw blurRad="38100" dist="38100" dir="2700000" algn="tl">
                    <a:srgbClr val="FFFFFF"/>
                  </a:outerShdw>
                </a:effectLst>
                <a:ea typeface="隶书" panose="02010509060101010101" pitchFamily="49" charset="-122"/>
              </a:rPr>
              <a:t>]</a:t>
            </a:r>
            <a:r>
              <a:rPr lang="zh-CN" altLang="en-US" sz="2000" dirty="0">
                <a:effectLst>
                  <a:outerShdw blurRad="38100" dist="38100" dir="2700000" algn="tl">
                    <a:srgbClr val="FFFFFF"/>
                  </a:outerShdw>
                </a:effectLst>
                <a:ea typeface="隶书" panose="02010509060101010101" pitchFamily="49" charset="-122"/>
              </a:rPr>
              <a:t>的地址；</a:t>
            </a:r>
            <a:endParaRPr lang="zh-CN" altLang="en-US" sz="2000" dirty="0">
              <a:effectLst>
                <a:outerShdw blurRad="38100" dist="38100" dir="2700000" algn="tl">
                  <a:srgbClr val="FFFFFF"/>
                </a:outerShdw>
              </a:effectLst>
              <a:ea typeface="隶书" panose="02010509060101010101" pitchFamily="49" charset="-122"/>
            </a:endParaRPr>
          </a:p>
          <a:p>
            <a:pPr marL="342900" indent="-342900">
              <a:buClr>
                <a:srgbClr val="CC0099"/>
              </a:buClr>
              <a:buFont typeface="Wingdings" panose="05000000000000000000" pitchFamily="2" charset="2"/>
              <a:buChar char="Ø"/>
            </a:pPr>
            <a:r>
              <a:rPr lang="zh-CN" altLang="en-US" sz="2000" dirty="0">
                <a:effectLst>
                  <a:outerShdw blurRad="38100" dist="38100" dir="2700000" algn="tl">
                    <a:srgbClr val="FFFFFF"/>
                  </a:outerShdw>
                </a:effectLst>
                <a:ea typeface="隶书" panose="02010509060101010101" pitchFamily="49" charset="-122"/>
              </a:rPr>
              <a:t>指针数组作形参时，</a:t>
            </a:r>
            <a:r>
              <a:rPr lang="en-US" altLang="zh-CN" sz="2000" dirty="0" err="1">
                <a:effectLst>
                  <a:outerShdw blurRad="38100" dist="38100" dir="2700000" algn="tl">
                    <a:srgbClr val="FFFFFF"/>
                  </a:outerShdw>
                </a:effectLst>
                <a:ea typeface="隶书" panose="02010509060101010101" pitchFamily="49" charset="-122"/>
              </a:rPr>
              <a:t>int</a:t>
            </a:r>
            <a:r>
              <a:rPr lang="en-US" altLang="zh-CN" sz="2000" dirty="0">
                <a:effectLst>
                  <a:outerShdw blurRad="38100" dist="38100" dir="2700000" algn="tl">
                    <a:srgbClr val="FFFFFF"/>
                  </a:outerShdw>
                </a:effectLst>
                <a:ea typeface="隶书" panose="02010509060101010101" pitchFamily="49" charset="-122"/>
              </a:rPr>
              <a:t>  *q[ ]</a:t>
            </a:r>
            <a:r>
              <a:rPr lang="zh-CN" altLang="en-US" sz="2000" dirty="0">
                <a:effectLst>
                  <a:outerShdw blurRad="38100" dist="38100" dir="2700000" algn="tl">
                    <a:srgbClr val="FFFFFF"/>
                  </a:outerShdw>
                </a:effectLst>
                <a:ea typeface="隶书" panose="02010509060101010101" pitchFamily="49" charset="-122"/>
              </a:rPr>
              <a:t>与</a:t>
            </a:r>
            <a:r>
              <a:rPr lang="en-US" altLang="zh-CN" sz="2000" dirty="0" err="1">
                <a:effectLst>
                  <a:outerShdw blurRad="38100" dist="38100" dir="2700000" algn="tl">
                    <a:srgbClr val="FFFFFF"/>
                  </a:outerShdw>
                </a:effectLst>
                <a:ea typeface="隶书" panose="02010509060101010101" pitchFamily="49" charset="-122"/>
              </a:rPr>
              <a:t>int</a:t>
            </a:r>
            <a:r>
              <a:rPr lang="en-US" altLang="zh-CN" sz="2000" dirty="0">
                <a:effectLst>
                  <a:outerShdw blurRad="38100" dist="38100" dir="2700000" algn="tl">
                    <a:srgbClr val="FFFFFF"/>
                  </a:outerShdw>
                </a:effectLst>
                <a:ea typeface="隶书" panose="02010509060101010101" pitchFamily="49" charset="-122"/>
              </a:rPr>
              <a:t> **q</a:t>
            </a:r>
            <a:r>
              <a:rPr lang="zh-CN" altLang="en-US" sz="2000" dirty="0">
                <a:effectLst>
                  <a:outerShdw blurRad="38100" dist="38100" dir="2700000" algn="tl">
                    <a:srgbClr val="FFFFFF"/>
                  </a:outerShdw>
                </a:effectLst>
                <a:ea typeface="隶书" panose="02010509060101010101" pitchFamily="49" charset="-122"/>
              </a:rPr>
              <a:t>完全等价；但作为变量定义两者不同。</a:t>
            </a:r>
            <a:endParaRPr lang="zh-CN" altLang="en-US" sz="2000" dirty="0">
              <a:effectLst>
                <a:outerShdw blurRad="38100" dist="38100" dir="2700000" algn="tl">
                  <a:srgbClr val="FFFFFF"/>
                </a:outerShdw>
              </a:effectLst>
              <a:ea typeface="隶书" panose="02010509060101010101" pitchFamily="49" charset="-122"/>
            </a:endParaRPr>
          </a:p>
          <a:p>
            <a:pPr marL="342900" indent="-342900">
              <a:buClr>
                <a:srgbClr val="CC0099"/>
              </a:buClr>
              <a:buFont typeface="Wingdings" panose="05000000000000000000" pitchFamily="2" charset="2"/>
              <a:buChar char="Ø"/>
            </a:pPr>
            <a:r>
              <a:rPr lang="zh-CN" altLang="en-US" sz="2000" dirty="0">
                <a:effectLst>
                  <a:outerShdw blurRad="38100" dist="38100" dir="2700000" algn="tl">
                    <a:srgbClr val="FFFFFF"/>
                  </a:outerShdw>
                </a:effectLst>
                <a:ea typeface="隶书" panose="02010509060101010101" pitchFamily="49" charset="-122"/>
              </a:rPr>
              <a:t>系统只给</a:t>
            </a:r>
            <a:r>
              <a:rPr lang="en-US" altLang="zh-CN" sz="2000" dirty="0">
                <a:effectLst>
                  <a:outerShdw blurRad="38100" dist="38100" dir="2700000" algn="tl">
                    <a:srgbClr val="FFFFFF"/>
                  </a:outerShdw>
                </a:effectLst>
                <a:ea typeface="隶书" panose="02010509060101010101" pitchFamily="49" charset="-122"/>
              </a:rPr>
              <a:t>p</a:t>
            </a:r>
            <a:r>
              <a:rPr lang="zh-CN" altLang="en-US" sz="2000" dirty="0">
                <a:effectLst>
                  <a:outerShdw blurRad="38100" dist="38100" dir="2700000" algn="tl">
                    <a:srgbClr val="FFFFFF"/>
                  </a:outerShdw>
                </a:effectLst>
                <a:ea typeface="隶书" panose="02010509060101010101" pitchFamily="49" charset="-122"/>
              </a:rPr>
              <a:t>分配能保存一个指针值的内存区；而给</a:t>
            </a:r>
            <a:r>
              <a:rPr lang="en-US" altLang="zh-CN" sz="2000" dirty="0">
                <a:effectLst>
                  <a:outerShdw blurRad="38100" dist="38100" dir="2700000" algn="tl">
                    <a:srgbClr val="FFFFFF"/>
                  </a:outerShdw>
                </a:effectLst>
                <a:ea typeface="隶书" panose="02010509060101010101" pitchFamily="49" charset="-122"/>
              </a:rPr>
              <a:t>q</a:t>
            </a:r>
            <a:r>
              <a:rPr lang="zh-CN" altLang="en-US" sz="2000" dirty="0">
                <a:effectLst>
                  <a:outerShdw blurRad="38100" dist="38100" dir="2700000" algn="tl">
                    <a:srgbClr val="FFFFFF"/>
                  </a:outerShdw>
                </a:effectLst>
                <a:ea typeface="隶书" panose="02010509060101010101" pitchFamily="49" charset="-122"/>
              </a:rPr>
              <a:t>分配</a:t>
            </a:r>
            <a:r>
              <a:rPr lang="en-US" altLang="zh-CN" sz="2000" dirty="0">
                <a:effectLst>
                  <a:outerShdw blurRad="38100" dist="38100" dir="2700000" algn="tl">
                    <a:srgbClr val="FFFFFF"/>
                  </a:outerShdw>
                </a:effectLst>
                <a:ea typeface="隶书" panose="02010509060101010101" pitchFamily="49" charset="-122"/>
              </a:rPr>
              <a:t>10</a:t>
            </a:r>
            <a:r>
              <a:rPr lang="zh-CN" altLang="en-US" sz="2000" dirty="0">
                <a:effectLst>
                  <a:outerShdw blurRad="38100" dist="38100" dir="2700000" algn="tl">
                    <a:srgbClr val="FFFFFF"/>
                  </a:outerShdw>
                </a:effectLst>
                <a:ea typeface="隶书" panose="02010509060101010101" pitchFamily="49" charset="-122"/>
              </a:rPr>
              <a:t>块内存区，每块可保存一个指针值。</a:t>
            </a:r>
            <a:endParaRPr lang="zh-CN" altLang="en-US" sz="2000" dirty="0">
              <a:effectLst>
                <a:outerShdw blurRad="38100" dist="38100" dir="2700000" algn="tl">
                  <a:srgbClr val="FFFFFF"/>
                </a:outerShdw>
              </a:effectLst>
              <a:ea typeface="隶书" panose="02010509060101010101" pitchFamily="49" charset="-122"/>
            </a:endParaRPr>
          </a:p>
        </p:txBody>
      </p:sp>
      <p:grpSp>
        <p:nvGrpSpPr>
          <p:cNvPr id="1191093" name="Group 181"/>
          <p:cNvGrpSpPr/>
          <p:nvPr/>
        </p:nvGrpSpPr>
        <p:grpSpPr bwMode="auto">
          <a:xfrm>
            <a:off x="-9822" y="0"/>
            <a:ext cx="446088" cy="6858000"/>
            <a:chOff x="0" y="0"/>
            <a:chExt cx="281" cy="4320"/>
          </a:xfrm>
        </p:grpSpPr>
        <p:sp>
          <p:nvSpPr>
            <p:cNvPr id="1191094" name="Text Box 18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91095" name="Text Box 18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90918">
                                            <p:txEl>
                                              <p:pRg st="0" end="0"/>
                                            </p:txEl>
                                          </p:spTgt>
                                        </p:tgtEl>
                                        <p:attrNameLst>
                                          <p:attrName>style.visibility</p:attrName>
                                        </p:attrNameLst>
                                      </p:cBhvr>
                                      <p:to>
                                        <p:strVal val="visible"/>
                                      </p:to>
                                    </p:set>
                                    <p:anim calcmode="lin" valueType="num">
                                      <p:cBhvr additive="base">
                                        <p:cTn id="7" dur="500" fill="hold"/>
                                        <p:tgtEl>
                                          <p:spTgt spid="11909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90918">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9" presetID="2" presetClass="entr" presetSubtype="4" fill="hold" nodeType="withEffect">
                                  <p:stCondLst>
                                    <p:cond delay="0"/>
                                  </p:stCondLst>
                                  <p:childTnLst>
                                    <p:set>
                                      <p:cBhvr>
                                        <p:cTn id="10" dur="1" fill="hold">
                                          <p:stCondLst>
                                            <p:cond delay="0"/>
                                          </p:stCondLst>
                                        </p:cTn>
                                        <p:tgtEl>
                                          <p:spTgt spid="1190918">
                                            <p:txEl>
                                              <p:pRg st="1" end="1"/>
                                            </p:txEl>
                                          </p:spTgt>
                                        </p:tgtEl>
                                        <p:attrNameLst>
                                          <p:attrName>style.visibility</p:attrName>
                                        </p:attrNameLst>
                                      </p:cBhvr>
                                      <p:to>
                                        <p:strVal val="visible"/>
                                      </p:to>
                                    </p:set>
                                    <p:anim calcmode="lin" valueType="num">
                                      <p:cBhvr additive="base">
                                        <p:cTn id="11" dur="500" fill="hold"/>
                                        <p:tgtEl>
                                          <p:spTgt spid="119091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90918">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camera.wav"/>
                                        </p:tgtEl>
                                      </p:cMediaNode>
                                    </p:audio>
                                  </p:subTnLst>
                                </p:cTn>
                              </p:par>
                              <p:par>
                                <p:cTn id="13" presetID="2" presetClass="entr" presetSubtype="4" fill="hold" nodeType="withEffect">
                                  <p:stCondLst>
                                    <p:cond delay="0"/>
                                  </p:stCondLst>
                                  <p:childTnLst>
                                    <p:set>
                                      <p:cBhvr>
                                        <p:cTn id="14" dur="1" fill="hold">
                                          <p:stCondLst>
                                            <p:cond delay="0"/>
                                          </p:stCondLst>
                                        </p:cTn>
                                        <p:tgtEl>
                                          <p:spTgt spid="1190918">
                                            <p:txEl>
                                              <p:pRg st="2" end="2"/>
                                            </p:txEl>
                                          </p:spTgt>
                                        </p:tgtEl>
                                        <p:attrNameLst>
                                          <p:attrName>style.visibility</p:attrName>
                                        </p:attrNameLst>
                                      </p:cBhvr>
                                      <p:to>
                                        <p:strVal val="visible"/>
                                      </p:to>
                                    </p:set>
                                    <p:anim calcmode="lin" valueType="num">
                                      <p:cBhvr additive="base">
                                        <p:cTn id="15" dur="500" fill="hold"/>
                                        <p:tgtEl>
                                          <p:spTgt spid="119091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90918">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camera.wav"/>
                                        </p:tgtEl>
                                      </p:cMediaNode>
                                    </p:audio>
                                  </p:subTnLst>
                                </p:cTn>
                              </p:par>
                              <p:par>
                                <p:cTn id="17" presetID="2" presetClass="entr" presetSubtype="4" fill="hold" nodeType="withEffect">
                                  <p:stCondLst>
                                    <p:cond delay="0"/>
                                  </p:stCondLst>
                                  <p:childTnLst>
                                    <p:set>
                                      <p:cBhvr>
                                        <p:cTn id="18" dur="1" fill="hold">
                                          <p:stCondLst>
                                            <p:cond delay="0"/>
                                          </p:stCondLst>
                                        </p:cTn>
                                        <p:tgtEl>
                                          <p:spTgt spid="1190918">
                                            <p:txEl>
                                              <p:pRg st="3" end="3"/>
                                            </p:txEl>
                                          </p:spTgt>
                                        </p:tgtEl>
                                        <p:attrNameLst>
                                          <p:attrName>style.visibility</p:attrName>
                                        </p:attrNameLst>
                                      </p:cBhvr>
                                      <p:to>
                                        <p:strVal val="visible"/>
                                      </p:to>
                                    </p:set>
                                    <p:anim calcmode="lin" valueType="num">
                                      <p:cBhvr additive="base">
                                        <p:cTn id="19" dur="500" fill="hold"/>
                                        <p:tgtEl>
                                          <p:spTgt spid="119091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90918">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par>
                                <p:cTn id="21" presetID="2" presetClass="entr" presetSubtype="4" fill="hold" nodeType="withEffect">
                                  <p:stCondLst>
                                    <p:cond delay="0"/>
                                  </p:stCondLst>
                                  <p:childTnLst>
                                    <p:set>
                                      <p:cBhvr>
                                        <p:cTn id="22" dur="1" fill="hold">
                                          <p:stCondLst>
                                            <p:cond delay="0"/>
                                          </p:stCondLst>
                                        </p:cTn>
                                        <p:tgtEl>
                                          <p:spTgt spid="1190918">
                                            <p:txEl>
                                              <p:pRg st="4" end="4"/>
                                            </p:txEl>
                                          </p:spTgt>
                                        </p:tgtEl>
                                        <p:attrNameLst>
                                          <p:attrName>style.visibility</p:attrName>
                                        </p:attrNameLst>
                                      </p:cBhvr>
                                      <p:to>
                                        <p:strVal val="visible"/>
                                      </p:to>
                                    </p:set>
                                    <p:anim calcmode="lin" valueType="num">
                                      <p:cBhvr additive="base">
                                        <p:cTn id="23" dur="500" fill="hold"/>
                                        <p:tgtEl>
                                          <p:spTgt spid="1190918">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90918">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par>
                                <p:cTn id="25" presetID="2" presetClass="entr" presetSubtype="4" fill="hold" nodeType="withEffect">
                                  <p:stCondLst>
                                    <p:cond delay="0"/>
                                  </p:stCondLst>
                                  <p:childTnLst>
                                    <p:set>
                                      <p:cBhvr>
                                        <p:cTn id="26" dur="1" fill="hold">
                                          <p:stCondLst>
                                            <p:cond delay="0"/>
                                          </p:stCondLst>
                                        </p:cTn>
                                        <p:tgtEl>
                                          <p:spTgt spid="1190918">
                                            <p:txEl>
                                              <p:pRg st="5" end="5"/>
                                            </p:txEl>
                                          </p:spTgt>
                                        </p:tgtEl>
                                        <p:attrNameLst>
                                          <p:attrName>style.visibility</p:attrName>
                                        </p:attrNameLst>
                                      </p:cBhvr>
                                      <p:to>
                                        <p:strVal val="visible"/>
                                      </p:to>
                                    </p:set>
                                    <p:anim calcmode="lin" valueType="num">
                                      <p:cBhvr additive="base">
                                        <p:cTn id="27" dur="500" fill="hold"/>
                                        <p:tgtEl>
                                          <p:spTgt spid="1190918">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90918">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par>
                          <p:cTn id="29" fill="hold">
                            <p:stCondLst>
                              <p:cond delay="500"/>
                            </p:stCondLst>
                            <p:childTnLst>
                              <p:par>
                                <p:cTn id="30" presetID="4" presetClass="entr" presetSubtype="32" fill="hold" nodeType="afterEffect">
                                  <p:stCondLst>
                                    <p:cond delay="0"/>
                                  </p:stCondLst>
                                  <p:childTnLst>
                                    <p:set>
                                      <p:cBhvr>
                                        <p:cTn id="31" dur="1" fill="hold">
                                          <p:stCondLst>
                                            <p:cond delay="0"/>
                                          </p:stCondLst>
                                        </p:cTn>
                                        <p:tgtEl>
                                          <p:spTgt spid="1191074"/>
                                        </p:tgtEl>
                                        <p:attrNameLst>
                                          <p:attrName>style.visibility</p:attrName>
                                        </p:attrNameLst>
                                      </p:cBhvr>
                                      <p:to>
                                        <p:strVal val="visible"/>
                                      </p:to>
                                    </p:set>
                                    <p:animEffect transition="in" filter="box(out)">
                                      <p:cBhvr>
                                        <p:cTn id="32" dur="500"/>
                                        <p:tgtEl>
                                          <p:spTgt spid="1191074"/>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par>
                          <p:cTn id="33" fill="hold">
                            <p:stCondLst>
                              <p:cond delay="1000"/>
                            </p:stCondLst>
                            <p:childTnLst>
                              <p:par>
                                <p:cTn id="34" presetID="4" presetClass="entr" presetSubtype="32" fill="hold" nodeType="afterEffect">
                                  <p:stCondLst>
                                    <p:cond delay="0"/>
                                  </p:stCondLst>
                                  <p:childTnLst>
                                    <p:set>
                                      <p:cBhvr>
                                        <p:cTn id="35" dur="1" fill="hold">
                                          <p:stCondLst>
                                            <p:cond delay="0"/>
                                          </p:stCondLst>
                                        </p:cTn>
                                        <p:tgtEl>
                                          <p:spTgt spid="1191076"/>
                                        </p:tgtEl>
                                        <p:attrNameLst>
                                          <p:attrName>style.visibility</p:attrName>
                                        </p:attrNameLst>
                                      </p:cBhvr>
                                      <p:to>
                                        <p:strVal val="visible"/>
                                      </p:to>
                                    </p:set>
                                    <p:animEffect transition="in" filter="box(out)">
                                      <p:cBhvr>
                                        <p:cTn id="36" dur="500"/>
                                        <p:tgtEl>
                                          <p:spTgt spid="1191076"/>
                                        </p:tgtEl>
                                      </p:cBhvr>
                                    </p:animEffect>
                                  </p:childTnLst>
                                  <p:subTnLst>
                                    <p:audio>
                                      <p:cMediaNode>
                                        <p:cTn display="0" masterRel="sameClick">
                                          <p:stCondLst>
                                            <p:cond evt="begin" delay="0">
                                              <p:tn val="34"/>
                                            </p:cond>
                                          </p:stCondLst>
                                          <p:endCondLst>
                                            <p:cond evt="onStopAudio" delay="0">
                                              <p:tgtEl>
                                                <p:sldTgt/>
                                              </p:tgtEl>
                                            </p:cond>
                                          </p:endCondLst>
                                        </p:cTn>
                                        <p:tgtEl>
                                          <p:sndTgt r:embed="rId2" name="camera.wav"/>
                                        </p:tgtEl>
                                      </p:cMediaNode>
                                    </p:audio>
                                  </p:subTnLst>
                                </p:cTn>
                              </p:par>
                            </p:childTnLst>
                          </p:cTn>
                        </p:par>
                        <p:par>
                          <p:cTn id="37" fill="hold">
                            <p:stCondLst>
                              <p:cond delay="1500"/>
                            </p:stCondLst>
                            <p:childTnLst>
                              <p:par>
                                <p:cTn id="38" presetID="18" presetClass="entr" presetSubtype="6" fill="hold" grpId="0" nodeType="afterEffect">
                                  <p:stCondLst>
                                    <p:cond delay="0"/>
                                  </p:stCondLst>
                                  <p:childTnLst>
                                    <p:set>
                                      <p:cBhvr>
                                        <p:cTn id="39" dur="1" fill="hold">
                                          <p:stCondLst>
                                            <p:cond delay="0"/>
                                          </p:stCondLst>
                                        </p:cTn>
                                        <p:tgtEl>
                                          <p:spTgt spid="1191069"/>
                                        </p:tgtEl>
                                        <p:attrNameLst>
                                          <p:attrName>style.visibility</p:attrName>
                                        </p:attrNameLst>
                                      </p:cBhvr>
                                      <p:to>
                                        <p:strVal val="visible"/>
                                      </p:to>
                                    </p:set>
                                    <p:animEffect transition="in" filter="strips(downRight)">
                                      <p:cBhvr>
                                        <p:cTn id="40" dur="500"/>
                                        <p:tgtEl>
                                          <p:spTgt spid="1191069"/>
                                        </p:tgtEl>
                                      </p:cBhvr>
                                    </p:animEffect>
                                  </p:childTnLst>
                                  <p:subTnLst>
                                    <p:audio>
                                      <p:cMediaNode>
                                        <p:cTn display="0" masterRel="sameClick">
                                          <p:stCondLst>
                                            <p:cond evt="begin" delay="0">
                                              <p:tn val="38"/>
                                            </p:cond>
                                          </p:stCondLst>
                                          <p:endCondLst>
                                            <p:cond evt="onStopAudio" delay="0">
                                              <p:tgtEl>
                                                <p:sldTgt/>
                                              </p:tgtEl>
                                            </p:cond>
                                          </p:endCondLst>
                                        </p:cTn>
                                        <p:tgtEl>
                                          <p:sndTgt r:embed="rId2" name="camera.wav"/>
                                        </p:tgtEl>
                                      </p:cMediaNode>
                                    </p:audio>
                                  </p:subTnLst>
                                </p:cTn>
                              </p:par>
                            </p:childTnLst>
                          </p:cTn>
                        </p:par>
                        <p:par>
                          <p:cTn id="41" fill="hold">
                            <p:stCondLst>
                              <p:cond delay="2000"/>
                            </p:stCondLst>
                            <p:childTnLst>
                              <p:par>
                                <p:cTn id="42" presetID="18" presetClass="entr" presetSubtype="6" fill="hold" grpId="0" nodeType="afterEffect">
                                  <p:stCondLst>
                                    <p:cond delay="0"/>
                                  </p:stCondLst>
                                  <p:childTnLst>
                                    <p:set>
                                      <p:cBhvr>
                                        <p:cTn id="43" dur="1" fill="hold">
                                          <p:stCondLst>
                                            <p:cond delay="0"/>
                                          </p:stCondLst>
                                        </p:cTn>
                                        <p:tgtEl>
                                          <p:spTgt spid="1191070"/>
                                        </p:tgtEl>
                                        <p:attrNameLst>
                                          <p:attrName>style.visibility</p:attrName>
                                        </p:attrNameLst>
                                      </p:cBhvr>
                                      <p:to>
                                        <p:strVal val="visible"/>
                                      </p:to>
                                    </p:set>
                                    <p:animEffect transition="in" filter="strips(downRight)">
                                      <p:cBhvr>
                                        <p:cTn id="44" dur="500"/>
                                        <p:tgtEl>
                                          <p:spTgt spid="1191070"/>
                                        </p:tgtEl>
                                      </p:cBhvr>
                                    </p:animEffect>
                                  </p:childTnLst>
                                  <p:subTnLst>
                                    <p:audio>
                                      <p:cMediaNode>
                                        <p:cTn display="0" masterRel="sameClick">
                                          <p:stCondLst>
                                            <p:cond evt="begin" delay="0">
                                              <p:tn val="42"/>
                                            </p:cond>
                                          </p:stCondLst>
                                          <p:endCondLst>
                                            <p:cond evt="onStopAudio" delay="0">
                                              <p:tgtEl>
                                                <p:sldTgt/>
                                              </p:tgtEl>
                                            </p:cond>
                                          </p:endCondLst>
                                        </p:cTn>
                                        <p:tgtEl>
                                          <p:sndTgt r:embed="rId2" name="camera.wav"/>
                                        </p:tgtEl>
                                      </p:cMediaNode>
                                    </p:audio>
                                  </p:subTnLst>
                                </p:cTn>
                              </p:par>
                            </p:childTnLst>
                          </p:cTn>
                        </p:par>
                        <p:par>
                          <p:cTn id="45" fill="hold">
                            <p:stCondLst>
                              <p:cond delay="2500"/>
                            </p:stCondLst>
                            <p:childTnLst>
                              <p:par>
                                <p:cTn id="46" presetID="18" presetClass="entr" presetSubtype="6" fill="hold" grpId="0" nodeType="afterEffect">
                                  <p:stCondLst>
                                    <p:cond delay="0"/>
                                  </p:stCondLst>
                                  <p:childTnLst>
                                    <p:set>
                                      <p:cBhvr>
                                        <p:cTn id="47" dur="1" fill="hold">
                                          <p:stCondLst>
                                            <p:cond delay="0"/>
                                          </p:stCondLst>
                                        </p:cTn>
                                        <p:tgtEl>
                                          <p:spTgt spid="1191071"/>
                                        </p:tgtEl>
                                        <p:attrNameLst>
                                          <p:attrName>style.visibility</p:attrName>
                                        </p:attrNameLst>
                                      </p:cBhvr>
                                      <p:to>
                                        <p:strVal val="visible"/>
                                      </p:to>
                                    </p:set>
                                    <p:animEffect transition="in" filter="strips(downRight)">
                                      <p:cBhvr>
                                        <p:cTn id="48" dur="500"/>
                                        <p:tgtEl>
                                          <p:spTgt spid="1191071"/>
                                        </p:tgtEl>
                                      </p:cBhvr>
                                    </p:animEffect>
                                  </p:childTnLst>
                                  <p:subTnLst>
                                    <p:audio>
                                      <p:cMediaNode>
                                        <p:cTn display="0" masterRel="sameClick">
                                          <p:stCondLst>
                                            <p:cond evt="begin" delay="0">
                                              <p:tn val="46"/>
                                            </p:cond>
                                          </p:stCondLst>
                                          <p:endCondLst>
                                            <p:cond evt="onStopAudio" delay="0">
                                              <p:tgtEl>
                                                <p:sldTgt/>
                                              </p:tgtEl>
                                            </p:cond>
                                          </p:endCondLst>
                                        </p:cTn>
                                        <p:tgtEl>
                                          <p:sndTgt r:embed="rId2" name="camera.wav"/>
                                        </p:tgtEl>
                                      </p:cMediaNode>
                                    </p:audio>
                                  </p:subTnLst>
                                </p:cTn>
                              </p:par>
                            </p:childTnLst>
                          </p:cTn>
                        </p:par>
                        <p:par>
                          <p:cTn id="49" fill="hold">
                            <p:stCondLst>
                              <p:cond delay="3000"/>
                            </p:stCondLst>
                            <p:childTnLst>
                              <p:par>
                                <p:cTn id="50" presetID="18" presetClass="entr" presetSubtype="6" fill="hold" grpId="0" nodeType="afterEffect">
                                  <p:stCondLst>
                                    <p:cond delay="0"/>
                                  </p:stCondLst>
                                  <p:childTnLst>
                                    <p:set>
                                      <p:cBhvr>
                                        <p:cTn id="51" dur="1" fill="hold">
                                          <p:stCondLst>
                                            <p:cond delay="0"/>
                                          </p:stCondLst>
                                        </p:cTn>
                                        <p:tgtEl>
                                          <p:spTgt spid="1191072"/>
                                        </p:tgtEl>
                                        <p:attrNameLst>
                                          <p:attrName>style.visibility</p:attrName>
                                        </p:attrNameLst>
                                      </p:cBhvr>
                                      <p:to>
                                        <p:strVal val="visible"/>
                                      </p:to>
                                    </p:set>
                                    <p:animEffect transition="in" filter="strips(downRight)">
                                      <p:cBhvr>
                                        <p:cTn id="52" dur="500"/>
                                        <p:tgtEl>
                                          <p:spTgt spid="1191072"/>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wav"/>
                                        </p:tgtEl>
                                      </p:cMediaNode>
                                    </p:audio>
                                  </p:subTnLst>
                                </p:cTn>
                              </p:par>
                            </p:childTnLst>
                          </p:cTn>
                        </p:par>
                        <p:par>
                          <p:cTn id="53" fill="hold">
                            <p:stCondLst>
                              <p:cond delay="3500"/>
                            </p:stCondLst>
                            <p:childTnLst>
                              <p:par>
                                <p:cTn id="54" presetID="18" presetClass="entr" presetSubtype="6" fill="hold" grpId="0" nodeType="afterEffect">
                                  <p:stCondLst>
                                    <p:cond delay="0"/>
                                  </p:stCondLst>
                                  <p:childTnLst>
                                    <p:set>
                                      <p:cBhvr>
                                        <p:cTn id="55" dur="1" fill="hold">
                                          <p:stCondLst>
                                            <p:cond delay="0"/>
                                          </p:stCondLst>
                                        </p:cTn>
                                        <p:tgtEl>
                                          <p:spTgt spid="1191073"/>
                                        </p:tgtEl>
                                        <p:attrNameLst>
                                          <p:attrName>style.visibility</p:attrName>
                                        </p:attrNameLst>
                                      </p:cBhvr>
                                      <p:to>
                                        <p:strVal val="visible"/>
                                      </p:to>
                                    </p:set>
                                    <p:animEffect transition="in" filter="strips(downRight)">
                                      <p:cBhvr>
                                        <p:cTn id="56" dur="500"/>
                                        <p:tgtEl>
                                          <p:spTgt spid="1191073"/>
                                        </p:tgtEl>
                                      </p:cBhvr>
                                    </p:animEffect>
                                  </p:childTnLst>
                                  <p:subTnLst>
                                    <p:audio>
                                      <p:cMediaNode>
                                        <p:cTn display="0" masterRel="sameClick">
                                          <p:stCondLst>
                                            <p:cond evt="begin" delay="0">
                                              <p:tn val="54"/>
                                            </p:cond>
                                          </p:stCondLst>
                                          <p:endCondLst>
                                            <p:cond evt="onStopAudio" delay="0">
                                              <p:tgtEl>
                                                <p:sldTgt/>
                                              </p:tgtEl>
                                            </p:cond>
                                          </p:endCondLst>
                                        </p:cTn>
                                        <p:tgtEl>
                                          <p:sndTgt r:embed="rId2" name="camera.wav"/>
                                        </p:tgtEl>
                                      </p:cMediaNode>
                                    </p:audio>
                                  </p:sub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190918">
                                            <p:txEl>
                                              <p:pRg st="6" end="6"/>
                                            </p:txEl>
                                          </p:spTgt>
                                        </p:tgtEl>
                                        <p:attrNameLst>
                                          <p:attrName>style.visibility</p:attrName>
                                        </p:attrNameLst>
                                      </p:cBhvr>
                                      <p:to>
                                        <p:strVal val="visible"/>
                                      </p:to>
                                    </p:set>
                                    <p:anim calcmode="lin" valueType="num">
                                      <p:cBhvr additive="base">
                                        <p:cTn id="61" dur="500" fill="hold"/>
                                        <p:tgtEl>
                                          <p:spTgt spid="1190918">
                                            <p:txEl>
                                              <p:pRg st="6" end="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190918">
                                            <p:txEl>
                                              <p:pRg st="6" end="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2" name="camera.wav"/>
                                        </p:tgtEl>
                                      </p:cMediaNode>
                                    </p:audio>
                                  </p:subTnLst>
                                </p:cTn>
                              </p:par>
                            </p:childTnLst>
                          </p:cTn>
                        </p:par>
                        <p:par>
                          <p:cTn id="63" fill="hold">
                            <p:stCondLst>
                              <p:cond delay="500"/>
                            </p:stCondLst>
                            <p:childTnLst>
                              <p:par>
                                <p:cTn id="64" presetID="18" presetClass="entr" presetSubtype="6" fill="hold" nodeType="afterEffect">
                                  <p:stCondLst>
                                    <p:cond delay="0"/>
                                  </p:stCondLst>
                                  <p:childTnLst>
                                    <p:set>
                                      <p:cBhvr>
                                        <p:cTn id="65" dur="1" fill="hold">
                                          <p:stCondLst>
                                            <p:cond delay="0"/>
                                          </p:stCondLst>
                                        </p:cTn>
                                        <p:tgtEl>
                                          <p:spTgt spid="1191079"/>
                                        </p:tgtEl>
                                        <p:attrNameLst>
                                          <p:attrName>style.visibility</p:attrName>
                                        </p:attrNameLst>
                                      </p:cBhvr>
                                      <p:to>
                                        <p:strVal val="visible"/>
                                      </p:to>
                                    </p:set>
                                    <p:animEffect transition="in" filter="strips(downRight)">
                                      <p:cBhvr>
                                        <p:cTn id="66" dur="500"/>
                                        <p:tgtEl>
                                          <p:spTgt spid="1191079"/>
                                        </p:tgtEl>
                                      </p:cBhvr>
                                    </p:animEffect>
                                  </p:childTnLst>
                                  <p:subTnLst>
                                    <p:audio>
                                      <p:cMediaNode>
                                        <p:cTn display="0" masterRel="sameClick">
                                          <p:stCondLst>
                                            <p:cond evt="begin" delay="0">
                                              <p:tn val="64"/>
                                            </p:cond>
                                          </p:stCondLst>
                                          <p:endCondLst>
                                            <p:cond evt="onStopAudio" delay="0">
                                              <p:tgtEl>
                                                <p:sldTgt/>
                                              </p:tgtEl>
                                            </p:cond>
                                          </p:endCondLst>
                                        </p:cTn>
                                        <p:tgtEl>
                                          <p:sndTgt r:embed="rId2" name="camera.wav"/>
                                        </p:tgtEl>
                                      </p:cMediaNode>
                                    </p:audio>
                                  </p:sub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1190918">
                                            <p:txEl>
                                              <p:pRg st="7" end="7"/>
                                            </p:txEl>
                                          </p:spTgt>
                                        </p:tgtEl>
                                        <p:attrNameLst>
                                          <p:attrName>style.visibility</p:attrName>
                                        </p:attrNameLst>
                                      </p:cBhvr>
                                      <p:to>
                                        <p:strVal val="visible"/>
                                      </p:to>
                                    </p:set>
                                    <p:anim calcmode="lin" valueType="num">
                                      <p:cBhvr additive="base">
                                        <p:cTn id="71" dur="500" fill="hold"/>
                                        <p:tgtEl>
                                          <p:spTgt spid="1190918">
                                            <p:txEl>
                                              <p:pRg st="7" end="7"/>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1190918">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9"/>
                                            </p:cond>
                                          </p:stCondLst>
                                          <p:endCondLst>
                                            <p:cond evt="onStopAudio" delay="0">
                                              <p:tgtEl>
                                                <p:sldTgt/>
                                              </p:tgtEl>
                                            </p:cond>
                                          </p:endCondLst>
                                        </p:cTn>
                                        <p:tgtEl>
                                          <p:sndTgt r:embed="rId2" name="camera.wav"/>
                                        </p:tgtEl>
                                      </p:cMediaNode>
                                    </p:audio>
                                  </p:subTnLst>
                                </p:cTn>
                              </p:par>
                            </p:childTnLst>
                          </p:cTn>
                        </p:par>
                        <p:par>
                          <p:cTn id="73" fill="hold">
                            <p:stCondLst>
                              <p:cond delay="500"/>
                            </p:stCondLst>
                            <p:childTnLst>
                              <p:par>
                                <p:cTn id="74" presetID="4" presetClass="entr" presetSubtype="32" fill="hold" grpId="0" nodeType="afterEffect">
                                  <p:stCondLst>
                                    <p:cond delay="0"/>
                                  </p:stCondLst>
                                  <p:childTnLst>
                                    <p:set>
                                      <p:cBhvr>
                                        <p:cTn id="75" dur="1" fill="hold">
                                          <p:stCondLst>
                                            <p:cond delay="0"/>
                                          </p:stCondLst>
                                        </p:cTn>
                                        <p:tgtEl>
                                          <p:spTgt spid="1191080"/>
                                        </p:tgtEl>
                                        <p:attrNameLst>
                                          <p:attrName>style.visibility</p:attrName>
                                        </p:attrNameLst>
                                      </p:cBhvr>
                                      <p:to>
                                        <p:strVal val="visible"/>
                                      </p:to>
                                    </p:set>
                                    <p:animEffect transition="in" filter="box(out)">
                                      <p:cBhvr>
                                        <p:cTn id="76" dur="500"/>
                                        <p:tgtEl>
                                          <p:spTgt spid="1191080"/>
                                        </p:tgtEl>
                                      </p:cBhvr>
                                    </p:animEffect>
                                  </p:childTnLst>
                                  <p:subTnLst>
                                    <p:audio>
                                      <p:cMediaNode>
                                        <p:cTn display="0" masterRel="sameClick">
                                          <p:stCondLst>
                                            <p:cond evt="begin" delay="0">
                                              <p:tn val="74"/>
                                            </p:cond>
                                          </p:stCondLst>
                                          <p:endCondLst>
                                            <p:cond evt="onStopAudio" delay="0">
                                              <p:tgtEl>
                                                <p:sldTgt/>
                                              </p:tgtEl>
                                            </p:cond>
                                          </p:endCondLst>
                                        </p:cTn>
                                        <p:tgtEl>
                                          <p:sndTgt r:embed="rId3" name="chimes.wav"/>
                                        </p:tgtEl>
                                      </p:cMediaNode>
                                    </p:audio>
                                  </p:subTnLst>
                                </p:cTn>
                              </p:par>
                            </p:childTnLst>
                          </p:cTn>
                        </p:par>
                        <p:par>
                          <p:cTn id="77" fill="hold">
                            <p:stCondLst>
                              <p:cond delay="1000"/>
                            </p:stCondLst>
                            <p:childTnLst>
                              <p:par>
                                <p:cTn id="78" presetID="18" presetClass="entr" presetSubtype="3" fill="hold" grpId="1" nodeType="afterEffect">
                                  <p:stCondLst>
                                    <p:cond delay="0"/>
                                  </p:stCondLst>
                                  <p:childTnLst>
                                    <p:set>
                                      <p:cBhvr>
                                        <p:cTn id="79" dur="1" fill="hold">
                                          <p:stCondLst>
                                            <p:cond delay="0"/>
                                          </p:stCondLst>
                                        </p:cTn>
                                        <p:tgtEl>
                                          <p:spTgt spid="1191090"/>
                                        </p:tgtEl>
                                        <p:attrNameLst>
                                          <p:attrName>style.visibility</p:attrName>
                                        </p:attrNameLst>
                                      </p:cBhvr>
                                      <p:to>
                                        <p:strVal val="visible"/>
                                      </p:to>
                                    </p:set>
                                    <p:animEffect transition="in" filter="strips(upRight)">
                                      <p:cBhvr>
                                        <p:cTn id="80" dur="500"/>
                                        <p:tgtEl>
                                          <p:spTgt spid="1191090"/>
                                        </p:tgtEl>
                                      </p:cBhvr>
                                    </p:animEffect>
                                  </p:childTnLst>
                                  <p:subTnLst>
                                    <p:audio>
                                      <p:cMediaNode>
                                        <p:cTn display="0" masterRel="sameClick">
                                          <p:stCondLst>
                                            <p:cond evt="begin" delay="0">
                                              <p:tn val="78"/>
                                            </p:cond>
                                          </p:stCondLst>
                                          <p:endCondLst>
                                            <p:cond evt="onStopAudio" delay="0">
                                              <p:tgtEl>
                                                <p:sldTgt/>
                                              </p:tgtEl>
                                            </p:cond>
                                          </p:endCondLst>
                                        </p:cTn>
                                        <p:tgtEl>
                                          <p:sndTgt r:embed="rId4" name="laser.wav"/>
                                        </p:tgtEl>
                                      </p:cMediaNode>
                                    </p:audio>
                                  </p:sub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1190918">
                                            <p:txEl>
                                              <p:pRg st="8" end="8"/>
                                            </p:txEl>
                                          </p:spTgt>
                                        </p:tgtEl>
                                        <p:attrNameLst>
                                          <p:attrName>style.visibility</p:attrName>
                                        </p:attrNameLst>
                                      </p:cBhvr>
                                      <p:to>
                                        <p:strVal val="visible"/>
                                      </p:to>
                                    </p:set>
                                    <p:anim calcmode="lin" valueType="num">
                                      <p:cBhvr additive="base">
                                        <p:cTn id="85" dur="500" fill="hold"/>
                                        <p:tgtEl>
                                          <p:spTgt spid="1190918">
                                            <p:txEl>
                                              <p:pRg st="8" end="8"/>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190918">
                                            <p:txEl>
                                              <p:pRg st="8" end="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3"/>
                                            </p:cond>
                                          </p:stCondLst>
                                          <p:endCondLst>
                                            <p:cond evt="onStopAudio" delay="0">
                                              <p:tgtEl>
                                                <p:sldTgt/>
                                              </p:tgtEl>
                                            </p:cond>
                                          </p:endCondLst>
                                        </p:cTn>
                                        <p:tgtEl>
                                          <p:sndTgt r:embed="rId2" name="camera.wav"/>
                                        </p:tgtEl>
                                      </p:cMediaNode>
                                    </p:audio>
                                  </p:subTnLst>
                                </p:cTn>
                              </p:par>
                            </p:childTnLst>
                          </p:cTn>
                        </p:par>
                        <p:par>
                          <p:cTn id="87" fill="hold">
                            <p:stCondLst>
                              <p:cond delay="500"/>
                            </p:stCondLst>
                            <p:childTnLst>
                              <p:par>
                                <p:cTn id="88" presetID="4" presetClass="entr" presetSubtype="16" fill="hold" grpId="0" nodeType="afterEffect">
                                  <p:stCondLst>
                                    <p:cond delay="0"/>
                                  </p:stCondLst>
                                  <p:childTnLst>
                                    <p:set>
                                      <p:cBhvr>
                                        <p:cTn id="89" dur="1" fill="hold">
                                          <p:stCondLst>
                                            <p:cond delay="0"/>
                                          </p:stCondLst>
                                        </p:cTn>
                                        <p:tgtEl>
                                          <p:spTgt spid="1191084"/>
                                        </p:tgtEl>
                                        <p:attrNameLst>
                                          <p:attrName>style.visibility</p:attrName>
                                        </p:attrNameLst>
                                      </p:cBhvr>
                                      <p:to>
                                        <p:strVal val="visible"/>
                                      </p:to>
                                    </p:set>
                                    <p:animEffect transition="in" filter="box(in)">
                                      <p:cBhvr>
                                        <p:cTn id="90" dur="500"/>
                                        <p:tgtEl>
                                          <p:spTgt spid="1191084"/>
                                        </p:tgtEl>
                                      </p:cBhvr>
                                    </p:animEffect>
                                  </p:childTnLst>
                                  <p:subTnLst>
                                    <p:audio>
                                      <p:cMediaNode>
                                        <p:cTn display="0" masterRel="sameClick">
                                          <p:stCondLst>
                                            <p:cond evt="begin" delay="0">
                                              <p:tn val="88"/>
                                            </p:cond>
                                          </p:stCondLst>
                                          <p:endCondLst>
                                            <p:cond evt="onStopAudio" delay="0">
                                              <p:tgtEl>
                                                <p:sldTgt/>
                                              </p:tgtEl>
                                            </p:cond>
                                          </p:endCondLst>
                                        </p:cTn>
                                        <p:tgtEl>
                                          <p:sndTgt r:embed="rId2" name="camera.wav"/>
                                        </p:tgtEl>
                                      </p:cMediaNode>
                                    </p:audio>
                                  </p:subTnLst>
                                </p:cTn>
                              </p:par>
                            </p:childTnLst>
                          </p:cTn>
                        </p:par>
                        <p:par>
                          <p:cTn id="91" fill="hold">
                            <p:stCondLst>
                              <p:cond delay="1000"/>
                            </p:stCondLst>
                            <p:childTnLst>
                              <p:par>
                                <p:cTn id="92" presetID="18" presetClass="entr" presetSubtype="6" fill="hold" nodeType="afterEffect">
                                  <p:stCondLst>
                                    <p:cond delay="0"/>
                                  </p:stCondLst>
                                  <p:childTnLst>
                                    <p:set>
                                      <p:cBhvr>
                                        <p:cTn id="93" dur="1" fill="hold">
                                          <p:stCondLst>
                                            <p:cond delay="0"/>
                                          </p:stCondLst>
                                        </p:cTn>
                                        <p:tgtEl>
                                          <p:spTgt spid="1191081"/>
                                        </p:tgtEl>
                                        <p:attrNameLst>
                                          <p:attrName>style.visibility</p:attrName>
                                        </p:attrNameLst>
                                      </p:cBhvr>
                                      <p:to>
                                        <p:strVal val="visible"/>
                                      </p:to>
                                    </p:set>
                                    <p:animEffect transition="in" filter="strips(downRight)">
                                      <p:cBhvr>
                                        <p:cTn id="94" dur="500"/>
                                        <p:tgtEl>
                                          <p:spTgt spid="1191081"/>
                                        </p:tgtEl>
                                      </p:cBhvr>
                                    </p:animEffect>
                                  </p:childTnLst>
                                  <p:subTnLst>
                                    <p:audio>
                                      <p:cMediaNode>
                                        <p:cTn display="0" masterRel="sameClick">
                                          <p:stCondLst>
                                            <p:cond evt="begin" delay="0">
                                              <p:tn val="92"/>
                                            </p:cond>
                                          </p:stCondLst>
                                          <p:endCondLst>
                                            <p:cond evt="onStopAudio" delay="0">
                                              <p:tgtEl>
                                                <p:sldTgt/>
                                              </p:tgtEl>
                                            </p:cond>
                                          </p:endCondLst>
                                        </p:cTn>
                                        <p:tgtEl>
                                          <p:sndTgt r:embed="rId2" name="camera.wav"/>
                                        </p:tgtEl>
                                      </p:cMediaNode>
                                    </p:audio>
                                  </p:sub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1190918">
                                            <p:txEl>
                                              <p:pRg st="9" end="9"/>
                                            </p:txEl>
                                          </p:spTgt>
                                        </p:tgtEl>
                                        <p:attrNameLst>
                                          <p:attrName>style.visibility</p:attrName>
                                        </p:attrNameLst>
                                      </p:cBhvr>
                                      <p:to>
                                        <p:strVal val="visible"/>
                                      </p:to>
                                    </p:set>
                                    <p:anim calcmode="lin" valueType="num">
                                      <p:cBhvr additive="base">
                                        <p:cTn id="99" dur="500" fill="hold"/>
                                        <p:tgtEl>
                                          <p:spTgt spid="1190918">
                                            <p:txEl>
                                              <p:pRg st="9" end="9"/>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1190918">
                                            <p:txEl>
                                              <p:pRg st="9" end="9"/>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7"/>
                                            </p:cond>
                                          </p:stCondLst>
                                          <p:endCondLst>
                                            <p:cond evt="onStopAudio" delay="0">
                                              <p:tgtEl>
                                                <p:sldTgt/>
                                              </p:tgtEl>
                                            </p:cond>
                                          </p:endCondLst>
                                        </p:cTn>
                                        <p:tgtEl>
                                          <p:sndTgt r:embed="rId2" name="camera.wav"/>
                                        </p:tgtEl>
                                      </p:cMediaNode>
                                    </p:audio>
                                  </p:subTnLst>
                                </p:cTn>
                              </p:par>
                              <p:par>
                                <p:cTn id="101" presetID="2" presetClass="entr" presetSubtype="4" fill="hold" nodeType="withEffect">
                                  <p:stCondLst>
                                    <p:cond delay="0"/>
                                  </p:stCondLst>
                                  <p:childTnLst>
                                    <p:set>
                                      <p:cBhvr>
                                        <p:cTn id="102" dur="1" fill="hold">
                                          <p:stCondLst>
                                            <p:cond delay="0"/>
                                          </p:stCondLst>
                                        </p:cTn>
                                        <p:tgtEl>
                                          <p:spTgt spid="1190918">
                                            <p:txEl>
                                              <p:pRg st="10" end="10"/>
                                            </p:txEl>
                                          </p:spTgt>
                                        </p:tgtEl>
                                        <p:attrNameLst>
                                          <p:attrName>style.visibility</p:attrName>
                                        </p:attrNameLst>
                                      </p:cBhvr>
                                      <p:to>
                                        <p:strVal val="visible"/>
                                      </p:to>
                                    </p:set>
                                    <p:anim calcmode="lin" valueType="num">
                                      <p:cBhvr additive="base">
                                        <p:cTn id="103" dur="500" fill="hold"/>
                                        <p:tgtEl>
                                          <p:spTgt spid="1190918">
                                            <p:txEl>
                                              <p:pRg st="10" end="10"/>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1190918">
                                            <p:txEl>
                                              <p:pRg st="10" end="1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1"/>
                                            </p:cond>
                                          </p:stCondLst>
                                          <p:endCondLst>
                                            <p:cond evt="onStopAudio" delay="0">
                                              <p:tgtEl>
                                                <p:sldTgt/>
                                              </p:tgtEl>
                                            </p:cond>
                                          </p:endCondLst>
                                        </p:cTn>
                                        <p:tgtEl>
                                          <p:sndTgt r:embed="rId2" name="camera.wav"/>
                                        </p:tgtEl>
                                      </p:cMediaNode>
                                    </p:audio>
                                  </p:subTnLst>
                                </p:cTn>
                              </p:par>
                              <p:par>
                                <p:cTn id="105" presetID="2" presetClass="entr" presetSubtype="4" fill="hold" nodeType="withEffect">
                                  <p:stCondLst>
                                    <p:cond delay="0"/>
                                  </p:stCondLst>
                                  <p:childTnLst>
                                    <p:set>
                                      <p:cBhvr>
                                        <p:cTn id="106" dur="1" fill="hold">
                                          <p:stCondLst>
                                            <p:cond delay="0"/>
                                          </p:stCondLst>
                                        </p:cTn>
                                        <p:tgtEl>
                                          <p:spTgt spid="1190918">
                                            <p:txEl>
                                              <p:pRg st="11" end="11"/>
                                            </p:txEl>
                                          </p:spTgt>
                                        </p:tgtEl>
                                        <p:attrNameLst>
                                          <p:attrName>style.visibility</p:attrName>
                                        </p:attrNameLst>
                                      </p:cBhvr>
                                      <p:to>
                                        <p:strVal val="visible"/>
                                      </p:to>
                                    </p:set>
                                    <p:anim calcmode="lin" valueType="num">
                                      <p:cBhvr additive="base">
                                        <p:cTn id="107" dur="500" fill="hold"/>
                                        <p:tgtEl>
                                          <p:spTgt spid="1190918">
                                            <p:txEl>
                                              <p:pRg st="11" end="11"/>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1190918">
                                            <p:txEl>
                                              <p:pRg st="11" end="1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5"/>
                                            </p:cond>
                                          </p:stCondLst>
                                          <p:endCondLst>
                                            <p:cond evt="onStopAudio" delay="0">
                                              <p:tgtEl>
                                                <p:sldTgt/>
                                              </p:tgtEl>
                                            </p:cond>
                                          </p:endCondLst>
                                        </p:cTn>
                                        <p:tgtEl>
                                          <p:sndTgt r:embed="rId2" name="camera.wav"/>
                                        </p:tgtEl>
                                      </p:cMediaNode>
                                    </p:audio>
                                  </p:subTnLst>
                                </p:cTn>
                              </p:par>
                              <p:par>
                                <p:cTn id="109" presetID="2" presetClass="entr" presetSubtype="4" fill="hold" nodeType="withEffect">
                                  <p:stCondLst>
                                    <p:cond delay="0"/>
                                  </p:stCondLst>
                                  <p:childTnLst>
                                    <p:set>
                                      <p:cBhvr>
                                        <p:cTn id="110" dur="1" fill="hold">
                                          <p:stCondLst>
                                            <p:cond delay="0"/>
                                          </p:stCondLst>
                                        </p:cTn>
                                        <p:tgtEl>
                                          <p:spTgt spid="1190918">
                                            <p:txEl>
                                              <p:pRg st="12" end="12"/>
                                            </p:txEl>
                                          </p:spTgt>
                                        </p:tgtEl>
                                        <p:attrNameLst>
                                          <p:attrName>style.visibility</p:attrName>
                                        </p:attrNameLst>
                                      </p:cBhvr>
                                      <p:to>
                                        <p:strVal val="visible"/>
                                      </p:to>
                                    </p:set>
                                    <p:anim calcmode="lin" valueType="num">
                                      <p:cBhvr additive="base">
                                        <p:cTn id="111" dur="500" fill="hold"/>
                                        <p:tgtEl>
                                          <p:spTgt spid="1190918">
                                            <p:txEl>
                                              <p:pRg st="12" end="12"/>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1190918">
                                            <p:txEl>
                                              <p:pRg st="12" end="1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9"/>
                                            </p:cond>
                                          </p:stCondLst>
                                          <p:endCondLst>
                                            <p:cond evt="onStopAudio" delay="0">
                                              <p:tgtEl>
                                                <p:sldTgt/>
                                              </p:tgtEl>
                                            </p:cond>
                                          </p:endCondLst>
                                        </p:cTn>
                                        <p:tgtEl>
                                          <p:sndTgt r:embed="rId2" name="camera.wav"/>
                                        </p:tgtEl>
                                      </p:cMediaNode>
                                    </p:audio>
                                  </p:subTnLst>
                                </p:cTn>
                              </p:par>
                            </p:childTnLst>
                          </p:cTn>
                        </p:par>
                        <p:par>
                          <p:cTn id="113" fill="hold">
                            <p:stCondLst>
                              <p:cond delay="500"/>
                            </p:stCondLst>
                            <p:childTnLst>
                              <p:par>
                                <p:cTn id="114" presetID="4" presetClass="entr" presetSubtype="16" fill="hold" grpId="0" nodeType="afterEffect">
                                  <p:stCondLst>
                                    <p:cond delay="0"/>
                                  </p:stCondLst>
                                  <p:childTnLst>
                                    <p:set>
                                      <p:cBhvr>
                                        <p:cTn id="115" dur="1" fill="hold">
                                          <p:stCondLst>
                                            <p:cond delay="0"/>
                                          </p:stCondLst>
                                        </p:cTn>
                                        <p:tgtEl>
                                          <p:spTgt spid="1191085"/>
                                        </p:tgtEl>
                                        <p:attrNameLst>
                                          <p:attrName>style.visibility</p:attrName>
                                        </p:attrNameLst>
                                      </p:cBhvr>
                                      <p:to>
                                        <p:strVal val="visible"/>
                                      </p:to>
                                    </p:set>
                                    <p:animEffect transition="in" filter="box(in)">
                                      <p:cBhvr>
                                        <p:cTn id="116" dur="500"/>
                                        <p:tgtEl>
                                          <p:spTgt spid="1191085"/>
                                        </p:tgtEl>
                                      </p:cBhvr>
                                    </p:animEffect>
                                  </p:childTnLst>
                                  <p:subTnLst>
                                    <p:audio>
                                      <p:cMediaNode>
                                        <p:cTn display="0" masterRel="sameClick">
                                          <p:stCondLst>
                                            <p:cond evt="begin" delay="0">
                                              <p:tn val="114"/>
                                            </p:cond>
                                          </p:stCondLst>
                                          <p:endCondLst>
                                            <p:cond evt="onStopAudio" delay="0">
                                              <p:tgtEl>
                                                <p:sldTgt/>
                                              </p:tgtEl>
                                            </p:cond>
                                          </p:endCondLst>
                                        </p:cTn>
                                        <p:tgtEl>
                                          <p:sndTgt r:embed="rId3" name="chimes.wav"/>
                                        </p:tgtEl>
                                      </p:cMediaNode>
                                    </p:audio>
                                  </p:subTnLst>
                                </p:cTn>
                              </p:par>
                            </p:childTnLst>
                          </p:cTn>
                        </p:par>
                        <p:par>
                          <p:cTn id="117" fill="hold">
                            <p:stCondLst>
                              <p:cond delay="1000"/>
                            </p:stCondLst>
                            <p:childTnLst>
                              <p:par>
                                <p:cTn id="118" presetID="4" presetClass="entr" presetSubtype="16" fill="hold" grpId="0" nodeType="afterEffect">
                                  <p:stCondLst>
                                    <p:cond delay="0"/>
                                  </p:stCondLst>
                                  <p:childTnLst>
                                    <p:set>
                                      <p:cBhvr>
                                        <p:cTn id="119" dur="1" fill="hold">
                                          <p:stCondLst>
                                            <p:cond delay="0"/>
                                          </p:stCondLst>
                                        </p:cTn>
                                        <p:tgtEl>
                                          <p:spTgt spid="1191089"/>
                                        </p:tgtEl>
                                        <p:attrNameLst>
                                          <p:attrName>style.visibility</p:attrName>
                                        </p:attrNameLst>
                                      </p:cBhvr>
                                      <p:to>
                                        <p:strVal val="visible"/>
                                      </p:to>
                                    </p:set>
                                    <p:animEffect transition="in" filter="box(in)">
                                      <p:cBhvr>
                                        <p:cTn id="120" dur="500"/>
                                        <p:tgtEl>
                                          <p:spTgt spid="1191089"/>
                                        </p:tgtEl>
                                      </p:cBhvr>
                                    </p:animEffect>
                                  </p:childTnLst>
                                  <p:subTnLst>
                                    <p:audio>
                                      <p:cMediaNode>
                                        <p:cTn display="0" masterRel="sameClick">
                                          <p:stCondLst>
                                            <p:cond evt="begin" delay="0">
                                              <p:tn val="118"/>
                                            </p:cond>
                                          </p:stCondLst>
                                          <p:endCondLst>
                                            <p:cond evt="onStopAudio" delay="0">
                                              <p:tgtEl>
                                                <p:sldTgt/>
                                              </p:tgtEl>
                                            </p:cond>
                                          </p:endCondLst>
                                        </p:cTn>
                                        <p:tgtEl>
                                          <p:sndTgt r:embed="rId2" name="camera.wav"/>
                                        </p:tgtEl>
                                      </p:cMediaNode>
                                    </p:audio>
                                  </p:subTnLst>
                                </p:cTn>
                              </p:par>
                            </p:childTnLst>
                          </p:cTn>
                        </p:par>
                        <p:par>
                          <p:cTn id="121" fill="hold">
                            <p:stCondLst>
                              <p:cond delay="1500"/>
                            </p:stCondLst>
                            <p:childTnLst>
                              <p:par>
                                <p:cTn id="122" presetID="18" presetClass="entr" presetSubtype="6" fill="hold" nodeType="afterEffect">
                                  <p:stCondLst>
                                    <p:cond delay="0"/>
                                  </p:stCondLst>
                                  <p:childTnLst>
                                    <p:set>
                                      <p:cBhvr>
                                        <p:cTn id="123" dur="1" fill="hold">
                                          <p:stCondLst>
                                            <p:cond delay="0"/>
                                          </p:stCondLst>
                                        </p:cTn>
                                        <p:tgtEl>
                                          <p:spTgt spid="1191086"/>
                                        </p:tgtEl>
                                        <p:attrNameLst>
                                          <p:attrName>style.visibility</p:attrName>
                                        </p:attrNameLst>
                                      </p:cBhvr>
                                      <p:to>
                                        <p:strVal val="visible"/>
                                      </p:to>
                                    </p:set>
                                    <p:animEffect transition="in" filter="strips(downRight)">
                                      <p:cBhvr>
                                        <p:cTn id="124" dur="500"/>
                                        <p:tgtEl>
                                          <p:spTgt spid="1191086"/>
                                        </p:tgtEl>
                                      </p:cBhvr>
                                    </p:animEffect>
                                  </p:childTnLst>
                                  <p:subTnLst>
                                    <p:audio>
                                      <p:cMediaNode>
                                        <p:cTn display="0" masterRel="sameClick">
                                          <p:stCondLst>
                                            <p:cond evt="begin" delay="0">
                                              <p:tn val="122"/>
                                            </p:cond>
                                          </p:stCondLst>
                                          <p:endCondLst>
                                            <p:cond evt="onStopAudio" delay="0">
                                              <p:tgtEl>
                                                <p:sldTgt/>
                                              </p:tgtEl>
                                            </p:cond>
                                          </p:endCondLst>
                                        </p:cTn>
                                        <p:tgtEl>
                                          <p:sndTgt r:embed="rId2" name="camera.wav"/>
                                        </p:tgtEl>
                                      </p:cMediaNode>
                                    </p:audio>
                                  </p:subTnLst>
                                </p:cTn>
                              </p:par>
                            </p:childTnLst>
                          </p:cTn>
                        </p:par>
                      </p:childTnLst>
                    </p:cTn>
                  </p:par>
                  <p:par>
                    <p:cTn id="125" fill="hold">
                      <p:stCondLst>
                        <p:cond delay="indefinite"/>
                      </p:stCondLst>
                      <p:childTnLst>
                        <p:par>
                          <p:cTn id="126" fill="hold">
                            <p:stCondLst>
                              <p:cond delay="0"/>
                            </p:stCondLst>
                            <p:childTnLst>
                              <p:par>
                                <p:cTn id="127" presetID="4" presetClass="entr" presetSubtype="32" fill="hold" grpId="0" nodeType="clickEffect">
                                  <p:stCondLst>
                                    <p:cond delay="0"/>
                                  </p:stCondLst>
                                  <p:childTnLst>
                                    <p:set>
                                      <p:cBhvr>
                                        <p:cTn id="128" dur="1" fill="hold">
                                          <p:stCondLst>
                                            <p:cond delay="0"/>
                                          </p:stCondLst>
                                        </p:cTn>
                                        <p:tgtEl>
                                          <p:spTgt spid="1191092"/>
                                        </p:tgtEl>
                                        <p:attrNameLst>
                                          <p:attrName>style.visibility</p:attrName>
                                        </p:attrNameLst>
                                      </p:cBhvr>
                                      <p:to>
                                        <p:strVal val="visible"/>
                                      </p:to>
                                    </p:set>
                                    <p:animEffect transition="in" filter="box(out)">
                                      <p:cBhvr>
                                        <p:cTn id="129" dur="500"/>
                                        <p:tgtEl>
                                          <p:spTgt spid="1191092"/>
                                        </p:tgtEl>
                                      </p:cBhvr>
                                    </p:animEffect>
                                  </p:childTnLst>
                                  <p:subTnLst>
                                    <p:audio>
                                      <p:cMediaNode>
                                        <p:cTn display="0" masterRel="sameClick">
                                          <p:stCondLst>
                                            <p:cond evt="begin" delay="0">
                                              <p:tn val="127"/>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1069" grpId="0" animBg="1"/>
      <p:bldP spid="1191070" grpId="0" animBg="1"/>
      <p:bldP spid="1191071" grpId="0" animBg="1"/>
      <p:bldP spid="1191072" grpId="0" animBg="1"/>
      <p:bldP spid="1191073" grpId="0" animBg="1"/>
      <p:bldP spid="1191080" grpId="0" animBg="1"/>
      <p:bldP spid="1191084" grpId="0" animBg="1"/>
      <p:bldP spid="1191085" grpId="0"/>
      <p:bldP spid="1191089" grpId="0" animBg="1"/>
      <p:bldP spid="1191090" grpId="1" animBg="1"/>
      <p:bldP spid="1191092" grpId="0" animBg="1"/>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2962" name="Rectangle 2"/>
          <p:cNvSpPr>
            <a:spLocks noGrp="1" noChangeArrowheads="1"/>
          </p:cNvSpPr>
          <p:nvPr>
            <p:ph type="body" sz="half" idx="1"/>
          </p:nvPr>
        </p:nvSpPr>
        <p:spPr>
          <a:xfrm>
            <a:off x="533356" y="19910"/>
            <a:ext cx="6694488" cy="647700"/>
          </a:xfrm>
        </p:spPr>
        <p:txBody>
          <a:bodyPr/>
          <a:lstStyle/>
          <a:p>
            <a:pPr>
              <a:buFontTx/>
              <a:buNone/>
            </a:pPr>
            <a:r>
              <a:rPr lang="en-US" altLang="zh-CN"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9.7 </a:t>
            </a:r>
            <a:r>
              <a:rPr lang="zh-CN" altLang="en-US"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指针作为函数的参数</a:t>
            </a:r>
            <a:r>
              <a:rPr lang="zh-CN" altLang="en-US" sz="2800" dirty="0"/>
              <a:t> </a:t>
            </a:r>
            <a:endParaRPr lang="zh-CN" altLang="en-US" sz="2800" dirty="0"/>
          </a:p>
        </p:txBody>
      </p:sp>
      <p:sp>
        <p:nvSpPr>
          <p:cNvPr id="1192991" name="Text Box 31"/>
          <p:cNvSpPr txBox="1">
            <a:spLocks noChangeArrowheads="1"/>
          </p:cNvSpPr>
          <p:nvPr/>
        </p:nvSpPr>
        <p:spPr bwMode="auto">
          <a:xfrm>
            <a:off x="839416" y="625912"/>
            <a:ext cx="10945216" cy="1988173"/>
          </a:xfrm>
          <a:prstGeom prst="rect">
            <a:avLst/>
          </a:prstGeom>
          <a:noFill/>
          <a:ln w="9525" algn="ctr">
            <a:noFill/>
            <a:miter lim="800000"/>
          </a:ln>
          <a:effectLst/>
        </p:spPr>
        <p:txBody>
          <a:bodyPr wrap="square">
            <a:spAutoFit/>
          </a:bodyPr>
          <a:lstStyle/>
          <a:p>
            <a:pPr>
              <a:lnSpc>
                <a:spcPts val="3000"/>
              </a:lnSpc>
              <a:spcBef>
                <a:spcPts val="0"/>
              </a:spcBef>
              <a:buFont typeface="Wingdings" panose="05000000000000000000" pitchFamily="2" charset="2"/>
              <a:buChar char="Ø"/>
            </a:pPr>
            <a:r>
              <a:rPr lang="zh-CN" altLang="en-US" dirty="0">
                <a:solidFill>
                  <a:srgbClr val="CC0099"/>
                </a:solidFill>
                <a:effectLst>
                  <a:outerShdw blurRad="38100" dist="38100" dir="2700000" algn="tl">
                    <a:srgbClr val="000000"/>
                  </a:outerShdw>
                </a:effectLst>
                <a:latin typeface="+mn-lt"/>
                <a:ea typeface="楷体" panose="02010609060101010101" pitchFamily="49" charset="-122"/>
              </a:rPr>
              <a:t>参数传递方式</a:t>
            </a:r>
            <a:endParaRPr lang="en-US" altLang="zh-CN" dirty="0">
              <a:solidFill>
                <a:srgbClr val="339933"/>
              </a:solidFill>
              <a:effectLst>
                <a:outerShdw blurRad="38100" dist="38100" dir="2700000" algn="tl">
                  <a:srgbClr val="000000"/>
                </a:outerShdw>
              </a:effectLst>
              <a:latin typeface="+mn-lt"/>
              <a:ea typeface="楷体" panose="02010609060101010101" pitchFamily="49" charset="-122"/>
            </a:endParaRPr>
          </a:p>
          <a:p>
            <a:pPr marL="800100" lvl="1" indent="-342900">
              <a:lnSpc>
                <a:spcPts val="3000"/>
              </a:lnSpc>
              <a:spcBef>
                <a:spcPts val="0"/>
              </a:spcBef>
              <a:buFont typeface="Wingdings" panose="05000000000000000000" pitchFamily="2" charset="2"/>
              <a:buChar char="l"/>
            </a:pPr>
            <a:r>
              <a:rPr lang="zh-CN" altLang="en-US" dirty="0">
                <a:solidFill>
                  <a:srgbClr val="339933"/>
                </a:solidFill>
                <a:effectLst>
                  <a:outerShdw blurRad="38100" dist="38100" dir="2700000" algn="tl">
                    <a:srgbClr val="000000"/>
                  </a:outerShdw>
                </a:effectLst>
                <a:latin typeface="隶书" panose="02010509060101010101" pitchFamily="49" charset="-122"/>
                <a:ea typeface="隶书" panose="02010509060101010101" pitchFamily="49" charset="-122"/>
              </a:rPr>
              <a:t>传值调用</a:t>
            </a:r>
            <a:r>
              <a:rPr lang="zh-CN" altLang="en-US" dirty="0">
                <a:solidFill>
                  <a:srgbClr val="339933"/>
                </a:solidFill>
                <a:effectLst>
                  <a:outerShdw blurRad="38100" dist="38100" dir="2700000" algn="tl">
                    <a:srgbClr val="000000"/>
                  </a:outerShdw>
                </a:effectLst>
                <a:latin typeface="+mn-lt"/>
                <a:ea typeface="楷体" panose="02010609060101010101" pitchFamily="49" charset="-122"/>
              </a:rPr>
              <a:t>：</a:t>
            </a:r>
            <a:r>
              <a:rPr lang="zh-CN" altLang="en-US" dirty="0">
                <a:effectLst>
                  <a:outerShdw blurRad="38100" dist="38100" dir="2700000" algn="tl">
                    <a:srgbClr val="FFFFFF"/>
                  </a:outerShdw>
                </a:effectLst>
                <a:latin typeface="+mn-lt"/>
                <a:ea typeface="楷体" panose="02010609060101010101" pitchFamily="49" charset="-122"/>
              </a:rPr>
              <a:t>将参数值传递给形参。实参和形参占用各自的内存单元，互不干扰，函数中对形参值得改变不会改变实参的值，属于</a:t>
            </a:r>
            <a:r>
              <a:rPr lang="zh-CN" altLang="en-US" dirty="0">
                <a:solidFill>
                  <a:srgbClr val="FF3399"/>
                </a:solidFill>
                <a:effectLst>
                  <a:outerShdw blurRad="38100" dist="38100" dir="2700000" algn="tl">
                    <a:srgbClr val="000000"/>
                  </a:outerShdw>
                </a:effectLst>
                <a:latin typeface="+mn-lt"/>
                <a:ea typeface="楷体" panose="02010609060101010101" pitchFamily="49" charset="-122"/>
              </a:rPr>
              <a:t>单向数据传递方式</a:t>
            </a:r>
            <a:r>
              <a:rPr lang="zh-CN" altLang="en-US" dirty="0">
                <a:effectLst>
                  <a:outerShdw blurRad="38100" dist="38100" dir="2700000" algn="tl">
                    <a:srgbClr val="FFFFFF"/>
                  </a:outerShdw>
                </a:effectLst>
                <a:latin typeface="+mn-lt"/>
                <a:ea typeface="楷体" panose="02010609060101010101" pitchFamily="49" charset="-122"/>
              </a:rPr>
              <a:t>。</a:t>
            </a:r>
            <a:endParaRPr lang="en-US" altLang="zh-CN" dirty="0">
              <a:effectLst>
                <a:outerShdw blurRad="38100" dist="38100" dir="2700000" algn="tl">
                  <a:srgbClr val="FFFFFF"/>
                </a:outerShdw>
              </a:effectLst>
              <a:latin typeface="+mn-lt"/>
              <a:ea typeface="楷体" panose="02010609060101010101" pitchFamily="49" charset="-122"/>
            </a:endParaRPr>
          </a:p>
          <a:p>
            <a:pPr marL="800100" lvl="1" indent="-342900">
              <a:lnSpc>
                <a:spcPts val="3000"/>
              </a:lnSpc>
              <a:spcBef>
                <a:spcPts val="0"/>
              </a:spcBef>
              <a:buFont typeface="Wingdings" panose="05000000000000000000" pitchFamily="2" charset="2"/>
              <a:buChar char="l"/>
            </a:pPr>
            <a:r>
              <a:rPr lang="zh-CN" altLang="en-US" dirty="0">
                <a:solidFill>
                  <a:srgbClr val="339933"/>
                </a:solidFill>
                <a:effectLst>
                  <a:outerShdw blurRad="38100" dist="38100" dir="2700000" algn="tl">
                    <a:srgbClr val="000000"/>
                  </a:outerShdw>
                </a:effectLst>
                <a:latin typeface="隶书" panose="02010509060101010101" pitchFamily="49" charset="-122"/>
                <a:ea typeface="隶书" panose="02010509060101010101" pitchFamily="49" charset="-122"/>
              </a:rPr>
              <a:t>传址调用</a:t>
            </a:r>
            <a:r>
              <a:rPr lang="zh-CN" altLang="en-US" dirty="0">
                <a:solidFill>
                  <a:srgbClr val="339933"/>
                </a:solidFill>
                <a:effectLst>
                  <a:outerShdw blurRad="38100" dist="38100" dir="2700000" algn="tl">
                    <a:srgbClr val="000000"/>
                  </a:outerShdw>
                </a:effectLst>
                <a:latin typeface="+mn-lt"/>
                <a:ea typeface="楷体" panose="02010609060101010101" pitchFamily="49" charset="-122"/>
              </a:rPr>
              <a:t>：</a:t>
            </a:r>
            <a:r>
              <a:rPr lang="zh-CN" altLang="en-US" dirty="0">
                <a:effectLst>
                  <a:outerShdw blurRad="38100" dist="38100" dir="2700000" algn="tl">
                    <a:srgbClr val="FFFFFF"/>
                  </a:outerShdw>
                </a:effectLst>
                <a:latin typeface="+mn-lt"/>
                <a:ea typeface="楷体" panose="02010609060101010101" pitchFamily="49" charset="-122"/>
              </a:rPr>
              <a:t>将实参的地址传递给形参。形参和实参占用同样的内存单元，对形参值得改变也会改变实参的值，属于</a:t>
            </a:r>
            <a:r>
              <a:rPr lang="zh-CN" altLang="en-US" dirty="0">
                <a:solidFill>
                  <a:srgbClr val="FF3399"/>
                </a:solidFill>
                <a:effectLst>
                  <a:outerShdw blurRad="38100" dist="38100" dir="2700000" algn="tl">
                    <a:srgbClr val="000000"/>
                  </a:outerShdw>
                </a:effectLst>
                <a:latin typeface="+mn-lt"/>
                <a:ea typeface="楷体" panose="02010609060101010101" pitchFamily="49" charset="-122"/>
              </a:rPr>
              <a:t>双向数据传递方式</a:t>
            </a:r>
            <a:r>
              <a:rPr lang="zh-CN" altLang="en-US" dirty="0">
                <a:effectLst>
                  <a:outerShdw blurRad="38100" dist="38100" dir="2700000" algn="tl">
                    <a:srgbClr val="FFFFFF"/>
                  </a:outerShdw>
                </a:effectLst>
                <a:latin typeface="+mn-lt"/>
                <a:ea typeface="楷体" panose="02010609060101010101" pitchFamily="49" charset="-122"/>
              </a:rPr>
              <a:t>。</a:t>
            </a:r>
            <a:endParaRPr lang="zh-CN" altLang="en-US" dirty="0">
              <a:effectLst>
                <a:outerShdw blurRad="38100" dist="38100" dir="2700000" algn="tl">
                  <a:srgbClr val="FFFFFF"/>
                </a:outerShdw>
              </a:effectLst>
              <a:latin typeface="+mn-lt"/>
              <a:ea typeface="楷体" panose="02010609060101010101" pitchFamily="49" charset="-122"/>
            </a:endParaRPr>
          </a:p>
        </p:txBody>
      </p:sp>
      <p:grpSp>
        <p:nvGrpSpPr>
          <p:cNvPr id="1193062" name="Group 102"/>
          <p:cNvGrpSpPr/>
          <p:nvPr/>
        </p:nvGrpSpPr>
        <p:grpSpPr bwMode="auto">
          <a:xfrm>
            <a:off x="1847528" y="3070142"/>
            <a:ext cx="4176847" cy="3478213"/>
            <a:chOff x="810" y="2106"/>
            <a:chExt cx="2181" cy="2191"/>
          </a:xfrm>
          <a:effectLst>
            <a:outerShdw blurRad="50800" dist="106680" dir="2700000" algn="tl" rotWithShape="0">
              <a:prstClr val="black">
                <a:alpha val="43000"/>
              </a:prstClr>
            </a:outerShdw>
          </a:effectLst>
        </p:grpSpPr>
        <p:sp>
          <p:nvSpPr>
            <p:cNvPr id="1193056" name="Text Box 96" descr="信纸"/>
            <p:cNvSpPr txBox="1">
              <a:spLocks noChangeArrowheads="1"/>
            </p:cNvSpPr>
            <p:nvPr/>
          </p:nvSpPr>
          <p:spPr bwMode="auto">
            <a:xfrm>
              <a:off x="810" y="2106"/>
              <a:ext cx="2181" cy="2191"/>
            </a:xfrm>
            <a:prstGeom prst="rect">
              <a:avLst/>
            </a:prstGeom>
            <a:blipFill dpi="0" rotWithShape="1">
              <a:blip r:embed="rId1" cstate="print"/>
              <a:srcRect/>
              <a:tile tx="0" ty="0" sx="100000" sy="100000" flip="none" algn="tl"/>
            </a:blipFill>
            <a:ln w="38100">
              <a:solidFill>
                <a:srgbClr val="008000"/>
              </a:solidFill>
              <a:miter lim="800000"/>
            </a:ln>
            <a:effectLst>
              <a:outerShdw dist="107763" dir="2700000" algn="ctr" rotWithShape="0">
                <a:schemeClr val="bg2">
                  <a:alpha val="50000"/>
                </a:schemeClr>
              </a:outerShdw>
            </a:effectLst>
            <a:scene3d>
              <a:camera prst="orthographicFront"/>
              <a:lightRig rig="threePt" dir="t"/>
            </a:scene3d>
            <a:sp3d>
              <a:bevelT w="114300" prst="hardEdge"/>
            </a:sp3d>
          </p:spPr>
          <p:txBody>
            <a:bodyPr wrap="none">
              <a:spAutoFit/>
            </a:bodyPr>
            <a:lstStyle/>
            <a:p>
              <a:pPr eaLnBrk="0" hangingPunct="0">
                <a:lnSpc>
                  <a:spcPct val="100000"/>
                </a:lnSpc>
                <a:spcBef>
                  <a:spcPct val="0"/>
                </a:spcBef>
              </a:pPr>
              <a:r>
                <a:rPr lang="en-US" altLang="zh-CN" sz="2000" dirty="0">
                  <a:solidFill>
                    <a:srgbClr val="CC0099"/>
                  </a:solidFill>
                  <a:effectLst>
                    <a:outerShdw blurRad="38100" dist="38100" dir="2700000" algn="tl">
                      <a:srgbClr val="000000"/>
                    </a:outerShdw>
                  </a:effectLst>
                </a:rPr>
                <a:t>void </a:t>
              </a:r>
              <a:r>
                <a:rPr lang="en-US" altLang="zh-CN" sz="2000" dirty="0" err="1">
                  <a:solidFill>
                    <a:srgbClr val="CC0099"/>
                  </a:solidFill>
                  <a:effectLst>
                    <a:outerShdw blurRad="38100" dist="38100" dir="2700000" algn="tl">
                      <a:srgbClr val="000000"/>
                    </a:outerShdw>
                  </a:effectLst>
                </a:rPr>
                <a:t>func</a:t>
              </a:r>
              <a:r>
                <a:rPr lang="en-US" altLang="zh-CN" sz="2000" dirty="0">
                  <a:solidFill>
                    <a:srgbClr val="CC0099"/>
                  </a:solidFill>
                  <a:effectLst>
                    <a:outerShdw blurRad="38100" dist="38100" dir="2700000" algn="tl">
                      <a:srgbClr val="000000"/>
                    </a:outerShdw>
                  </a:effectLst>
                </a:rPr>
                <a:t> (</a:t>
              </a:r>
              <a:r>
                <a:rPr lang="en-US" altLang="zh-CN" sz="2000" dirty="0" err="1">
                  <a:solidFill>
                    <a:srgbClr val="CC0099"/>
                  </a:solidFill>
                  <a:effectLst>
                    <a:outerShdw blurRad="38100" dist="38100" dir="2700000" algn="tl">
                      <a:srgbClr val="000000"/>
                    </a:outerShdw>
                  </a:effectLst>
                </a:rPr>
                <a:t>int</a:t>
              </a:r>
              <a:r>
                <a:rPr lang="en-US" altLang="zh-CN" sz="2000" dirty="0">
                  <a:solidFill>
                    <a:srgbClr val="CC0099"/>
                  </a:solidFill>
                  <a:effectLst>
                    <a:outerShdw blurRad="38100" dist="38100" dir="2700000" algn="tl">
                      <a:srgbClr val="000000"/>
                    </a:outerShdw>
                  </a:effectLst>
                </a:rPr>
                <a:t> a)</a:t>
              </a:r>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a:p>
              <a:pPr eaLnBrk="0" hangingPunct="0">
                <a:lnSpc>
                  <a:spcPct val="100000"/>
                </a:lnSpc>
                <a:spcBef>
                  <a:spcPct val="0"/>
                </a:spcBef>
              </a:pP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eaLnBrk="0" hangingPunct="0">
                <a:lnSpc>
                  <a:spcPct val="100000"/>
                </a:lnSpc>
                <a:spcBef>
                  <a:spcPct val="0"/>
                </a:spcBef>
              </a:pPr>
              <a:r>
                <a:rPr lang="en-US" altLang="zh-CN" sz="2000" dirty="0">
                  <a:effectLst>
                    <a:outerShdw blurRad="38100" dist="38100" dir="2700000" algn="tl">
                      <a:srgbClr val="FFFFFF"/>
                    </a:outerShdw>
                  </a:effectLst>
                </a:rPr>
                <a:t>    a = 5;</a:t>
              </a:r>
              <a:endParaRPr lang="en-US" altLang="zh-CN" sz="2000" dirty="0">
                <a:effectLst>
                  <a:outerShdw blurRad="38100" dist="38100" dir="2700000" algn="tl">
                    <a:srgbClr val="FFFFFF"/>
                  </a:outerShdw>
                </a:effectLst>
              </a:endParaRPr>
            </a:p>
            <a:p>
              <a:pPr eaLnBrk="0" hangingPunct="0">
                <a:lnSpc>
                  <a:spcPct val="100000"/>
                </a:lnSpc>
                <a:spcBef>
                  <a:spcPct val="0"/>
                </a:spcBef>
              </a:pP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eaLnBrk="0" hangingPunct="0">
                <a:lnSpc>
                  <a:spcPct val="100000"/>
                </a:lnSpc>
                <a:spcBef>
                  <a:spcPct val="0"/>
                </a:spcBef>
              </a:pPr>
              <a:r>
                <a:rPr lang="en-US" altLang="zh-CN" sz="2000" dirty="0" err="1">
                  <a:solidFill>
                    <a:srgbClr val="CC0099"/>
                  </a:solidFill>
                  <a:effectLst>
                    <a:outerShdw blurRad="38100" dist="38100" dir="2700000" algn="tl">
                      <a:srgbClr val="000000"/>
                    </a:outerShdw>
                  </a:effectLst>
                </a:rPr>
                <a:t>int</a:t>
              </a:r>
              <a:r>
                <a:rPr lang="en-US" altLang="zh-CN" sz="2000" dirty="0">
                  <a:solidFill>
                    <a:srgbClr val="CC0099"/>
                  </a:solidFill>
                  <a:effectLst>
                    <a:outerShdw blurRad="38100" dist="38100" dir="2700000" algn="tl">
                      <a:srgbClr val="000000"/>
                    </a:outerShdw>
                  </a:effectLst>
                </a:rPr>
                <a:t> main ( )</a:t>
              </a:r>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a:p>
              <a:pPr eaLnBrk="0" hangingPunct="0">
                <a:lnSpc>
                  <a:spcPct val="100000"/>
                </a:lnSpc>
                <a:spcBef>
                  <a:spcPct val="0"/>
                </a:spcBef>
              </a:pP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eaLnBrk="0" hangingPunct="0">
                <a:lnSpc>
                  <a:spcPct val="100000"/>
                </a:lnSpc>
                <a:spcBef>
                  <a:spcPct val="0"/>
                </a:spcBef>
              </a:pP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b = 0; </a:t>
              </a:r>
              <a:endParaRPr lang="en-US" altLang="zh-CN" sz="2000" dirty="0">
                <a:effectLst>
                  <a:outerShdw blurRad="38100" dist="38100" dir="2700000" algn="tl">
                    <a:srgbClr val="FFFFFF"/>
                  </a:outerShdw>
                </a:effectLst>
              </a:endParaRPr>
            </a:p>
            <a:p>
              <a:pPr eaLnBrk="0" hangingPunct="0">
                <a:lnSpc>
                  <a:spcPct val="100000"/>
                </a:lnSpc>
                <a:spcBef>
                  <a:spcPct val="0"/>
                </a:spcBef>
              </a:pP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func</a:t>
              </a:r>
              <a:r>
                <a:rPr lang="en-US" altLang="zh-CN" sz="2000" dirty="0">
                  <a:effectLst>
                    <a:outerShdw blurRad="38100" dist="38100" dir="2700000" algn="tl">
                      <a:srgbClr val="FFFFFF"/>
                    </a:outerShdw>
                  </a:effectLst>
                </a:rPr>
                <a:t> (b); </a:t>
              </a:r>
              <a:endParaRPr lang="en-US" altLang="zh-CN" sz="2000" dirty="0">
                <a:effectLst>
                  <a:outerShdw blurRad="38100" dist="38100" dir="2700000" algn="tl">
                    <a:srgbClr val="FFFFFF"/>
                  </a:outerShdw>
                </a:effectLst>
              </a:endParaRPr>
            </a:p>
            <a:p>
              <a:pPr eaLnBrk="0" hangingPunct="0">
                <a:lnSpc>
                  <a:spcPct val="100000"/>
                </a:lnSpc>
                <a:spcBef>
                  <a:spcPct val="0"/>
                </a:spcBef>
              </a:pP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printf</a:t>
              </a:r>
              <a:r>
                <a:rPr lang="en-US" altLang="zh-CN" sz="2000" dirty="0">
                  <a:effectLst>
                    <a:outerShdw blurRad="38100" dist="38100" dir="2700000" algn="tl">
                      <a:srgbClr val="FFFFFF"/>
                    </a:outerShdw>
                  </a:effectLst>
                </a:rPr>
                <a:t> ("b = %d\n", b); </a:t>
              </a:r>
              <a:endParaRPr lang="en-US" altLang="zh-CN" sz="2000" dirty="0">
                <a:effectLst>
                  <a:outerShdw blurRad="38100" dist="38100" dir="2700000" algn="tl">
                    <a:srgbClr val="FFFFFF"/>
                  </a:outerShdw>
                </a:effectLst>
              </a:endParaRPr>
            </a:p>
            <a:p>
              <a:pPr eaLnBrk="0" hangingPunct="0">
                <a:lnSpc>
                  <a:spcPct val="100000"/>
                </a:lnSpc>
                <a:spcBef>
                  <a:spcPct val="0"/>
                </a:spcBef>
              </a:pPr>
              <a:r>
                <a:rPr lang="en-US" altLang="zh-CN" sz="2000" dirty="0">
                  <a:effectLst>
                    <a:outerShdw blurRad="38100" dist="38100" dir="2700000" algn="tl">
                      <a:srgbClr val="FFFFFF"/>
                    </a:outerShdw>
                  </a:effectLst>
                </a:rPr>
                <a:t>   return 0;</a:t>
              </a:r>
              <a:endParaRPr lang="en-US" altLang="zh-CN" sz="2000" dirty="0">
                <a:effectLst>
                  <a:outerShdw blurRad="38100" dist="38100" dir="2700000" algn="tl">
                    <a:srgbClr val="FFFFFF"/>
                  </a:outerShdw>
                </a:effectLst>
              </a:endParaRPr>
            </a:p>
            <a:p>
              <a:pPr eaLnBrk="0" hangingPunct="0">
                <a:lnSpc>
                  <a:spcPct val="100000"/>
                </a:lnSpc>
                <a:spcBef>
                  <a:spcPct val="0"/>
                </a:spcBef>
              </a:pP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p:txBody>
        </p:sp>
        <p:sp>
          <p:nvSpPr>
            <p:cNvPr id="1193060" name="Text Box 100"/>
            <p:cNvSpPr txBox="1">
              <a:spLocks noChangeArrowheads="1"/>
            </p:cNvSpPr>
            <p:nvPr/>
          </p:nvSpPr>
          <p:spPr bwMode="auto">
            <a:xfrm>
              <a:off x="2183" y="2241"/>
              <a:ext cx="657" cy="21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wrap="square">
              <a:spAutoFit/>
            </a:bodyPr>
            <a:lstStyle/>
            <a:p>
              <a:pPr marL="342900" indent="-342900">
                <a:spcBef>
                  <a:spcPct val="50000"/>
                </a:spcBef>
              </a:pPr>
              <a:r>
                <a:rPr lang="zh-CN" altLang="en-US" sz="2000" dirty="0">
                  <a:solidFill>
                    <a:srgbClr val="0000FF"/>
                  </a:solidFill>
                  <a:effectLst>
                    <a:outerShdw blurRad="38100" dist="38100" dir="2700000" algn="tl">
                      <a:srgbClr val="FFFFFF"/>
                    </a:outerShdw>
                  </a:effectLst>
                  <a:latin typeface="隶书" panose="02010509060101010101" pitchFamily="49" charset="-122"/>
                  <a:ea typeface="隶书" panose="02010509060101010101" pitchFamily="49" charset="-122"/>
                </a:rPr>
                <a:t>传值调用</a:t>
              </a:r>
              <a:endParaRPr lang="zh-CN" altLang="en-US" sz="2000" dirty="0">
                <a:solidFill>
                  <a:srgbClr val="0000FF"/>
                </a:solidFill>
                <a:effectLst>
                  <a:outerShdw blurRad="38100" dist="38100" dir="2700000" algn="tl">
                    <a:srgbClr val="FFFFFF"/>
                  </a:outerShdw>
                </a:effectLst>
                <a:latin typeface="隶书" panose="02010509060101010101" pitchFamily="49" charset="-122"/>
                <a:ea typeface="隶书" panose="02010509060101010101" pitchFamily="49" charset="-122"/>
              </a:endParaRPr>
            </a:p>
          </p:txBody>
        </p:sp>
      </p:grpSp>
      <p:grpSp>
        <p:nvGrpSpPr>
          <p:cNvPr id="1193063" name="Group 103"/>
          <p:cNvGrpSpPr/>
          <p:nvPr/>
        </p:nvGrpSpPr>
        <p:grpSpPr bwMode="auto">
          <a:xfrm>
            <a:off x="6960047" y="3082842"/>
            <a:ext cx="4176713" cy="3478213"/>
            <a:chOff x="3332" y="2114"/>
            <a:chExt cx="2631" cy="2191"/>
          </a:xfrm>
          <a:effectLst>
            <a:outerShdw blurRad="50800" dist="106680" dir="2700000" algn="tl" rotWithShape="0">
              <a:prstClr val="black">
                <a:alpha val="43000"/>
              </a:prstClr>
            </a:outerShdw>
          </a:effectLst>
        </p:grpSpPr>
        <p:sp>
          <p:nvSpPr>
            <p:cNvPr id="1193057" name="Text Box 97" descr="信纸"/>
            <p:cNvSpPr txBox="1">
              <a:spLocks noChangeArrowheads="1"/>
            </p:cNvSpPr>
            <p:nvPr/>
          </p:nvSpPr>
          <p:spPr bwMode="auto">
            <a:xfrm>
              <a:off x="3332" y="2114"/>
              <a:ext cx="2631" cy="2191"/>
            </a:xfrm>
            <a:prstGeom prst="rect">
              <a:avLst/>
            </a:prstGeom>
            <a:blipFill dpi="0" rotWithShape="1">
              <a:blip r:embed="rId1" cstate="print"/>
              <a:srcRect/>
              <a:tile tx="0" ty="0" sx="100000" sy="100000" flip="none" algn="tl"/>
            </a:blipFill>
            <a:ln w="38100">
              <a:solidFill>
                <a:srgbClr val="008000"/>
              </a:solidFill>
              <a:miter lim="800000"/>
            </a:ln>
            <a:effectLst>
              <a:outerShdw dist="107763" dir="2700000" algn="ctr" rotWithShape="0">
                <a:schemeClr val="bg2">
                  <a:alpha val="50000"/>
                </a:schemeClr>
              </a:outerShdw>
            </a:effectLst>
            <a:scene3d>
              <a:camera prst="orthographicFront"/>
              <a:lightRig rig="threePt" dir="t"/>
            </a:scene3d>
            <a:sp3d>
              <a:bevelT w="114300" prst="hardEdge"/>
            </a:sp3d>
          </p:spPr>
          <p:txBody>
            <a:bodyPr wrap="square">
              <a:spAutoFit/>
            </a:bodyPr>
            <a:lstStyle/>
            <a:p>
              <a:pPr eaLnBrk="0" hangingPunct="0">
                <a:lnSpc>
                  <a:spcPct val="100000"/>
                </a:lnSpc>
                <a:spcBef>
                  <a:spcPct val="0"/>
                </a:spcBef>
              </a:pPr>
              <a:r>
                <a:rPr lang="en-US" altLang="zh-CN" sz="2000" dirty="0">
                  <a:solidFill>
                    <a:srgbClr val="CC0099"/>
                  </a:solidFill>
                  <a:effectLst>
                    <a:outerShdw blurRad="38100" dist="38100" dir="2700000" algn="tl">
                      <a:srgbClr val="000000"/>
                    </a:outerShdw>
                  </a:effectLst>
                </a:rPr>
                <a:t>void </a:t>
              </a:r>
              <a:r>
                <a:rPr lang="en-US" altLang="zh-CN" sz="2000" dirty="0" err="1">
                  <a:solidFill>
                    <a:srgbClr val="CC0099"/>
                  </a:solidFill>
                  <a:effectLst>
                    <a:outerShdw blurRad="38100" dist="38100" dir="2700000" algn="tl">
                      <a:srgbClr val="000000"/>
                    </a:outerShdw>
                  </a:effectLst>
                </a:rPr>
                <a:t>func</a:t>
              </a:r>
              <a:r>
                <a:rPr lang="en-US" altLang="zh-CN" sz="2000" dirty="0">
                  <a:solidFill>
                    <a:srgbClr val="CC0099"/>
                  </a:solidFill>
                  <a:effectLst>
                    <a:outerShdw blurRad="38100" dist="38100" dir="2700000" algn="tl">
                      <a:srgbClr val="000000"/>
                    </a:outerShdw>
                  </a:effectLst>
                </a:rPr>
                <a:t> (</a:t>
              </a:r>
              <a:r>
                <a:rPr lang="en-US" altLang="zh-CN" sz="2000" dirty="0" err="1">
                  <a:solidFill>
                    <a:srgbClr val="CC0099"/>
                  </a:solidFill>
                  <a:effectLst>
                    <a:outerShdw blurRad="38100" dist="38100" dir="2700000" algn="tl">
                      <a:srgbClr val="000000"/>
                    </a:outerShdw>
                  </a:effectLst>
                </a:rPr>
                <a:t>int</a:t>
              </a:r>
              <a:r>
                <a:rPr lang="en-US" altLang="zh-CN" sz="2000" dirty="0">
                  <a:solidFill>
                    <a:srgbClr val="CC0099"/>
                  </a:solidFill>
                  <a:effectLst>
                    <a:outerShdw blurRad="38100" dist="38100" dir="2700000" algn="tl">
                      <a:srgbClr val="000000"/>
                    </a:outerShdw>
                  </a:effectLst>
                </a:rPr>
                <a:t> *p)</a:t>
              </a:r>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a:p>
              <a:pPr eaLnBrk="0" hangingPunct="0">
                <a:lnSpc>
                  <a:spcPct val="100000"/>
                </a:lnSpc>
                <a:spcBef>
                  <a:spcPct val="0"/>
                </a:spcBef>
              </a:pP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eaLnBrk="0" hangingPunct="0">
                <a:lnSpc>
                  <a:spcPct val="100000"/>
                </a:lnSpc>
                <a:spcBef>
                  <a:spcPct val="0"/>
                </a:spcBef>
              </a:pPr>
              <a:r>
                <a:rPr lang="en-US" altLang="zh-CN" sz="2000" dirty="0">
                  <a:effectLst>
                    <a:outerShdw blurRad="38100" dist="38100" dir="2700000" algn="tl">
                      <a:srgbClr val="FFFFFF"/>
                    </a:outerShdw>
                  </a:effectLst>
                </a:rPr>
                <a:t>    *p = 5;</a:t>
              </a:r>
              <a:endParaRPr lang="en-US" altLang="zh-CN" sz="2000" dirty="0">
                <a:effectLst>
                  <a:outerShdw blurRad="38100" dist="38100" dir="2700000" algn="tl">
                    <a:srgbClr val="FFFFFF"/>
                  </a:outerShdw>
                </a:effectLst>
              </a:endParaRPr>
            </a:p>
            <a:p>
              <a:pPr eaLnBrk="0" hangingPunct="0">
                <a:lnSpc>
                  <a:spcPct val="100000"/>
                </a:lnSpc>
                <a:spcBef>
                  <a:spcPct val="0"/>
                </a:spcBef>
              </a:pP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eaLnBrk="0" hangingPunct="0">
                <a:lnSpc>
                  <a:spcPct val="100000"/>
                </a:lnSpc>
                <a:spcBef>
                  <a:spcPct val="0"/>
                </a:spcBef>
              </a:pPr>
              <a:r>
                <a:rPr lang="en-US" altLang="zh-CN" sz="2000" dirty="0" err="1">
                  <a:solidFill>
                    <a:srgbClr val="CC0099"/>
                  </a:solidFill>
                  <a:effectLst>
                    <a:outerShdw blurRad="38100" dist="38100" dir="2700000" algn="tl">
                      <a:srgbClr val="000000"/>
                    </a:outerShdw>
                  </a:effectLst>
                </a:rPr>
                <a:t>int</a:t>
              </a:r>
              <a:r>
                <a:rPr lang="en-US" altLang="zh-CN" sz="2000" dirty="0">
                  <a:solidFill>
                    <a:srgbClr val="CC0099"/>
                  </a:solidFill>
                  <a:effectLst>
                    <a:outerShdw blurRad="38100" dist="38100" dir="2700000" algn="tl">
                      <a:srgbClr val="000000"/>
                    </a:outerShdw>
                  </a:effectLst>
                </a:rPr>
                <a:t> main ( )</a:t>
              </a:r>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a:p>
              <a:pPr eaLnBrk="0" hangingPunct="0">
                <a:lnSpc>
                  <a:spcPct val="100000"/>
                </a:lnSpc>
                <a:spcBef>
                  <a:spcPct val="0"/>
                </a:spcBef>
              </a:pP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eaLnBrk="0" hangingPunct="0">
                <a:lnSpc>
                  <a:spcPct val="100000"/>
                </a:lnSpc>
                <a:spcBef>
                  <a:spcPct val="0"/>
                </a:spcBef>
              </a:pP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b = 0; </a:t>
              </a:r>
              <a:endParaRPr lang="en-US" altLang="zh-CN" sz="2000" dirty="0">
                <a:effectLst>
                  <a:outerShdw blurRad="38100" dist="38100" dir="2700000" algn="tl">
                    <a:srgbClr val="FFFFFF"/>
                  </a:outerShdw>
                </a:effectLst>
              </a:endParaRPr>
            </a:p>
            <a:p>
              <a:pPr eaLnBrk="0" hangingPunct="0">
                <a:lnSpc>
                  <a:spcPct val="100000"/>
                </a:lnSpc>
                <a:spcBef>
                  <a:spcPct val="0"/>
                </a:spcBef>
              </a:pP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func</a:t>
              </a:r>
              <a:r>
                <a:rPr lang="en-US" altLang="zh-CN" sz="2000" dirty="0">
                  <a:effectLst>
                    <a:outerShdw blurRad="38100" dist="38100" dir="2700000" algn="tl">
                      <a:srgbClr val="FFFFFF"/>
                    </a:outerShdw>
                  </a:effectLst>
                </a:rPr>
                <a:t> (&amp;b); </a:t>
              </a:r>
              <a:endParaRPr lang="en-US" altLang="zh-CN" sz="2000" dirty="0">
                <a:effectLst>
                  <a:outerShdw blurRad="38100" dist="38100" dir="2700000" algn="tl">
                    <a:srgbClr val="FFFFFF"/>
                  </a:outerShdw>
                </a:effectLst>
              </a:endParaRPr>
            </a:p>
            <a:p>
              <a:pPr eaLnBrk="0" hangingPunct="0">
                <a:lnSpc>
                  <a:spcPct val="100000"/>
                </a:lnSpc>
                <a:spcBef>
                  <a:spcPct val="0"/>
                </a:spcBef>
              </a:pP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printf</a:t>
              </a:r>
              <a:r>
                <a:rPr lang="en-US" altLang="zh-CN" sz="2000" dirty="0">
                  <a:effectLst>
                    <a:outerShdw blurRad="38100" dist="38100" dir="2700000" algn="tl">
                      <a:srgbClr val="FFFFFF"/>
                    </a:outerShdw>
                  </a:effectLst>
                </a:rPr>
                <a:t> ("b = %d\n", b); </a:t>
              </a:r>
              <a:endParaRPr lang="en-US" altLang="zh-CN" sz="2000" dirty="0">
                <a:effectLst>
                  <a:outerShdw blurRad="38100" dist="38100" dir="2700000" algn="tl">
                    <a:srgbClr val="FFFFFF"/>
                  </a:outerShdw>
                </a:effectLst>
              </a:endParaRPr>
            </a:p>
            <a:p>
              <a:pPr eaLnBrk="0" hangingPunct="0">
                <a:lnSpc>
                  <a:spcPct val="100000"/>
                </a:lnSpc>
                <a:spcBef>
                  <a:spcPct val="0"/>
                </a:spcBef>
              </a:pPr>
              <a:r>
                <a:rPr lang="en-US" altLang="zh-CN" sz="2000" dirty="0">
                  <a:effectLst>
                    <a:outerShdw blurRad="38100" dist="38100" dir="2700000" algn="tl">
                      <a:srgbClr val="FFFFFF"/>
                    </a:outerShdw>
                  </a:effectLst>
                </a:rPr>
                <a:t>   return 0;</a:t>
              </a:r>
              <a:endParaRPr lang="en-US" altLang="zh-CN" sz="2000" dirty="0">
                <a:effectLst>
                  <a:outerShdw blurRad="38100" dist="38100" dir="2700000" algn="tl">
                    <a:srgbClr val="FFFFFF"/>
                  </a:outerShdw>
                </a:effectLst>
              </a:endParaRPr>
            </a:p>
            <a:p>
              <a:pPr eaLnBrk="0" hangingPunct="0">
                <a:lnSpc>
                  <a:spcPct val="100000"/>
                </a:lnSpc>
                <a:spcBef>
                  <a:spcPct val="0"/>
                </a:spcBef>
              </a:pP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p:txBody>
        </p:sp>
        <p:sp>
          <p:nvSpPr>
            <p:cNvPr id="1193061" name="Text Box 101"/>
            <p:cNvSpPr txBox="1">
              <a:spLocks noChangeArrowheads="1"/>
            </p:cNvSpPr>
            <p:nvPr/>
          </p:nvSpPr>
          <p:spPr bwMode="auto">
            <a:xfrm>
              <a:off x="4978" y="2257"/>
              <a:ext cx="817" cy="21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a:spAutoFit/>
            </a:bodyPr>
            <a:lstStyle/>
            <a:p>
              <a:pPr marL="342900" indent="-342900">
                <a:spcBef>
                  <a:spcPct val="50000"/>
                </a:spcBef>
              </a:pPr>
              <a:r>
                <a:rPr lang="zh-CN" altLang="en-US" sz="2000" dirty="0">
                  <a:solidFill>
                    <a:srgbClr val="0000FF"/>
                  </a:solidFill>
                  <a:effectLst>
                    <a:outerShdw blurRad="38100" dist="38100" dir="2700000" algn="tl">
                      <a:srgbClr val="FFFFFF"/>
                    </a:outerShdw>
                  </a:effectLst>
                  <a:latin typeface="隶书" panose="02010509060101010101" pitchFamily="49" charset="-122"/>
                  <a:ea typeface="隶书" panose="02010509060101010101" pitchFamily="49" charset="-122"/>
                </a:rPr>
                <a:t>传址调用</a:t>
              </a:r>
              <a:endParaRPr lang="zh-CN" altLang="en-US" sz="2000" dirty="0">
                <a:solidFill>
                  <a:srgbClr val="0000FF"/>
                </a:solidFill>
                <a:effectLst>
                  <a:outerShdw blurRad="38100" dist="38100" dir="2700000" algn="tl">
                    <a:srgbClr val="FFFFFF"/>
                  </a:outerShdw>
                </a:effectLst>
                <a:latin typeface="隶书" panose="02010509060101010101" pitchFamily="49" charset="-122"/>
                <a:ea typeface="隶书" panose="02010509060101010101" pitchFamily="49" charset="-122"/>
              </a:endParaRPr>
            </a:p>
          </p:txBody>
        </p:sp>
      </p:grpSp>
      <p:sp>
        <p:nvSpPr>
          <p:cNvPr id="1193058" name="Rectangle 98"/>
          <p:cNvSpPr>
            <a:spLocks noChangeArrowheads="1"/>
          </p:cNvSpPr>
          <p:nvPr/>
        </p:nvSpPr>
        <p:spPr bwMode="auto">
          <a:xfrm>
            <a:off x="3653431" y="5928788"/>
            <a:ext cx="2206053" cy="461665"/>
          </a:xfrm>
          <a:prstGeom prst="rect">
            <a:avLst/>
          </a:prstGeom>
          <a:solidFill>
            <a:srgbClr val="FFFFFF"/>
          </a:solidFill>
          <a:ln w="38100" algn="ctr">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spAutoFit/>
          </a:bodyPr>
          <a:lstStyle/>
          <a:p>
            <a:pPr>
              <a:lnSpc>
                <a:spcPct val="100000"/>
              </a:lnSpc>
              <a:spcBef>
                <a:spcPct val="0"/>
              </a:spcBef>
            </a:pPr>
            <a:r>
              <a:rPr lang="zh-CN" altLang="en-US" sz="2000" dirty="0">
                <a:solidFill>
                  <a:srgbClr val="FF3300"/>
                </a:solidFill>
                <a:effectLst>
                  <a:outerShdw blurRad="38100" dist="38100" dir="2700000" algn="tl">
                    <a:srgbClr val="C0C0C0"/>
                  </a:outerShdw>
                </a:effectLst>
                <a:latin typeface="+mn-lt"/>
                <a:ea typeface="隶书" panose="02010509060101010101" pitchFamily="49" charset="-122"/>
              </a:rPr>
              <a:t>运行结果：</a:t>
            </a:r>
            <a:r>
              <a:rPr lang="en-US" altLang="zh-CN" dirty="0">
                <a:solidFill>
                  <a:schemeClr val="accent2"/>
                </a:solidFill>
                <a:effectLst>
                  <a:outerShdw blurRad="38100" dist="38100" dir="2700000" algn="tl">
                    <a:srgbClr val="C0C0C0"/>
                  </a:outerShdw>
                </a:effectLst>
              </a:rPr>
              <a:t>b = 0</a:t>
            </a:r>
            <a:r>
              <a:rPr lang="en-US" altLang="zh-CN" dirty="0">
                <a:effectLst>
                  <a:outerShdw blurRad="38100" dist="38100" dir="2700000" algn="tl">
                    <a:srgbClr val="C0C0C0"/>
                  </a:outerShdw>
                </a:effectLst>
              </a:rPr>
              <a:t> </a:t>
            </a:r>
            <a:endParaRPr lang="en-US" altLang="zh-CN" dirty="0">
              <a:effectLst>
                <a:outerShdw blurRad="38100" dist="38100" dir="2700000" algn="tl">
                  <a:srgbClr val="C0C0C0"/>
                </a:outerShdw>
              </a:effectLst>
            </a:endParaRPr>
          </a:p>
        </p:txBody>
      </p:sp>
      <p:sp>
        <p:nvSpPr>
          <p:cNvPr id="1193059" name="Rectangle 99"/>
          <p:cNvSpPr>
            <a:spLocks noChangeArrowheads="1"/>
          </p:cNvSpPr>
          <p:nvPr/>
        </p:nvSpPr>
        <p:spPr bwMode="auto">
          <a:xfrm>
            <a:off x="8757746" y="5943073"/>
            <a:ext cx="2206053" cy="461665"/>
          </a:xfrm>
          <a:prstGeom prst="rect">
            <a:avLst/>
          </a:prstGeom>
          <a:solidFill>
            <a:srgbClr val="FFFFFF"/>
          </a:solidFill>
          <a:ln w="38100" algn="ctr">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spAutoFit/>
          </a:bodyPr>
          <a:lstStyle/>
          <a:p>
            <a:pPr>
              <a:lnSpc>
                <a:spcPct val="100000"/>
              </a:lnSpc>
              <a:spcBef>
                <a:spcPct val="0"/>
              </a:spcBef>
            </a:pPr>
            <a:r>
              <a:rPr lang="zh-CN" altLang="en-US" sz="2000" dirty="0">
                <a:solidFill>
                  <a:srgbClr val="FF3300"/>
                </a:solidFill>
                <a:effectLst>
                  <a:outerShdw blurRad="38100" dist="38100" dir="2700000" algn="tl">
                    <a:srgbClr val="C0C0C0"/>
                  </a:outerShdw>
                </a:effectLst>
                <a:latin typeface="+mn-lt"/>
                <a:ea typeface="隶书" panose="02010509060101010101" pitchFamily="49" charset="-122"/>
              </a:rPr>
              <a:t>运行结果：</a:t>
            </a:r>
            <a:r>
              <a:rPr lang="en-US" altLang="zh-CN" dirty="0">
                <a:solidFill>
                  <a:schemeClr val="accent2"/>
                </a:solidFill>
                <a:effectLst>
                  <a:outerShdw blurRad="38100" dist="38100" dir="2700000" algn="tl">
                    <a:srgbClr val="C0C0C0"/>
                  </a:outerShdw>
                </a:effectLst>
              </a:rPr>
              <a:t>b = 5</a:t>
            </a:r>
            <a:r>
              <a:rPr lang="en-US" altLang="zh-CN" dirty="0">
                <a:effectLst>
                  <a:outerShdw blurRad="38100" dist="38100" dir="2700000" algn="tl">
                    <a:srgbClr val="C0C0C0"/>
                  </a:outerShdw>
                </a:effectLst>
              </a:rPr>
              <a:t> </a:t>
            </a:r>
            <a:endParaRPr lang="en-US" altLang="zh-CN" dirty="0">
              <a:effectLst>
                <a:outerShdw blurRad="38100" dist="38100" dir="2700000" algn="tl">
                  <a:srgbClr val="C0C0C0"/>
                </a:outerShdw>
              </a:effectLst>
            </a:endParaRPr>
          </a:p>
        </p:txBody>
      </p:sp>
      <p:sp>
        <p:nvSpPr>
          <p:cNvPr id="1193064" name="AutoShape 104"/>
          <p:cNvSpPr>
            <a:spLocks noChangeArrowheads="1"/>
          </p:cNvSpPr>
          <p:nvPr/>
        </p:nvSpPr>
        <p:spPr bwMode="auto">
          <a:xfrm>
            <a:off x="3260871" y="3919127"/>
            <a:ext cx="5832475" cy="1008062"/>
          </a:xfrm>
          <a:prstGeom prst="cloudCallout">
            <a:avLst>
              <a:gd name="adj1" fmla="val -17282"/>
              <a:gd name="adj2" fmla="val 125907"/>
            </a:avLst>
          </a:prstGeom>
          <a:gradFill rotWithShape="1">
            <a:gsLst>
              <a:gs pos="0">
                <a:srgbClr val="00FFFF"/>
              </a:gs>
              <a:gs pos="100000">
                <a:schemeClr val="bg1"/>
              </a:gs>
            </a:gsLst>
            <a:lin ang="5400000" scaled="1"/>
          </a:gradFill>
          <a:ln w="25400">
            <a:solidFill>
              <a:srgbClr val="FF00FF"/>
            </a:solidFill>
            <a:round/>
          </a:ln>
          <a:effectLst>
            <a:outerShdw dist="107763" dir="2700000" algn="ctr" rotWithShape="0">
              <a:schemeClr val="bg2">
                <a:alpha val="50000"/>
              </a:schemeClr>
            </a:outerShdw>
          </a:effectLst>
          <a:scene3d>
            <a:camera prst="orthographicFront"/>
            <a:lightRig rig="threePt" dir="t"/>
          </a:scene3d>
          <a:sp3d>
            <a:bevelT w="114300" prst="artDeco"/>
          </a:sp3d>
        </p:spPr>
        <p:txBody>
          <a:bodyPr/>
          <a:lstStyle/>
          <a:p>
            <a:pPr lvl="1" algn="ctr"/>
            <a:r>
              <a:rPr lang="en-US" altLang="zh-CN">
                <a:effectLst>
                  <a:outerShdw blurRad="38100" dist="38100" dir="2700000" algn="tl">
                    <a:srgbClr val="FFFFFF"/>
                  </a:outerShdw>
                </a:effectLst>
                <a:latin typeface="+mn-lt"/>
                <a:ea typeface="楷体" panose="02010609060101010101" pitchFamily="49" charset="-122"/>
              </a:rPr>
              <a:t>      </a:t>
            </a:r>
            <a:r>
              <a:rPr lang="zh-CN" altLang="en-US">
                <a:solidFill>
                  <a:srgbClr val="CC0099"/>
                </a:solidFill>
                <a:effectLst>
                  <a:outerShdw blurRad="38100" dist="38100" dir="2700000" algn="tl">
                    <a:srgbClr val="000000"/>
                  </a:outerShdw>
                </a:effectLst>
                <a:latin typeface="+mn-lt"/>
                <a:ea typeface="楷体" panose="02010609060101010101" pitchFamily="49" charset="-122"/>
              </a:rPr>
              <a:t>为什么结果不一样呢？ </a:t>
            </a:r>
            <a:endParaRPr lang="zh-CN" altLang="en-US">
              <a:solidFill>
                <a:srgbClr val="CC0099"/>
              </a:solidFill>
              <a:effectLst>
                <a:outerShdw blurRad="38100" dist="38100" dir="2700000" algn="tl">
                  <a:srgbClr val="000000"/>
                </a:outerShdw>
              </a:effectLst>
              <a:latin typeface="+mn-lt"/>
              <a:ea typeface="楷体" panose="02010609060101010101" pitchFamily="49" charset="-122"/>
            </a:endParaRPr>
          </a:p>
        </p:txBody>
      </p:sp>
      <p:grpSp>
        <p:nvGrpSpPr>
          <p:cNvPr id="1193098" name="Group 138"/>
          <p:cNvGrpSpPr/>
          <p:nvPr/>
        </p:nvGrpSpPr>
        <p:grpSpPr bwMode="auto">
          <a:xfrm>
            <a:off x="1864475" y="1236614"/>
            <a:ext cx="4176713" cy="1958975"/>
            <a:chOff x="481" y="881"/>
            <a:chExt cx="2631" cy="1234"/>
          </a:xfrm>
        </p:grpSpPr>
        <p:grpSp>
          <p:nvGrpSpPr>
            <p:cNvPr id="1193065" name="Group 105"/>
            <p:cNvGrpSpPr/>
            <p:nvPr/>
          </p:nvGrpSpPr>
          <p:grpSpPr bwMode="auto">
            <a:xfrm>
              <a:off x="481" y="881"/>
              <a:ext cx="2631" cy="862"/>
              <a:chOff x="930" y="527"/>
              <a:chExt cx="2631" cy="862"/>
            </a:xfrm>
          </p:grpSpPr>
          <p:sp>
            <p:nvSpPr>
              <p:cNvPr id="1193066" name="Rectangle 106"/>
              <p:cNvSpPr>
                <a:spLocks noChangeArrowheads="1"/>
              </p:cNvSpPr>
              <p:nvPr/>
            </p:nvSpPr>
            <p:spPr bwMode="auto">
              <a:xfrm>
                <a:off x="930" y="527"/>
                <a:ext cx="2631" cy="862"/>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6200000" scaled="1"/>
                <a:tileRect/>
              </a:gradFill>
              <a:ln w="28575" algn="ctr">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lstStyle/>
              <a:p>
                <a:endParaRPr lang="zh-CN" altLang="en-US"/>
              </a:p>
            </p:txBody>
          </p:sp>
          <p:grpSp>
            <p:nvGrpSpPr>
              <p:cNvPr id="1193067" name="Group 107"/>
              <p:cNvGrpSpPr/>
              <p:nvPr/>
            </p:nvGrpSpPr>
            <p:grpSpPr bwMode="auto">
              <a:xfrm>
                <a:off x="1078" y="608"/>
                <a:ext cx="2459" cy="670"/>
                <a:chOff x="1078" y="608"/>
                <a:chExt cx="2459" cy="670"/>
              </a:xfrm>
            </p:grpSpPr>
            <p:sp>
              <p:nvSpPr>
                <p:cNvPr id="1193068" name="Text Box 108"/>
                <p:cNvSpPr txBox="1">
                  <a:spLocks noChangeArrowheads="1"/>
                </p:cNvSpPr>
                <p:nvPr/>
              </p:nvSpPr>
              <p:spPr bwMode="auto">
                <a:xfrm>
                  <a:off x="1087" y="833"/>
                  <a:ext cx="507" cy="238"/>
                </a:xfrm>
                <a:prstGeom prst="rect">
                  <a:avLst/>
                </a:prstGeom>
                <a:gradFill rotWithShape="1">
                  <a:gsLst>
                    <a:gs pos="0">
                      <a:srgbClr val="00FFFF"/>
                    </a:gs>
                    <a:gs pos="100000">
                      <a:srgbClr val="FFFFFF"/>
                    </a:gs>
                  </a:gsLst>
                  <a:lin ang="5400000" scaled="1"/>
                </a:gradFill>
                <a:ln w="28575">
                  <a:solidFill>
                    <a:srgbClr val="FF00FF"/>
                  </a:solidFill>
                  <a:miter lim="800000"/>
                </a:ln>
                <a:effectLst>
                  <a:outerShdw blurRad="50800" dist="38100" dir="2700000" algn="tl" rotWithShape="0">
                    <a:prstClr val="black">
                      <a:alpha val="40000"/>
                    </a:prstClr>
                  </a:outerShdw>
                </a:effectLst>
              </p:spPr>
              <p:txBody>
                <a:bodyPr/>
                <a:lstStyle/>
                <a:p>
                  <a:pPr marL="342900" indent="-342900" algn="ctr"/>
                  <a:r>
                    <a:rPr lang="en-US" altLang="zh-CN" sz="2000">
                      <a:effectLst>
                        <a:outerShdw blurRad="38100" dist="38100" dir="2700000" algn="tl">
                          <a:srgbClr val="FFFFFF"/>
                        </a:outerShdw>
                      </a:effectLst>
                      <a:ea typeface="宋体" panose="02010600030101010101" pitchFamily="2" charset="-122"/>
                    </a:rPr>
                    <a:t>0</a:t>
                  </a:r>
                  <a:endParaRPr lang="en-US" altLang="zh-CN" sz="2000">
                    <a:effectLst>
                      <a:outerShdw blurRad="38100" dist="38100" dir="2700000" algn="tl">
                        <a:srgbClr val="FFFFFF"/>
                      </a:outerShdw>
                    </a:effectLst>
                  </a:endParaRPr>
                </a:p>
              </p:txBody>
            </p:sp>
            <p:sp>
              <p:nvSpPr>
                <p:cNvPr id="1193069" name="Text Box 109"/>
                <p:cNvSpPr txBox="1">
                  <a:spLocks noChangeArrowheads="1"/>
                </p:cNvSpPr>
                <p:nvPr/>
              </p:nvSpPr>
              <p:spPr bwMode="auto">
                <a:xfrm>
                  <a:off x="1078" y="608"/>
                  <a:ext cx="572" cy="182"/>
                </a:xfrm>
                <a:prstGeom prst="rect">
                  <a:avLst/>
                </a:prstGeom>
                <a:noFill/>
                <a:ln w="9525">
                  <a:noFill/>
                  <a:miter lim="800000"/>
                </a:ln>
                <a:effectLst/>
              </p:spPr>
              <p:txBody>
                <a:bodyPr/>
                <a:lstStyle/>
                <a:p>
                  <a:pPr marL="342900" indent="-342900" algn="just"/>
                  <a:r>
                    <a:rPr lang="zh-CN" altLang="en-US" sz="2000" dirty="0">
                      <a:effectLst>
                        <a:outerShdw blurRad="38100" dist="38100" dir="2700000" algn="tl">
                          <a:srgbClr val="FFFFFF"/>
                        </a:outerShdw>
                      </a:effectLst>
                      <a:ea typeface="隶书" panose="02010509060101010101" pitchFamily="49" charset="-122"/>
                    </a:rPr>
                    <a:t>变量</a:t>
                  </a:r>
                  <a:r>
                    <a:rPr lang="en-US" altLang="zh-CN" sz="2000" dirty="0">
                      <a:effectLst>
                        <a:outerShdw blurRad="38100" dist="38100" dir="2700000" algn="tl">
                          <a:srgbClr val="FFFFFF"/>
                        </a:outerShdw>
                      </a:effectLst>
                      <a:ea typeface="隶书" panose="02010509060101010101" pitchFamily="49" charset="-122"/>
                    </a:rPr>
                    <a:t>b</a:t>
                  </a:r>
                  <a:endParaRPr lang="en-US" altLang="zh-CN" sz="2000" dirty="0">
                    <a:effectLst>
                      <a:outerShdw blurRad="38100" dist="38100" dir="2700000" algn="tl">
                        <a:srgbClr val="FFFFFF"/>
                      </a:outerShdw>
                    </a:effectLst>
                    <a:ea typeface="隶书" panose="02010509060101010101" pitchFamily="49" charset="-122"/>
                  </a:endParaRPr>
                </a:p>
              </p:txBody>
            </p:sp>
            <p:sp>
              <p:nvSpPr>
                <p:cNvPr id="1193070" name="Text Box 110"/>
                <p:cNvSpPr txBox="1">
                  <a:spLocks noChangeArrowheads="1"/>
                </p:cNvSpPr>
                <p:nvPr/>
              </p:nvSpPr>
              <p:spPr bwMode="auto">
                <a:xfrm>
                  <a:off x="2273" y="612"/>
                  <a:ext cx="529" cy="214"/>
                </a:xfrm>
                <a:prstGeom prst="rect">
                  <a:avLst/>
                </a:prstGeom>
                <a:noFill/>
                <a:ln w="9525">
                  <a:noFill/>
                  <a:miter lim="800000"/>
                </a:ln>
                <a:effectLst/>
              </p:spPr>
              <p:txBody>
                <a:bodyPr/>
                <a:lstStyle/>
                <a:p>
                  <a:pPr marL="342900" indent="-342900" algn="just"/>
                  <a:r>
                    <a:rPr lang="zh-CN" altLang="en-US" sz="2000">
                      <a:effectLst>
                        <a:outerShdw blurRad="38100" dist="38100" dir="2700000" algn="tl">
                          <a:srgbClr val="FFFFFF"/>
                        </a:outerShdw>
                      </a:effectLst>
                      <a:ea typeface="隶书" panose="02010509060101010101" pitchFamily="49" charset="-122"/>
                    </a:rPr>
                    <a:t>形参</a:t>
                  </a:r>
                  <a:r>
                    <a:rPr lang="en-US" altLang="zh-CN" sz="2000">
                      <a:effectLst>
                        <a:outerShdw blurRad="38100" dist="38100" dir="2700000" algn="tl">
                          <a:srgbClr val="FFFFFF"/>
                        </a:outerShdw>
                      </a:effectLst>
                      <a:ea typeface="隶书" panose="02010509060101010101" pitchFamily="49" charset="-122"/>
                    </a:rPr>
                    <a:t>a</a:t>
                  </a:r>
                  <a:endParaRPr lang="en-US" altLang="zh-CN" sz="2000">
                    <a:effectLst>
                      <a:outerShdw blurRad="38100" dist="38100" dir="2700000" algn="tl">
                        <a:srgbClr val="FFFFFF"/>
                      </a:outerShdw>
                    </a:effectLst>
                    <a:ea typeface="隶书" panose="02010509060101010101" pitchFamily="49" charset="-122"/>
                  </a:endParaRPr>
                </a:p>
              </p:txBody>
            </p:sp>
            <p:grpSp>
              <p:nvGrpSpPr>
                <p:cNvPr id="1193071" name="Group 111"/>
                <p:cNvGrpSpPr/>
                <p:nvPr/>
              </p:nvGrpSpPr>
              <p:grpSpPr bwMode="auto">
                <a:xfrm>
                  <a:off x="1341" y="1007"/>
                  <a:ext cx="1183" cy="271"/>
                  <a:chOff x="4400" y="9443"/>
                  <a:chExt cx="2520" cy="423"/>
                </a:xfrm>
              </p:grpSpPr>
              <p:sp>
                <p:nvSpPr>
                  <p:cNvPr id="1193072" name="Line 112"/>
                  <p:cNvSpPr>
                    <a:spLocks noChangeShapeType="1"/>
                  </p:cNvSpPr>
                  <p:nvPr/>
                </p:nvSpPr>
                <p:spPr bwMode="auto">
                  <a:xfrm>
                    <a:off x="4400" y="9443"/>
                    <a:ext cx="0" cy="418"/>
                  </a:xfrm>
                  <a:prstGeom prst="line">
                    <a:avLst/>
                  </a:prstGeom>
                  <a:noFill/>
                  <a:ln w="28575" cap="rnd">
                    <a:solidFill>
                      <a:srgbClr val="FF0000"/>
                    </a:solidFill>
                    <a:prstDash val="sysDot"/>
                    <a:round/>
                  </a:ln>
                  <a:effectLst/>
                </p:spPr>
                <p:txBody>
                  <a:bodyPr/>
                  <a:lstStyle/>
                  <a:p>
                    <a:endParaRPr lang="zh-CN" altLang="en-US"/>
                  </a:p>
                </p:txBody>
              </p:sp>
              <p:sp>
                <p:nvSpPr>
                  <p:cNvPr id="1193073" name="Line 113"/>
                  <p:cNvSpPr>
                    <a:spLocks noChangeShapeType="1"/>
                  </p:cNvSpPr>
                  <p:nvPr/>
                </p:nvSpPr>
                <p:spPr bwMode="auto">
                  <a:xfrm>
                    <a:off x="4400" y="9866"/>
                    <a:ext cx="2520" cy="0"/>
                  </a:xfrm>
                  <a:prstGeom prst="line">
                    <a:avLst/>
                  </a:prstGeom>
                  <a:noFill/>
                  <a:ln w="28575" cap="rnd">
                    <a:solidFill>
                      <a:srgbClr val="FF0000"/>
                    </a:solidFill>
                    <a:prstDash val="sysDot"/>
                    <a:round/>
                  </a:ln>
                  <a:effectLst/>
                </p:spPr>
                <p:txBody>
                  <a:bodyPr/>
                  <a:lstStyle/>
                  <a:p>
                    <a:endParaRPr lang="zh-CN" altLang="en-US"/>
                  </a:p>
                </p:txBody>
              </p:sp>
              <p:sp>
                <p:nvSpPr>
                  <p:cNvPr id="1193074" name="Line 114"/>
                  <p:cNvSpPr>
                    <a:spLocks noChangeShapeType="1"/>
                  </p:cNvSpPr>
                  <p:nvPr/>
                </p:nvSpPr>
                <p:spPr bwMode="auto">
                  <a:xfrm flipV="1">
                    <a:off x="6917" y="9554"/>
                    <a:ext cx="0" cy="312"/>
                  </a:xfrm>
                  <a:prstGeom prst="line">
                    <a:avLst/>
                  </a:prstGeom>
                  <a:noFill/>
                  <a:ln w="28575" cap="rnd">
                    <a:solidFill>
                      <a:srgbClr val="FF0000"/>
                    </a:solidFill>
                    <a:prstDash val="sysDot"/>
                    <a:round/>
                    <a:tailEnd type="stealth" w="lg" len="lg"/>
                  </a:ln>
                  <a:effectLst/>
                </p:spPr>
                <p:txBody>
                  <a:bodyPr/>
                  <a:lstStyle/>
                  <a:p>
                    <a:endParaRPr lang="zh-CN" altLang="en-US"/>
                  </a:p>
                </p:txBody>
              </p:sp>
            </p:grpSp>
            <p:sp>
              <p:nvSpPr>
                <p:cNvPr id="1193075" name="AutoShape 115"/>
                <p:cNvSpPr>
                  <a:spLocks noChangeArrowheads="1"/>
                </p:cNvSpPr>
                <p:nvPr/>
              </p:nvSpPr>
              <p:spPr bwMode="auto">
                <a:xfrm rot="10800000">
                  <a:off x="2804" y="890"/>
                  <a:ext cx="488" cy="164"/>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rgbClr val="FFFF99"/>
                    </a:gs>
                    <a:gs pos="100000">
                      <a:srgbClr val="FFFF99">
                        <a:gamma/>
                        <a:shade val="63529"/>
                        <a:invGamma/>
                      </a:srgbClr>
                    </a:gs>
                  </a:gsLst>
                  <a:lin ang="5400000" scaled="1"/>
                </a:gradFill>
                <a:ln w="9525">
                  <a:solidFill>
                    <a:srgbClr val="000000"/>
                  </a:solidFill>
                  <a:miter lim="800000"/>
                </a:ln>
                <a:effectLst/>
              </p:spPr>
              <p:txBody>
                <a:bodyPr/>
                <a:lstStyle/>
                <a:p>
                  <a:endParaRPr lang="zh-CN" altLang="en-US"/>
                </a:p>
              </p:txBody>
            </p:sp>
            <p:sp>
              <p:nvSpPr>
                <p:cNvPr id="1193076" name="Text Box 116"/>
                <p:cNvSpPr txBox="1">
                  <a:spLocks noChangeArrowheads="1"/>
                </p:cNvSpPr>
                <p:nvPr/>
              </p:nvSpPr>
              <p:spPr bwMode="auto">
                <a:xfrm>
                  <a:off x="3283" y="863"/>
                  <a:ext cx="254" cy="227"/>
                </a:xfrm>
                <a:prstGeom prst="rect">
                  <a:avLst/>
                </a:prstGeom>
                <a:noFill/>
                <a:ln w="9525">
                  <a:noFill/>
                  <a:miter lim="800000"/>
                </a:ln>
                <a:effectLst/>
              </p:spPr>
              <p:txBody>
                <a:bodyPr/>
                <a:lstStyle/>
                <a:p>
                  <a:pPr marL="342900" indent="-342900" algn="just"/>
                  <a:r>
                    <a:rPr lang="en-US" altLang="zh-CN" sz="2000">
                      <a:solidFill>
                        <a:srgbClr val="FF3300"/>
                      </a:solidFill>
                      <a:effectLst>
                        <a:outerShdw blurRad="38100" dist="38100" dir="2700000" algn="tl">
                          <a:srgbClr val="000000"/>
                        </a:outerShdw>
                      </a:effectLst>
                      <a:ea typeface="宋体" panose="02010600030101010101" pitchFamily="2" charset="-122"/>
                    </a:rPr>
                    <a:t>5</a:t>
                  </a:r>
                  <a:endParaRPr lang="en-US" altLang="zh-CN" sz="2000">
                    <a:solidFill>
                      <a:srgbClr val="FF3300"/>
                    </a:solidFill>
                    <a:effectLst>
                      <a:outerShdw blurRad="38100" dist="38100" dir="2700000" algn="tl">
                        <a:srgbClr val="000000"/>
                      </a:outerShdw>
                    </a:effectLst>
                    <a:ea typeface="宋体" panose="02010600030101010101" pitchFamily="2" charset="-122"/>
                  </a:endParaRPr>
                </a:p>
              </p:txBody>
            </p:sp>
            <p:sp>
              <p:nvSpPr>
                <p:cNvPr id="1193077" name="Text Box 117"/>
                <p:cNvSpPr txBox="1">
                  <a:spLocks noChangeArrowheads="1"/>
                </p:cNvSpPr>
                <p:nvPr/>
              </p:nvSpPr>
              <p:spPr bwMode="auto">
                <a:xfrm>
                  <a:off x="2275" y="826"/>
                  <a:ext cx="507" cy="238"/>
                </a:xfrm>
                <a:prstGeom prst="rect">
                  <a:avLst/>
                </a:prstGeom>
                <a:gradFill rotWithShape="1">
                  <a:gsLst>
                    <a:gs pos="0">
                      <a:srgbClr val="00FFFF"/>
                    </a:gs>
                    <a:gs pos="100000">
                      <a:srgbClr val="FFFFFF"/>
                    </a:gs>
                  </a:gsLst>
                  <a:lin ang="5400000" scaled="1"/>
                </a:gradFill>
                <a:ln w="28575">
                  <a:solidFill>
                    <a:srgbClr val="FF00FF"/>
                  </a:solidFill>
                  <a:miter lim="800000"/>
                </a:ln>
                <a:effectLst>
                  <a:outerShdw blurRad="50800" dist="38100" dir="2700000" algn="tl" rotWithShape="0">
                    <a:prstClr val="black">
                      <a:alpha val="40000"/>
                    </a:prstClr>
                  </a:outerShdw>
                </a:effectLst>
              </p:spPr>
              <p:txBody>
                <a:bodyPr/>
                <a:lstStyle/>
                <a:p>
                  <a:pPr marL="342900" indent="-342900" algn="ctr"/>
                  <a:r>
                    <a:rPr lang="en-US" altLang="zh-CN" sz="2000">
                      <a:effectLst>
                        <a:outerShdw blurRad="38100" dist="38100" dir="2700000" algn="tl">
                          <a:srgbClr val="FFFFFF"/>
                        </a:outerShdw>
                      </a:effectLst>
                      <a:ea typeface="宋体" panose="02010600030101010101" pitchFamily="2" charset="-122"/>
                    </a:rPr>
                    <a:t>0</a:t>
                  </a:r>
                  <a:endParaRPr lang="en-US" altLang="zh-CN" sz="2000">
                    <a:effectLst>
                      <a:outerShdw blurRad="38100" dist="38100" dir="2700000" algn="tl">
                        <a:srgbClr val="FFFFFF"/>
                      </a:outerShdw>
                    </a:effectLst>
                  </a:endParaRPr>
                </a:p>
              </p:txBody>
            </p:sp>
          </p:grpSp>
        </p:grpSp>
        <p:sp>
          <p:nvSpPr>
            <p:cNvPr id="1193078" name="Line 118"/>
            <p:cNvSpPr>
              <a:spLocks noChangeShapeType="1"/>
            </p:cNvSpPr>
            <p:nvPr/>
          </p:nvSpPr>
          <p:spPr bwMode="auto">
            <a:xfrm>
              <a:off x="1252" y="1743"/>
              <a:ext cx="313" cy="372"/>
            </a:xfrm>
            <a:prstGeom prst="line">
              <a:avLst/>
            </a:prstGeom>
            <a:noFill/>
            <a:ln w="38100">
              <a:solidFill>
                <a:srgbClr val="008000"/>
              </a:solidFill>
              <a:round/>
            </a:ln>
            <a:effectLst>
              <a:outerShdw dist="35921" dir="2700000" algn="ctr" rotWithShape="0">
                <a:schemeClr val="bg2"/>
              </a:outerShdw>
            </a:effectLst>
          </p:spPr>
          <p:txBody>
            <a:bodyPr/>
            <a:lstStyle/>
            <a:p>
              <a:endParaRPr lang="zh-CN" altLang="en-US"/>
            </a:p>
          </p:txBody>
        </p:sp>
      </p:grpSp>
      <p:grpSp>
        <p:nvGrpSpPr>
          <p:cNvPr id="1193097" name="Group 137"/>
          <p:cNvGrpSpPr/>
          <p:nvPr/>
        </p:nvGrpSpPr>
        <p:grpSpPr bwMode="auto">
          <a:xfrm>
            <a:off x="6961312" y="1041435"/>
            <a:ext cx="4176713" cy="2290763"/>
            <a:chOff x="3077" y="764"/>
            <a:chExt cx="2631" cy="1443"/>
          </a:xfrm>
        </p:grpSpPr>
        <p:grpSp>
          <p:nvGrpSpPr>
            <p:cNvPr id="1193080" name="Group 120"/>
            <p:cNvGrpSpPr/>
            <p:nvPr/>
          </p:nvGrpSpPr>
          <p:grpSpPr bwMode="auto">
            <a:xfrm>
              <a:off x="3077" y="764"/>
              <a:ext cx="2631" cy="1107"/>
              <a:chOff x="1110" y="1679"/>
              <a:chExt cx="2631" cy="1107"/>
            </a:xfrm>
          </p:grpSpPr>
          <p:sp>
            <p:nvSpPr>
              <p:cNvPr id="1193081" name="Rectangle 121"/>
              <p:cNvSpPr>
                <a:spLocks noChangeArrowheads="1"/>
              </p:cNvSpPr>
              <p:nvPr/>
            </p:nvSpPr>
            <p:spPr bwMode="auto">
              <a:xfrm>
                <a:off x="1110" y="1679"/>
                <a:ext cx="2631" cy="1107"/>
              </a:xfrm>
              <a:prstGeom prst="rect">
                <a:avLst/>
              </a:prstGeom>
              <a:gradFill flip="none" rotWithShape="1">
                <a:gsLst>
                  <a:gs pos="0">
                    <a:schemeClr val="accent1">
                      <a:lumMod val="40000"/>
                      <a:lumOff val="60000"/>
                      <a:tint val="66000"/>
                      <a:satMod val="160000"/>
                    </a:schemeClr>
                  </a:gs>
                  <a:gs pos="50000">
                    <a:schemeClr val="accent1">
                      <a:lumMod val="40000"/>
                      <a:lumOff val="60000"/>
                      <a:tint val="44500"/>
                      <a:satMod val="160000"/>
                    </a:schemeClr>
                  </a:gs>
                  <a:gs pos="100000">
                    <a:schemeClr val="accent1">
                      <a:lumMod val="40000"/>
                      <a:lumOff val="60000"/>
                      <a:tint val="23500"/>
                      <a:satMod val="160000"/>
                    </a:schemeClr>
                  </a:gs>
                </a:gsLst>
                <a:lin ang="13500000" scaled="1"/>
                <a:tileRect/>
              </a:gradFill>
              <a:ln w="28575" algn="ctr">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lstStyle/>
              <a:p>
                <a:endParaRPr lang="zh-CN" altLang="en-US"/>
              </a:p>
            </p:txBody>
          </p:sp>
          <p:grpSp>
            <p:nvGrpSpPr>
              <p:cNvPr id="1193082" name="Group 122"/>
              <p:cNvGrpSpPr/>
              <p:nvPr/>
            </p:nvGrpSpPr>
            <p:grpSpPr bwMode="auto">
              <a:xfrm>
                <a:off x="1301" y="1698"/>
                <a:ext cx="2086" cy="1065"/>
                <a:chOff x="1301" y="1698"/>
                <a:chExt cx="2086" cy="1065"/>
              </a:xfrm>
            </p:grpSpPr>
            <p:sp>
              <p:nvSpPr>
                <p:cNvPr id="1193083" name="Text Box 123"/>
                <p:cNvSpPr txBox="1">
                  <a:spLocks noChangeArrowheads="1"/>
                </p:cNvSpPr>
                <p:nvPr/>
              </p:nvSpPr>
              <p:spPr bwMode="auto">
                <a:xfrm>
                  <a:off x="1610" y="1706"/>
                  <a:ext cx="544" cy="227"/>
                </a:xfrm>
                <a:prstGeom prst="rect">
                  <a:avLst/>
                </a:prstGeom>
                <a:noFill/>
                <a:ln w="9525">
                  <a:noFill/>
                  <a:miter lim="800000"/>
                </a:ln>
                <a:effectLst/>
              </p:spPr>
              <p:txBody>
                <a:bodyPr/>
                <a:lstStyle/>
                <a:p>
                  <a:pPr marL="342900" indent="-342900" algn="just"/>
                  <a:r>
                    <a:rPr lang="zh-CN" altLang="en-US" sz="2000">
                      <a:effectLst>
                        <a:outerShdw blurRad="38100" dist="38100" dir="2700000" algn="tl">
                          <a:srgbClr val="FFFFFF"/>
                        </a:outerShdw>
                      </a:effectLst>
                      <a:latin typeface="隶书" panose="02010509060101010101" pitchFamily="49" charset="-122"/>
                      <a:ea typeface="隶书" panose="02010509060101010101" pitchFamily="49" charset="-122"/>
                    </a:rPr>
                    <a:t>变量</a:t>
                  </a:r>
                  <a:r>
                    <a:rPr lang="en-US" altLang="zh-CN" sz="2000">
                      <a:effectLst>
                        <a:outerShdw blurRad="38100" dist="38100" dir="2700000" algn="tl">
                          <a:srgbClr val="FFFFFF"/>
                        </a:outerShdw>
                      </a:effectLst>
                      <a:latin typeface="隶书" panose="02010509060101010101" pitchFamily="49" charset="-122"/>
                      <a:ea typeface="隶书" panose="02010509060101010101" pitchFamily="49" charset="-122"/>
                    </a:rPr>
                    <a:t>b</a:t>
                  </a:r>
                  <a:endParaRPr lang="en-US" altLang="zh-CN" sz="2000">
                    <a:effectLst>
                      <a:outerShdw blurRad="38100" dist="38100" dir="2700000" algn="tl">
                        <a:srgbClr val="FFFFFF"/>
                      </a:outerShdw>
                    </a:effectLst>
                    <a:latin typeface="隶书" panose="02010509060101010101" pitchFamily="49" charset="-122"/>
                    <a:ea typeface="隶书" panose="02010509060101010101" pitchFamily="49" charset="-122"/>
                  </a:endParaRPr>
                </a:p>
              </p:txBody>
            </p:sp>
            <p:sp>
              <p:nvSpPr>
                <p:cNvPr id="1193084" name="Text Box 124"/>
                <p:cNvSpPr txBox="1">
                  <a:spLocks noChangeArrowheads="1"/>
                </p:cNvSpPr>
                <p:nvPr/>
              </p:nvSpPr>
              <p:spPr bwMode="auto">
                <a:xfrm>
                  <a:off x="2798" y="1698"/>
                  <a:ext cx="589" cy="227"/>
                </a:xfrm>
                <a:prstGeom prst="rect">
                  <a:avLst/>
                </a:prstGeom>
                <a:noFill/>
                <a:ln w="9525">
                  <a:noFill/>
                  <a:miter lim="800000"/>
                </a:ln>
                <a:effectLst/>
              </p:spPr>
              <p:txBody>
                <a:bodyPr/>
                <a:lstStyle/>
                <a:p>
                  <a:pPr marL="342900" indent="-342900" algn="just"/>
                  <a:r>
                    <a:rPr lang="zh-CN" altLang="en-US" sz="2000">
                      <a:effectLst>
                        <a:outerShdw blurRad="38100" dist="38100" dir="2700000" algn="tl">
                          <a:srgbClr val="FFFFFF"/>
                        </a:outerShdw>
                      </a:effectLst>
                      <a:latin typeface="隶书" panose="02010509060101010101" pitchFamily="49" charset="-122"/>
                      <a:ea typeface="隶书" panose="02010509060101010101" pitchFamily="49" charset="-122"/>
                    </a:rPr>
                    <a:t>指针</a:t>
                  </a:r>
                  <a:r>
                    <a:rPr lang="en-US" altLang="zh-CN" sz="2000">
                      <a:effectLst>
                        <a:outerShdw blurRad="38100" dist="38100" dir="2700000" algn="tl">
                          <a:srgbClr val="FFFFFF"/>
                        </a:outerShdw>
                      </a:effectLst>
                      <a:latin typeface="隶书" panose="02010509060101010101" pitchFamily="49" charset="-122"/>
                      <a:ea typeface="隶书" panose="02010509060101010101" pitchFamily="49" charset="-122"/>
                    </a:rPr>
                    <a:t>p</a:t>
                  </a:r>
                  <a:endParaRPr lang="en-US" altLang="zh-CN" sz="2000">
                    <a:effectLst>
                      <a:outerShdw blurRad="38100" dist="38100" dir="2700000" algn="tl">
                        <a:srgbClr val="FFFFFF"/>
                      </a:outerShdw>
                    </a:effectLst>
                    <a:latin typeface="隶书" panose="02010509060101010101" pitchFamily="49" charset="-122"/>
                    <a:ea typeface="隶书" panose="02010509060101010101" pitchFamily="49" charset="-122"/>
                  </a:endParaRPr>
                </a:p>
              </p:txBody>
            </p:sp>
            <p:sp>
              <p:nvSpPr>
                <p:cNvPr id="1193085" name="AutoShape 125"/>
                <p:cNvSpPr>
                  <a:spLocks noChangeArrowheads="1"/>
                </p:cNvSpPr>
                <p:nvPr/>
              </p:nvSpPr>
              <p:spPr bwMode="auto">
                <a:xfrm rot="-5400000">
                  <a:off x="1636" y="2277"/>
                  <a:ext cx="401" cy="18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rgbClr val="FFFF99"/>
                    </a:gs>
                    <a:gs pos="100000">
                      <a:srgbClr val="FFFF99">
                        <a:gamma/>
                        <a:shade val="54510"/>
                        <a:invGamma/>
                      </a:srgbClr>
                    </a:gs>
                  </a:gsLst>
                  <a:lin ang="5400000" scaled="1"/>
                </a:gradFill>
                <a:ln w="9525">
                  <a:solidFill>
                    <a:srgbClr val="000000"/>
                  </a:solidFill>
                  <a:miter lim="800000"/>
                </a:ln>
                <a:effectLst/>
              </p:spPr>
              <p:txBody>
                <a:bodyPr/>
                <a:lstStyle/>
                <a:p>
                  <a:endParaRPr lang="zh-CN" altLang="en-US"/>
                </a:p>
              </p:txBody>
            </p:sp>
            <p:sp>
              <p:nvSpPr>
                <p:cNvPr id="1193086" name="Text Box 126"/>
                <p:cNvSpPr txBox="1">
                  <a:spLocks noChangeArrowheads="1"/>
                </p:cNvSpPr>
                <p:nvPr/>
              </p:nvSpPr>
              <p:spPr bwMode="auto">
                <a:xfrm>
                  <a:off x="1742" y="2576"/>
                  <a:ext cx="216" cy="187"/>
                </a:xfrm>
                <a:prstGeom prst="rect">
                  <a:avLst/>
                </a:prstGeom>
                <a:noFill/>
                <a:ln w="9525">
                  <a:noFill/>
                  <a:miter lim="800000"/>
                </a:ln>
                <a:effectLst/>
              </p:spPr>
              <p:txBody>
                <a:bodyPr/>
                <a:lstStyle/>
                <a:p>
                  <a:pPr marL="342900" indent="-342900" algn="just"/>
                  <a:r>
                    <a:rPr lang="en-US" altLang="zh-CN" sz="2000">
                      <a:solidFill>
                        <a:srgbClr val="FF3300"/>
                      </a:solidFill>
                      <a:effectLst>
                        <a:outerShdw blurRad="38100" dist="38100" dir="2700000" algn="tl">
                          <a:srgbClr val="000000"/>
                        </a:outerShdw>
                      </a:effectLst>
                      <a:ea typeface="宋体" panose="02010600030101010101" pitchFamily="2" charset="-122"/>
                    </a:rPr>
                    <a:t>5</a:t>
                  </a:r>
                  <a:endParaRPr lang="en-US" altLang="zh-CN" sz="2000">
                    <a:solidFill>
                      <a:srgbClr val="FF3300"/>
                    </a:solidFill>
                    <a:effectLst>
                      <a:outerShdw blurRad="38100" dist="38100" dir="2700000" algn="tl">
                        <a:srgbClr val="000000"/>
                      </a:outerShdw>
                    </a:effectLst>
                    <a:ea typeface="宋体" panose="02010600030101010101" pitchFamily="2" charset="-122"/>
                  </a:endParaRPr>
                </a:p>
              </p:txBody>
            </p:sp>
            <p:sp>
              <p:nvSpPr>
                <p:cNvPr id="1193087" name="Text Box 127"/>
                <p:cNvSpPr txBox="1">
                  <a:spLocks noChangeArrowheads="1"/>
                </p:cNvSpPr>
                <p:nvPr/>
              </p:nvSpPr>
              <p:spPr bwMode="auto">
                <a:xfrm>
                  <a:off x="1301" y="1897"/>
                  <a:ext cx="408" cy="227"/>
                </a:xfrm>
                <a:prstGeom prst="rect">
                  <a:avLst/>
                </a:prstGeom>
                <a:noFill/>
                <a:ln w="9525">
                  <a:noFill/>
                  <a:miter lim="800000"/>
                </a:ln>
                <a:effectLst/>
              </p:spPr>
              <p:txBody>
                <a:bodyPr/>
                <a:lstStyle/>
                <a:p>
                  <a:pPr marL="342900" indent="-342900" algn="just"/>
                  <a:r>
                    <a:rPr lang="en-US" altLang="zh-CN" sz="2000">
                      <a:effectLst>
                        <a:outerShdw blurRad="38100" dist="38100" dir="2700000" algn="tl">
                          <a:srgbClr val="FFFFFF"/>
                        </a:outerShdw>
                      </a:effectLst>
                      <a:ea typeface="宋体" panose="02010600030101010101" pitchFamily="2" charset="-122"/>
                    </a:rPr>
                    <a:t>&amp;b</a:t>
                  </a:r>
                  <a:endParaRPr lang="en-US" altLang="zh-CN" sz="2000">
                    <a:effectLst>
                      <a:outerShdw blurRad="38100" dist="38100" dir="2700000" algn="tl">
                        <a:srgbClr val="FFFFFF"/>
                      </a:outerShdw>
                    </a:effectLst>
                    <a:ea typeface="宋体" panose="02010600030101010101" pitchFamily="2" charset="-122"/>
                  </a:endParaRPr>
                </a:p>
              </p:txBody>
            </p:sp>
            <p:grpSp>
              <p:nvGrpSpPr>
                <p:cNvPr id="1193088" name="Group 128"/>
                <p:cNvGrpSpPr/>
                <p:nvPr/>
              </p:nvGrpSpPr>
              <p:grpSpPr bwMode="auto">
                <a:xfrm>
                  <a:off x="1451" y="2149"/>
                  <a:ext cx="1610" cy="283"/>
                  <a:chOff x="3900" y="12614"/>
                  <a:chExt cx="3315" cy="418"/>
                </a:xfrm>
              </p:grpSpPr>
              <p:sp>
                <p:nvSpPr>
                  <p:cNvPr id="1193089" name="Line 129"/>
                  <p:cNvSpPr>
                    <a:spLocks noChangeShapeType="1"/>
                  </p:cNvSpPr>
                  <p:nvPr/>
                </p:nvSpPr>
                <p:spPr bwMode="auto">
                  <a:xfrm>
                    <a:off x="3900" y="12614"/>
                    <a:ext cx="0" cy="418"/>
                  </a:xfrm>
                  <a:prstGeom prst="line">
                    <a:avLst/>
                  </a:prstGeom>
                  <a:noFill/>
                  <a:ln w="28575" cap="rnd">
                    <a:solidFill>
                      <a:srgbClr val="FF0000"/>
                    </a:solidFill>
                    <a:prstDash val="sysDot"/>
                    <a:round/>
                  </a:ln>
                  <a:effectLst/>
                </p:spPr>
                <p:txBody>
                  <a:bodyPr/>
                  <a:lstStyle/>
                  <a:p>
                    <a:endParaRPr lang="zh-CN" altLang="en-US"/>
                  </a:p>
                </p:txBody>
              </p:sp>
              <p:sp>
                <p:nvSpPr>
                  <p:cNvPr id="1193090" name="Line 130"/>
                  <p:cNvSpPr>
                    <a:spLocks noChangeShapeType="1"/>
                  </p:cNvSpPr>
                  <p:nvPr/>
                </p:nvSpPr>
                <p:spPr bwMode="auto">
                  <a:xfrm flipV="1">
                    <a:off x="7188" y="12680"/>
                    <a:ext cx="0" cy="312"/>
                  </a:xfrm>
                  <a:prstGeom prst="line">
                    <a:avLst/>
                  </a:prstGeom>
                  <a:noFill/>
                  <a:ln w="28575" cap="rnd">
                    <a:solidFill>
                      <a:srgbClr val="FF0000"/>
                    </a:solidFill>
                    <a:prstDash val="sysDot"/>
                    <a:round/>
                    <a:tailEnd type="stealth" w="lg" len="lg"/>
                  </a:ln>
                  <a:effectLst/>
                </p:spPr>
                <p:txBody>
                  <a:bodyPr/>
                  <a:lstStyle/>
                  <a:p>
                    <a:endParaRPr lang="zh-CN" altLang="en-US"/>
                  </a:p>
                </p:txBody>
              </p:sp>
              <p:sp>
                <p:nvSpPr>
                  <p:cNvPr id="1193091" name="Line 131"/>
                  <p:cNvSpPr>
                    <a:spLocks noChangeShapeType="1"/>
                  </p:cNvSpPr>
                  <p:nvPr/>
                </p:nvSpPr>
                <p:spPr bwMode="auto">
                  <a:xfrm>
                    <a:off x="3915" y="13009"/>
                    <a:ext cx="3300" cy="0"/>
                  </a:xfrm>
                  <a:prstGeom prst="line">
                    <a:avLst/>
                  </a:prstGeom>
                  <a:noFill/>
                  <a:ln w="28575" cap="rnd">
                    <a:solidFill>
                      <a:srgbClr val="FF0000"/>
                    </a:solidFill>
                    <a:prstDash val="sysDot"/>
                    <a:round/>
                  </a:ln>
                  <a:effectLst/>
                </p:spPr>
                <p:txBody>
                  <a:bodyPr/>
                  <a:lstStyle/>
                  <a:p>
                    <a:endParaRPr lang="zh-CN" altLang="en-US"/>
                  </a:p>
                </p:txBody>
              </p:sp>
            </p:grpSp>
            <p:sp>
              <p:nvSpPr>
                <p:cNvPr id="1193092" name="Line 132"/>
                <p:cNvSpPr>
                  <a:spLocks noChangeShapeType="1"/>
                </p:cNvSpPr>
                <p:nvPr/>
              </p:nvSpPr>
              <p:spPr bwMode="auto">
                <a:xfrm flipH="1">
                  <a:off x="2132" y="2042"/>
                  <a:ext cx="648" cy="0"/>
                </a:xfrm>
                <a:prstGeom prst="line">
                  <a:avLst/>
                </a:prstGeom>
                <a:noFill/>
                <a:ln w="28575">
                  <a:solidFill>
                    <a:srgbClr val="0000FF"/>
                  </a:solidFill>
                  <a:round/>
                  <a:tailEnd type="stealth" w="lg" len="lg"/>
                </a:ln>
                <a:effectLst>
                  <a:outerShdw dist="35921" dir="2700000" algn="ctr" rotWithShape="0">
                    <a:srgbClr val="808080"/>
                  </a:outerShdw>
                </a:effectLst>
              </p:spPr>
              <p:txBody>
                <a:bodyPr/>
                <a:lstStyle/>
                <a:p>
                  <a:endParaRPr lang="zh-CN" altLang="en-US"/>
                </a:p>
              </p:txBody>
            </p:sp>
            <p:sp>
              <p:nvSpPr>
                <p:cNvPr id="1193093" name="Text Box 133"/>
                <p:cNvSpPr txBox="1">
                  <a:spLocks noChangeArrowheads="1"/>
                </p:cNvSpPr>
                <p:nvPr/>
              </p:nvSpPr>
              <p:spPr bwMode="auto">
                <a:xfrm>
                  <a:off x="1610" y="1915"/>
                  <a:ext cx="507" cy="238"/>
                </a:xfrm>
                <a:prstGeom prst="rect">
                  <a:avLst/>
                </a:prstGeom>
                <a:gradFill rotWithShape="1">
                  <a:gsLst>
                    <a:gs pos="0">
                      <a:srgbClr val="00FFFF"/>
                    </a:gs>
                    <a:gs pos="100000">
                      <a:srgbClr val="FFFFFF"/>
                    </a:gs>
                  </a:gsLst>
                  <a:lin ang="5400000" scaled="1"/>
                </a:gradFill>
                <a:ln w="28575">
                  <a:solidFill>
                    <a:srgbClr val="FF00FF"/>
                  </a:solidFill>
                  <a:miter lim="800000"/>
                </a:ln>
                <a:effectLst>
                  <a:outerShdw blurRad="50800" dist="38100" dir="2700000" algn="tl" rotWithShape="0">
                    <a:prstClr val="black">
                      <a:alpha val="40000"/>
                    </a:prstClr>
                  </a:outerShdw>
                </a:effectLst>
              </p:spPr>
              <p:txBody>
                <a:bodyPr/>
                <a:lstStyle/>
                <a:p>
                  <a:pPr marL="342900" indent="-342900" algn="ctr"/>
                  <a:r>
                    <a:rPr lang="en-US" altLang="zh-CN" sz="2000">
                      <a:effectLst>
                        <a:outerShdw blurRad="38100" dist="38100" dir="2700000" algn="tl">
                          <a:srgbClr val="FFFFFF"/>
                        </a:outerShdw>
                      </a:effectLst>
                      <a:ea typeface="宋体" panose="02010600030101010101" pitchFamily="2" charset="-122"/>
                    </a:rPr>
                    <a:t>0</a:t>
                  </a:r>
                  <a:endParaRPr lang="en-US" altLang="zh-CN" sz="2000">
                    <a:effectLst>
                      <a:outerShdw blurRad="38100" dist="38100" dir="2700000" algn="tl">
                        <a:srgbClr val="FFFFFF"/>
                      </a:outerShdw>
                    </a:effectLst>
                  </a:endParaRPr>
                </a:p>
              </p:txBody>
            </p:sp>
            <p:sp>
              <p:nvSpPr>
                <p:cNvPr id="1193094" name="Text Box 134"/>
                <p:cNvSpPr txBox="1">
                  <a:spLocks noChangeArrowheads="1"/>
                </p:cNvSpPr>
                <p:nvPr/>
              </p:nvSpPr>
              <p:spPr bwMode="auto">
                <a:xfrm>
                  <a:off x="2807" y="1915"/>
                  <a:ext cx="507" cy="238"/>
                </a:xfrm>
                <a:prstGeom prst="rect">
                  <a:avLst/>
                </a:prstGeom>
                <a:gradFill rotWithShape="1">
                  <a:gsLst>
                    <a:gs pos="0">
                      <a:srgbClr val="00FFFF"/>
                    </a:gs>
                    <a:gs pos="100000">
                      <a:srgbClr val="FFFFFF"/>
                    </a:gs>
                  </a:gsLst>
                  <a:lin ang="5400000" scaled="1"/>
                </a:gradFill>
                <a:ln w="28575">
                  <a:solidFill>
                    <a:srgbClr val="FF00FF"/>
                  </a:solidFill>
                  <a:miter lim="800000"/>
                </a:ln>
                <a:effectLst>
                  <a:outerShdw blurRad="50800" dist="38100" dir="2700000" algn="tl" rotWithShape="0">
                    <a:prstClr val="black">
                      <a:alpha val="40000"/>
                    </a:prstClr>
                  </a:outerShdw>
                </a:effectLst>
              </p:spPr>
              <p:txBody>
                <a:bodyPr/>
                <a:lstStyle/>
                <a:p>
                  <a:pPr marL="342900" indent="-342900" algn="ctr"/>
                  <a:r>
                    <a:rPr lang="en-US" altLang="zh-CN" sz="2000">
                      <a:effectLst>
                        <a:outerShdw blurRad="38100" dist="38100" dir="2700000" algn="tl">
                          <a:srgbClr val="FFFFFF"/>
                        </a:outerShdw>
                      </a:effectLst>
                    </a:rPr>
                    <a:t>&amp;b</a:t>
                  </a:r>
                  <a:endParaRPr lang="en-US" altLang="zh-CN" sz="2000">
                    <a:effectLst>
                      <a:outerShdw blurRad="38100" dist="38100" dir="2700000" algn="tl">
                        <a:srgbClr val="FFFFFF"/>
                      </a:outerShdw>
                    </a:effectLst>
                  </a:endParaRPr>
                </a:p>
              </p:txBody>
            </p:sp>
          </p:grpSp>
        </p:grpSp>
        <p:sp>
          <p:nvSpPr>
            <p:cNvPr id="1193096" name="Line 136"/>
            <p:cNvSpPr>
              <a:spLocks noChangeShapeType="1"/>
            </p:cNvSpPr>
            <p:nvPr/>
          </p:nvSpPr>
          <p:spPr bwMode="auto">
            <a:xfrm>
              <a:off x="4015" y="1861"/>
              <a:ext cx="416" cy="346"/>
            </a:xfrm>
            <a:prstGeom prst="line">
              <a:avLst/>
            </a:prstGeom>
            <a:noFill/>
            <a:ln w="38100">
              <a:solidFill>
                <a:srgbClr val="008000"/>
              </a:solidFill>
              <a:round/>
            </a:ln>
            <a:effectLst>
              <a:outerShdw dist="35921" dir="2700000" algn="ctr" rotWithShape="0">
                <a:schemeClr val="bg2"/>
              </a:outerShdw>
            </a:effectLst>
          </p:spPr>
          <p:txBody>
            <a:bodyPr/>
            <a:lstStyle/>
            <a:p>
              <a:endParaRPr lang="zh-CN" altLang="en-US"/>
            </a:p>
          </p:txBody>
        </p:sp>
      </p:grpSp>
      <p:grpSp>
        <p:nvGrpSpPr>
          <p:cNvPr id="1193099" name="Group 139"/>
          <p:cNvGrpSpPr/>
          <p:nvPr/>
        </p:nvGrpSpPr>
        <p:grpSpPr bwMode="auto">
          <a:xfrm>
            <a:off x="-6394" y="0"/>
            <a:ext cx="446088" cy="6858000"/>
            <a:chOff x="0" y="0"/>
            <a:chExt cx="281" cy="4320"/>
          </a:xfrm>
        </p:grpSpPr>
        <p:sp>
          <p:nvSpPr>
            <p:cNvPr id="1193100" name="Text Box 14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93101" name="Text Box 14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92962">
                                            <p:txEl>
                                              <p:pRg st="0" end="0"/>
                                            </p:txEl>
                                          </p:spTgt>
                                        </p:tgtEl>
                                        <p:attrNameLst>
                                          <p:attrName>style.visibility</p:attrName>
                                        </p:attrNameLst>
                                      </p:cBhvr>
                                      <p:to>
                                        <p:strVal val="visible"/>
                                      </p:to>
                                    </p:set>
                                    <p:anim calcmode="lin" valueType="num">
                                      <p:cBhvr additive="base">
                                        <p:cTn id="7" dur="500" fill="hold"/>
                                        <p:tgtEl>
                                          <p:spTgt spid="119296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9296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92991">
                                            <p:txEl>
                                              <p:pRg st="0" end="0"/>
                                            </p:txEl>
                                          </p:spTgt>
                                        </p:tgtEl>
                                        <p:attrNameLst>
                                          <p:attrName>style.visibility</p:attrName>
                                        </p:attrNameLst>
                                      </p:cBhvr>
                                      <p:to>
                                        <p:strVal val="visible"/>
                                      </p:to>
                                    </p:set>
                                    <p:anim calcmode="lin" valueType="num">
                                      <p:cBhvr additive="base">
                                        <p:cTn id="13" dur="500" fill="hold"/>
                                        <p:tgtEl>
                                          <p:spTgt spid="119299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9299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92991">
                                            <p:txEl>
                                              <p:pRg st="1" end="1"/>
                                            </p:txEl>
                                          </p:spTgt>
                                        </p:tgtEl>
                                        <p:attrNameLst>
                                          <p:attrName>style.visibility</p:attrName>
                                        </p:attrNameLst>
                                      </p:cBhvr>
                                      <p:to>
                                        <p:strVal val="visible"/>
                                      </p:to>
                                    </p:set>
                                    <p:anim calcmode="lin" valueType="num">
                                      <p:cBhvr additive="base">
                                        <p:cTn id="19" dur="500" fill="hold"/>
                                        <p:tgtEl>
                                          <p:spTgt spid="119299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9299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192991">
                                            <p:txEl>
                                              <p:pRg st="2" end="2"/>
                                            </p:txEl>
                                          </p:spTgt>
                                        </p:tgtEl>
                                        <p:attrNameLst>
                                          <p:attrName>style.visibility</p:attrName>
                                        </p:attrNameLst>
                                      </p:cBhvr>
                                      <p:to>
                                        <p:strVal val="visible"/>
                                      </p:to>
                                    </p:set>
                                    <p:anim calcmode="lin" valueType="num">
                                      <p:cBhvr additive="base">
                                        <p:cTn id="25" dur="500" fill="hold"/>
                                        <p:tgtEl>
                                          <p:spTgt spid="119299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9299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childTnLst>
                          </p:cTn>
                        </p:par>
                      </p:childTnLst>
                    </p:cTn>
                  </p:par>
                  <p:par>
                    <p:cTn id="27" fill="hold">
                      <p:stCondLst>
                        <p:cond delay="indefinite"/>
                      </p:stCondLst>
                      <p:childTnLst>
                        <p:par>
                          <p:cTn id="28" fill="hold">
                            <p:stCondLst>
                              <p:cond delay="0"/>
                            </p:stCondLst>
                            <p:childTnLst>
                              <p:par>
                                <p:cTn id="29" presetID="4" presetClass="entr" presetSubtype="32" fill="hold" nodeType="clickEffect">
                                  <p:stCondLst>
                                    <p:cond delay="0"/>
                                  </p:stCondLst>
                                  <p:childTnLst>
                                    <p:set>
                                      <p:cBhvr>
                                        <p:cTn id="30" dur="1" fill="hold">
                                          <p:stCondLst>
                                            <p:cond delay="0"/>
                                          </p:stCondLst>
                                        </p:cTn>
                                        <p:tgtEl>
                                          <p:spTgt spid="1193062"/>
                                        </p:tgtEl>
                                        <p:attrNameLst>
                                          <p:attrName>style.visibility</p:attrName>
                                        </p:attrNameLst>
                                      </p:cBhvr>
                                      <p:to>
                                        <p:strVal val="visible"/>
                                      </p:to>
                                    </p:set>
                                    <p:animEffect transition="in" filter="box(out)">
                                      <p:cBhvr>
                                        <p:cTn id="31" dur="500"/>
                                        <p:tgtEl>
                                          <p:spTgt spid="1193062"/>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1193058"/>
                                        </p:tgtEl>
                                        <p:attrNameLst>
                                          <p:attrName>style.visibility</p:attrName>
                                        </p:attrNameLst>
                                      </p:cBhvr>
                                      <p:to>
                                        <p:strVal val="visible"/>
                                      </p:to>
                                    </p:set>
                                    <p:animEffect transition="in" filter="box(out)">
                                      <p:cBhvr>
                                        <p:cTn id="36" dur="500"/>
                                        <p:tgtEl>
                                          <p:spTgt spid="1193058"/>
                                        </p:tgtEl>
                                      </p:cBhvr>
                                    </p:animEffect>
                                  </p:childTnLst>
                                  <p:subTnLst>
                                    <p:audio>
                                      <p:cMediaNode>
                                        <p:cTn display="0" masterRel="sameClick">
                                          <p:stCondLst>
                                            <p:cond evt="begin" delay="0">
                                              <p:tn val="34"/>
                                            </p:cond>
                                          </p:stCondLst>
                                          <p:endCondLst>
                                            <p:cond evt="onStopAudio" delay="0">
                                              <p:tgtEl>
                                                <p:sldTgt/>
                                              </p:tgtEl>
                                            </p:cond>
                                          </p:endCondLst>
                                        </p:cTn>
                                        <p:tgtEl>
                                          <p:sndTgt r:embed="rId3" name="chimes.wav"/>
                                        </p:tgtEl>
                                      </p:cMediaNode>
                                    </p:audio>
                                  </p:subTnLst>
                                </p:cTn>
                              </p:par>
                            </p:childTnLst>
                          </p:cTn>
                        </p:par>
                      </p:childTnLst>
                    </p:cTn>
                  </p:par>
                  <p:par>
                    <p:cTn id="37" fill="hold">
                      <p:stCondLst>
                        <p:cond delay="indefinite"/>
                      </p:stCondLst>
                      <p:childTnLst>
                        <p:par>
                          <p:cTn id="38" fill="hold">
                            <p:stCondLst>
                              <p:cond delay="0"/>
                            </p:stCondLst>
                            <p:childTnLst>
                              <p:par>
                                <p:cTn id="39" presetID="4" presetClass="entr" presetSubtype="32" fill="hold" nodeType="clickEffect">
                                  <p:stCondLst>
                                    <p:cond delay="0"/>
                                  </p:stCondLst>
                                  <p:childTnLst>
                                    <p:set>
                                      <p:cBhvr>
                                        <p:cTn id="40" dur="1" fill="hold">
                                          <p:stCondLst>
                                            <p:cond delay="0"/>
                                          </p:stCondLst>
                                        </p:cTn>
                                        <p:tgtEl>
                                          <p:spTgt spid="1193063"/>
                                        </p:tgtEl>
                                        <p:attrNameLst>
                                          <p:attrName>style.visibility</p:attrName>
                                        </p:attrNameLst>
                                      </p:cBhvr>
                                      <p:to>
                                        <p:strVal val="visible"/>
                                      </p:to>
                                    </p:set>
                                    <p:animEffect transition="in" filter="box(out)">
                                      <p:cBhvr>
                                        <p:cTn id="41" dur="500"/>
                                        <p:tgtEl>
                                          <p:spTgt spid="1193063"/>
                                        </p:tgtEl>
                                      </p:cBhvr>
                                    </p:animEffect>
                                  </p:childTnLst>
                                  <p:subTnLst>
                                    <p:audio>
                                      <p:cMediaNode>
                                        <p:cTn display="0" masterRel="sameClick">
                                          <p:stCondLst>
                                            <p:cond evt="begin" delay="0">
                                              <p:tn val="39"/>
                                            </p:cond>
                                          </p:stCondLst>
                                          <p:endCondLst>
                                            <p:cond evt="onStopAudio" delay="0">
                                              <p:tgtEl>
                                                <p:sldTgt/>
                                              </p:tgtEl>
                                            </p:cond>
                                          </p:endCondLst>
                                        </p:cTn>
                                        <p:tgtEl>
                                          <p:sndTgt r:embed="rId2" name="camera.wav"/>
                                        </p:tgtEl>
                                      </p:cMediaNode>
                                    </p:audio>
                                  </p:subTnLst>
                                </p:cTn>
                              </p:par>
                            </p:childTnLst>
                          </p:cTn>
                        </p:par>
                      </p:childTnLst>
                    </p:cTn>
                  </p:par>
                  <p:par>
                    <p:cTn id="42" fill="hold">
                      <p:stCondLst>
                        <p:cond delay="indefinite"/>
                      </p:stCondLst>
                      <p:childTnLst>
                        <p:par>
                          <p:cTn id="43" fill="hold">
                            <p:stCondLst>
                              <p:cond delay="0"/>
                            </p:stCondLst>
                            <p:childTnLst>
                              <p:par>
                                <p:cTn id="44" presetID="4" presetClass="entr" presetSubtype="32" fill="hold" grpId="0" nodeType="clickEffect">
                                  <p:stCondLst>
                                    <p:cond delay="0"/>
                                  </p:stCondLst>
                                  <p:childTnLst>
                                    <p:set>
                                      <p:cBhvr>
                                        <p:cTn id="45" dur="1" fill="hold">
                                          <p:stCondLst>
                                            <p:cond delay="0"/>
                                          </p:stCondLst>
                                        </p:cTn>
                                        <p:tgtEl>
                                          <p:spTgt spid="1193059"/>
                                        </p:tgtEl>
                                        <p:attrNameLst>
                                          <p:attrName>style.visibility</p:attrName>
                                        </p:attrNameLst>
                                      </p:cBhvr>
                                      <p:to>
                                        <p:strVal val="visible"/>
                                      </p:to>
                                    </p:set>
                                    <p:animEffect transition="in" filter="box(out)">
                                      <p:cBhvr>
                                        <p:cTn id="46" dur="500"/>
                                        <p:tgtEl>
                                          <p:spTgt spid="1193059"/>
                                        </p:tgtEl>
                                      </p:cBhvr>
                                    </p:animEffect>
                                  </p:childTnLst>
                                  <p:subTnLst>
                                    <p:audio>
                                      <p:cMediaNode>
                                        <p:cTn display="0" masterRel="sameClick">
                                          <p:stCondLst>
                                            <p:cond evt="begin" delay="0">
                                              <p:tn val="44"/>
                                            </p:cond>
                                          </p:stCondLst>
                                          <p:endCondLst>
                                            <p:cond evt="onStopAudio" delay="0">
                                              <p:tgtEl>
                                                <p:sldTgt/>
                                              </p:tgtEl>
                                            </p:cond>
                                          </p:endCondLst>
                                        </p:cTn>
                                        <p:tgtEl>
                                          <p:sndTgt r:embed="rId3" name="chimes.wav"/>
                                        </p:tgtEl>
                                      </p:cMediaNode>
                                    </p:audio>
                                  </p:subTnLst>
                                </p:cTn>
                              </p:par>
                            </p:childTnLst>
                          </p:cTn>
                        </p:par>
                      </p:childTnLst>
                    </p:cTn>
                  </p:par>
                  <p:par>
                    <p:cTn id="47" fill="hold">
                      <p:stCondLst>
                        <p:cond delay="indefinite"/>
                      </p:stCondLst>
                      <p:childTnLst>
                        <p:par>
                          <p:cTn id="48" fill="hold">
                            <p:stCondLst>
                              <p:cond delay="0"/>
                            </p:stCondLst>
                            <p:childTnLst>
                              <p:par>
                                <p:cTn id="49" presetID="18" presetClass="entr" presetSubtype="3" fill="hold" grpId="0" nodeType="clickEffect">
                                  <p:stCondLst>
                                    <p:cond delay="0"/>
                                  </p:stCondLst>
                                  <p:childTnLst>
                                    <p:set>
                                      <p:cBhvr>
                                        <p:cTn id="50" dur="1" fill="hold">
                                          <p:stCondLst>
                                            <p:cond delay="0"/>
                                          </p:stCondLst>
                                        </p:cTn>
                                        <p:tgtEl>
                                          <p:spTgt spid="1193064"/>
                                        </p:tgtEl>
                                        <p:attrNameLst>
                                          <p:attrName>style.visibility</p:attrName>
                                        </p:attrNameLst>
                                      </p:cBhvr>
                                      <p:to>
                                        <p:strVal val="visible"/>
                                      </p:to>
                                    </p:set>
                                    <p:animEffect transition="in" filter="strips(upRight)">
                                      <p:cBhvr>
                                        <p:cTn id="51" dur="500"/>
                                        <p:tgtEl>
                                          <p:spTgt spid="1193064"/>
                                        </p:tgtEl>
                                      </p:cBhvr>
                                    </p:animEffect>
                                  </p:childTnLst>
                                  <p:subTnLst>
                                    <p:set>
                                      <p:cBhvr override="childStyle">
                                        <p:cTn dur="1" fill="hold" display="0" masterRel="nextClick" afterEffect="1"/>
                                        <p:tgtEl>
                                          <p:spTgt spid="1193064"/>
                                        </p:tgtEl>
                                        <p:attrNameLst>
                                          <p:attrName>style.visibility</p:attrName>
                                        </p:attrNameLst>
                                      </p:cBhvr>
                                      <p:to>
                                        <p:strVal val="hidden"/>
                                      </p:to>
                                    </p:set>
                                    <p:audio>
                                      <p:cMediaNode>
                                        <p:cTn display="0" masterRel="sameClick">
                                          <p:stCondLst>
                                            <p:cond evt="begin" delay="0">
                                              <p:tn val="49"/>
                                            </p:cond>
                                          </p:stCondLst>
                                          <p:endCondLst>
                                            <p:cond evt="onStopAudio" delay="0">
                                              <p:tgtEl>
                                                <p:sldTgt/>
                                              </p:tgtEl>
                                            </p:cond>
                                          </p:endCondLst>
                                        </p:cTn>
                                        <p:tgtEl>
                                          <p:sndTgt r:embed="rId4" name="laser.wav"/>
                                        </p:tgtEl>
                                      </p:cMediaNode>
                                    </p:audio>
                                  </p:subTnLst>
                                </p:cTn>
                              </p:par>
                            </p:childTnLst>
                          </p:cTn>
                        </p:par>
                      </p:childTnLst>
                    </p:cTn>
                  </p:par>
                  <p:par>
                    <p:cTn id="52" fill="hold">
                      <p:stCondLst>
                        <p:cond delay="indefinite"/>
                      </p:stCondLst>
                      <p:childTnLst>
                        <p:par>
                          <p:cTn id="53" fill="hold">
                            <p:stCondLst>
                              <p:cond delay="0"/>
                            </p:stCondLst>
                            <p:childTnLst>
                              <p:par>
                                <p:cTn id="54" presetID="18" presetClass="entr" presetSubtype="3" fill="hold" nodeType="clickEffect">
                                  <p:stCondLst>
                                    <p:cond delay="0"/>
                                  </p:stCondLst>
                                  <p:childTnLst>
                                    <p:set>
                                      <p:cBhvr>
                                        <p:cTn id="55" dur="1" fill="hold">
                                          <p:stCondLst>
                                            <p:cond delay="0"/>
                                          </p:stCondLst>
                                        </p:cTn>
                                        <p:tgtEl>
                                          <p:spTgt spid="1193098"/>
                                        </p:tgtEl>
                                        <p:attrNameLst>
                                          <p:attrName>style.visibility</p:attrName>
                                        </p:attrNameLst>
                                      </p:cBhvr>
                                      <p:to>
                                        <p:strVal val="visible"/>
                                      </p:to>
                                    </p:set>
                                    <p:animEffect transition="in" filter="strips(upRight)">
                                      <p:cBhvr>
                                        <p:cTn id="56" dur="500"/>
                                        <p:tgtEl>
                                          <p:spTgt spid="1193098"/>
                                        </p:tgtEl>
                                      </p:cBhvr>
                                    </p:animEffect>
                                  </p:childTnLst>
                                  <p:subTnLst>
                                    <p:audio>
                                      <p:cMediaNode>
                                        <p:cTn display="0" masterRel="sameClick">
                                          <p:stCondLst>
                                            <p:cond evt="begin" delay="0">
                                              <p:tn val="54"/>
                                            </p:cond>
                                          </p:stCondLst>
                                          <p:endCondLst>
                                            <p:cond evt="onStopAudio" delay="0">
                                              <p:tgtEl>
                                                <p:sldTgt/>
                                              </p:tgtEl>
                                            </p:cond>
                                          </p:endCondLst>
                                        </p:cTn>
                                        <p:tgtEl>
                                          <p:sndTgt r:embed="rId2" name="camera.wav"/>
                                        </p:tgtEl>
                                      </p:cMediaNode>
                                    </p:audio>
                                  </p:subTnLst>
                                </p:cTn>
                              </p:par>
                            </p:childTnLst>
                          </p:cTn>
                        </p:par>
                      </p:childTnLst>
                    </p:cTn>
                  </p:par>
                  <p:par>
                    <p:cTn id="57" fill="hold">
                      <p:stCondLst>
                        <p:cond delay="indefinite"/>
                      </p:stCondLst>
                      <p:childTnLst>
                        <p:par>
                          <p:cTn id="58" fill="hold">
                            <p:stCondLst>
                              <p:cond delay="0"/>
                            </p:stCondLst>
                            <p:childTnLst>
                              <p:par>
                                <p:cTn id="59" presetID="18" presetClass="entr" presetSubtype="3" fill="hold" nodeType="clickEffect">
                                  <p:stCondLst>
                                    <p:cond delay="0"/>
                                  </p:stCondLst>
                                  <p:childTnLst>
                                    <p:set>
                                      <p:cBhvr>
                                        <p:cTn id="60" dur="1" fill="hold">
                                          <p:stCondLst>
                                            <p:cond delay="0"/>
                                          </p:stCondLst>
                                        </p:cTn>
                                        <p:tgtEl>
                                          <p:spTgt spid="1193097"/>
                                        </p:tgtEl>
                                        <p:attrNameLst>
                                          <p:attrName>style.visibility</p:attrName>
                                        </p:attrNameLst>
                                      </p:cBhvr>
                                      <p:to>
                                        <p:strVal val="visible"/>
                                      </p:to>
                                    </p:set>
                                    <p:animEffect transition="in" filter="strips(upRight)">
                                      <p:cBhvr>
                                        <p:cTn id="61" dur="500"/>
                                        <p:tgtEl>
                                          <p:spTgt spid="1193097"/>
                                        </p:tgtEl>
                                      </p:cBhvr>
                                    </p:animEffect>
                                  </p:childTnLst>
                                  <p:subTnLst>
                                    <p:audio>
                                      <p:cMediaNode>
                                        <p:cTn display="0" masterRel="sameClick">
                                          <p:stCondLst>
                                            <p:cond evt="begin" delay="0">
                                              <p:tn val="59"/>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2962" grpId="0" bldLvl="5" autoUpdateAnimBg="0" build="p"/>
      <p:bldP spid="1193058" grpId="0" animBg="1"/>
      <p:bldP spid="1193059" grpId="0" animBg="1"/>
      <p:bldP spid="1193064" grpId="0" animBg="1"/>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6036" name="Text Box 4" descr="信纸"/>
          <p:cNvSpPr txBox="1">
            <a:spLocks noChangeArrowheads="1"/>
          </p:cNvSpPr>
          <p:nvPr/>
        </p:nvSpPr>
        <p:spPr bwMode="auto">
          <a:xfrm>
            <a:off x="1770385" y="908051"/>
            <a:ext cx="4296678" cy="5632311"/>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eaLnBrk="0" hangingPunct="0">
              <a:lnSpc>
                <a:spcPct val="100000"/>
              </a:lnSpc>
              <a:spcBef>
                <a:spcPct val="0"/>
              </a:spcBef>
            </a:pPr>
            <a:r>
              <a:rPr lang="en-US" altLang="zh-CN" dirty="0">
                <a:solidFill>
                  <a:srgbClr val="339933"/>
                </a:solidFill>
                <a:effectLst>
                  <a:outerShdw blurRad="38100" dist="38100" dir="2700000" algn="tl">
                    <a:srgbClr val="000000"/>
                  </a:outerShdw>
                </a:effectLst>
                <a:ea typeface="宋体" panose="02010600030101010101" pitchFamily="2" charset="-122"/>
              </a:rPr>
              <a:t>void swap (</a:t>
            </a:r>
            <a:r>
              <a:rPr lang="en-US" altLang="zh-CN" dirty="0" err="1">
                <a:solidFill>
                  <a:srgbClr val="339933"/>
                </a:solidFill>
                <a:effectLst>
                  <a:outerShdw blurRad="38100" dist="38100" dir="2700000" algn="tl">
                    <a:srgbClr val="000000"/>
                  </a:outerShdw>
                </a:effectLst>
                <a:ea typeface="宋体" panose="02010600030101010101" pitchFamily="2" charset="-122"/>
              </a:rPr>
              <a:t>int</a:t>
            </a:r>
            <a:r>
              <a:rPr lang="en-US" altLang="zh-CN" dirty="0">
                <a:solidFill>
                  <a:srgbClr val="339933"/>
                </a:solidFill>
                <a:effectLst>
                  <a:outerShdw blurRad="38100" dist="38100" dir="2700000" algn="tl">
                    <a:srgbClr val="000000"/>
                  </a:outerShdw>
                </a:effectLst>
                <a:ea typeface="宋体" panose="02010600030101010101" pitchFamily="2" charset="-122"/>
              </a:rPr>
              <a:t>  x, </a:t>
            </a:r>
            <a:r>
              <a:rPr lang="en-US" altLang="zh-CN" dirty="0" err="1">
                <a:solidFill>
                  <a:srgbClr val="339933"/>
                </a:solidFill>
                <a:effectLst>
                  <a:outerShdw blurRad="38100" dist="38100" dir="2700000" algn="tl">
                    <a:srgbClr val="000000"/>
                  </a:outerShdw>
                </a:effectLst>
                <a:ea typeface="宋体" panose="02010600030101010101" pitchFamily="2" charset="-122"/>
              </a:rPr>
              <a:t>int</a:t>
            </a:r>
            <a:r>
              <a:rPr lang="en-US" altLang="zh-CN" dirty="0">
                <a:solidFill>
                  <a:srgbClr val="339933"/>
                </a:solidFill>
                <a:effectLst>
                  <a:outerShdw blurRad="38100" dist="38100" dir="2700000" algn="tl">
                    <a:srgbClr val="000000"/>
                  </a:outerShdw>
                </a:effectLst>
                <a:ea typeface="宋体" panose="02010600030101010101" pitchFamily="2" charset="-122"/>
              </a:rPr>
              <a:t> y)</a:t>
            </a:r>
            <a:endParaRPr lang="en-US" altLang="zh-CN" dirty="0">
              <a:solidFill>
                <a:srgbClr val="339933"/>
              </a:solidFill>
              <a:effectLst>
                <a:outerShdw blurRad="38100" dist="38100" dir="2700000" algn="tl">
                  <a:srgbClr val="000000"/>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int</a:t>
            </a:r>
            <a:r>
              <a:rPr lang="en-US" altLang="zh-CN" dirty="0">
                <a:effectLst>
                  <a:outerShdw blurRad="38100" dist="38100" dir="2700000" algn="tl">
                    <a:srgbClr val="FFFFFF"/>
                  </a:outerShdw>
                </a:effectLst>
                <a:ea typeface="宋体" panose="02010600030101010101" pitchFamily="2" charset="-122"/>
              </a:rPr>
              <a:t>  temp;</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temp = x;</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x = y;</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y = temp;</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err="1">
                <a:solidFill>
                  <a:srgbClr val="CC0099"/>
                </a:solidFill>
                <a:effectLst>
                  <a:outerShdw blurRad="38100" dist="38100" dir="2700000" algn="tl">
                    <a:srgbClr val="000000"/>
                  </a:outerShdw>
                </a:effectLst>
                <a:ea typeface="宋体" panose="02010600030101010101" pitchFamily="2" charset="-122"/>
              </a:rPr>
              <a:t>int</a:t>
            </a:r>
            <a:r>
              <a:rPr lang="en-US" altLang="zh-CN" dirty="0">
                <a:solidFill>
                  <a:srgbClr val="CC0099"/>
                </a:solidFill>
                <a:effectLst>
                  <a:outerShdw blurRad="38100" dist="38100" dir="2700000" algn="tl">
                    <a:srgbClr val="000000"/>
                  </a:outerShdw>
                </a:effectLst>
                <a:ea typeface="宋体" panose="02010600030101010101" pitchFamily="2" charset="-122"/>
              </a:rPr>
              <a:t> main (  )</a:t>
            </a:r>
            <a:endParaRPr lang="en-US" altLang="zh-CN" dirty="0">
              <a:solidFill>
                <a:srgbClr val="CC0099"/>
              </a:solidFill>
              <a:effectLst>
                <a:outerShdw blurRad="38100" dist="38100" dir="2700000" algn="tl">
                  <a:srgbClr val="000000"/>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int</a:t>
            </a:r>
            <a:r>
              <a:rPr lang="en-US" altLang="zh-CN" dirty="0">
                <a:effectLst>
                  <a:outerShdw blurRad="38100" dist="38100" dir="2700000" algn="tl">
                    <a:srgbClr val="FFFFFF"/>
                  </a:outerShdw>
                </a:effectLst>
                <a:ea typeface="宋体" panose="02010600030101010101" pitchFamily="2" charset="-122"/>
              </a:rPr>
              <a:t> a, b;</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scanf</a:t>
            </a:r>
            <a:r>
              <a:rPr lang="en-US" altLang="zh-CN" dirty="0">
                <a:effectLst>
                  <a:outerShdw blurRad="38100" dist="38100" dir="2700000" algn="tl">
                    <a:srgbClr val="FFFFFF"/>
                  </a:outerShdw>
                </a:effectLst>
                <a:ea typeface="宋体" panose="02010600030101010101" pitchFamily="2" charset="-122"/>
              </a:rPr>
              <a:t>("%</a:t>
            </a:r>
            <a:r>
              <a:rPr lang="en-US" altLang="zh-CN" dirty="0" err="1">
                <a:effectLst>
                  <a:outerShdw blurRad="38100" dist="38100" dir="2700000" algn="tl">
                    <a:srgbClr val="FFFFFF"/>
                  </a:outerShdw>
                </a:effectLst>
                <a:ea typeface="宋体" panose="02010600030101010101" pitchFamily="2" charset="-122"/>
              </a:rPr>
              <a:t>d,%d",&amp;a,&amp;b</a:t>
            </a:r>
            <a:r>
              <a:rPr lang="en-US" altLang="zh-CN" dirty="0">
                <a:effectLst>
                  <a:outerShdw blurRad="38100" dist="38100" dir="2700000" algn="tl">
                    <a:srgbClr val="FFFFFF"/>
                  </a:outerShdw>
                </a:effectLst>
                <a:ea typeface="宋体" panose="02010600030101010101" pitchFamily="2" charset="-122"/>
              </a:rPr>
              <a:t>);</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if(a&lt;b)  swap(</a:t>
            </a:r>
            <a:r>
              <a:rPr lang="en-US" altLang="zh-CN" dirty="0" err="1">
                <a:effectLst>
                  <a:outerShdw blurRad="38100" dist="38100" dir="2700000" algn="tl">
                    <a:srgbClr val="FFFFFF"/>
                  </a:outerShdw>
                </a:effectLst>
                <a:ea typeface="宋体" panose="02010600030101010101" pitchFamily="2" charset="-122"/>
              </a:rPr>
              <a:t>a,b</a:t>
            </a:r>
            <a:r>
              <a:rPr lang="en-US" altLang="zh-CN" dirty="0">
                <a:effectLst>
                  <a:outerShdw blurRad="38100" dist="38100" dir="2700000" algn="tl">
                    <a:srgbClr val="FFFFFF"/>
                  </a:outerShdw>
                </a:effectLst>
                <a:ea typeface="宋体" panose="02010600030101010101" pitchFamily="2" charset="-122"/>
              </a:rPr>
              <a:t>);</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printf</a:t>
            </a:r>
            <a:r>
              <a:rPr lang="en-US" altLang="zh-CN" dirty="0">
                <a:effectLst>
                  <a:outerShdw blurRad="38100" dist="38100" dir="2700000" algn="tl">
                    <a:srgbClr val="FFFFFF"/>
                  </a:outerShdw>
                </a:effectLst>
                <a:ea typeface="宋体" panose="02010600030101010101" pitchFamily="2" charset="-122"/>
              </a:rPr>
              <a:t>("\</a:t>
            </a:r>
            <a:r>
              <a:rPr lang="en-US" altLang="zh-CN" dirty="0" err="1">
                <a:effectLst>
                  <a:outerShdw blurRad="38100" dist="38100" dir="2700000" algn="tl">
                    <a:srgbClr val="FFFFFF"/>
                  </a:outerShdw>
                </a:effectLst>
                <a:ea typeface="宋体" panose="02010600030101010101" pitchFamily="2" charset="-122"/>
              </a:rPr>
              <a:t>n%d,%d</a:t>
            </a:r>
            <a:r>
              <a:rPr lang="en-US" altLang="zh-CN" dirty="0">
                <a:effectLst>
                  <a:outerShdw blurRad="38100" dist="38100" dir="2700000" algn="tl">
                    <a:srgbClr val="FFFFFF"/>
                  </a:outerShdw>
                </a:effectLst>
                <a:ea typeface="宋体" panose="02010600030101010101" pitchFamily="2" charset="-122"/>
              </a:rPr>
              <a:t>\</a:t>
            </a:r>
            <a:r>
              <a:rPr lang="en-US" altLang="zh-CN" dirty="0" err="1">
                <a:effectLst>
                  <a:outerShdw blurRad="38100" dist="38100" dir="2700000" algn="tl">
                    <a:srgbClr val="FFFFFF"/>
                  </a:outerShdw>
                </a:effectLst>
                <a:ea typeface="宋体" panose="02010600030101010101" pitchFamily="2" charset="-122"/>
              </a:rPr>
              <a:t>n",a,b</a:t>
            </a:r>
            <a:r>
              <a:rPr lang="en-US" altLang="zh-CN" dirty="0">
                <a:effectLst>
                  <a:outerShdw blurRad="38100" dist="38100" dir="2700000" algn="tl">
                    <a:srgbClr val="FFFFFF"/>
                  </a:outerShdw>
                </a:effectLst>
                <a:ea typeface="宋体" panose="02010600030101010101" pitchFamily="2" charset="-122"/>
              </a:rPr>
              <a:t>);</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return 0;</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a:t>
            </a:r>
            <a:endParaRPr lang="en-US" altLang="zh-CN" dirty="0">
              <a:effectLst>
                <a:outerShdw blurRad="38100" dist="38100" dir="2700000" algn="tl">
                  <a:srgbClr val="FFFFFF"/>
                </a:outerShdw>
              </a:effectLst>
              <a:ea typeface="宋体" panose="02010600030101010101" pitchFamily="2" charset="-122"/>
            </a:endParaRPr>
          </a:p>
        </p:txBody>
      </p:sp>
      <p:sp>
        <p:nvSpPr>
          <p:cNvPr id="1196037" name="Text Box 5"/>
          <p:cNvSpPr txBox="1">
            <a:spLocks noChangeArrowheads="1"/>
          </p:cNvSpPr>
          <p:nvPr/>
        </p:nvSpPr>
        <p:spPr bwMode="auto">
          <a:xfrm>
            <a:off x="745829" y="188913"/>
            <a:ext cx="3554413" cy="457200"/>
          </a:xfrm>
          <a:prstGeom prst="rect">
            <a:avLst/>
          </a:prstGeom>
          <a:noFill/>
          <a:ln w="9525">
            <a:noFill/>
            <a:miter lim="800000"/>
          </a:ln>
          <a:effectLst/>
        </p:spPr>
        <p:txBody>
          <a:bodyPr wrap="none">
            <a:spAutoFit/>
          </a:bodyPr>
          <a:lstStyle/>
          <a:p>
            <a:pPr>
              <a:lnSpc>
                <a:spcPct val="100000"/>
              </a:lnSpc>
              <a:spcBef>
                <a:spcPct val="0"/>
              </a:spcBef>
            </a:pPr>
            <a:r>
              <a:rPr lang="en-US" altLang="zh-CN">
                <a:solidFill>
                  <a:srgbClr val="CC0099"/>
                </a:solidFill>
                <a:effectLst>
                  <a:outerShdw blurRad="38100" dist="38100" dir="2700000" algn="tl">
                    <a:srgbClr val="000000"/>
                  </a:outerShdw>
                </a:effectLst>
                <a:ea typeface="隶书" panose="02010509060101010101" pitchFamily="49" charset="-122"/>
              </a:rPr>
              <a:t>【</a:t>
            </a:r>
            <a:r>
              <a:rPr lang="zh-CN" altLang="en-US">
                <a:solidFill>
                  <a:srgbClr val="CC0099"/>
                </a:solidFill>
                <a:effectLst>
                  <a:outerShdw blurRad="38100" dist="38100" dir="2700000" algn="tl">
                    <a:srgbClr val="000000"/>
                  </a:outerShdw>
                </a:effectLst>
                <a:ea typeface="隶书" panose="02010509060101010101" pitchFamily="49" charset="-122"/>
              </a:rPr>
              <a:t>例</a:t>
            </a:r>
            <a:r>
              <a:rPr lang="en-US" altLang="zh-CN">
                <a:solidFill>
                  <a:srgbClr val="CC0099"/>
                </a:solidFill>
                <a:effectLst>
                  <a:outerShdw blurRad="38100" dist="38100" dir="2700000" algn="tl">
                    <a:srgbClr val="000000"/>
                  </a:outerShdw>
                </a:effectLst>
                <a:ea typeface="隶书" panose="02010509060101010101" pitchFamily="49" charset="-122"/>
              </a:rPr>
              <a:t>】</a:t>
            </a:r>
            <a:r>
              <a:rPr lang="zh-CN" altLang="en-US">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将数从大到小输出</a:t>
            </a:r>
            <a:endParaRPr lang="zh-CN" altLang="en-US">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sp>
        <p:nvSpPr>
          <p:cNvPr id="1196038" name="Text Box 6"/>
          <p:cNvSpPr txBox="1">
            <a:spLocks noChangeArrowheads="1"/>
          </p:cNvSpPr>
          <p:nvPr/>
        </p:nvSpPr>
        <p:spPr bwMode="auto">
          <a:xfrm>
            <a:off x="7469559" y="4111626"/>
            <a:ext cx="184150" cy="396875"/>
          </a:xfrm>
          <a:prstGeom prst="rect">
            <a:avLst/>
          </a:prstGeom>
          <a:noFill/>
          <a:ln w="9525">
            <a:noFill/>
            <a:miter lim="800000"/>
          </a:ln>
          <a:effectLst/>
        </p:spPr>
        <p:txBody>
          <a:bodyPr wrap="none" anchor="ctr">
            <a:spAutoFit/>
          </a:bodyPr>
          <a:lstStyle/>
          <a:p>
            <a:pPr algn="ctr" eaLnBrk="0" hangingPunct="0">
              <a:lnSpc>
                <a:spcPct val="100000"/>
              </a:lnSpc>
              <a:spcBef>
                <a:spcPct val="0"/>
              </a:spcBef>
            </a:pPr>
            <a:endParaRPr lang="zh-CN" altLang="zh-CN" sz="2000" b="0">
              <a:effectLst/>
              <a:ea typeface="宋体" panose="02010600030101010101" pitchFamily="2" charset="-122"/>
            </a:endParaRPr>
          </a:p>
        </p:txBody>
      </p:sp>
      <p:grpSp>
        <p:nvGrpSpPr>
          <p:cNvPr id="1196039" name="Group 7"/>
          <p:cNvGrpSpPr/>
          <p:nvPr/>
        </p:nvGrpSpPr>
        <p:grpSpPr bwMode="auto">
          <a:xfrm>
            <a:off x="7185398" y="1279526"/>
            <a:ext cx="2617787" cy="4625975"/>
            <a:chOff x="3003" y="806"/>
            <a:chExt cx="1649" cy="2914"/>
          </a:xfrm>
        </p:grpSpPr>
        <p:sp>
          <p:nvSpPr>
            <p:cNvPr id="1196040" name="Freeform 8"/>
            <p:cNvSpPr/>
            <p:nvPr/>
          </p:nvSpPr>
          <p:spPr bwMode="auto">
            <a:xfrm>
              <a:off x="3429" y="3364"/>
              <a:ext cx="1211" cy="356"/>
            </a:xfrm>
            <a:custGeom>
              <a:avLst/>
              <a:gdLst/>
              <a:ahLst/>
              <a:cxnLst>
                <a:cxn ang="0">
                  <a:pos x="0" y="163"/>
                </a:cxn>
                <a:cxn ang="0">
                  <a:pos x="500" y="41"/>
                </a:cxn>
                <a:cxn ang="0">
                  <a:pos x="1089" y="408"/>
                </a:cxn>
                <a:cxn ang="0">
                  <a:pos x="1211" y="330"/>
                </a:cxn>
              </a:cxnLst>
              <a:rect l="0" t="0" r="r" b="b"/>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solidFill>
              <a:prstDash val="solid"/>
              <a:round/>
            </a:ln>
            <a:effectLst/>
          </p:spPr>
          <p:txBody>
            <a:bodyPr wrap="none" anchor="ctr"/>
            <a:lstStyle/>
            <a:p>
              <a:endParaRPr lang="zh-CN" altLang="en-US"/>
            </a:p>
          </p:txBody>
        </p:sp>
        <p:sp>
          <p:nvSpPr>
            <p:cNvPr id="1196042" name="Rectangle 10"/>
            <p:cNvSpPr>
              <a:spLocks noChangeArrowheads="1"/>
            </p:cNvSpPr>
            <p:nvPr/>
          </p:nvSpPr>
          <p:spPr bwMode="auto">
            <a:xfrm>
              <a:off x="3429" y="806"/>
              <a:ext cx="1211" cy="2212"/>
            </a:xfrm>
            <a:prstGeom prst="rect">
              <a:avLst/>
            </a:prstGeom>
            <a:solidFill>
              <a:srgbClr val="CCFFFF"/>
            </a:solidFill>
            <a:ln w="38100">
              <a:solidFill>
                <a:schemeClr val="tx1"/>
              </a:solidFill>
              <a:miter lim="800000"/>
            </a:ln>
            <a:effectLst>
              <a:outerShdw blurRad="50800" dist="106680" dir="2700000" algn="tl" rotWithShape="0">
                <a:prstClr val="black">
                  <a:alpha val="43000"/>
                </a:prstClr>
              </a:outerShdw>
            </a:effectLst>
          </p:spPr>
          <p:txBody>
            <a:bodyPr wrap="none" anchor="ctr"/>
            <a:lstStyle/>
            <a:p>
              <a:pPr algn="ctr" eaLnBrk="0" hangingPunct="0">
                <a:lnSpc>
                  <a:spcPct val="100000"/>
                </a:lnSpc>
                <a:spcBef>
                  <a:spcPct val="0"/>
                </a:spcBef>
              </a:pPr>
              <a:endParaRPr lang="zh-CN" altLang="zh-CN" sz="2000" b="0">
                <a:effectLst/>
                <a:ea typeface="宋体" panose="02010600030101010101" pitchFamily="2" charset="-122"/>
              </a:endParaRPr>
            </a:p>
          </p:txBody>
        </p:sp>
        <p:sp>
          <p:nvSpPr>
            <p:cNvPr id="1196043" name="Line 11"/>
            <p:cNvSpPr>
              <a:spLocks noChangeShapeType="1"/>
            </p:cNvSpPr>
            <p:nvPr/>
          </p:nvSpPr>
          <p:spPr bwMode="auto">
            <a:xfrm>
              <a:off x="3441" y="1244"/>
              <a:ext cx="1211" cy="0"/>
            </a:xfrm>
            <a:prstGeom prst="line">
              <a:avLst/>
            </a:prstGeom>
            <a:noFill/>
            <a:ln w="9525">
              <a:solidFill>
                <a:srgbClr val="000000"/>
              </a:solidFill>
              <a:round/>
            </a:ln>
            <a:effectLst/>
          </p:spPr>
          <p:txBody>
            <a:bodyPr wrap="none" anchor="ctr"/>
            <a:lstStyle/>
            <a:p>
              <a:endParaRPr lang="zh-CN" altLang="en-US"/>
            </a:p>
          </p:txBody>
        </p:sp>
        <p:sp>
          <p:nvSpPr>
            <p:cNvPr id="1196044" name="Line 12"/>
            <p:cNvSpPr>
              <a:spLocks noChangeShapeType="1"/>
            </p:cNvSpPr>
            <p:nvPr/>
          </p:nvSpPr>
          <p:spPr bwMode="auto">
            <a:xfrm>
              <a:off x="3441" y="1500"/>
              <a:ext cx="1211" cy="0"/>
            </a:xfrm>
            <a:prstGeom prst="line">
              <a:avLst/>
            </a:prstGeom>
            <a:noFill/>
            <a:ln w="9525">
              <a:solidFill>
                <a:schemeClr val="bg2"/>
              </a:solidFill>
              <a:round/>
            </a:ln>
            <a:effectLst/>
          </p:spPr>
          <p:txBody>
            <a:bodyPr wrap="none" anchor="ctr"/>
            <a:lstStyle/>
            <a:p>
              <a:endParaRPr lang="zh-CN" altLang="en-US"/>
            </a:p>
          </p:txBody>
        </p:sp>
        <p:sp>
          <p:nvSpPr>
            <p:cNvPr id="1196045" name="Line 13"/>
            <p:cNvSpPr>
              <a:spLocks noChangeShapeType="1"/>
            </p:cNvSpPr>
            <p:nvPr/>
          </p:nvSpPr>
          <p:spPr bwMode="auto">
            <a:xfrm>
              <a:off x="3441" y="1733"/>
              <a:ext cx="1211" cy="0"/>
            </a:xfrm>
            <a:prstGeom prst="line">
              <a:avLst/>
            </a:prstGeom>
            <a:noFill/>
            <a:ln w="9525">
              <a:solidFill>
                <a:srgbClr val="000000"/>
              </a:solidFill>
              <a:round/>
            </a:ln>
            <a:effectLst/>
          </p:spPr>
          <p:txBody>
            <a:bodyPr wrap="none" anchor="ctr"/>
            <a:lstStyle/>
            <a:p>
              <a:endParaRPr lang="zh-CN" altLang="en-US"/>
            </a:p>
          </p:txBody>
        </p:sp>
        <p:sp>
          <p:nvSpPr>
            <p:cNvPr id="1196046" name="Line 14"/>
            <p:cNvSpPr>
              <a:spLocks noChangeShapeType="1"/>
            </p:cNvSpPr>
            <p:nvPr/>
          </p:nvSpPr>
          <p:spPr bwMode="auto">
            <a:xfrm>
              <a:off x="3441" y="1988"/>
              <a:ext cx="1211" cy="0"/>
            </a:xfrm>
            <a:prstGeom prst="line">
              <a:avLst/>
            </a:prstGeom>
            <a:noFill/>
            <a:ln w="9525">
              <a:solidFill>
                <a:srgbClr val="000000"/>
              </a:solidFill>
              <a:round/>
            </a:ln>
            <a:effectLst/>
          </p:spPr>
          <p:txBody>
            <a:bodyPr wrap="none" anchor="ctr"/>
            <a:lstStyle/>
            <a:p>
              <a:endParaRPr lang="zh-CN" altLang="en-US"/>
            </a:p>
          </p:txBody>
        </p:sp>
        <p:sp>
          <p:nvSpPr>
            <p:cNvPr id="1196047" name="Line 15"/>
            <p:cNvSpPr>
              <a:spLocks noChangeShapeType="1"/>
            </p:cNvSpPr>
            <p:nvPr/>
          </p:nvSpPr>
          <p:spPr bwMode="auto">
            <a:xfrm>
              <a:off x="3429" y="2246"/>
              <a:ext cx="1211" cy="0"/>
            </a:xfrm>
            <a:prstGeom prst="line">
              <a:avLst/>
            </a:prstGeom>
            <a:noFill/>
            <a:ln w="9525">
              <a:solidFill>
                <a:srgbClr val="000000"/>
              </a:solidFill>
              <a:round/>
            </a:ln>
            <a:effectLst/>
          </p:spPr>
          <p:txBody>
            <a:bodyPr wrap="none" anchor="ctr"/>
            <a:lstStyle/>
            <a:p>
              <a:endParaRPr lang="zh-CN" altLang="en-US"/>
            </a:p>
          </p:txBody>
        </p:sp>
        <p:sp>
          <p:nvSpPr>
            <p:cNvPr id="1196048" name="Line 16"/>
            <p:cNvSpPr>
              <a:spLocks noChangeShapeType="1"/>
            </p:cNvSpPr>
            <p:nvPr/>
          </p:nvSpPr>
          <p:spPr bwMode="auto">
            <a:xfrm>
              <a:off x="3441" y="2788"/>
              <a:ext cx="1211" cy="0"/>
            </a:xfrm>
            <a:prstGeom prst="line">
              <a:avLst/>
            </a:prstGeom>
            <a:noFill/>
            <a:ln w="9525">
              <a:solidFill>
                <a:srgbClr val="000000"/>
              </a:solidFill>
              <a:round/>
            </a:ln>
            <a:effectLst/>
          </p:spPr>
          <p:txBody>
            <a:bodyPr wrap="none" anchor="ctr"/>
            <a:lstStyle/>
            <a:p>
              <a:endParaRPr lang="zh-CN" altLang="en-US"/>
            </a:p>
          </p:txBody>
        </p:sp>
        <p:sp>
          <p:nvSpPr>
            <p:cNvPr id="1196049" name="Line 17"/>
            <p:cNvSpPr>
              <a:spLocks noChangeShapeType="1"/>
            </p:cNvSpPr>
            <p:nvPr/>
          </p:nvSpPr>
          <p:spPr bwMode="auto">
            <a:xfrm>
              <a:off x="3429" y="3027"/>
              <a:ext cx="0" cy="456"/>
            </a:xfrm>
            <a:prstGeom prst="line">
              <a:avLst/>
            </a:prstGeom>
            <a:noFill/>
            <a:ln w="9525">
              <a:solidFill>
                <a:srgbClr val="000000"/>
              </a:solidFill>
              <a:round/>
            </a:ln>
            <a:effectLst/>
          </p:spPr>
          <p:txBody>
            <a:bodyPr wrap="none" anchor="ctr"/>
            <a:lstStyle/>
            <a:p>
              <a:endParaRPr lang="zh-CN" altLang="en-US"/>
            </a:p>
          </p:txBody>
        </p:sp>
        <p:sp>
          <p:nvSpPr>
            <p:cNvPr id="1196050" name="Line 18"/>
            <p:cNvSpPr>
              <a:spLocks noChangeShapeType="1"/>
            </p:cNvSpPr>
            <p:nvPr/>
          </p:nvSpPr>
          <p:spPr bwMode="auto">
            <a:xfrm>
              <a:off x="4640" y="3027"/>
              <a:ext cx="1" cy="600"/>
            </a:xfrm>
            <a:prstGeom prst="line">
              <a:avLst/>
            </a:prstGeom>
            <a:noFill/>
            <a:ln w="9525">
              <a:solidFill>
                <a:srgbClr val="000000"/>
              </a:solidFill>
              <a:round/>
            </a:ln>
            <a:effectLst/>
          </p:spPr>
          <p:txBody>
            <a:bodyPr wrap="none" anchor="ctr"/>
            <a:lstStyle/>
            <a:p>
              <a:endParaRPr lang="zh-CN" altLang="en-US"/>
            </a:p>
          </p:txBody>
        </p:sp>
        <p:sp>
          <p:nvSpPr>
            <p:cNvPr id="1196051" name="Text Box 19"/>
            <p:cNvSpPr txBox="1">
              <a:spLocks noChangeArrowheads="1"/>
            </p:cNvSpPr>
            <p:nvPr/>
          </p:nvSpPr>
          <p:spPr bwMode="auto">
            <a:xfrm>
              <a:off x="3919" y="863"/>
              <a:ext cx="310" cy="341"/>
            </a:xfrm>
            <a:prstGeom prst="rect">
              <a:avLst/>
            </a:prstGeom>
            <a:noFill/>
            <a:ln w="9525">
              <a:noFill/>
              <a:miter lim="800000"/>
            </a:ln>
            <a:effectLst/>
          </p:spPr>
          <p:txBody>
            <a:bodyPr vert="eaVert" wrap="none" anchor="ctr">
              <a:spAutoFit/>
            </a:bodyPr>
            <a:lstStyle/>
            <a:p>
              <a:pPr algn="ctr" eaLnBrk="0" hangingPunct="0">
                <a:lnSpc>
                  <a:spcPct val="100000"/>
                </a:lnSpc>
                <a:spcBef>
                  <a:spcPct val="0"/>
                </a:spcBef>
              </a:pPr>
              <a:r>
                <a:rPr lang="en-US" altLang="zh-CN" sz="2000" b="0">
                  <a:effectLst/>
                  <a:ea typeface="宋体" panose="02010600030101010101" pitchFamily="2" charset="-122"/>
                </a:rPr>
                <a:t>…...</a:t>
              </a:r>
              <a:endParaRPr lang="en-US" altLang="zh-CN" sz="2000" b="0">
                <a:effectLst/>
                <a:ea typeface="宋体" panose="02010600030101010101" pitchFamily="2" charset="-122"/>
              </a:endParaRPr>
            </a:p>
          </p:txBody>
        </p:sp>
        <p:sp>
          <p:nvSpPr>
            <p:cNvPr id="1196052" name="Text Box 20"/>
            <p:cNvSpPr txBox="1">
              <a:spLocks noChangeArrowheads="1"/>
            </p:cNvSpPr>
            <p:nvPr/>
          </p:nvSpPr>
          <p:spPr bwMode="auto">
            <a:xfrm>
              <a:off x="3918" y="3068"/>
              <a:ext cx="310" cy="341"/>
            </a:xfrm>
            <a:prstGeom prst="rect">
              <a:avLst/>
            </a:prstGeom>
            <a:noFill/>
            <a:ln w="9525">
              <a:noFill/>
              <a:miter lim="800000"/>
            </a:ln>
            <a:effectLst/>
          </p:spPr>
          <p:txBody>
            <a:bodyPr vert="eaVert" wrap="none" anchor="ctr">
              <a:spAutoFit/>
            </a:bodyPr>
            <a:lstStyle/>
            <a:p>
              <a:pPr algn="ctr" eaLnBrk="0" hangingPunct="0">
                <a:lnSpc>
                  <a:spcPct val="100000"/>
                </a:lnSpc>
                <a:spcBef>
                  <a:spcPct val="0"/>
                </a:spcBef>
              </a:pPr>
              <a:r>
                <a:rPr lang="en-US" altLang="zh-CN" sz="2000" b="0">
                  <a:effectLst/>
                  <a:ea typeface="宋体" panose="02010600030101010101" pitchFamily="2" charset="-122"/>
                </a:rPr>
                <a:t>…...</a:t>
              </a:r>
              <a:endParaRPr lang="en-US" altLang="zh-CN" sz="2000" b="0">
                <a:effectLst/>
                <a:ea typeface="宋体" panose="02010600030101010101" pitchFamily="2" charset="-122"/>
              </a:endParaRPr>
            </a:p>
          </p:txBody>
        </p:sp>
        <p:sp>
          <p:nvSpPr>
            <p:cNvPr id="1196053" name="Line 21"/>
            <p:cNvSpPr>
              <a:spLocks noChangeShapeType="1"/>
            </p:cNvSpPr>
            <p:nvPr/>
          </p:nvSpPr>
          <p:spPr bwMode="auto">
            <a:xfrm>
              <a:off x="3441" y="2510"/>
              <a:ext cx="1211" cy="0"/>
            </a:xfrm>
            <a:prstGeom prst="line">
              <a:avLst/>
            </a:prstGeom>
            <a:noFill/>
            <a:ln w="9525">
              <a:solidFill>
                <a:srgbClr val="000000"/>
              </a:solidFill>
              <a:round/>
            </a:ln>
            <a:effectLst/>
          </p:spPr>
          <p:txBody>
            <a:bodyPr wrap="none" anchor="ctr"/>
            <a:lstStyle/>
            <a:p>
              <a:endParaRPr lang="zh-CN" altLang="en-US"/>
            </a:p>
          </p:txBody>
        </p:sp>
        <p:sp>
          <p:nvSpPr>
            <p:cNvPr id="1196054" name="Text Box 22"/>
            <p:cNvSpPr txBox="1">
              <a:spLocks noChangeArrowheads="1"/>
            </p:cNvSpPr>
            <p:nvPr/>
          </p:nvSpPr>
          <p:spPr bwMode="auto">
            <a:xfrm>
              <a:off x="3021" y="1134"/>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b="0">
                  <a:effectLst>
                    <a:outerShdw blurRad="38100" dist="38100" dir="2700000" algn="tl">
                      <a:srgbClr val="FFFFFF"/>
                    </a:outerShdw>
                  </a:effectLst>
                  <a:ea typeface="宋体" panose="02010600030101010101" pitchFamily="2" charset="-122"/>
                </a:rPr>
                <a:t>2000</a:t>
              </a:r>
              <a:endParaRPr lang="en-US" altLang="zh-CN" sz="2000" b="0">
                <a:effectLst>
                  <a:outerShdw blurRad="38100" dist="38100" dir="2700000" algn="tl">
                    <a:srgbClr val="FFFFFF"/>
                  </a:outerShdw>
                </a:effectLst>
                <a:ea typeface="宋体" panose="02010600030101010101" pitchFamily="2" charset="-122"/>
              </a:endParaRPr>
            </a:p>
          </p:txBody>
        </p:sp>
        <p:sp>
          <p:nvSpPr>
            <p:cNvPr id="1196055" name="Text Box 23"/>
            <p:cNvSpPr txBox="1">
              <a:spLocks noChangeArrowheads="1"/>
            </p:cNvSpPr>
            <p:nvPr/>
          </p:nvSpPr>
          <p:spPr bwMode="auto">
            <a:xfrm>
              <a:off x="3022" y="2105"/>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b="0">
                  <a:effectLst>
                    <a:outerShdw blurRad="38100" dist="38100" dir="2700000" algn="tl">
                      <a:srgbClr val="FFFFFF"/>
                    </a:outerShdw>
                  </a:effectLst>
                  <a:ea typeface="宋体" panose="02010600030101010101" pitchFamily="2" charset="-122"/>
                </a:rPr>
                <a:t>2008</a:t>
              </a:r>
              <a:endParaRPr lang="en-US" altLang="zh-CN" sz="2000" b="0">
                <a:solidFill>
                  <a:srgbClr val="336600"/>
                </a:solidFill>
                <a:effectLst>
                  <a:outerShdw blurRad="38100" dist="38100" dir="2700000" algn="tl">
                    <a:srgbClr val="000000"/>
                  </a:outerShdw>
                </a:effectLst>
                <a:ea typeface="宋体" panose="02010600030101010101" pitchFamily="2" charset="-122"/>
              </a:endParaRPr>
            </a:p>
          </p:txBody>
        </p:sp>
        <p:sp>
          <p:nvSpPr>
            <p:cNvPr id="1196056" name="Text Box 24"/>
            <p:cNvSpPr txBox="1">
              <a:spLocks noChangeArrowheads="1"/>
            </p:cNvSpPr>
            <p:nvPr/>
          </p:nvSpPr>
          <p:spPr bwMode="auto">
            <a:xfrm>
              <a:off x="3003" y="2348"/>
              <a:ext cx="472"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b="0">
                  <a:effectLst>
                    <a:outerShdw blurRad="38100" dist="38100" dir="2700000" algn="tl">
                      <a:srgbClr val="FFFFFF"/>
                    </a:outerShdw>
                  </a:effectLst>
                  <a:ea typeface="宋体" panose="02010600030101010101" pitchFamily="2" charset="-122"/>
                </a:rPr>
                <a:t>200A</a:t>
              </a:r>
              <a:endParaRPr lang="en-US" altLang="zh-CN" sz="2000" b="0">
                <a:effectLst>
                  <a:outerShdw blurRad="38100" dist="38100" dir="2700000" algn="tl">
                    <a:srgbClr val="FFFFFF"/>
                  </a:outerShdw>
                </a:effectLst>
                <a:ea typeface="宋体" panose="02010600030101010101" pitchFamily="2" charset="-122"/>
              </a:endParaRPr>
            </a:p>
          </p:txBody>
        </p:sp>
        <p:sp>
          <p:nvSpPr>
            <p:cNvPr id="1196057" name="Text Box 25"/>
            <p:cNvSpPr txBox="1">
              <a:spLocks noChangeArrowheads="1"/>
            </p:cNvSpPr>
            <p:nvPr/>
          </p:nvSpPr>
          <p:spPr bwMode="auto">
            <a:xfrm>
              <a:off x="3021" y="1377"/>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b="0" dirty="0">
                  <a:effectLst>
                    <a:outerShdw blurRad="38100" dist="38100" dir="2700000" algn="tl">
                      <a:srgbClr val="FFFFFF"/>
                    </a:outerShdw>
                  </a:effectLst>
                  <a:ea typeface="宋体" panose="02010600030101010101" pitchFamily="2" charset="-122"/>
                </a:rPr>
                <a:t>2002</a:t>
              </a:r>
              <a:endParaRPr lang="en-US" altLang="zh-CN" sz="2000" b="0" dirty="0">
                <a:effectLst>
                  <a:outerShdw blurRad="38100" dist="38100" dir="2700000" algn="tl">
                    <a:srgbClr val="FFFFFF"/>
                  </a:outerShdw>
                </a:effectLst>
                <a:ea typeface="宋体" panose="02010600030101010101" pitchFamily="2" charset="-122"/>
              </a:endParaRPr>
            </a:p>
          </p:txBody>
        </p:sp>
        <p:sp>
          <p:nvSpPr>
            <p:cNvPr id="1196058" name="Text Box 26"/>
            <p:cNvSpPr txBox="1">
              <a:spLocks noChangeArrowheads="1"/>
            </p:cNvSpPr>
            <p:nvPr/>
          </p:nvSpPr>
          <p:spPr bwMode="auto">
            <a:xfrm>
              <a:off x="3021" y="1620"/>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b="0">
                  <a:effectLst>
                    <a:outerShdw blurRad="38100" dist="38100" dir="2700000" algn="tl">
                      <a:srgbClr val="FFFFFF"/>
                    </a:outerShdw>
                  </a:effectLst>
                  <a:ea typeface="宋体" panose="02010600030101010101" pitchFamily="2" charset="-122"/>
                </a:rPr>
                <a:t>2004</a:t>
              </a:r>
              <a:endParaRPr lang="en-US" altLang="zh-CN" sz="2000" b="0">
                <a:effectLst>
                  <a:outerShdw blurRad="38100" dist="38100" dir="2700000" algn="tl">
                    <a:srgbClr val="FFFFFF"/>
                  </a:outerShdw>
                </a:effectLst>
                <a:ea typeface="宋体" panose="02010600030101010101" pitchFamily="2" charset="-122"/>
              </a:endParaRPr>
            </a:p>
          </p:txBody>
        </p:sp>
        <p:sp>
          <p:nvSpPr>
            <p:cNvPr id="1196059" name="Text Box 27"/>
            <p:cNvSpPr txBox="1">
              <a:spLocks noChangeArrowheads="1"/>
            </p:cNvSpPr>
            <p:nvPr/>
          </p:nvSpPr>
          <p:spPr bwMode="auto">
            <a:xfrm>
              <a:off x="3021" y="1862"/>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b="0">
                  <a:effectLst>
                    <a:outerShdw blurRad="38100" dist="38100" dir="2700000" algn="tl">
                      <a:srgbClr val="FFFFFF"/>
                    </a:outerShdw>
                  </a:effectLst>
                  <a:ea typeface="宋体" panose="02010600030101010101" pitchFamily="2" charset="-122"/>
                </a:rPr>
                <a:t>2006</a:t>
              </a:r>
              <a:endParaRPr lang="en-US" altLang="zh-CN" sz="2000" b="0">
                <a:effectLst>
                  <a:outerShdw blurRad="38100" dist="38100" dir="2700000" algn="tl">
                    <a:srgbClr val="FFFFFF"/>
                  </a:outerShdw>
                </a:effectLst>
                <a:ea typeface="宋体" panose="02010600030101010101" pitchFamily="2" charset="-122"/>
              </a:endParaRPr>
            </a:p>
          </p:txBody>
        </p:sp>
        <p:grpSp>
          <p:nvGrpSpPr>
            <p:cNvPr id="1196060" name="Group 28"/>
            <p:cNvGrpSpPr/>
            <p:nvPr/>
          </p:nvGrpSpPr>
          <p:grpSpPr bwMode="auto">
            <a:xfrm>
              <a:off x="3444" y="1380"/>
              <a:ext cx="60" cy="1548"/>
              <a:chOff x="3960" y="1560"/>
              <a:chExt cx="60" cy="1548"/>
            </a:xfrm>
          </p:grpSpPr>
          <p:sp>
            <p:nvSpPr>
              <p:cNvPr id="1196061" name="Line 29"/>
              <p:cNvSpPr>
                <a:spLocks noChangeShapeType="1"/>
              </p:cNvSpPr>
              <p:nvPr/>
            </p:nvSpPr>
            <p:spPr bwMode="auto">
              <a:xfrm>
                <a:off x="3960" y="156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6062" name="Line 30"/>
              <p:cNvSpPr>
                <a:spLocks noChangeShapeType="1"/>
              </p:cNvSpPr>
              <p:nvPr/>
            </p:nvSpPr>
            <p:spPr bwMode="auto">
              <a:xfrm>
                <a:off x="3960" y="2076"/>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6063" name="Line 31"/>
              <p:cNvSpPr>
                <a:spLocks noChangeShapeType="1"/>
              </p:cNvSpPr>
              <p:nvPr/>
            </p:nvSpPr>
            <p:spPr bwMode="auto">
              <a:xfrm>
                <a:off x="3960" y="2334"/>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6064" name="Line 32"/>
              <p:cNvSpPr>
                <a:spLocks noChangeShapeType="1"/>
              </p:cNvSpPr>
              <p:nvPr/>
            </p:nvSpPr>
            <p:spPr bwMode="auto">
              <a:xfrm>
                <a:off x="3960" y="2592"/>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6065" name="Line 33"/>
              <p:cNvSpPr>
                <a:spLocks noChangeShapeType="1"/>
              </p:cNvSpPr>
              <p:nvPr/>
            </p:nvSpPr>
            <p:spPr bwMode="auto">
              <a:xfrm>
                <a:off x="3960" y="285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6066" name="Line 34"/>
              <p:cNvSpPr>
                <a:spLocks noChangeShapeType="1"/>
              </p:cNvSpPr>
              <p:nvPr/>
            </p:nvSpPr>
            <p:spPr bwMode="auto">
              <a:xfrm>
                <a:off x="3960" y="310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6067" name="Line 35"/>
              <p:cNvSpPr>
                <a:spLocks noChangeShapeType="1"/>
              </p:cNvSpPr>
              <p:nvPr/>
            </p:nvSpPr>
            <p:spPr bwMode="auto">
              <a:xfrm>
                <a:off x="3960" y="181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grpSp>
        <p:grpSp>
          <p:nvGrpSpPr>
            <p:cNvPr id="1196068" name="Group 36"/>
            <p:cNvGrpSpPr/>
            <p:nvPr/>
          </p:nvGrpSpPr>
          <p:grpSpPr bwMode="auto">
            <a:xfrm>
              <a:off x="4572" y="1368"/>
              <a:ext cx="60" cy="1548"/>
              <a:chOff x="3960" y="1560"/>
              <a:chExt cx="60" cy="1548"/>
            </a:xfrm>
          </p:grpSpPr>
          <p:sp>
            <p:nvSpPr>
              <p:cNvPr id="1196069" name="Line 37"/>
              <p:cNvSpPr>
                <a:spLocks noChangeShapeType="1"/>
              </p:cNvSpPr>
              <p:nvPr/>
            </p:nvSpPr>
            <p:spPr bwMode="auto">
              <a:xfrm>
                <a:off x="3960" y="156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6070" name="Line 38"/>
              <p:cNvSpPr>
                <a:spLocks noChangeShapeType="1"/>
              </p:cNvSpPr>
              <p:nvPr/>
            </p:nvSpPr>
            <p:spPr bwMode="auto">
              <a:xfrm>
                <a:off x="3960" y="2076"/>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6071" name="Line 39"/>
              <p:cNvSpPr>
                <a:spLocks noChangeShapeType="1"/>
              </p:cNvSpPr>
              <p:nvPr/>
            </p:nvSpPr>
            <p:spPr bwMode="auto">
              <a:xfrm>
                <a:off x="3960" y="2334"/>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6072" name="Line 40"/>
              <p:cNvSpPr>
                <a:spLocks noChangeShapeType="1"/>
              </p:cNvSpPr>
              <p:nvPr/>
            </p:nvSpPr>
            <p:spPr bwMode="auto">
              <a:xfrm>
                <a:off x="3960" y="2592"/>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6073" name="Line 41"/>
              <p:cNvSpPr>
                <a:spLocks noChangeShapeType="1"/>
              </p:cNvSpPr>
              <p:nvPr/>
            </p:nvSpPr>
            <p:spPr bwMode="auto">
              <a:xfrm>
                <a:off x="3960" y="285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6074" name="Line 42"/>
              <p:cNvSpPr>
                <a:spLocks noChangeShapeType="1"/>
              </p:cNvSpPr>
              <p:nvPr/>
            </p:nvSpPr>
            <p:spPr bwMode="auto">
              <a:xfrm>
                <a:off x="3960" y="310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6075" name="Line 43"/>
              <p:cNvSpPr>
                <a:spLocks noChangeShapeType="1"/>
              </p:cNvSpPr>
              <p:nvPr/>
            </p:nvSpPr>
            <p:spPr bwMode="auto">
              <a:xfrm>
                <a:off x="3960" y="181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grpSp>
        <p:sp>
          <p:nvSpPr>
            <p:cNvPr id="1196041" name="Freeform 9"/>
            <p:cNvSpPr/>
            <p:nvPr/>
          </p:nvSpPr>
          <p:spPr bwMode="auto">
            <a:xfrm>
              <a:off x="3430" y="3018"/>
              <a:ext cx="1212" cy="672"/>
            </a:xfrm>
            <a:custGeom>
              <a:avLst/>
              <a:gdLst/>
              <a:ahLst/>
              <a:cxnLst>
                <a:cxn ang="0">
                  <a:pos x="12" y="0"/>
                </a:cxn>
                <a:cxn ang="0">
                  <a:pos x="1212" y="0"/>
                </a:cxn>
                <a:cxn ang="0">
                  <a:pos x="1212" y="624"/>
                </a:cxn>
                <a:cxn ang="0">
                  <a:pos x="1140" y="672"/>
                </a:cxn>
                <a:cxn ang="0">
                  <a:pos x="720" y="468"/>
                </a:cxn>
                <a:cxn ang="0">
                  <a:pos x="540" y="384"/>
                </a:cxn>
                <a:cxn ang="0">
                  <a:pos x="360" y="372"/>
                </a:cxn>
                <a:cxn ang="0">
                  <a:pos x="216" y="408"/>
                </a:cxn>
                <a:cxn ang="0">
                  <a:pos x="0" y="468"/>
                </a:cxn>
                <a:cxn ang="0">
                  <a:pos x="12" y="0"/>
                </a:cxn>
              </a:cxnLst>
              <a:rect l="0" t="0" r="r" b="b"/>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CCFFFF"/>
            </a:solidFill>
            <a:ln w="38100" cmpd="sng">
              <a:solidFill>
                <a:schemeClr val="tx1"/>
              </a:solidFill>
              <a:round/>
            </a:ln>
            <a:effectLst>
              <a:outerShdw blurRad="50800" dist="106680" dir="2700000" algn="tl" rotWithShape="0">
                <a:prstClr val="black">
                  <a:alpha val="43000"/>
                </a:prstClr>
              </a:outerShdw>
            </a:effectLst>
          </p:spPr>
          <p:txBody>
            <a:bodyPr wrap="none" anchor="ctr"/>
            <a:lstStyle/>
            <a:p>
              <a:endParaRPr lang="zh-CN" altLang="en-US"/>
            </a:p>
          </p:txBody>
        </p:sp>
      </p:grpSp>
      <p:sp>
        <p:nvSpPr>
          <p:cNvPr id="1196076" name="Text Box 44"/>
          <p:cNvSpPr txBox="1">
            <a:spLocks noChangeArrowheads="1"/>
          </p:cNvSpPr>
          <p:nvPr/>
        </p:nvSpPr>
        <p:spPr bwMode="auto">
          <a:xfrm>
            <a:off x="8607797" y="1960563"/>
            <a:ext cx="336550" cy="45720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0000FF"/>
                </a:solidFill>
                <a:effectLst>
                  <a:outerShdw blurRad="38100" dist="38100" dir="2700000" algn="tl">
                    <a:srgbClr val="000000"/>
                  </a:outerShdw>
                </a:effectLst>
                <a:ea typeface="宋体" panose="02010600030101010101" pitchFamily="2" charset="-122"/>
              </a:rPr>
              <a:t>5</a:t>
            </a:r>
            <a:endParaRPr lang="en-US" altLang="zh-CN">
              <a:solidFill>
                <a:srgbClr val="0000FF"/>
              </a:solidFill>
              <a:effectLst>
                <a:outerShdw blurRad="38100" dist="38100" dir="2700000" algn="tl">
                  <a:srgbClr val="000000"/>
                </a:outerShdw>
              </a:effectLst>
              <a:ea typeface="宋体" panose="02010600030101010101" pitchFamily="2" charset="-122"/>
            </a:endParaRPr>
          </a:p>
        </p:txBody>
      </p:sp>
      <p:grpSp>
        <p:nvGrpSpPr>
          <p:cNvPr id="1196077" name="Group 45"/>
          <p:cNvGrpSpPr/>
          <p:nvPr/>
        </p:nvGrpSpPr>
        <p:grpSpPr bwMode="auto">
          <a:xfrm>
            <a:off x="8347447" y="1550989"/>
            <a:ext cx="2546349" cy="1016001"/>
            <a:chOff x="3735" y="977"/>
            <a:chExt cx="1604" cy="640"/>
          </a:xfrm>
        </p:grpSpPr>
        <p:grpSp>
          <p:nvGrpSpPr>
            <p:cNvPr id="1196078" name="Group 46"/>
            <p:cNvGrpSpPr/>
            <p:nvPr/>
          </p:nvGrpSpPr>
          <p:grpSpPr bwMode="auto">
            <a:xfrm>
              <a:off x="4630" y="1125"/>
              <a:ext cx="705" cy="252"/>
              <a:chOff x="4402" y="1437"/>
              <a:chExt cx="705" cy="252"/>
            </a:xfrm>
          </p:grpSpPr>
          <p:sp>
            <p:nvSpPr>
              <p:cNvPr id="1196079" name="Line 47"/>
              <p:cNvSpPr>
                <a:spLocks noChangeShapeType="1"/>
              </p:cNvSpPr>
              <p:nvPr/>
            </p:nvSpPr>
            <p:spPr bwMode="auto">
              <a:xfrm flipH="1">
                <a:off x="4402" y="1560"/>
                <a:ext cx="228" cy="0"/>
              </a:xfrm>
              <a:prstGeom prst="line">
                <a:avLst/>
              </a:prstGeom>
              <a:noFill/>
              <a:ln w="38100">
                <a:solidFill>
                  <a:schemeClr val="tx1"/>
                </a:solidFill>
                <a:round/>
                <a:headEnd type="none" w="lg" len="lg"/>
                <a:tailEnd type="stealth" w="lg" len="lg"/>
              </a:ln>
              <a:effectLst/>
            </p:spPr>
            <p:txBody>
              <a:bodyPr wrap="none" anchor="ctr"/>
              <a:lstStyle/>
              <a:p>
                <a:endParaRPr lang="zh-CN" altLang="en-US">
                  <a:latin typeface="+mn-lt"/>
                  <a:ea typeface="楷体" panose="02010609060101010101" pitchFamily="49" charset="-122"/>
                </a:endParaRPr>
              </a:p>
            </p:txBody>
          </p:sp>
          <p:sp>
            <p:nvSpPr>
              <p:cNvPr id="1196080" name="Text Box 48"/>
              <p:cNvSpPr txBox="1">
                <a:spLocks noChangeArrowheads="1"/>
              </p:cNvSpPr>
              <p:nvPr/>
            </p:nvSpPr>
            <p:spPr bwMode="auto">
              <a:xfrm>
                <a:off x="4584" y="1437"/>
                <a:ext cx="523" cy="252"/>
              </a:xfrm>
              <a:prstGeom prst="rect">
                <a:avLst/>
              </a:prstGeom>
              <a:noFill/>
              <a:ln w="9525">
                <a:noFill/>
                <a:miter lim="800000"/>
                <a:headEnd type="none" w="lg" len="lg"/>
              </a:ln>
              <a:effectLst/>
            </p:spPr>
            <p:txBody>
              <a:bodyPr wrap="none">
                <a:spAutoFit/>
              </a:bodyPr>
              <a:lstStyle/>
              <a:p>
                <a:pPr>
                  <a:lnSpc>
                    <a:spcPct val="100000"/>
                  </a:lnSpc>
                  <a:spcBef>
                    <a:spcPct val="0"/>
                  </a:spcBef>
                </a:pPr>
                <a:r>
                  <a:rPr lang="zh-CN" altLang="en-US" sz="2000" dirty="0">
                    <a:effectLst>
                      <a:outerShdw blurRad="38100" dist="38100" dir="2700000" algn="tl">
                        <a:srgbClr val="FFFFFF"/>
                      </a:outerShdw>
                    </a:effectLst>
                    <a:latin typeface="+mn-lt"/>
                    <a:ea typeface="楷体" panose="02010609060101010101" pitchFamily="49" charset="-122"/>
                  </a:rPr>
                  <a:t>变量</a:t>
                </a:r>
                <a:r>
                  <a:rPr lang="en-US" altLang="zh-CN" sz="2000" dirty="0">
                    <a:effectLst>
                      <a:outerShdw blurRad="38100" dist="38100" dir="2700000" algn="tl">
                        <a:srgbClr val="FFFFFF"/>
                      </a:outerShdw>
                    </a:effectLst>
                    <a:latin typeface="+mn-lt"/>
                    <a:ea typeface="楷体" panose="02010609060101010101" pitchFamily="49" charset="-122"/>
                  </a:rPr>
                  <a:t>a</a:t>
                </a:r>
                <a:endParaRPr lang="en-US" altLang="zh-CN" sz="2000" dirty="0">
                  <a:effectLst>
                    <a:outerShdw blurRad="38100" dist="38100" dir="2700000" algn="tl">
                      <a:srgbClr val="FFFFFF"/>
                    </a:outerShdw>
                  </a:effectLst>
                  <a:latin typeface="+mn-lt"/>
                  <a:ea typeface="楷体" panose="02010609060101010101" pitchFamily="49" charset="-122"/>
                </a:endParaRPr>
              </a:p>
            </p:txBody>
          </p:sp>
        </p:grpSp>
        <p:grpSp>
          <p:nvGrpSpPr>
            <p:cNvPr id="1196081" name="Group 49"/>
            <p:cNvGrpSpPr/>
            <p:nvPr/>
          </p:nvGrpSpPr>
          <p:grpSpPr bwMode="auto">
            <a:xfrm>
              <a:off x="4630" y="1365"/>
              <a:ext cx="709" cy="252"/>
              <a:chOff x="4426" y="1917"/>
              <a:chExt cx="709" cy="252"/>
            </a:xfrm>
          </p:grpSpPr>
          <p:sp>
            <p:nvSpPr>
              <p:cNvPr id="1196082" name="Line 50"/>
              <p:cNvSpPr>
                <a:spLocks noChangeShapeType="1"/>
              </p:cNvSpPr>
              <p:nvPr/>
            </p:nvSpPr>
            <p:spPr bwMode="auto">
              <a:xfrm flipH="1">
                <a:off x="4426" y="2040"/>
                <a:ext cx="228" cy="0"/>
              </a:xfrm>
              <a:prstGeom prst="line">
                <a:avLst/>
              </a:prstGeom>
              <a:noFill/>
              <a:ln w="38100">
                <a:solidFill>
                  <a:schemeClr val="tx1"/>
                </a:solidFill>
                <a:round/>
                <a:headEnd type="none" w="lg" len="lg"/>
                <a:tailEnd type="stealth" w="lg" len="lg"/>
              </a:ln>
              <a:effectLst/>
            </p:spPr>
            <p:txBody>
              <a:bodyPr wrap="none" anchor="ctr"/>
              <a:lstStyle/>
              <a:p>
                <a:endParaRPr lang="zh-CN" altLang="en-US">
                  <a:latin typeface="+mn-lt"/>
                  <a:ea typeface="楷体" panose="02010609060101010101" pitchFamily="49" charset="-122"/>
                </a:endParaRPr>
              </a:p>
            </p:txBody>
          </p:sp>
          <p:sp>
            <p:nvSpPr>
              <p:cNvPr id="1196083" name="Text Box 51"/>
              <p:cNvSpPr txBox="1">
                <a:spLocks noChangeArrowheads="1"/>
              </p:cNvSpPr>
              <p:nvPr/>
            </p:nvSpPr>
            <p:spPr bwMode="auto">
              <a:xfrm>
                <a:off x="4523" y="1917"/>
                <a:ext cx="612" cy="252"/>
              </a:xfrm>
              <a:prstGeom prst="rect">
                <a:avLst/>
              </a:prstGeom>
              <a:noFill/>
              <a:ln w="9525">
                <a:noFill/>
                <a:miter lim="800000"/>
                <a:headEnd type="none" w="lg" len="lg"/>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latin typeface="+mn-lt"/>
                    <a:ea typeface="楷体" panose="02010609060101010101" pitchFamily="49" charset="-122"/>
                  </a:rPr>
                  <a:t>  </a:t>
                </a:r>
                <a:r>
                  <a:rPr lang="zh-CN" altLang="en-US" sz="2000">
                    <a:effectLst>
                      <a:outerShdw blurRad="38100" dist="38100" dir="2700000" algn="tl">
                        <a:srgbClr val="FFFFFF"/>
                      </a:outerShdw>
                    </a:effectLst>
                    <a:latin typeface="+mn-lt"/>
                    <a:ea typeface="楷体" panose="02010609060101010101" pitchFamily="49" charset="-122"/>
                  </a:rPr>
                  <a:t>变量</a:t>
                </a:r>
                <a:r>
                  <a:rPr lang="en-US" altLang="zh-CN" sz="2000">
                    <a:effectLst>
                      <a:outerShdw blurRad="38100" dist="38100" dir="2700000" algn="tl">
                        <a:srgbClr val="FFFFFF"/>
                      </a:outerShdw>
                    </a:effectLst>
                    <a:latin typeface="+mn-lt"/>
                    <a:ea typeface="楷体" panose="02010609060101010101" pitchFamily="49" charset="-122"/>
                  </a:rPr>
                  <a:t>b</a:t>
                </a:r>
                <a:endParaRPr lang="en-US" altLang="zh-CN" sz="2000">
                  <a:effectLst>
                    <a:outerShdw blurRad="38100" dist="38100" dir="2700000" algn="tl">
                      <a:srgbClr val="FFFFFF"/>
                    </a:outerShdw>
                  </a:effectLst>
                  <a:latin typeface="+mn-lt"/>
                  <a:ea typeface="楷体" panose="02010609060101010101" pitchFamily="49" charset="-122"/>
                </a:endParaRPr>
              </a:p>
            </p:txBody>
          </p:sp>
        </p:grpSp>
        <p:sp>
          <p:nvSpPr>
            <p:cNvPr id="1196084" name="Text Box 52"/>
            <p:cNvSpPr txBox="1">
              <a:spLocks noChangeArrowheads="1"/>
            </p:cNvSpPr>
            <p:nvPr/>
          </p:nvSpPr>
          <p:spPr bwMode="auto">
            <a:xfrm>
              <a:off x="3735" y="977"/>
              <a:ext cx="573" cy="252"/>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solidFill>
                    <a:srgbClr val="CC0099"/>
                  </a:solidFill>
                  <a:effectLst>
                    <a:outerShdw blurRad="38100" dist="38100" dir="2700000" algn="tl">
                      <a:srgbClr val="000000"/>
                    </a:outerShdw>
                  </a:effectLst>
                  <a:latin typeface="+mn-lt"/>
                  <a:ea typeface="楷体" panose="02010609060101010101" pitchFamily="49" charset="-122"/>
                </a:rPr>
                <a:t>(main)</a:t>
              </a:r>
              <a:endParaRPr lang="en-US" altLang="zh-CN" sz="2000">
                <a:solidFill>
                  <a:srgbClr val="CC0099"/>
                </a:solidFill>
                <a:effectLst>
                  <a:outerShdw blurRad="38100" dist="38100" dir="2700000" algn="tl">
                    <a:srgbClr val="000000"/>
                  </a:outerShdw>
                </a:effectLst>
                <a:latin typeface="+mn-lt"/>
                <a:ea typeface="楷体" panose="02010609060101010101" pitchFamily="49" charset="-122"/>
              </a:endParaRPr>
            </a:p>
          </p:txBody>
        </p:sp>
      </p:grpSp>
      <p:sp>
        <p:nvSpPr>
          <p:cNvPr id="1196085" name="Text Box 53"/>
          <p:cNvSpPr txBox="1">
            <a:spLocks noChangeArrowheads="1"/>
          </p:cNvSpPr>
          <p:nvPr/>
        </p:nvSpPr>
        <p:spPr bwMode="auto">
          <a:xfrm>
            <a:off x="8612559" y="2365375"/>
            <a:ext cx="336550" cy="45720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FF3300"/>
                </a:solidFill>
                <a:effectLst>
                  <a:outerShdw blurRad="38100" dist="38100" dir="2700000" algn="tl">
                    <a:srgbClr val="000000"/>
                  </a:outerShdw>
                </a:effectLst>
                <a:ea typeface="宋体" panose="02010600030101010101" pitchFamily="2" charset="-122"/>
              </a:rPr>
              <a:t>9</a:t>
            </a:r>
            <a:endParaRPr lang="en-US" altLang="zh-CN">
              <a:solidFill>
                <a:srgbClr val="0000FF"/>
              </a:solidFill>
              <a:effectLst>
                <a:outerShdw blurRad="38100" dist="38100" dir="2700000" algn="tl">
                  <a:srgbClr val="000000"/>
                </a:outerShdw>
              </a:effectLst>
              <a:ea typeface="宋体" panose="02010600030101010101" pitchFamily="2" charset="-122"/>
            </a:endParaRPr>
          </a:p>
        </p:txBody>
      </p:sp>
      <p:grpSp>
        <p:nvGrpSpPr>
          <p:cNvPr id="1196086" name="Group 54"/>
          <p:cNvGrpSpPr/>
          <p:nvPr/>
        </p:nvGrpSpPr>
        <p:grpSpPr bwMode="auto">
          <a:xfrm>
            <a:off x="8403009" y="2770189"/>
            <a:ext cx="2949575" cy="1397001"/>
            <a:chOff x="3770" y="1745"/>
            <a:chExt cx="1858" cy="880"/>
          </a:xfrm>
        </p:grpSpPr>
        <p:grpSp>
          <p:nvGrpSpPr>
            <p:cNvPr id="1196087" name="Group 55"/>
            <p:cNvGrpSpPr/>
            <p:nvPr/>
          </p:nvGrpSpPr>
          <p:grpSpPr bwMode="auto">
            <a:xfrm>
              <a:off x="4659" y="2373"/>
              <a:ext cx="969" cy="252"/>
              <a:chOff x="4426" y="1917"/>
              <a:chExt cx="969" cy="252"/>
            </a:xfrm>
          </p:grpSpPr>
          <p:sp>
            <p:nvSpPr>
              <p:cNvPr id="1196088" name="Line 56"/>
              <p:cNvSpPr>
                <a:spLocks noChangeShapeType="1"/>
              </p:cNvSpPr>
              <p:nvPr/>
            </p:nvSpPr>
            <p:spPr bwMode="auto">
              <a:xfrm flipH="1">
                <a:off x="4426" y="2040"/>
                <a:ext cx="228" cy="0"/>
              </a:xfrm>
              <a:prstGeom prst="line">
                <a:avLst/>
              </a:prstGeom>
              <a:noFill/>
              <a:ln w="38100">
                <a:solidFill>
                  <a:schemeClr val="tx1"/>
                </a:solidFill>
                <a:round/>
                <a:headEnd type="none" w="lg" len="lg"/>
                <a:tailEnd type="stealth" w="lg" len="lg"/>
              </a:ln>
              <a:effectLst/>
            </p:spPr>
            <p:txBody>
              <a:bodyPr wrap="none" anchor="ctr"/>
              <a:lstStyle/>
              <a:p>
                <a:endParaRPr lang="zh-CN" altLang="en-US">
                  <a:latin typeface="+mn-lt"/>
                  <a:ea typeface="楷体" panose="02010609060101010101" pitchFamily="49" charset="-122"/>
                </a:endParaRPr>
              </a:p>
            </p:txBody>
          </p:sp>
          <p:sp>
            <p:nvSpPr>
              <p:cNvPr id="1196089" name="Text Box 57"/>
              <p:cNvSpPr txBox="1">
                <a:spLocks noChangeArrowheads="1"/>
              </p:cNvSpPr>
              <p:nvPr/>
            </p:nvSpPr>
            <p:spPr bwMode="auto">
              <a:xfrm>
                <a:off x="4523" y="1917"/>
                <a:ext cx="872" cy="252"/>
              </a:xfrm>
              <a:prstGeom prst="rect">
                <a:avLst/>
              </a:prstGeom>
              <a:noFill/>
              <a:ln w="9525">
                <a:noFill/>
                <a:miter lim="800000"/>
                <a:headEnd type="none" w="lg" len="lg"/>
              </a:ln>
              <a:effectLst/>
            </p:spPr>
            <p:txBody>
              <a:bodyPr wrap="none">
                <a:spAutoFit/>
              </a:bodyPr>
              <a:lstStyle/>
              <a:p>
                <a:pPr>
                  <a:lnSpc>
                    <a:spcPct val="100000"/>
                  </a:lnSpc>
                  <a:spcBef>
                    <a:spcPct val="0"/>
                  </a:spcBef>
                </a:pPr>
                <a:r>
                  <a:rPr lang="en-US" altLang="zh-CN" sz="2000" dirty="0">
                    <a:effectLst>
                      <a:outerShdw blurRad="38100" dist="38100" dir="2700000" algn="tl">
                        <a:srgbClr val="FFFFFF"/>
                      </a:outerShdw>
                    </a:effectLst>
                    <a:latin typeface="+mn-lt"/>
                    <a:ea typeface="楷体" panose="02010609060101010101" pitchFamily="49" charset="-122"/>
                  </a:rPr>
                  <a:t>  </a:t>
                </a:r>
                <a:r>
                  <a:rPr lang="zh-CN" altLang="en-US" sz="2000" dirty="0">
                    <a:effectLst>
                      <a:outerShdw blurRad="38100" dist="38100" dir="2700000" algn="tl">
                        <a:srgbClr val="FFFFFF"/>
                      </a:outerShdw>
                    </a:effectLst>
                    <a:latin typeface="+mn-lt"/>
                    <a:ea typeface="楷体" panose="02010609060101010101" pitchFamily="49" charset="-122"/>
                  </a:rPr>
                  <a:t>变量</a:t>
                </a:r>
                <a:r>
                  <a:rPr lang="en-US" altLang="zh-CN" sz="2000" dirty="0">
                    <a:effectLst>
                      <a:outerShdw blurRad="38100" dist="38100" dir="2700000" algn="tl">
                        <a:srgbClr val="FFFFFF"/>
                      </a:outerShdw>
                    </a:effectLst>
                    <a:latin typeface="+mn-lt"/>
                    <a:ea typeface="楷体" panose="02010609060101010101" pitchFamily="49" charset="-122"/>
                  </a:rPr>
                  <a:t>temp</a:t>
                </a:r>
                <a:endParaRPr lang="en-US" altLang="zh-CN" sz="2000" dirty="0">
                  <a:effectLst>
                    <a:outerShdw blurRad="38100" dist="38100" dir="2700000" algn="tl">
                      <a:srgbClr val="FFFFFF"/>
                    </a:outerShdw>
                  </a:effectLst>
                  <a:latin typeface="+mn-lt"/>
                  <a:ea typeface="楷体" panose="02010609060101010101" pitchFamily="49" charset="-122"/>
                </a:endParaRPr>
              </a:p>
            </p:txBody>
          </p:sp>
        </p:grpSp>
        <p:grpSp>
          <p:nvGrpSpPr>
            <p:cNvPr id="1196090" name="Group 58"/>
            <p:cNvGrpSpPr/>
            <p:nvPr/>
          </p:nvGrpSpPr>
          <p:grpSpPr bwMode="auto">
            <a:xfrm>
              <a:off x="4642" y="2121"/>
              <a:ext cx="700" cy="252"/>
              <a:chOff x="4426" y="1917"/>
              <a:chExt cx="700" cy="252"/>
            </a:xfrm>
          </p:grpSpPr>
          <p:sp>
            <p:nvSpPr>
              <p:cNvPr id="1196091" name="Line 59"/>
              <p:cNvSpPr>
                <a:spLocks noChangeShapeType="1"/>
              </p:cNvSpPr>
              <p:nvPr/>
            </p:nvSpPr>
            <p:spPr bwMode="auto">
              <a:xfrm flipH="1">
                <a:off x="4426" y="2040"/>
                <a:ext cx="228" cy="0"/>
              </a:xfrm>
              <a:prstGeom prst="line">
                <a:avLst/>
              </a:prstGeom>
              <a:noFill/>
              <a:ln w="38100">
                <a:solidFill>
                  <a:schemeClr val="tx1"/>
                </a:solidFill>
                <a:round/>
                <a:headEnd type="none" w="lg" len="lg"/>
                <a:tailEnd type="stealth" w="lg" len="lg"/>
              </a:ln>
              <a:effectLst/>
            </p:spPr>
            <p:txBody>
              <a:bodyPr wrap="none" anchor="ctr"/>
              <a:lstStyle/>
              <a:p>
                <a:endParaRPr lang="zh-CN" altLang="en-US">
                  <a:latin typeface="+mn-lt"/>
                  <a:ea typeface="楷体" panose="02010609060101010101" pitchFamily="49" charset="-122"/>
                </a:endParaRPr>
              </a:p>
            </p:txBody>
          </p:sp>
          <p:sp>
            <p:nvSpPr>
              <p:cNvPr id="1196092" name="Text Box 60"/>
              <p:cNvSpPr txBox="1">
                <a:spLocks noChangeArrowheads="1"/>
              </p:cNvSpPr>
              <p:nvPr/>
            </p:nvSpPr>
            <p:spPr bwMode="auto">
              <a:xfrm>
                <a:off x="4523" y="1917"/>
                <a:ext cx="603" cy="252"/>
              </a:xfrm>
              <a:prstGeom prst="rect">
                <a:avLst/>
              </a:prstGeom>
              <a:noFill/>
              <a:ln w="9525">
                <a:noFill/>
                <a:miter lim="800000"/>
                <a:headEnd type="none" w="lg" len="lg"/>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latin typeface="+mn-lt"/>
                    <a:ea typeface="楷体" panose="02010609060101010101" pitchFamily="49" charset="-122"/>
                  </a:rPr>
                  <a:t>  </a:t>
                </a:r>
                <a:r>
                  <a:rPr lang="zh-CN" altLang="en-US" sz="2000">
                    <a:effectLst>
                      <a:outerShdw blurRad="38100" dist="38100" dir="2700000" algn="tl">
                        <a:srgbClr val="FFFFFF"/>
                      </a:outerShdw>
                    </a:effectLst>
                    <a:latin typeface="+mn-lt"/>
                    <a:ea typeface="楷体" panose="02010609060101010101" pitchFamily="49" charset="-122"/>
                  </a:rPr>
                  <a:t>变量</a:t>
                </a:r>
                <a:r>
                  <a:rPr lang="en-US" altLang="zh-CN" sz="2000">
                    <a:effectLst>
                      <a:outerShdw blurRad="38100" dist="38100" dir="2700000" algn="tl">
                        <a:srgbClr val="FFFFFF"/>
                      </a:outerShdw>
                    </a:effectLst>
                    <a:latin typeface="+mn-lt"/>
                    <a:ea typeface="楷体" panose="02010609060101010101" pitchFamily="49" charset="-122"/>
                  </a:rPr>
                  <a:t>y</a:t>
                </a:r>
                <a:endParaRPr lang="en-US" altLang="zh-CN" sz="2000">
                  <a:effectLst>
                    <a:outerShdw blurRad="38100" dist="38100" dir="2700000" algn="tl">
                      <a:srgbClr val="FFFFFF"/>
                    </a:outerShdw>
                  </a:effectLst>
                  <a:latin typeface="+mn-lt"/>
                  <a:ea typeface="楷体" panose="02010609060101010101" pitchFamily="49" charset="-122"/>
                </a:endParaRPr>
              </a:p>
            </p:txBody>
          </p:sp>
        </p:grpSp>
        <p:grpSp>
          <p:nvGrpSpPr>
            <p:cNvPr id="1196093" name="Group 61"/>
            <p:cNvGrpSpPr/>
            <p:nvPr/>
          </p:nvGrpSpPr>
          <p:grpSpPr bwMode="auto">
            <a:xfrm>
              <a:off x="4642" y="1869"/>
              <a:ext cx="700" cy="252"/>
              <a:chOff x="4426" y="1917"/>
              <a:chExt cx="700" cy="252"/>
            </a:xfrm>
          </p:grpSpPr>
          <p:sp>
            <p:nvSpPr>
              <p:cNvPr id="1196094" name="Line 62"/>
              <p:cNvSpPr>
                <a:spLocks noChangeShapeType="1"/>
              </p:cNvSpPr>
              <p:nvPr/>
            </p:nvSpPr>
            <p:spPr bwMode="auto">
              <a:xfrm flipH="1">
                <a:off x="4426" y="2040"/>
                <a:ext cx="228" cy="0"/>
              </a:xfrm>
              <a:prstGeom prst="line">
                <a:avLst/>
              </a:prstGeom>
              <a:noFill/>
              <a:ln w="38100">
                <a:solidFill>
                  <a:schemeClr val="tx1"/>
                </a:solidFill>
                <a:round/>
                <a:headEnd type="none" w="lg" len="lg"/>
                <a:tailEnd type="stealth" w="lg" len="lg"/>
              </a:ln>
              <a:effectLst/>
            </p:spPr>
            <p:txBody>
              <a:bodyPr wrap="none" anchor="ctr"/>
              <a:lstStyle/>
              <a:p>
                <a:endParaRPr lang="zh-CN" altLang="en-US">
                  <a:latin typeface="+mn-lt"/>
                  <a:ea typeface="楷体" panose="02010609060101010101" pitchFamily="49" charset="-122"/>
                </a:endParaRPr>
              </a:p>
            </p:txBody>
          </p:sp>
          <p:sp>
            <p:nvSpPr>
              <p:cNvPr id="1196095" name="Text Box 63"/>
              <p:cNvSpPr txBox="1">
                <a:spLocks noChangeArrowheads="1"/>
              </p:cNvSpPr>
              <p:nvPr/>
            </p:nvSpPr>
            <p:spPr bwMode="auto">
              <a:xfrm>
                <a:off x="4523" y="1917"/>
                <a:ext cx="603" cy="252"/>
              </a:xfrm>
              <a:prstGeom prst="rect">
                <a:avLst/>
              </a:prstGeom>
              <a:noFill/>
              <a:ln w="9525">
                <a:noFill/>
                <a:miter lim="800000"/>
                <a:headEnd type="none" w="lg" len="lg"/>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latin typeface="+mn-lt"/>
                    <a:ea typeface="楷体" panose="02010609060101010101" pitchFamily="49" charset="-122"/>
                  </a:rPr>
                  <a:t>  </a:t>
                </a:r>
                <a:r>
                  <a:rPr lang="zh-CN" altLang="en-US" sz="2000">
                    <a:effectLst>
                      <a:outerShdw blurRad="38100" dist="38100" dir="2700000" algn="tl">
                        <a:srgbClr val="FFFFFF"/>
                      </a:outerShdw>
                    </a:effectLst>
                    <a:latin typeface="+mn-lt"/>
                    <a:ea typeface="楷体" panose="02010609060101010101" pitchFamily="49" charset="-122"/>
                  </a:rPr>
                  <a:t>变量</a:t>
                </a:r>
                <a:r>
                  <a:rPr lang="en-US" altLang="zh-CN" sz="2000">
                    <a:effectLst>
                      <a:outerShdw blurRad="38100" dist="38100" dir="2700000" algn="tl">
                        <a:srgbClr val="FFFFFF"/>
                      </a:outerShdw>
                    </a:effectLst>
                    <a:latin typeface="+mn-lt"/>
                    <a:ea typeface="楷体" panose="02010609060101010101" pitchFamily="49" charset="-122"/>
                  </a:rPr>
                  <a:t>x</a:t>
                </a:r>
                <a:endParaRPr lang="en-US" altLang="zh-CN" sz="2000">
                  <a:effectLst>
                    <a:outerShdw blurRad="38100" dist="38100" dir="2700000" algn="tl">
                      <a:srgbClr val="FFFFFF"/>
                    </a:outerShdw>
                  </a:effectLst>
                  <a:latin typeface="+mn-lt"/>
                  <a:ea typeface="楷体" panose="02010609060101010101" pitchFamily="49" charset="-122"/>
                </a:endParaRPr>
              </a:p>
            </p:txBody>
          </p:sp>
        </p:grpSp>
        <p:sp>
          <p:nvSpPr>
            <p:cNvPr id="1196096" name="Text Box 64"/>
            <p:cNvSpPr txBox="1">
              <a:spLocks noChangeArrowheads="1"/>
            </p:cNvSpPr>
            <p:nvPr/>
          </p:nvSpPr>
          <p:spPr bwMode="auto">
            <a:xfrm>
              <a:off x="3770" y="1745"/>
              <a:ext cx="574" cy="252"/>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solidFill>
                    <a:srgbClr val="336600"/>
                  </a:solidFill>
                  <a:effectLst>
                    <a:outerShdw blurRad="38100" dist="38100" dir="2700000" algn="tl">
                      <a:srgbClr val="000000"/>
                    </a:outerShdw>
                  </a:effectLst>
                  <a:latin typeface="+mn-lt"/>
                  <a:ea typeface="楷体" panose="02010609060101010101" pitchFamily="49" charset="-122"/>
                </a:rPr>
                <a:t>(swap)</a:t>
              </a:r>
              <a:endParaRPr lang="en-US" altLang="zh-CN" sz="2000">
                <a:solidFill>
                  <a:schemeClr val="accent2"/>
                </a:solidFill>
                <a:effectLst>
                  <a:outerShdw blurRad="38100" dist="38100" dir="2700000" algn="tl">
                    <a:srgbClr val="000000"/>
                  </a:outerShdw>
                </a:effectLst>
                <a:latin typeface="+mn-lt"/>
                <a:ea typeface="楷体" panose="02010609060101010101" pitchFamily="49" charset="-122"/>
              </a:endParaRPr>
            </a:p>
          </p:txBody>
        </p:sp>
      </p:grpSp>
      <p:sp>
        <p:nvSpPr>
          <p:cNvPr id="1196097" name="Text Box 65"/>
          <p:cNvSpPr txBox="1">
            <a:spLocks noChangeArrowheads="1"/>
          </p:cNvSpPr>
          <p:nvPr/>
        </p:nvSpPr>
        <p:spPr bwMode="auto">
          <a:xfrm>
            <a:off x="8596684" y="3960813"/>
            <a:ext cx="336550" cy="45720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dirty="0">
                <a:solidFill>
                  <a:srgbClr val="0000FF"/>
                </a:solidFill>
                <a:effectLst>
                  <a:outerShdw blurRad="38100" dist="38100" dir="2700000" algn="tl">
                    <a:srgbClr val="000000"/>
                  </a:outerShdw>
                </a:effectLst>
                <a:ea typeface="宋体" panose="02010600030101010101" pitchFamily="2" charset="-122"/>
              </a:rPr>
              <a:t>5</a:t>
            </a:r>
            <a:endParaRPr lang="en-US" altLang="zh-CN" sz="2000" dirty="0">
              <a:solidFill>
                <a:srgbClr val="0000FF"/>
              </a:solidFill>
              <a:effectLst>
                <a:outerShdw blurRad="38100" dist="38100" dir="2700000" algn="tl">
                  <a:srgbClr val="000000"/>
                </a:outerShdw>
              </a:effectLst>
              <a:ea typeface="宋体" panose="02010600030101010101" pitchFamily="2" charset="-122"/>
            </a:endParaRPr>
          </a:p>
        </p:txBody>
      </p:sp>
      <p:grpSp>
        <p:nvGrpSpPr>
          <p:cNvPr id="1196098" name="Group 66"/>
          <p:cNvGrpSpPr/>
          <p:nvPr/>
        </p:nvGrpSpPr>
        <p:grpSpPr bwMode="auto">
          <a:xfrm>
            <a:off x="7115548" y="2170116"/>
            <a:ext cx="1890713" cy="1414464"/>
            <a:chOff x="2959" y="1367"/>
            <a:chExt cx="1191" cy="891"/>
          </a:xfrm>
        </p:grpSpPr>
        <p:sp>
          <p:nvSpPr>
            <p:cNvPr id="1196099" name="Text Box 67"/>
            <p:cNvSpPr txBox="1">
              <a:spLocks noChangeArrowheads="1"/>
            </p:cNvSpPr>
            <p:nvPr/>
          </p:nvSpPr>
          <p:spPr bwMode="auto">
            <a:xfrm>
              <a:off x="3938" y="1970"/>
              <a:ext cx="212" cy="288"/>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0000FF"/>
                  </a:solidFill>
                  <a:effectLst>
                    <a:outerShdw blurRad="38100" dist="38100" dir="2700000" algn="tl">
                      <a:srgbClr val="000000"/>
                    </a:outerShdw>
                  </a:effectLst>
                  <a:ea typeface="宋体" panose="02010600030101010101" pitchFamily="2" charset="-122"/>
                </a:rPr>
                <a:t>5</a:t>
              </a:r>
              <a:endParaRPr lang="en-US" altLang="zh-CN">
                <a:solidFill>
                  <a:srgbClr val="0000FF"/>
                </a:solidFill>
                <a:effectLst>
                  <a:outerShdw blurRad="38100" dist="38100" dir="2700000" algn="tl">
                    <a:srgbClr val="000000"/>
                  </a:outerShdw>
                </a:effectLst>
                <a:ea typeface="宋体" panose="02010600030101010101" pitchFamily="2" charset="-122"/>
              </a:endParaRPr>
            </a:p>
          </p:txBody>
        </p:sp>
        <p:sp>
          <p:nvSpPr>
            <p:cNvPr id="1196100" name="Freeform 68"/>
            <p:cNvSpPr/>
            <p:nvPr/>
          </p:nvSpPr>
          <p:spPr bwMode="auto">
            <a:xfrm rot="577328">
              <a:off x="2959" y="1367"/>
              <a:ext cx="513" cy="746"/>
            </a:xfrm>
            <a:custGeom>
              <a:avLst/>
              <a:gdLst/>
              <a:ahLst/>
              <a:cxnLst>
                <a:cxn ang="0">
                  <a:pos x="114" y="0"/>
                </a:cxn>
                <a:cxn ang="0">
                  <a:pos x="6" y="312"/>
                </a:cxn>
                <a:cxn ang="0">
                  <a:pos x="150" y="744"/>
                </a:cxn>
              </a:cxnLst>
              <a:rect l="0" t="0" r="r" b="b"/>
              <a:pathLst>
                <a:path w="150" h="744">
                  <a:moveTo>
                    <a:pt x="114" y="0"/>
                  </a:moveTo>
                  <a:cubicBezTo>
                    <a:pt x="57" y="94"/>
                    <a:pt x="0" y="188"/>
                    <a:pt x="6" y="312"/>
                  </a:cubicBezTo>
                  <a:cubicBezTo>
                    <a:pt x="12" y="436"/>
                    <a:pt x="128" y="672"/>
                    <a:pt x="150" y="744"/>
                  </a:cubicBezTo>
                </a:path>
              </a:pathLst>
            </a:custGeom>
            <a:noFill/>
            <a:ln w="38100" cap="flat" cmpd="sng">
              <a:solidFill>
                <a:srgbClr val="0000FF"/>
              </a:solidFill>
              <a:prstDash val="solid"/>
              <a:round/>
              <a:headEnd type="none" w="med" len="med"/>
              <a:tailEnd type="triangle" w="med" len="med"/>
            </a:ln>
            <a:effectLst/>
          </p:spPr>
          <p:txBody>
            <a:bodyPr wrap="square" lIns="90000" tIns="46800" rIns="90000" bIns="46800" anchor="ctr">
              <a:spAutoFit/>
            </a:bodyPr>
            <a:lstStyle/>
            <a:p>
              <a:endParaRPr lang="zh-CN" altLang="en-US"/>
            </a:p>
          </p:txBody>
        </p:sp>
      </p:grpSp>
      <p:grpSp>
        <p:nvGrpSpPr>
          <p:cNvPr id="1196101" name="Group 69"/>
          <p:cNvGrpSpPr/>
          <p:nvPr/>
        </p:nvGrpSpPr>
        <p:grpSpPr bwMode="auto">
          <a:xfrm>
            <a:off x="7171109" y="2528889"/>
            <a:ext cx="1816100" cy="1493838"/>
            <a:chOff x="2994" y="1593"/>
            <a:chExt cx="1144" cy="941"/>
          </a:xfrm>
        </p:grpSpPr>
        <p:sp>
          <p:nvSpPr>
            <p:cNvPr id="1196102" name="Text Box 70"/>
            <p:cNvSpPr txBox="1">
              <a:spLocks noChangeArrowheads="1"/>
            </p:cNvSpPr>
            <p:nvPr/>
          </p:nvSpPr>
          <p:spPr bwMode="auto">
            <a:xfrm>
              <a:off x="3926" y="2246"/>
              <a:ext cx="212" cy="288"/>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FF3300"/>
                  </a:solidFill>
                  <a:effectLst>
                    <a:outerShdw blurRad="38100" dist="38100" dir="2700000" algn="tl">
                      <a:srgbClr val="000000"/>
                    </a:outerShdw>
                  </a:effectLst>
                  <a:ea typeface="宋体" panose="02010600030101010101" pitchFamily="2" charset="-122"/>
                </a:rPr>
                <a:t>9</a:t>
              </a:r>
              <a:endParaRPr lang="en-US" altLang="zh-CN">
                <a:solidFill>
                  <a:srgbClr val="FF3300"/>
                </a:solidFill>
                <a:effectLst>
                  <a:outerShdw blurRad="38100" dist="38100" dir="2700000" algn="tl">
                    <a:srgbClr val="000000"/>
                  </a:outerShdw>
                </a:effectLst>
                <a:ea typeface="宋体" panose="02010600030101010101" pitchFamily="2" charset="-122"/>
              </a:endParaRPr>
            </a:p>
          </p:txBody>
        </p:sp>
        <p:sp>
          <p:nvSpPr>
            <p:cNvPr id="1196103" name="Freeform 71"/>
            <p:cNvSpPr/>
            <p:nvPr/>
          </p:nvSpPr>
          <p:spPr bwMode="auto">
            <a:xfrm>
              <a:off x="2994" y="1593"/>
              <a:ext cx="421" cy="737"/>
            </a:xfrm>
            <a:custGeom>
              <a:avLst/>
              <a:gdLst/>
              <a:ahLst/>
              <a:cxnLst>
                <a:cxn ang="0">
                  <a:pos x="182" y="0"/>
                </a:cxn>
                <a:cxn ang="0">
                  <a:pos x="2" y="468"/>
                </a:cxn>
                <a:cxn ang="0">
                  <a:pos x="170" y="756"/>
                </a:cxn>
              </a:cxnLst>
              <a:rect l="0" t="0" r="r" b="b"/>
              <a:pathLst>
                <a:path w="182" h="756">
                  <a:moveTo>
                    <a:pt x="182" y="0"/>
                  </a:moveTo>
                  <a:cubicBezTo>
                    <a:pt x="93" y="171"/>
                    <a:pt x="4" y="342"/>
                    <a:pt x="2" y="468"/>
                  </a:cubicBezTo>
                  <a:cubicBezTo>
                    <a:pt x="0" y="594"/>
                    <a:pt x="142" y="710"/>
                    <a:pt x="170" y="756"/>
                  </a:cubicBezTo>
                </a:path>
              </a:pathLst>
            </a:custGeom>
            <a:noFill/>
            <a:ln w="38100" cap="flat" cmpd="sng">
              <a:solidFill>
                <a:srgbClr val="FF0000"/>
              </a:solidFill>
              <a:prstDash val="solid"/>
              <a:round/>
              <a:headEnd type="none" w="lg" len="lg"/>
              <a:tailEnd type="triangle" w="med" len="med"/>
            </a:ln>
            <a:effectLst/>
          </p:spPr>
          <p:txBody>
            <a:bodyPr wrap="square" lIns="90000" tIns="46800" rIns="90000" bIns="46800" anchor="ctr">
              <a:spAutoFit/>
            </a:bodyPr>
            <a:lstStyle/>
            <a:p>
              <a:endParaRPr lang="zh-CN" altLang="en-US"/>
            </a:p>
          </p:txBody>
        </p:sp>
      </p:grpSp>
      <p:sp>
        <p:nvSpPr>
          <p:cNvPr id="1196104" name="Text Box 72"/>
          <p:cNvSpPr txBox="1">
            <a:spLocks noChangeArrowheads="1"/>
          </p:cNvSpPr>
          <p:nvPr/>
        </p:nvSpPr>
        <p:spPr bwMode="auto">
          <a:xfrm>
            <a:off x="8595549" y="3555852"/>
            <a:ext cx="335646" cy="463846"/>
          </a:xfrm>
          <a:prstGeom prst="rect">
            <a:avLst/>
          </a:prstGeom>
          <a:solidFill>
            <a:srgbClr val="CCFFFF"/>
          </a:solidFill>
          <a:ln w="38100">
            <a:noFill/>
            <a:miter lim="800000"/>
            <a:headEnd type="none" w="lg" len="lg"/>
          </a:ln>
          <a:effectLst/>
        </p:spPr>
        <p:txBody>
          <a:bodyPr wrap="none" lIns="90000" tIns="46800" rIns="90000" bIns="46800" anchor="ctr">
            <a:spAutoFit/>
          </a:bodyPr>
          <a:lstStyle/>
          <a:p>
            <a:pPr algn="ctr">
              <a:lnSpc>
                <a:spcPct val="100000"/>
              </a:lnSpc>
              <a:spcBef>
                <a:spcPct val="0"/>
              </a:spcBef>
            </a:pPr>
            <a:r>
              <a:rPr lang="en-US" altLang="zh-CN" dirty="0">
                <a:solidFill>
                  <a:srgbClr val="0000FF"/>
                </a:solidFill>
                <a:effectLst>
                  <a:outerShdw blurRad="38100" dist="38100" dir="2700000" algn="tl">
                    <a:srgbClr val="000000"/>
                  </a:outerShdw>
                </a:effectLst>
                <a:ea typeface="隶书" panose="02010509060101010101" pitchFamily="49" charset="-122"/>
              </a:rPr>
              <a:t>5</a:t>
            </a:r>
            <a:endParaRPr lang="en-US" altLang="zh-CN" dirty="0">
              <a:effectLst>
                <a:outerShdw blurRad="38100" dist="38100" dir="2700000" algn="tl">
                  <a:srgbClr val="FFFFFF"/>
                </a:outerShdw>
              </a:effectLst>
              <a:ea typeface="隶书" panose="02010509060101010101" pitchFamily="49" charset="-122"/>
            </a:endParaRPr>
          </a:p>
        </p:txBody>
      </p:sp>
      <p:sp>
        <p:nvSpPr>
          <p:cNvPr id="1196105" name="Text Box 73"/>
          <p:cNvSpPr txBox="1">
            <a:spLocks noChangeArrowheads="1"/>
          </p:cNvSpPr>
          <p:nvPr/>
        </p:nvSpPr>
        <p:spPr bwMode="auto">
          <a:xfrm>
            <a:off x="8609837" y="3109765"/>
            <a:ext cx="335646" cy="463846"/>
          </a:xfrm>
          <a:prstGeom prst="rect">
            <a:avLst/>
          </a:prstGeom>
          <a:solidFill>
            <a:srgbClr val="CCFFFF"/>
          </a:solidFill>
          <a:ln w="38100">
            <a:noFill/>
            <a:miter lim="800000"/>
            <a:headEnd type="none" w="lg" len="lg"/>
          </a:ln>
          <a:effectLst/>
        </p:spPr>
        <p:txBody>
          <a:bodyPr wrap="none" lIns="90000" tIns="46800" rIns="90000" bIns="46800" anchor="ctr">
            <a:spAutoFit/>
          </a:bodyPr>
          <a:lstStyle/>
          <a:p>
            <a:pPr algn="ctr">
              <a:lnSpc>
                <a:spcPct val="100000"/>
              </a:lnSpc>
              <a:spcBef>
                <a:spcPct val="0"/>
              </a:spcBef>
            </a:pPr>
            <a:r>
              <a:rPr lang="en-US" altLang="zh-CN">
                <a:solidFill>
                  <a:srgbClr val="FF3300"/>
                </a:solidFill>
                <a:effectLst>
                  <a:outerShdw blurRad="38100" dist="38100" dir="2700000" algn="tl">
                    <a:srgbClr val="000000"/>
                  </a:outerShdw>
                </a:effectLst>
                <a:ea typeface="隶书" panose="02010509060101010101" pitchFamily="49" charset="-122"/>
              </a:rPr>
              <a:t>9</a:t>
            </a:r>
            <a:endParaRPr lang="en-US" altLang="zh-CN">
              <a:effectLst>
                <a:outerShdw blurRad="38100" dist="38100" dir="2700000" algn="tl">
                  <a:srgbClr val="FFFFFF"/>
                </a:outerShdw>
              </a:effectLst>
              <a:ea typeface="隶书" panose="02010509060101010101" pitchFamily="49" charset="-122"/>
            </a:endParaRPr>
          </a:p>
        </p:txBody>
      </p:sp>
      <p:sp>
        <p:nvSpPr>
          <p:cNvPr id="1196106" name="Text Box 74"/>
          <p:cNvSpPr txBox="1">
            <a:spLocks noChangeArrowheads="1"/>
          </p:cNvSpPr>
          <p:nvPr/>
        </p:nvSpPr>
        <p:spPr bwMode="auto">
          <a:xfrm>
            <a:off x="6266453" y="2785896"/>
            <a:ext cx="909521" cy="402291"/>
          </a:xfrm>
          <a:prstGeom prst="rect">
            <a:avLst/>
          </a:prstGeom>
          <a:noFill/>
          <a:ln w="38100">
            <a:noFill/>
            <a:miter lim="800000"/>
            <a:headEnd type="none" w="lg" len="lg"/>
          </a:ln>
          <a:effectLst/>
        </p:spPr>
        <p:txBody>
          <a:bodyPr wrap="none" lIns="90000" tIns="46800" rIns="90000" bIns="46800" anchor="ctr">
            <a:spAutoFit/>
          </a:bodyPr>
          <a:lstStyle/>
          <a:p>
            <a:pPr algn="ctr">
              <a:lnSpc>
                <a:spcPct val="100000"/>
              </a:lnSpc>
              <a:spcBef>
                <a:spcPct val="0"/>
              </a:spcBef>
            </a:pPr>
            <a:r>
              <a:rPr lang="en-US" altLang="zh-CN" sz="2000" dirty="0">
                <a:solidFill>
                  <a:srgbClr val="0000FF"/>
                </a:solidFill>
                <a:effectLst>
                  <a:outerShdw blurRad="38100" dist="38100" dir="2700000" algn="tl">
                    <a:srgbClr val="000000"/>
                  </a:outerShdw>
                </a:effectLst>
                <a:ea typeface="隶书" panose="02010509060101010101" pitchFamily="49" charset="-122"/>
              </a:rPr>
              <a:t>COPY</a:t>
            </a:r>
            <a:endParaRPr lang="en-US" altLang="zh-CN" sz="2000" dirty="0">
              <a:effectLst>
                <a:outerShdw blurRad="38100" dist="38100" dir="2700000" algn="tl">
                  <a:srgbClr val="FFFFFF"/>
                </a:outerShdw>
              </a:effectLst>
              <a:ea typeface="隶书" panose="02010509060101010101" pitchFamily="49" charset="-122"/>
            </a:endParaRPr>
          </a:p>
        </p:txBody>
      </p:sp>
      <p:grpSp>
        <p:nvGrpSpPr>
          <p:cNvPr id="1196111" name="Group 79"/>
          <p:cNvGrpSpPr/>
          <p:nvPr/>
        </p:nvGrpSpPr>
        <p:grpSpPr bwMode="auto">
          <a:xfrm>
            <a:off x="-9822" y="0"/>
            <a:ext cx="446088" cy="6858000"/>
            <a:chOff x="0" y="0"/>
            <a:chExt cx="281" cy="4320"/>
          </a:xfrm>
        </p:grpSpPr>
        <p:sp>
          <p:nvSpPr>
            <p:cNvPr id="1196112" name="Text Box 8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96113" name="Text Box 8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96037"/>
                                        </p:tgtEl>
                                        <p:attrNameLst>
                                          <p:attrName>style.visibility</p:attrName>
                                        </p:attrNameLst>
                                      </p:cBhvr>
                                      <p:to>
                                        <p:strVal val="visible"/>
                                      </p:to>
                                    </p:set>
                                    <p:anim calcmode="lin" valueType="num">
                                      <p:cBhvr additive="base">
                                        <p:cTn id="7" dur="500" fill="hold"/>
                                        <p:tgtEl>
                                          <p:spTgt spid="1196037"/>
                                        </p:tgtEl>
                                        <p:attrNameLst>
                                          <p:attrName>ppt_x</p:attrName>
                                        </p:attrNameLst>
                                      </p:cBhvr>
                                      <p:tavLst>
                                        <p:tav tm="0">
                                          <p:val>
                                            <p:strVal val="0-#ppt_w/2"/>
                                          </p:val>
                                        </p:tav>
                                        <p:tav tm="100000">
                                          <p:val>
                                            <p:strVal val="#ppt_x"/>
                                          </p:val>
                                        </p:tav>
                                      </p:tavLst>
                                    </p:anim>
                                    <p:anim calcmode="lin" valueType="num">
                                      <p:cBhvr additive="base">
                                        <p:cTn id="8" dur="500" fill="hold"/>
                                        <p:tgtEl>
                                          <p:spTgt spid="119603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196036"/>
                                        </p:tgtEl>
                                        <p:attrNameLst>
                                          <p:attrName>style.visibility</p:attrName>
                                        </p:attrNameLst>
                                      </p:cBhvr>
                                      <p:to>
                                        <p:strVal val="visible"/>
                                      </p:to>
                                    </p:set>
                                    <p:animEffect transition="in" filter="box(out)">
                                      <p:cBhvr>
                                        <p:cTn id="13" dur="500"/>
                                        <p:tgtEl>
                                          <p:spTgt spid="1196036"/>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1196039"/>
                                        </p:tgtEl>
                                        <p:attrNameLst>
                                          <p:attrName>style.visibility</p:attrName>
                                        </p:attrNameLst>
                                      </p:cBhvr>
                                      <p:to>
                                        <p:strVal val="visible"/>
                                      </p:to>
                                    </p:set>
                                    <p:animEffect transition="in" filter="box(out)">
                                      <p:cBhvr>
                                        <p:cTn id="18" dur="500"/>
                                        <p:tgtEl>
                                          <p:spTgt spid="1196039"/>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1196077"/>
                                        </p:tgtEl>
                                        <p:attrNameLst>
                                          <p:attrName>style.visibility</p:attrName>
                                        </p:attrNameLst>
                                      </p:cBhvr>
                                      <p:to>
                                        <p:strVal val="visible"/>
                                      </p:to>
                                    </p:set>
                                    <p:animEffect transition="in" filter="box(out)">
                                      <p:cBhvr>
                                        <p:cTn id="23" dur="500"/>
                                        <p:tgtEl>
                                          <p:spTgt spid="1196077"/>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1196076">
                                            <p:txEl>
                                              <p:pRg st="0" end="0"/>
                                            </p:txEl>
                                          </p:spTgt>
                                        </p:tgtEl>
                                        <p:attrNameLst>
                                          <p:attrName>style.visibility</p:attrName>
                                        </p:attrNameLst>
                                      </p:cBhvr>
                                      <p:to>
                                        <p:strVal val="visible"/>
                                      </p:to>
                                    </p:set>
                                    <p:animEffect transition="in" filter="box(out)">
                                      <p:cBhvr>
                                        <p:cTn id="28" dur="500"/>
                                        <p:tgtEl>
                                          <p:spTgt spid="1196076">
                                            <p:txEl>
                                              <p:pRg st="0" end="0"/>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1196085">
                                            <p:txEl>
                                              <p:pRg st="0" end="0"/>
                                            </p:txEl>
                                          </p:spTgt>
                                        </p:tgtEl>
                                        <p:attrNameLst>
                                          <p:attrName>style.visibility</p:attrName>
                                        </p:attrNameLst>
                                      </p:cBhvr>
                                      <p:to>
                                        <p:strVal val="visible"/>
                                      </p:to>
                                    </p:set>
                                    <p:animEffect transition="in" filter="box(out)">
                                      <p:cBhvr>
                                        <p:cTn id="33" dur="500"/>
                                        <p:tgtEl>
                                          <p:spTgt spid="1196085">
                                            <p:txEl>
                                              <p:pRg st="0" end="0"/>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WAV"/>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32" fill="hold" nodeType="clickEffect">
                                  <p:stCondLst>
                                    <p:cond delay="0"/>
                                  </p:stCondLst>
                                  <p:childTnLst>
                                    <p:set>
                                      <p:cBhvr>
                                        <p:cTn id="37" dur="1" fill="hold">
                                          <p:stCondLst>
                                            <p:cond delay="0"/>
                                          </p:stCondLst>
                                        </p:cTn>
                                        <p:tgtEl>
                                          <p:spTgt spid="1196086"/>
                                        </p:tgtEl>
                                        <p:attrNameLst>
                                          <p:attrName>style.visibility</p:attrName>
                                        </p:attrNameLst>
                                      </p:cBhvr>
                                      <p:to>
                                        <p:strVal val="visible"/>
                                      </p:to>
                                    </p:set>
                                    <p:animEffect transition="in" filter="box(out)">
                                      <p:cBhvr>
                                        <p:cTn id="38" dur="500"/>
                                        <p:tgtEl>
                                          <p:spTgt spid="1196086"/>
                                        </p:tgtEl>
                                      </p:cBhvr>
                                    </p:animEffect>
                                  </p:childTnLst>
                                  <p:subTnLst>
                                    <p:audio>
                                      <p:cMediaNode>
                                        <p:cTn display="0" masterRel="sameClick">
                                          <p:stCondLst>
                                            <p:cond evt="begin" delay="0">
                                              <p:tn val="36"/>
                                            </p:cond>
                                          </p:stCondLst>
                                          <p:endCondLst>
                                            <p:cond evt="onStopAudio" delay="0">
                                              <p:tgtEl>
                                                <p:sldTgt/>
                                              </p:tgtEl>
                                            </p:cond>
                                          </p:endCondLst>
                                        </p:cTn>
                                        <p:tgtEl>
                                          <p:sndTgt r:embed="rId2" name="CAMERA.WAV"/>
                                        </p:tgtEl>
                                      </p:cMediaNode>
                                    </p:audio>
                                  </p:subTnLst>
                                </p:cTn>
                              </p:par>
                            </p:childTnLst>
                          </p:cTn>
                        </p:par>
                      </p:childTnLst>
                    </p:cTn>
                  </p:par>
                  <p:par>
                    <p:cTn id="39" fill="hold">
                      <p:stCondLst>
                        <p:cond delay="indefinite"/>
                      </p:stCondLst>
                      <p:childTnLst>
                        <p:par>
                          <p:cTn id="40" fill="hold">
                            <p:stCondLst>
                              <p:cond delay="0"/>
                            </p:stCondLst>
                            <p:childTnLst>
                              <p:par>
                                <p:cTn id="41" presetID="4" presetClass="entr" presetSubtype="32" fill="hold" nodeType="clickEffect">
                                  <p:stCondLst>
                                    <p:cond delay="0"/>
                                  </p:stCondLst>
                                  <p:childTnLst>
                                    <p:set>
                                      <p:cBhvr>
                                        <p:cTn id="42" dur="1" fill="hold">
                                          <p:stCondLst>
                                            <p:cond delay="0"/>
                                          </p:stCondLst>
                                        </p:cTn>
                                        <p:tgtEl>
                                          <p:spTgt spid="1196098"/>
                                        </p:tgtEl>
                                        <p:attrNameLst>
                                          <p:attrName>style.visibility</p:attrName>
                                        </p:attrNameLst>
                                      </p:cBhvr>
                                      <p:to>
                                        <p:strVal val="visible"/>
                                      </p:to>
                                    </p:set>
                                    <p:animEffect transition="in" filter="box(out)">
                                      <p:cBhvr>
                                        <p:cTn id="43" dur="500"/>
                                        <p:tgtEl>
                                          <p:spTgt spid="1196098"/>
                                        </p:tgtEl>
                                      </p:cBhvr>
                                    </p:animEffect>
                                  </p:childTnLst>
                                  <p:subTnLst>
                                    <p:audio>
                                      <p:cMediaNode>
                                        <p:cTn display="0" masterRel="sameClick">
                                          <p:stCondLst>
                                            <p:cond evt="begin" delay="0">
                                              <p:tn val="41"/>
                                            </p:cond>
                                          </p:stCondLst>
                                          <p:endCondLst>
                                            <p:cond evt="onStopAudio" delay="0">
                                              <p:tgtEl>
                                                <p:sldTgt/>
                                              </p:tgtEl>
                                            </p:cond>
                                          </p:endCondLst>
                                        </p:cTn>
                                        <p:tgtEl>
                                          <p:sndTgt r:embed="rId2" name="CAMERA.WAV"/>
                                        </p:tgtEl>
                                      </p:cMediaNode>
                                    </p:audio>
                                  </p:subTnLst>
                                </p:cTn>
                              </p:par>
                            </p:childTnLst>
                          </p:cTn>
                        </p:par>
                        <p:par>
                          <p:cTn id="44" fill="hold">
                            <p:stCondLst>
                              <p:cond delay="500"/>
                            </p:stCondLst>
                            <p:childTnLst>
                              <p:par>
                                <p:cTn id="45" presetID="4" presetClass="entr" presetSubtype="32" fill="hold" nodeType="afterEffect">
                                  <p:stCondLst>
                                    <p:cond delay="0"/>
                                  </p:stCondLst>
                                  <p:childTnLst>
                                    <p:set>
                                      <p:cBhvr>
                                        <p:cTn id="46" dur="1" fill="hold">
                                          <p:stCondLst>
                                            <p:cond delay="0"/>
                                          </p:stCondLst>
                                        </p:cTn>
                                        <p:tgtEl>
                                          <p:spTgt spid="1196101"/>
                                        </p:tgtEl>
                                        <p:attrNameLst>
                                          <p:attrName>style.visibility</p:attrName>
                                        </p:attrNameLst>
                                      </p:cBhvr>
                                      <p:to>
                                        <p:strVal val="visible"/>
                                      </p:to>
                                    </p:set>
                                    <p:animEffect transition="in" filter="box(out)">
                                      <p:cBhvr>
                                        <p:cTn id="47" dur="500"/>
                                        <p:tgtEl>
                                          <p:spTgt spid="1196101"/>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par>
                          <p:cTn id="48" fill="hold">
                            <p:stCondLst>
                              <p:cond delay="1000"/>
                            </p:stCondLst>
                            <p:childTnLst>
                              <p:par>
                                <p:cTn id="49" presetID="4" presetClass="entr" presetSubtype="32" fill="hold" grpId="0" nodeType="afterEffect">
                                  <p:stCondLst>
                                    <p:cond delay="0"/>
                                  </p:stCondLst>
                                  <p:childTnLst>
                                    <p:set>
                                      <p:cBhvr>
                                        <p:cTn id="50" dur="1" fill="hold">
                                          <p:stCondLst>
                                            <p:cond delay="0"/>
                                          </p:stCondLst>
                                        </p:cTn>
                                        <p:tgtEl>
                                          <p:spTgt spid="1196106">
                                            <p:txEl>
                                              <p:pRg st="0" end="0"/>
                                            </p:txEl>
                                          </p:spTgt>
                                        </p:tgtEl>
                                        <p:attrNameLst>
                                          <p:attrName>style.visibility</p:attrName>
                                        </p:attrNameLst>
                                      </p:cBhvr>
                                      <p:to>
                                        <p:strVal val="visible"/>
                                      </p:to>
                                    </p:set>
                                    <p:animEffect transition="in" filter="box(out)">
                                      <p:cBhvr>
                                        <p:cTn id="51" dur="500"/>
                                        <p:tgtEl>
                                          <p:spTgt spid="1196106">
                                            <p:txEl>
                                              <p:pRg st="0" end="0"/>
                                            </p:txEl>
                                          </p:spTgt>
                                        </p:tgtEl>
                                      </p:cBhvr>
                                    </p:animEffect>
                                  </p:childTnLst>
                                  <p:subTnLst>
                                    <p:audio>
                                      <p:cMediaNode>
                                        <p:cTn display="0" masterRel="sameClick">
                                          <p:stCondLst>
                                            <p:cond evt="begin" delay="0">
                                              <p:tn val="49"/>
                                            </p:cond>
                                          </p:stCondLst>
                                          <p:endCondLst>
                                            <p:cond evt="onStopAudio" delay="0">
                                              <p:tgtEl>
                                                <p:sldTgt/>
                                              </p:tgtEl>
                                            </p:cond>
                                          </p:endCondLst>
                                        </p:cTn>
                                        <p:tgtEl>
                                          <p:sndTgt r:embed="rId2" name="CAMERA.WAV"/>
                                        </p:tgtEl>
                                      </p:cMediaNode>
                                    </p:audio>
                                  </p:subTnLst>
                                </p:cTn>
                              </p:par>
                            </p:childTnLst>
                          </p:cTn>
                        </p:par>
                      </p:childTnLst>
                    </p:cTn>
                  </p:par>
                  <p:par>
                    <p:cTn id="52" fill="hold">
                      <p:stCondLst>
                        <p:cond delay="indefinite"/>
                      </p:stCondLst>
                      <p:childTnLst>
                        <p:par>
                          <p:cTn id="53" fill="hold">
                            <p:stCondLst>
                              <p:cond delay="0"/>
                            </p:stCondLst>
                            <p:childTnLst>
                              <p:par>
                                <p:cTn id="54" presetID="4" presetClass="entr" presetSubtype="32" fill="hold" grpId="0" nodeType="clickEffect">
                                  <p:stCondLst>
                                    <p:cond delay="0"/>
                                  </p:stCondLst>
                                  <p:childTnLst>
                                    <p:set>
                                      <p:cBhvr>
                                        <p:cTn id="55" dur="1" fill="hold">
                                          <p:stCondLst>
                                            <p:cond delay="0"/>
                                          </p:stCondLst>
                                        </p:cTn>
                                        <p:tgtEl>
                                          <p:spTgt spid="1196097">
                                            <p:txEl>
                                              <p:pRg st="0" end="0"/>
                                            </p:txEl>
                                          </p:spTgt>
                                        </p:tgtEl>
                                        <p:attrNameLst>
                                          <p:attrName>style.visibility</p:attrName>
                                        </p:attrNameLst>
                                      </p:cBhvr>
                                      <p:to>
                                        <p:strVal val="visible"/>
                                      </p:to>
                                    </p:set>
                                    <p:animEffect transition="in" filter="box(out)">
                                      <p:cBhvr>
                                        <p:cTn id="56" dur="500"/>
                                        <p:tgtEl>
                                          <p:spTgt spid="1196097">
                                            <p:txEl>
                                              <p:pRg st="0" end="0"/>
                                            </p:txEl>
                                          </p:spTgt>
                                        </p:tgtEl>
                                      </p:cBhvr>
                                    </p:animEffect>
                                  </p:childTnLst>
                                  <p:subTnLst>
                                    <p:audio>
                                      <p:cMediaNode>
                                        <p:cTn display="0" masterRel="sameClick">
                                          <p:stCondLst>
                                            <p:cond evt="begin" delay="0">
                                              <p:tn val="54"/>
                                            </p:cond>
                                          </p:stCondLst>
                                          <p:endCondLst>
                                            <p:cond evt="onStopAudio" delay="0">
                                              <p:tgtEl>
                                                <p:sldTgt/>
                                              </p:tgtEl>
                                            </p:cond>
                                          </p:endCondLst>
                                        </p:cTn>
                                        <p:tgtEl>
                                          <p:sndTgt r:embed="rId2" name="CAMERA.WAV"/>
                                        </p:tgtEl>
                                      </p:cMediaNode>
                                    </p:audio>
                                  </p:subTnLst>
                                </p:cTn>
                              </p:par>
                            </p:childTnLst>
                          </p:cTn>
                        </p:par>
                      </p:childTnLst>
                    </p:cTn>
                  </p:par>
                  <p:par>
                    <p:cTn id="57" fill="hold">
                      <p:stCondLst>
                        <p:cond delay="indefinite"/>
                      </p:stCondLst>
                      <p:childTnLst>
                        <p:par>
                          <p:cTn id="58" fill="hold">
                            <p:stCondLst>
                              <p:cond delay="0"/>
                            </p:stCondLst>
                            <p:childTnLst>
                              <p:par>
                                <p:cTn id="59" presetID="4" presetClass="entr" presetSubtype="32" fill="hold" grpId="0" nodeType="clickEffect">
                                  <p:stCondLst>
                                    <p:cond delay="0"/>
                                  </p:stCondLst>
                                  <p:childTnLst>
                                    <p:set>
                                      <p:cBhvr>
                                        <p:cTn id="60" dur="1" fill="hold">
                                          <p:stCondLst>
                                            <p:cond delay="0"/>
                                          </p:stCondLst>
                                        </p:cTn>
                                        <p:tgtEl>
                                          <p:spTgt spid="1196105"/>
                                        </p:tgtEl>
                                        <p:attrNameLst>
                                          <p:attrName>style.visibility</p:attrName>
                                        </p:attrNameLst>
                                      </p:cBhvr>
                                      <p:to>
                                        <p:strVal val="visible"/>
                                      </p:to>
                                    </p:set>
                                    <p:animEffect transition="in" filter="box(out)">
                                      <p:cBhvr>
                                        <p:cTn id="61" dur="500"/>
                                        <p:tgtEl>
                                          <p:spTgt spid="1196105"/>
                                        </p:tgtEl>
                                      </p:cBhvr>
                                    </p:animEffect>
                                  </p:childTnLst>
                                  <p:subTnLst>
                                    <p:audio>
                                      <p:cMediaNode>
                                        <p:cTn display="0" masterRel="sameClick">
                                          <p:stCondLst>
                                            <p:cond evt="begin" delay="0">
                                              <p:tn val="59"/>
                                            </p:cond>
                                          </p:stCondLst>
                                          <p:endCondLst>
                                            <p:cond evt="onStopAudio" delay="0">
                                              <p:tgtEl>
                                                <p:sldTgt/>
                                              </p:tgtEl>
                                            </p:cond>
                                          </p:endCondLst>
                                        </p:cTn>
                                        <p:tgtEl>
                                          <p:sndTgt r:embed="rId2" name="CAMERA.WAV"/>
                                        </p:tgtEl>
                                      </p:cMediaNode>
                                    </p:audio>
                                  </p:subTnLst>
                                </p:cTn>
                              </p:par>
                            </p:childTnLst>
                          </p:cTn>
                        </p:par>
                      </p:childTnLst>
                    </p:cTn>
                  </p:par>
                  <p:par>
                    <p:cTn id="62" fill="hold">
                      <p:stCondLst>
                        <p:cond delay="indefinite"/>
                      </p:stCondLst>
                      <p:childTnLst>
                        <p:par>
                          <p:cTn id="63" fill="hold">
                            <p:stCondLst>
                              <p:cond delay="0"/>
                            </p:stCondLst>
                            <p:childTnLst>
                              <p:par>
                                <p:cTn id="64" presetID="4" presetClass="entr" presetSubtype="32" fill="hold" grpId="0" nodeType="clickEffect">
                                  <p:stCondLst>
                                    <p:cond delay="0"/>
                                  </p:stCondLst>
                                  <p:childTnLst>
                                    <p:set>
                                      <p:cBhvr>
                                        <p:cTn id="65" dur="1" fill="hold">
                                          <p:stCondLst>
                                            <p:cond delay="0"/>
                                          </p:stCondLst>
                                        </p:cTn>
                                        <p:tgtEl>
                                          <p:spTgt spid="1196104"/>
                                        </p:tgtEl>
                                        <p:attrNameLst>
                                          <p:attrName>style.visibility</p:attrName>
                                        </p:attrNameLst>
                                      </p:cBhvr>
                                      <p:to>
                                        <p:strVal val="visible"/>
                                      </p:to>
                                    </p:set>
                                    <p:animEffect transition="in" filter="box(out)">
                                      <p:cBhvr>
                                        <p:cTn id="66" dur="500"/>
                                        <p:tgtEl>
                                          <p:spTgt spid="1196104"/>
                                        </p:tgtEl>
                                      </p:cBhvr>
                                    </p:animEffect>
                                  </p:childTnLst>
                                  <p:subTnLst>
                                    <p:audio>
                                      <p:cMediaNode>
                                        <p:cTn display="0" masterRel="sameClick">
                                          <p:stCondLst>
                                            <p:cond evt="begin" delay="0">
                                              <p:tn val="64"/>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6036" grpId="0" animBg="1" autoUpdateAnimBg="0"/>
      <p:bldP spid="1196037" grpId="0" autoUpdateAnimBg="0"/>
      <p:bldP spid="1196076" grpId="0" autoUpdateAnimBg="0" build="p"/>
      <p:bldP spid="1196085" grpId="0" autoUpdateAnimBg="0" build="p"/>
      <p:bldP spid="1196097" grpId="0" autoUpdateAnimBg="0" build="p"/>
      <p:bldP spid="1196104" grpId="0" animBg="1" autoUpdateAnimBg="0"/>
      <p:bldP spid="1196105" grpId="0" animBg="1" autoUpdateAnimBg="0"/>
      <p:bldP spid="1196106" grpId="0" advAuto="0" autoUpdateAnimBg="0" build="p"/>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7059" name="Text Box 3" descr="信纸"/>
          <p:cNvSpPr txBox="1">
            <a:spLocks noChangeArrowheads="1"/>
          </p:cNvSpPr>
          <p:nvPr/>
        </p:nvSpPr>
        <p:spPr bwMode="auto">
          <a:xfrm>
            <a:off x="1800549" y="908051"/>
            <a:ext cx="4901547" cy="5632311"/>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eaLnBrk="0" hangingPunct="0">
              <a:lnSpc>
                <a:spcPct val="100000"/>
              </a:lnSpc>
              <a:spcBef>
                <a:spcPct val="0"/>
              </a:spcBef>
            </a:pPr>
            <a:r>
              <a:rPr lang="en-US" altLang="zh-CN" dirty="0">
                <a:solidFill>
                  <a:srgbClr val="339933"/>
                </a:solidFill>
                <a:effectLst>
                  <a:outerShdw blurRad="38100" dist="38100" dir="2700000" algn="tl">
                    <a:srgbClr val="000000"/>
                  </a:outerShdw>
                </a:effectLst>
                <a:ea typeface="宋体" panose="02010600030101010101" pitchFamily="2" charset="-122"/>
              </a:rPr>
              <a:t>void swap (</a:t>
            </a:r>
            <a:r>
              <a:rPr lang="en-US" altLang="zh-CN" dirty="0" err="1">
                <a:solidFill>
                  <a:srgbClr val="339933"/>
                </a:solidFill>
                <a:effectLst>
                  <a:outerShdw blurRad="38100" dist="38100" dir="2700000" algn="tl">
                    <a:srgbClr val="000000"/>
                  </a:outerShdw>
                </a:effectLst>
                <a:ea typeface="宋体" panose="02010600030101010101" pitchFamily="2" charset="-122"/>
              </a:rPr>
              <a:t>int</a:t>
            </a:r>
            <a:r>
              <a:rPr lang="en-US" altLang="zh-CN" dirty="0">
                <a:solidFill>
                  <a:srgbClr val="339933"/>
                </a:solidFill>
                <a:effectLst>
                  <a:outerShdw blurRad="38100" dist="38100" dir="2700000" algn="tl">
                    <a:srgbClr val="000000"/>
                  </a:outerShdw>
                </a:effectLst>
                <a:ea typeface="宋体" panose="02010600030101010101" pitchFamily="2" charset="-122"/>
              </a:rPr>
              <a:t>  x, </a:t>
            </a:r>
            <a:r>
              <a:rPr lang="en-US" altLang="zh-CN" dirty="0" err="1">
                <a:solidFill>
                  <a:srgbClr val="339933"/>
                </a:solidFill>
                <a:effectLst>
                  <a:outerShdw blurRad="38100" dist="38100" dir="2700000" algn="tl">
                    <a:srgbClr val="000000"/>
                  </a:outerShdw>
                </a:effectLst>
                <a:ea typeface="宋体" panose="02010600030101010101" pitchFamily="2" charset="-122"/>
              </a:rPr>
              <a:t>int</a:t>
            </a:r>
            <a:r>
              <a:rPr lang="en-US" altLang="zh-CN" dirty="0">
                <a:solidFill>
                  <a:srgbClr val="339933"/>
                </a:solidFill>
                <a:effectLst>
                  <a:outerShdw blurRad="38100" dist="38100" dir="2700000" algn="tl">
                    <a:srgbClr val="000000"/>
                  </a:outerShdw>
                </a:effectLst>
                <a:ea typeface="宋体" panose="02010600030101010101" pitchFamily="2" charset="-122"/>
              </a:rPr>
              <a:t> y)</a:t>
            </a:r>
            <a:endParaRPr lang="en-US" altLang="zh-CN" dirty="0">
              <a:solidFill>
                <a:srgbClr val="339933"/>
              </a:solidFill>
              <a:effectLst>
                <a:outerShdw blurRad="38100" dist="38100" dir="2700000" algn="tl">
                  <a:srgbClr val="000000"/>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int</a:t>
            </a:r>
            <a:r>
              <a:rPr lang="en-US" altLang="zh-CN" dirty="0">
                <a:effectLst>
                  <a:outerShdw blurRad="38100" dist="38100" dir="2700000" algn="tl">
                    <a:srgbClr val="FFFFFF"/>
                  </a:outerShdw>
                </a:effectLst>
                <a:ea typeface="宋体" panose="02010600030101010101" pitchFamily="2" charset="-122"/>
              </a:rPr>
              <a:t>  temp;</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temp = x;</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x = y;</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y = temp;</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err="1">
                <a:solidFill>
                  <a:srgbClr val="CC0099"/>
                </a:solidFill>
                <a:effectLst>
                  <a:outerShdw blurRad="38100" dist="38100" dir="2700000" algn="tl">
                    <a:srgbClr val="000000"/>
                  </a:outerShdw>
                </a:effectLst>
                <a:ea typeface="宋体" panose="02010600030101010101" pitchFamily="2" charset="-122"/>
              </a:rPr>
              <a:t>int</a:t>
            </a:r>
            <a:r>
              <a:rPr lang="en-US" altLang="zh-CN" dirty="0">
                <a:solidFill>
                  <a:srgbClr val="CC0099"/>
                </a:solidFill>
                <a:effectLst>
                  <a:outerShdw blurRad="38100" dist="38100" dir="2700000" algn="tl">
                    <a:srgbClr val="000000"/>
                  </a:outerShdw>
                </a:effectLst>
                <a:ea typeface="宋体" panose="02010600030101010101" pitchFamily="2" charset="-122"/>
              </a:rPr>
              <a:t> main (  )</a:t>
            </a:r>
            <a:endParaRPr lang="en-US" altLang="zh-CN" dirty="0">
              <a:solidFill>
                <a:srgbClr val="CC0099"/>
              </a:solidFill>
              <a:effectLst>
                <a:outerShdw blurRad="38100" dist="38100" dir="2700000" algn="tl">
                  <a:srgbClr val="000000"/>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int</a:t>
            </a:r>
            <a:r>
              <a:rPr lang="en-US" altLang="zh-CN" dirty="0">
                <a:effectLst>
                  <a:outerShdw blurRad="38100" dist="38100" dir="2700000" algn="tl">
                    <a:srgbClr val="FFFFFF"/>
                  </a:outerShdw>
                </a:effectLst>
                <a:ea typeface="宋体" panose="02010600030101010101" pitchFamily="2" charset="-122"/>
              </a:rPr>
              <a:t> a, b;</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scanf</a:t>
            </a:r>
            <a:r>
              <a:rPr lang="en-US" altLang="zh-CN" dirty="0">
                <a:effectLst>
                  <a:outerShdw blurRad="38100" dist="38100" dir="2700000" algn="tl">
                    <a:srgbClr val="FFFFFF"/>
                  </a:outerShdw>
                </a:effectLst>
                <a:ea typeface="宋体" panose="02010600030101010101" pitchFamily="2" charset="-122"/>
              </a:rPr>
              <a:t>("%</a:t>
            </a:r>
            <a:r>
              <a:rPr lang="en-US" altLang="zh-CN" dirty="0" err="1">
                <a:effectLst>
                  <a:outerShdw blurRad="38100" dist="38100" dir="2700000" algn="tl">
                    <a:srgbClr val="FFFFFF"/>
                  </a:outerShdw>
                </a:effectLst>
                <a:ea typeface="宋体" panose="02010600030101010101" pitchFamily="2" charset="-122"/>
              </a:rPr>
              <a:t>d,%d",&amp;a,&amp;b</a:t>
            </a:r>
            <a:r>
              <a:rPr lang="en-US" altLang="zh-CN" dirty="0">
                <a:effectLst>
                  <a:outerShdw blurRad="38100" dist="38100" dir="2700000" algn="tl">
                    <a:srgbClr val="FFFFFF"/>
                  </a:outerShdw>
                </a:effectLst>
                <a:ea typeface="宋体" panose="02010600030101010101" pitchFamily="2" charset="-122"/>
              </a:rPr>
              <a:t>);</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if(a&lt;b)  swap(</a:t>
            </a:r>
            <a:r>
              <a:rPr lang="en-US" altLang="zh-CN" dirty="0" err="1">
                <a:effectLst>
                  <a:outerShdw blurRad="38100" dist="38100" dir="2700000" algn="tl">
                    <a:srgbClr val="FFFFFF"/>
                  </a:outerShdw>
                </a:effectLst>
                <a:ea typeface="宋体" panose="02010600030101010101" pitchFamily="2" charset="-122"/>
              </a:rPr>
              <a:t>a,b</a:t>
            </a:r>
            <a:r>
              <a:rPr lang="en-US" altLang="zh-CN" dirty="0">
                <a:effectLst>
                  <a:outerShdw blurRad="38100" dist="38100" dir="2700000" algn="tl">
                    <a:srgbClr val="FFFFFF"/>
                  </a:outerShdw>
                </a:effectLst>
                <a:ea typeface="宋体" panose="02010600030101010101" pitchFamily="2" charset="-122"/>
              </a:rPr>
              <a:t>);</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printf</a:t>
            </a:r>
            <a:r>
              <a:rPr lang="en-US" altLang="zh-CN" dirty="0">
                <a:effectLst>
                  <a:outerShdw blurRad="38100" dist="38100" dir="2700000" algn="tl">
                    <a:srgbClr val="FFFFFF"/>
                  </a:outerShdw>
                </a:effectLst>
                <a:ea typeface="宋体" panose="02010600030101010101" pitchFamily="2" charset="-122"/>
              </a:rPr>
              <a:t>("\</a:t>
            </a:r>
            <a:r>
              <a:rPr lang="en-US" altLang="zh-CN" dirty="0" err="1">
                <a:effectLst>
                  <a:outerShdw blurRad="38100" dist="38100" dir="2700000" algn="tl">
                    <a:srgbClr val="FFFFFF"/>
                  </a:outerShdw>
                </a:effectLst>
                <a:ea typeface="宋体" panose="02010600030101010101" pitchFamily="2" charset="-122"/>
              </a:rPr>
              <a:t>n%d,%d</a:t>
            </a:r>
            <a:r>
              <a:rPr lang="en-US" altLang="zh-CN" dirty="0">
                <a:effectLst>
                  <a:outerShdw blurRad="38100" dist="38100" dir="2700000" algn="tl">
                    <a:srgbClr val="FFFFFF"/>
                  </a:outerShdw>
                </a:effectLst>
                <a:ea typeface="宋体" panose="02010600030101010101" pitchFamily="2" charset="-122"/>
              </a:rPr>
              <a:t>\</a:t>
            </a:r>
            <a:r>
              <a:rPr lang="en-US" altLang="zh-CN" dirty="0" err="1">
                <a:effectLst>
                  <a:outerShdw blurRad="38100" dist="38100" dir="2700000" algn="tl">
                    <a:srgbClr val="FFFFFF"/>
                  </a:outerShdw>
                </a:effectLst>
                <a:ea typeface="宋体" panose="02010600030101010101" pitchFamily="2" charset="-122"/>
              </a:rPr>
              <a:t>n",a,b</a:t>
            </a:r>
            <a:r>
              <a:rPr lang="en-US" altLang="zh-CN" dirty="0">
                <a:effectLst>
                  <a:outerShdw blurRad="38100" dist="38100" dir="2700000" algn="tl">
                    <a:srgbClr val="FFFFFF"/>
                  </a:outerShdw>
                </a:effectLst>
                <a:ea typeface="宋体" panose="02010600030101010101" pitchFamily="2" charset="-122"/>
              </a:rPr>
              <a:t>);</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return 0;</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a:t>
            </a:r>
            <a:endParaRPr lang="en-US" altLang="zh-CN" dirty="0">
              <a:effectLst>
                <a:outerShdw blurRad="38100" dist="38100" dir="2700000" algn="tl">
                  <a:srgbClr val="FFFFFF"/>
                </a:outerShdw>
              </a:effectLst>
              <a:ea typeface="宋体" panose="02010600030101010101" pitchFamily="2" charset="-122"/>
            </a:endParaRPr>
          </a:p>
        </p:txBody>
      </p:sp>
      <p:sp>
        <p:nvSpPr>
          <p:cNvPr id="1197060" name="Text Box 4"/>
          <p:cNvSpPr txBox="1">
            <a:spLocks noChangeArrowheads="1"/>
          </p:cNvSpPr>
          <p:nvPr/>
        </p:nvSpPr>
        <p:spPr bwMode="auto">
          <a:xfrm>
            <a:off x="745829" y="188913"/>
            <a:ext cx="3554413" cy="457200"/>
          </a:xfrm>
          <a:prstGeom prst="rect">
            <a:avLst/>
          </a:prstGeom>
          <a:noFill/>
          <a:ln w="9525">
            <a:noFill/>
            <a:miter lim="800000"/>
          </a:ln>
          <a:effectLst/>
        </p:spPr>
        <p:txBody>
          <a:bodyPr wrap="none">
            <a:spAutoFit/>
          </a:bodyPr>
          <a:lstStyle/>
          <a:p>
            <a:pPr>
              <a:lnSpc>
                <a:spcPct val="100000"/>
              </a:lnSpc>
              <a:spcBef>
                <a:spcPct val="0"/>
              </a:spcBef>
            </a:pPr>
            <a:r>
              <a:rPr lang="en-US" altLang="zh-CN">
                <a:solidFill>
                  <a:srgbClr val="CC0099"/>
                </a:solidFill>
                <a:effectLst>
                  <a:outerShdw blurRad="38100" dist="38100" dir="2700000" algn="tl">
                    <a:srgbClr val="000000"/>
                  </a:outerShdw>
                </a:effectLst>
                <a:ea typeface="隶书" panose="02010509060101010101" pitchFamily="49" charset="-122"/>
              </a:rPr>
              <a:t>【</a:t>
            </a:r>
            <a:r>
              <a:rPr lang="zh-CN" altLang="en-US">
                <a:solidFill>
                  <a:srgbClr val="CC0099"/>
                </a:solidFill>
                <a:effectLst>
                  <a:outerShdw blurRad="38100" dist="38100" dir="2700000" algn="tl">
                    <a:srgbClr val="000000"/>
                  </a:outerShdw>
                </a:effectLst>
                <a:ea typeface="隶书" panose="02010509060101010101" pitchFamily="49" charset="-122"/>
              </a:rPr>
              <a:t>例</a:t>
            </a:r>
            <a:r>
              <a:rPr lang="en-US" altLang="zh-CN">
                <a:solidFill>
                  <a:srgbClr val="CC0099"/>
                </a:solidFill>
                <a:effectLst>
                  <a:outerShdw blurRad="38100" dist="38100" dir="2700000" algn="tl">
                    <a:srgbClr val="000000"/>
                  </a:outerShdw>
                </a:effectLst>
                <a:ea typeface="隶书" panose="02010509060101010101" pitchFamily="49" charset="-122"/>
              </a:rPr>
              <a:t>】</a:t>
            </a:r>
            <a:r>
              <a:rPr lang="zh-CN" altLang="en-US">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将数从大到小输出</a:t>
            </a:r>
            <a:endParaRPr lang="zh-CN" altLang="en-US">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sp>
        <p:nvSpPr>
          <p:cNvPr id="1197061" name="Text Box 5"/>
          <p:cNvSpPr txBox="1">
            <a:spLocks noChangeArrowheads="1"/>
          </p:cNvSpPr>
          <p:nvPr/>
        </p:nvSpPr>
        <p:spPr bwMode="auto">
          <a:xfrm>
            <a:off x="7640312" y="4111626"/>
            <a:ext cx="184150" cy="396875"/>
          </a:xfrm>
          <a:prstGeom prst="rect">
            <a:avLst/>
          </a:prstGeom>
          <a:noFill/>
          <a:ln w="9525">
            <a:noFill/>
            <a:miter lim="800000"/>
          </a:ln>
          <a:effectLst/>
        </p:spPr>
        <p:txBody>
          <a:bodyPr wrap="none" anchor="ctr">
            <a:spAutoFit/>
          </a:bodyPr>
          <a:lstStyle/>
          <a:p>
            <a:pPr algn="ctr" eaLnBrk="0" hangingPunct="0">
              <a:lnSpc>
                <a:spcPct val="100000"/>
              </a:lnSpc>
              <a:spcBef>
                <a:spcPct val="0"/>
              </a:spcBef>
            </a:pPr>
            <a:endParaRPr lang="zh-CN" altLang="zh-CN" sz="2000" b="0">
              <a:effectLst/>
              <a:ea typeface="宋体" panose="02010600030101010101" pitchFamily="2" charset="-122"/>
            </a:endParaRPr>
          </a:p>
        </p:txBody>
      </p:sp>
      <p:grpSp>
        <p:nvGrpSpPr>
          <p:cNvPr id="1197062" name="Group 6"/>
          <p:cNvGrpSpPr/>
          <p:nvPr/>
        </p:nvGrpSpPr>
        <p:grpSpPr bwMode="auto">
          <a:xfrm>
            <a:off x="7356151" y="1279526"/>
            <a:ext cx="2617787" cy="4625975"/>
            <a:chOff x="3003" y="806"/>
            <a:chExt cx="1649" cy="2914"/>
          </a:xfrm>
        </p:grpSpPr>
        <p:sp>
          <p:nvSpPr>
            <p:cNvPr id="1197063" name="Freeform 7"/>
            <p:cNvSpPr/>
            <p:nvPr/>
          </p:nvSpPr>
          <p:spPr bwMode="auto">
            <a:xfrm>
              <a:off x="3429" y="3364"/>
              <a:ext cx="1211" cy="356"/>
            </a:xfrm>
            <a:custGeom>
              <a:avLst/>
              <a:gdLst/>
              <a:ahLst/>
              <a:cxnLst>
                <a:cxn ang="0">
                  <a:pos x="0" y="163"/>
                </a:cxn>
                <a:cxn ang="0">
                  <a:pos x="500" y="41"/>
                </a:cxn>
                <a:cxn ang="0">
                  <a:pos x="1089" y="408"/>
                </a:cxn>
                <a:cxn ang="0">
                  <a:pos x="1211" y="330"/>
                </a:cxn>
              </a:cxnLst>
              <a:rect l="0" t="0" r="r" b="b"/>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solidFill>
              <a:prstDash val="solid"/>
              <a:round/>
            </a:ln>
            <a:effectLst/>
          </p:spPr>
          <p:txBody>
            <a:bodyPr wrap="none" anchor="ctr"/>
            <a:lstStyle/>
            <a:p>
              <a:endParaRPr lang="zh-CN" altLang="en-US"/>
            </a:p>
          </p:txBody>
        </p:sp>
        <p:sp>
          <p:nvSpPr>
            <p:cNvPr id="1197065" name="Rectangle 9"/>
            <p:cNvSpPr>
              <a:spLocks noChangeArrowheads="1"/>
            </p:cNvSpPr>
            <p:nvPr/>
          </p:nvSpPr>
          <p:spPr bwMode="auto">
            <a:xfrm>
              <a:off x="3429" y="806"/>
              <a:ext cx="1211" cy="2212"/>
            </a:xfrm>
            <a:prstGeom prst="rect">
              <a:avLst/>
            </a:prstGeom>
            <a:solidFill>
              <a:srgbClr val="CCFFFF"/>
            </a:solidFill>
            <a:ln w="38100">
              <a:solidFill>
                <a:schemeClr val="tx1"/>
              </a:solidFill>
              <a:miter lim="800000"/>
            </a:ln>
            <a:effectLst>
              <a:outerShdw blurRad="50800" dist="106680" dir="2700000" algn="tl" rotWithShape="0">
                <a:prstClr val="black">
                  <a:alpha val="43000"/>
                </a:prstClr>
              </a:outerShdw>
            </a:effectLst>
          </p:spPr>
          <p:txBody>
            <a:bodyPr wrap="none" anchor="ctr"/>
            <a:lstStyle/>
            <a:p>
              <a:pPr algn="ctr" eaLnBrk="0" hangingPunct="0">
                <a:lnSpc>
                  <a:spcPct val="100000"/>
                </a:lnSpc>
                <a:spcBef>
                  <a:spcPct val="0"/>
                </a:spcBef>
              </a:pPr>
              <a:endParaRPr lang="zh-CN" altLang="zh-CN" sz="2000" b="0">
                <a:effectLst/>
                <a:ea typeface="宋体" panose="02010600030101010101" pitchFamily="2" charset="-122"/>
              </a:endParaRPr>
            </a:p>
          </p:txBody>
        </p:sp>
        <p:sp>
          <p:nvSpPr>
            <p:cNvPr id="1197066" name="Line 10"/>
            <p:cNvSpPr>
              <a:spLocks noChangeShapeType="1"/>
            </p:cNvSpPr>
            <p:nvPr/>
          </p:nvSpPr>
          <p:spPr bwMode="auto">
            <a:xfrm>
              <a:off x="3441" y="1244"/>
              <a:ext cx="1211" cy="0"/>
            </a:xfrm>
            <a:prstGeom prst="line">
              <a:avLst/>
            </a:prstGeom>
            <a:noFill/>
            <a:ln w="9525">
              <a:solidFill>
                <a:srgbClr val="000000"/>
              </a:solidFill>
              <a:round/>
            </a:ln>
            <a:effectLst/>
          </p:spPr>
          <p:txBody>
            <a:bodyPr wrap="none" anchor="ctr"/>
            <a:lstStyle/>
            <a:p>
              <a:endParaRPr lang="zh-CN" altLang="en-US"/>
            </a:p>
          </p:txBody>
        </p:sp>
        <p:sp>
          <p:nvSpPr>
            <p:cNvPr id="1197067" name="Line 11"/>
            <p:cNvSpPr>
              <a:spLocks noChangeShapeType="1"/>
            </p:cNvSpPr>
            <p:nvPr/>
          </p:nvSpPr>
          <p:spPr bwMode="auto">
            <a:xfrm>
              <a:off x="3441" y="1500"/>
              <a:ext cx="1211" cy="0"/>
            </a:xfrm>
            <a:prstGeom prst="line">
              <a:avLst/>
            </a:prstGeom>
            <a:noFill/>
            <a:ln w="9525">
              <a:solidFill>
                <a:schemeClr val="bg2"/>
              </a:solidFill>
              <a:round/>
            </a:ln>
            <a:effectLst/>
          </p:spPr>
          <p:txBody>
            <a:bodyPr wrap="none" anchor="ctr"/>
            <a:lstStyle/>
            <a:p>
              <a:endParaRPr lang="zh-CN" altLang="en-US"/>
            </a:p>
          </p:txBody>
        </p:sp>
        <p:sp>
          <p:nvSpPr>
            <p:cNvPr id="1197068" name="Line 12"/>
            <p:cNvSpPr>
              <a:spLocks noChangeShapeType="1"/>
            </p:cNvSpPr>
            <p:nvPr/>
          </p:nvSpPr>
          <p:spPr bwMode="auto">
            <a:xfrm>
              <a:off x="3441" y="1733"/>
              <a:ext cx="1211" cy="0"/>
            </a:xfrm>
            <a:prstGeom prst="line">
              <a:avLst/>
            </a:prstGeom>
            <a:noFill/>
            <a:ln w="9525">
              <a:solidFill>
                <a:srgbClr val="000000"/>
              </a:solidFill>
              <a:round/>
            </a:ln>
            <a:effectLst/>
          </p:spPr>
          <p:txBody>
            <a:bodyPr wrap="none" anchor="ctr"/>
            <a:lstStyle/>
            <a:p>
              <a:endParaRPr lang="zh-CN" altLang="en-US"/>
            </a:p>
          </p:txBody>
        </p:sp>
        <p:sp>
          <p:nvSpPr>
            <p:cNvPr id="1197069" name="Line 13"/>
            <p:cNvSpPr>
              <a:spLocks noChangeShapeType="1"/>
            </p:cNvSpPr>
            <p:nvPr/>
          </p:nvSpPr>
          <p:spPr bwMode="auto">
            <a:xfrm>
              <a:off x="3441" y="1988"/>
              <a:ext cx="1211" cy="0"/>
            </a:xfrm>
            <a:prstGeom prst="line">
              <a:avLst/>
            </a:prstGeom>
            <a:noFill/>
            <a:ln w="9525">
              <a:solidFill>
                <a:srgbClr val="000000"/>
              </a:solidFill>
              <a:round/>
            </a:ln>
            <a:effectLst/>
          </p:spPr>
          <p:txBody>
            <a:bodyPr wrap="none" anchor="ctr"/>
            <a:lstStyle/>
            <a:p>
              <a:endParaRPr lang="zh-CN" altLang="en-US"/>
            </a:p>
          </p:txBody>
        </p:sp>
        <p:sp>
          <p:nvSpPr>
            <p:cNvPr id="1197070" name="Line 14"/>
            <p:cNvSpPr>
              <a:spLocks noChangeShapeType="1"/>
            </p:cNvSpPr>
            <p:nvPr/>
          </p:nvSpPr>
          <p:spPr bwMode="auto">
            <a:xfrm>
              <a:off x="3429" y="2246"/>
              <a:ext cx="1211" cy="0"/>
            </a:xfrm>
            <a:prstGeom prst="line">
              <a:avLst/>
            </a:prstGeom>
            <a:noFill/>
            <a:ln w="9525">
              <a:solidFill>
                <a:srgbClr val="000000"/>
              </a:solidFill>
              <a:round/>
            </a:ln>
            <a:effectLst/>
          </p:spPr>
          <p:txBody>
            <a:bodyPr wrap="none" anchor="ctr"/>
            <a:lstStyle/>
            <a:p>
              <a:endParaRPr lang="zh-CN" altLang="en-US"/>
            </a:p>
          </p:txBody>
        </p:sp>
        <p:sp>
          <p:nvSpPr>
            <p:cNvPr id="1197071" name="Line 15"/>
            <p:cNvSpPr>
              <a:spLocks noChangeShapeType="1"/>
            </p:cNvSpPr>
            <p:nvPr/>
          </p:nvSpPr>
          <p:spPr bwMode="auto">
            <a:xfrm>
              <a:off x="3441" y="2788"/>
              <a:ext cx="1211" cy="0"/>
            </a:xfrm>
            <a:prstGeom prst="line">
              <a:avLst/>
            </a:prstGeom>
            <a:noFill/>
            <a:ln w="9525">
              <a:solidFill>
                <a:srgbClr val="000000"/>
              </a:solidFill>
              <a:round/>
            </a:ln>
            <a:effectLst/>
          </p:spPr>
          <p:txBody>
            <a:bodyPr wrap="none" anchor="ctr"/>
            <a:lstStyle/>
            <a:p>
              <a:endParaRPr lang="zh-CN" altLang="en-US"/>
            </a:p>
          </p:txBody>
        </p:sp>
        <p:sp>
          <p:nvSpPr>
            <p:cNvPr id="1197072" name="Line 16"/>
            <p:cNvSpPr>
              <a:spLocks noChangeShapeType="1"/>
            </p:cNvSpPr>
            <p:nvPr/>
          </p:nvSpPr>
          <p:spPr bwMode="auto">
            <a:xfrm>
              <a:off x="3429" y="3027"/>
              <a:ext cx="0" cy="456"/>
            </a:xfrm>
            <a:prstGeom prst="line">
              <a:avLst/>
            </a:prstGeom>
            <a:noFill/>
            <a:ln w="9525">
              <a:solidFill>
                <a:srgbClr val="000000"/>
              </a:solidFill>
              <a:round/>
            </a:ln>
            <a:effectLst/>
          </p:spPr>
          <p:txBody>
            <a:bodyPr wrap="none" anchor="ctr"/>
            <a:lstStyle/>
            <a:p>
              <a:endParaRPr lang="zh-CN" altLang="en-US"/>
            </a:p>
          </p:txBody>
        </p:sp>
        <p:sp>
          <p:nvSpPr>
            <p:cNvPr id="1197073" name="Line 17"/>
            <p:cNvSpPr>
              <a:spLocks noChangeShapeType="1"/>
            </p:cNvSpPr>
            <p:nvPr/>
          </p:nvSpPr>
          <p:spPr bwMode="auto">
            <a:xfrm>
              <a:off x="4640" y="3027"/>
              <a:ext cx="1" cy="600"/>
            </a:xfrm>
            <a:prstGeom prst="line">
              <a:avLst/>
            </a:prstGeom>
            <a:noFill/>
            <a:ln w="9525">
              <a:solidFill>
                <a:srgbClr val="000000"/>
              </a:solidFill>
              <a:round/>
            </a:ln>
            <a:effectLst/>
          </p:spPr>
          <p:txBody>
            <a:bodyPr wrap="none" anchor="ctr"/>
            <a:lstStyle/>
            <a:p>
              <a:endParaRPr lang="zh-CN" altLang="en-US"/>
            </a:p>
          </p:txBody>
        </p:sp>
        <p:sp>
          <p:nvSpPr>
            <p:cNvPr id="1197074" name="Text Box 18"/>
            <p:cNvSpPr txBox="1">
              <a:spLocks noChangeArrowheads="1"/>
            </p:cNvSpPr>
            <p:nvPr/>
          </p:nvSpPr>
          <p:spPr bwMode="auto">
            <a:xfrm>
              <a:off x="3919" y="863"/>
              <a:ext cx="310" cy="341"/>
            </a:xfrm>
            <a:prstGeom prst="rect">
              <a:avLst/>
            </a:prstGeom>
            <a:noFill/>
            <a:ln w="9525">
              <a:noFill/>
              <a:miter lim="800000"/>
            </a:ln>
            <a:effectLst/>
          </p:spPr>
          <p:txBody>
            <a:bodyPr vert="eaVert" wrap="none" anchor="ctr">
              <a:spAutoFit/>
            </a:bodyPr>
            <a:lstStyle/>
            <a:p>
              <a:pPr algn="ctr" eaLnBrk="0" hangingPunct="0">
                <a:lnSpc>
                  <a:spcPct val="100000"/>
                </a:lnSpc>
                <a:spcBef>
                  <a:spcPct val="0"/>
                </a:spcBef>
              </a:pPr>
              <a:r>
                <a:rPr lang="en-US" altLang="zh-CN" sz="2000" b="0">
                  <a:effectLst/>
                  <a:ea typeface="宋体" panose="02010600030101010101" pitchFamily="2" charset="-122"/>
                </a:rPr>
                <a:t>…...</a:t>
              </a:r>
              <a:endParaRPr lang="en-US" altLang="zh-CN" sz="2000" b="0">
                <a:effectLst/>
                <a:ea typeface="宋体" panose="02010600030101010101" pitchFamily="2" charset="-122"/>
              </a:endParaRPr>
            </a:p>
          </p:txBody>
        </p:sp>
        <p:sp>
          <p:nvSpPr>
            <p:cNvPr id="1197075" name="Text Box 19"/>
            <p:cNvSpPr txBox="1">
              <a:spLocks noChangeArrowheads="1"/>
            </p:cNvSpPr>
            <p:nvPr/>
          </p:nvSpPr>
          <p:spPr bwMode="auto">
            <a:xfrm>
              <a:off x="3918" y="3068"/>
              <a:ext cx="310" cy="341"/>
            </a:xfrm>
            <a:prstGeom prst="rect">
              <a:avLst/>
            </a:prstGeom>
            <a:noFill/>
            <a:ln w="9525">
              <a:noFill/>
              <a:miter lim="800000"/>
            </a:ln>
            <a:effectLst/>
          </p:spPr>
          <p:txBody>
            <a:bodyPr vert="eaVert" wrap="none" anchor="ctr">
              <a:spAutoFit/>
            </a:bodyPr>
            <a:lstStyle/>
            <a:p>
              <a:pPr algn="ctr" eaLnBrk="0" hangingPunct="0">
                <a:lnSpc>
                  <a:spcPct val="100000"/>
                </a:lnSpc>
                <a:spcBef>
                  <a:spcPct val="0"/>
                </a:spcBef>
              </a:pPr>
              <a:r>
                <a:rPr lang="en-US" altLang="zh-CN" sz="2000" b="0">
                  <a:effectLst/>
                  <a:ea typeface="宋体" panose="02010600030101010101" pitchFamily="2" charset="-122"/>
                </a:rPr>
                <a:t>…...</a:t>
              </a:r>
              <a:endParaRPr lang="en-US" altLang="zh-CN" sz="2000" b="0">
                <a:effectLst/>
                <a:ea typeface="宋体" panose="02010600030101010101" pitchFamily="2" charset="-122"/>
              </a:endParaRPr>
            </a:p>
          </p:txBody>
        </p:sp>
        <p:sp>
          <p:nvSpPr>
            <p:cNvPr id="1197076" name="Line 20"/>
            <p:cNvSpPr>
              <a:spLocks noChangeShapeType="1"/>
            </p:cNvSpPr>
            <p:nvPr/>
          </p:nvSpPr>
          <p:spPr bwMode="auto">
            <a:xfrm>
              <a:off x="3441" y="2510"/>
              <a:ext cx="1211" cy="0"/>
            </a:xfrm>
            <a:prstGeom prst="line">
              <a:avLst/>
            </a:prstGeom>
            <a:noFill/>
            <a:ln w="9525">
              <a:solidFill>
                <a:srgbClr val="000000"/>
              </a:solidFill>
              <a:round/>
            </a:ln>
            <a:effectLst/>
          </p:spPr>
          <p:txBody>
            <a:bodyPr wrap="none" anchor="ctr"/>
            <a:lstStyle/>
            <a:p>
              <a:endParaRPr lang="zh-CN" altLang="en-US"/>
            </a:p>
          </p:txBody>
        </p:sp>
        <p:sp>
          <p:nvSpPr>
            <p:cNvPr id="1197077" name="Text Box 21"/>
            <p:cNvSpPr txBox="1">
              <a:spLocks noChangeArrowheads="1"/>
            </p:cNvSpPr>
            <p:nvPr/>
          </p:nvSpPr>
          <p:spPr bwMode="auto">
            <a:xfrm>
              <a:off x="3021" y="1134"/>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b="0">
                  <a:effectLst>
                    <a:outerShdw blurRad="38100" dist="38100" dir="2700000" algn="tl">
                      <a:srgbClr val="FFFFFF"/>
                    </a:outerShdw>
                  </a:effectLst>
                  <a:ea typeface="宋体" panose="02010600030101010101" pitchFamily="2" charset="-122"/>
                </a:rPr>
                <a:t>2000</a:t>
              </a:r>
              <a:endParaRPr lang="en-US" altLang="zh-CN" sz="2000" b="0">
                <a:effectLst>
                  <a:outerShdw blurRad="38100" dist="38100" dir="2700000" algn="tl">
                    <a:srgbClr val="FFFFFF"/>
                  </a:outerShdw>
                </a:effectLst>
                <a:ea typeface="宋体" panose="02010600030101010101" pitchFamily="2" charset="-122"/>
              </a:endParaRPr>
            </a:p>
          </p:txBody>
        </p:sp>
        <p:sp>
          <p:nvSpPr>
            <p:cNvPr id="1197078" name="Text Box 22"/>
            <p:cNvSpPr txBox="1">
              <a:spLocks noChangeArrowheads="1"/>
            </p:cNvSpPr>
            <p:nvPr/>
          </p:nvSpPr>
          <p:spPr bwMode="auto">
            <a:xfrm>
              <a:off x="3022" y="2105"/>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b="0">
                  <a:effectLst>
                    <a:outerShdw blurRad="38100" dist="38100" dir="2700000" algn="tl">
                      <a:srgbClr val="FFFFFF"/>
                    </a:outerShdw>
                  </a:effectLst>
                  <a:ea typeface="宋体" panose="02010600030101010101" pitchFamily="2" charset="-122"/>
                </a:rPr>
                <a:t>2008</a:t>
              </a:r>
              <a:endParaRPr lang="en-US" altLang="zh-CN" sz="2000" b="0">
                <a:solidFill>
                  <a:srgbClr val="336600"/>
                </a:solidFill>
                <a:effectLst>
                  <a:outerShdw blurRad="38100" dist="38100" dir="2700000" algn="tl">
                    <a:srgbClr val="000000"/>
                  </a:outerShdw>
                </a:effectLst>
                <a:ea typeface="宋体" panose="02010600030101010101" pitchFamily="2" charset="-122"/>
              </a:endParaRPr>
            </a:p>
          </p:txBody>
        </p:sp>
        <p:sp>
          <p:nvSpPr>
            <p:cNvPr id="1197079" name="Text Box 23"/>
            <p:cNvSpPr txBox="1">
              <a:spLocks noChangeArrowheads="1"/>
            </p:cNvSpPr>
            <p:nvPr/>
          </p:nvSpPr>
          <p:spPr bwMode="auto">
            <a:xfrm>
              <a:off x="3003" y="2348"/>
              <a:ext cx="472"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b="0">
                  <a:effectLst>
                    <a:outerShdw blurRad="38100" dist="38100" dir="2700000" algn="tl">
                      <a:srgbClr val="FFFFFF"/>
                    </a:outerShdw>
                  </a:effectLst>
                  <a:ea typeface="宋体" panose="02010600030101010101" pitchFamily="2" charset="-122"/>
                </a:rPr>
                <a:t>200A</a:t>
              </a:r>
              <a:endParaRPr lang="en-US" altLang="zh-CN" sz="2000" b="0">
                <a:effectLst>
                  <a:outerShdw blurRad="38100" dist="38100" dir="2700000" algn="tl">
                    <a:srgbClr val="FFFFFF"/>
                  </a:outerShdw>
                </a:effectLst>
                <a:ea typeface="宋体" panose="02010600030101010101" pitchFamily="2" charset="-122"/>
              </a:endParaRPr>
            </a:p>
          </p:txBody>
        </p:sp>
        <p:sp>
          <p:nvSpPr>
            <p:cNvPr id="1197080" name="Text Box 24"/>
            <p:cNvSpPr txBox="1">
              <a:spLocks noChangeArrowheads="1"/>
            </p:cNvSpPr>
            <p:nvPr/>
          </p:nvSpPr>
          <p:spPr bwMode="auto">
            <a:xfrm>
              <a:off x="3021" y="1377"/>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b="0">
                  <a:effectLst>
                    <a:outerShdw blurRad="38100" dist="38100" dir="2700000" algn="tl">
                      <a:srgbClr val="FFFFFF"/>
                    </a:outerShdw>
                  </a:effectLst>
                  <a:ea typeface="宋体" panose="02010600030101010101" pitchFamily="2" charset="-122"/>
                </a:rPr>
                <a:t>2002</a:t>
              </a:r>
              <a:endParaRPr lang="en-US" altLang="zh-CN" sz="2000" b="0">
                <a:effectLst>
                  <a:outerShdw blurRad="38100" dist="38100" dir="2700000" algn="tl">
                    <a:srgbClr val="FFFFFF"/>
                  </a:outerShdw>
                </a:effectLst>
                <a:ea typeface="宋体" panose="02010600030101010101" pitchFamily="2" charset="-122"/>
              </a:endParaRPr>
            </a:p>
          </p:txBody>
        </p:sp>
        <p:sp>
          <p:nvSpPr>
            <p:cNvPr id="1197081" name="Text Box 25"/>
            <p:cNvSpPr txBox="1">
              <a:spLocks noChangeArrowheads="1"/>
            </p:cNvSpPr>
            <p:nvPr/>
          </p:nvSpPr>
          <p:spPr bwMode="auto">
            <a:xfrm>
              <a:off x="3021" y="1620"/>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b="0">
                  <a:effectLst>
                    <a:outerShdw blurRad="38100" dist="38100" dir="2700000" algn="tl">
                      <a:srgbClr val="FFFFFF"/>
                    </a:outerShdw>
                  </a:effectLst>
                  <a:ea typeface="宋体" panose="02010600030101010101" pitchFamily="2" charset="-122"/>
                </a:rPr>
                <a:t>2004</a:t>
              </a:r>
              <a:endParaRPr lang="en-US" altLang="zh-CN" sz="2000" b="0">
                <a:effectLst>
                  <a:outerShdw blurRad="38100" dist="38100" dir="2700000" algn="tl">
                    <a:srgbClr val="FFFFFF"/>
                  </a:outerShdw>
                </a:effectLst>
                <a:ea typeface="宋体" panose="02010600030101010101" pitchFamily="2" charset="-122"/>
              </a:endParaRPr>
            </a:p>
          </p:txBody>
        </p:sp>
        <p:sp>
          <p:nvSpPr>
            <p:cNvPr id="1197082" name="Text Box 26"/>
            <p:cNvSpPr txBox="1">
              <a:spLocks noChangeArrowheads="1"/>
            </p:cNvSpPr>
            <p:nvPr/>
          </p:nvSpPr>
          <p:spPr bwMode="auto">
            <a:xfrm>
              <a:off x="3021" y="1862"/>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b="0">
                  <a:effectLst>
                    <a:outerShdw blurRad="38100" dist="38100" dir="2700000" algn="tl">
                      <a:srgbClr val="FFFFFF"/>
                    </a:outerShdw>
                  </a:effectLst>
                  <a:ea typeface="宋体" panose="02010600030101010101" pitchFamily="2" charset="-122"/>
                </a:rPr>
                <a:t>2006</a:t>
              </a:r>
              <a:endParaRPr lang="en-US" altLang="zh-CN" sz="2000" b="0">
                <a:effectLst>
                  <a:outerShdw blurRad="38100" dist="38100" dir="2700000" algn="tl">
                    <a:srgbClr val="FFFFFF"/>
                  </a:outerShdw>
                </a:effectLst>
                <a:ea typeface="宋体" panose="02010600030101010101" pitchFamily="2" charset="-122"/>
              </a:endParaRPr>
            </a:p>
          </p:txBody>
        </p:sp>
        <p:grpSp>
          <p:nvGrpSpPr>
            <p:cNvPr id="1197083" name="Group 27"/>
            <p:cNvGrpSpPr/>
            <p:nvPr/>
          </p:nvGrpSpPr>
          <p:grpSpPr bwMode="auto">
            <a:xfrm>
              <a:off x="3444" y="1380"/>
              <a:ext cx="60" cy="1548"/>
              <a:chOff x="3960" y="1560"/>
              <a:chExt cx="60" cy="1548"/>
            </a:xfrm>
          </p:grpSpPr>
          <p:sp>
            <p:nvSpPr>
              <p:cNvPr id="1197084" name="Line 28"/>
              <p:cNvSpPr>
                <a:spLocks noChangeShapeType="1"/>
              </p:cNvSpPr>
              <p:nvPr/>
            </p:nvSpPr>
            <p:spPr bwMode="auto">
              <a:xfrm>
                <a:off x="3960" y="156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7085" name="Line 29"/>
              <p:cNvSpPr>
                <a:spLocks noChangeShapeType="1"/>
              </p:cNvSpPr>
              <p:nvPr/>
            </p:nvSpPr>
            <p:spPr bwMode="auto">
              <a:xfrm>
                <a:off x="3960" y="2076"/>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7086" name="Line 30"/>
              <p:cNvSpPr>
                <a:spLocks noChangeShapeType="1"/>
              </p:cNvSpPr>
              <p:nvPr/>
            </p:nvSpPr>
            <p:spPr bwMode="auto">
              <a:xfrm>
                <a:off x="3960" y="2334"/>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7087" name="Line 31"/>
              <p:cNvSpPr>
                <a:spLocks noChangeShapeType="1"/>
              </p:cNvSpPr>
              <p:nvPr/>
            </p:nvSpPr>
            <p:spPr bwMode="auto">
              <a:xfrm>
                <a:off x="3960" y="2592"/>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7088" name="Line 32"/>
              <p:cNvSpPr>
                <a:spLocks noChangeShapeType="1"/>
              </p:cNvSpPr>
              <p:nvPr/>
            </p:nvSpPr>
            <p:spPr bwMode="auto">
              <a:xfrm>
                <a:off x="3960" y="285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7089" name="Line 33"/>
              <p:cNvSpPr>
                <a:spLocks noChangeShapeType="1"/>
              </p:cNvSpPr>
              <p:nvPr/>
            </p:nvSpPr>
            <p:spPr bwMode="auto">
              <a:xfrm>
                <a:off x="3960" y="310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7090" name="Line 34"/>
              <p:cNvSpPr>
                <a:spLocks noChangeShapeType="1"/>
              </p:cNvSpPr>
              <p:nvPr/>
            </p:nvSpPr>
            <p:spPr bwMode="auto">
              <a:xfrm>
                <a:off x="3960" y="181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grpSp>
        <p:grpSp>
          <p:nvGrpSpPr>
            <p:cNvPr id="1197091" name="Group 35"/>
            <p:cNvGrpSpPr/>
            <p:nvPr/>
          </p:nvGrpSpPr>
          <p:grpSpPr bwMode="auto">
            <a:xfrm>
              <a:off x="4572" y="1368"/>
              <a:ext cx="60" cy="1548"/>
              <a:chOff x="3960" y="1560"/>
              <a:chExt cx="60" cy="1548"/>
            </a:xfrm>
          </p:grpSpPr>
          <p:sp>
            <p:nvSpPr>
              <p:cNvPr id="1197092" name="Line 36"/>
              <p:cNvSpPr>
                <a:spLocks noChangeShapeType="1"/>
              </p:cNvSpPr>
              <p:nvPr/>
            </p:nvSpPr>
            <p:spPr bwMode="auto">
              <a:xfrm>
                <a:off x="3960" y="156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7093" name="Line 37"/>
              <p:cNvSpPr>
                <a:spLocks noChangeShapeType="1"/>
              </p:cNvSpPr>
              <p:nvPr/>
            </p:nvSpPr>
            <p:spPr bwMode="auto">
              <a:xfrm>
                <a:off x="3960" y="2076"/>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7094" name="Line 38"/>
              <p:cNvSpPr>
                <a:spLocks noChangeShapeType="1"/>
              </p:cNvSpPr>
              <p:nvPr/>
            </p:nvSpPr>
            <p:spPr bwMode="auto">
              <a:xfrm>
                <a:off x="3960" y="2334"/>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7095" name="Line 39"/>
              <p:cNvSpPr>
                <a:spLocks noChangeShapeType="1"/>
              </p:cNvSpPr>
              <p:nvPr/>
            </p:nvSpPr>
            <p:spPr bwMode="auto">
              <a:xfrm>
                <a:off x="3960" y="2592"/>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7096" name="Line 40"/>
              <p:cNvSpPr>
                <a:spLocks noChangeShapeType="1"/>
              </p:cNvSpPr>
              <p:nvPr/>
            </p:nvSpPr>
            <p:spPr bwMode="auto">
              <a:xfrm>
                <a:off x="3960" y="285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7097" name="Line 41"/>
              <p:cNvSpPr>
                <a:spLocks noChangeShapeType="1"/>
              </p:cNvSpPr>
              <p:nvPr/>
            </p:nvSpPr>
            <p:spPr bwMode="auto">
              <a:xfrm>
                <a:off x="3960" y="310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7098" name="Line 42"/>
              <p:cNvSpPr>
                <a:spLocks noChangeShapeType="1"/>
              </p:cNvSpPr>
              <p:nvPr/>
            </p:nvSpPr>
            <p:spPr bwMode="auto">
              <a:xfrm>
                <a:off x="3960" y="181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grpSp>
        <p:sp>
          <p:nvSpPr>
            <p:cNvPr id="1197064" name="Freeform 8"/>
            <p:cNvSpPr/>
            <p:nvPr/>
          </p:nvSpPr>
          <p:spPr bwMode="auto">
            <a:xfrm>
              <a:off x="3430" y="3018"/>
              <a:ext cx="1212" cy="672"/>
            </a:xfrm>
            <a:custGeom>
              <a:avLst/>
              <a:gdLst/>
              <a:ahLst/>
              <a:cxnLst>
                <a:cxn ang="0">
                  <a:pos x="12" y="0"/>
                </a:cxn>
                <a:cxn ang="0">
                  <a:pos x="1212" y="0"/>
                </a:cxn>
                <a:cxn ang="0">
                  <a:pos x="1212" y="624"/>
                </a:cxn>
                <a:cxn ang="0">
                  <a:pos x="1140" y="672"/>
                </a:cxn>
                <a:cxn ang="0">
                  <a:pos x="720" y="468"/>
                </a:cxn>
                <a:cxn ang="0">
                  <a:pos x="540" y="384"/>
                </a:cxn>
                <a:cxn ang="0">
                  <a:pos x="360" y="372"/>
                </a:cxn>
                <a:cxn ang="0">
                  <a:pos x="216" y="408"/>
                </a:cxn>
                <a:cxn ang="0">
                  <a:pos x="0" y="468"/>
                </a:cxn>
                <a:cxn ang="0">
                  <a:pos x="12" y="0"/>
                </a:cxn>
              </a:cxnLst>
              <a:rect l="0" t="0" r="r" b="b"/>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CCFFFF"/>
            </a:solidFill>
            <a:ln w="38100" cmpd="sng">
              <a:solidFill>
                <a:schemeClr val="tx1"/>
              </a:solidFill>
              <a:round/>
            </a:ln>
            <a:effectLst>
              <a:outerShdw blurRad="50800" dist="106680" dir="2700000" algn="tl" rotWithShape="0">
                <a:prstClr val="black">
                  <a:alpha val="43000"/>
                </a:prstClr>
              </a:outerShdw>
            </a:effectLst>
          </p:spPr>
          <p:txBody>
            <a:bodyPr wrap="none" anchor="ctr"/>
            <a:lstStyle/>
            <a:p>
              <a:endParaRPr lang="zh-CN" altLang="en-US"/>
            </a:p>
          </p:txBody>
        </p:sp>
      </p:grpSp>
      <p:sp>
        <p:nvSpPr>
          <p:cNvPr id="1197099" name="Text Box 43"/>
          <p:cNvSpPr txBox="1">
            <a:spLocks noChangeArrowheads="1"/>
          </p:cNvSpPr>
          <p:nvPr/>
        </p:nvSpPr>
        <p:spPr bwMode="auto">
          <a:xfrm>
            <a:off x="8778550" y="1960563"/>
            <a:ext cx="336550" cy="45720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0000FF"/>
                </a:solidFill>
                <a:effectLst>
                  <a:outerShdw blurRad="38100" dist="38100" dir="2700000" algn="tl">
                    <a:srgbClr val="000000"/>
                  </a:outerShdw>
                </a:effectLst>
                <a:ea typeface="宋体" panose="02010600030101010101" pitchFamily="2" charset="-122"/>
              </a:rPr>
              <a:t>5</a:t>
            </a:r>
            <a:endParaRPr lang="en-US" altLang="zh-CN">
              <a:solidFill>
                <a:srgbClr val="0000FF"/>
              </a:solidFill>
              <a:effectLst>
                <a:outerShdw blurRad="38100" dist="38100" dir="2700000" algn="tl">
                  <a:srgbClr val="000000"/>
                </a:outerShdw>
              </a:effectLst>
              <a:ea typeface="宋体" panose="02010600030101010101" pitchFamily="2" charset="-122"/>
            </a:endParaRPr>
          </a:p>
        </p:txBody>
      </p:sp>
      <p:grpSp>
        <p:nvGrpSpPr>
          <p:cNvPr id="1197100" name="Group 44"/>
          <p:cNvGrpSpPr/>
          <p:nvPr/>
        </p:nvGrpSpPr>
        <p:grpSpPr bwMode="auto">
          <a:xfrm>
            <a:off x="8521377" y="1552576"/>
            <a:ext cx="2543175" cy="1014413"/>
            <a:chOff x="3737" y="978"/>
            <a:chExt cx="1602" cy="639"/>
          </a:xfrm>
        </p:grpSpPr>
        <p:grpSp>
          <p:nvGrpSpPr>
            <p:cNvPr id="1197101" name="Group 45"/>
            <p:cNvGrpSpPr/>
            <p:nvPr/>
          </p:nvGrpSpPr>
          <p:grpSpPr bwMode="auto">
            <a:xfrm>
              <a:off x="4630" y="1125"/>
              <a:ext cx="705" cy="252"/>
              <a:chOff x="4402" y="1437"/>
              <a:chExt cx="705" cy="252"/>
            </a:xfrm>
          </p:grpSpPr>
          <p:sp>
            <p:nvSpPr>
              <p:cNvPr id="1197102" name="Line 46"/>
              <p:cNvSpPr>
                <a:spLocks noChangeShapeType="1"/>
              </p:cNvSpPr>
              <p:nvPr/>
            </p:nvSpPr>
            <p:spPr bwMode="auto">
              <a:xfrm flipH="1">
                <a:off x="4402" y="1560"/>
                <a:ext cx="228" cy="0"/>
              </a:xfrm>
              <a:prstGeom prst="line">
                <a:avLst/>
              </a:prstGeom>
              <a:noFill/>
              <a:ln w="38100">
                <a:solidFill>
                  <a:schemeClr val="tx1"/>
                </a:solidFill>
                <a:round/>
                <a:headEnd type="none" w="lg" len="lg"/>
                <a:tailEnd type="stealth" w="lg" len="lg"/>
              </a:ln>
              <a:effectLst/>
            </p:spPr>
            <p:txBody>
              <a:bodyPr wrap="none" anchor="ctr"/>
              <a:lstStyle/>
              <a:p>
                <a:endParaRPr lang="zh-CN" altLang="en-US"/>
              </a:p>
            </p:txBody>
          </p:sp>
          <p:sp>
            <p:nvSpPr>
              <p:cNvPr id="1197103" name="Text Box 47"/>
              <p:cNvSpPr txBox="1">
                <a:spLocks noChangeArrowheads="1"/>
              </p:cNvSpPr>
              <p:nvPr/>
            </p:nvSpPr>
            <p:spPr bwMode="auto">
              <a:xfrm>
                <a:off x="4584" y="1437"/>
                <a:ext cx="523" cy="252"/>
              </a:xfrm>
              <a:prstGeom prst="rect">
                <a:avLst/>
              </a:prstGeom>
              <a:noFill/>
              <a:ln w="9525">
                <a:noFill/>
                <a:miter lim="800000"/>
                <a:headEnd type="none" w="lg" len="lg"/>
              </a:ln>
              <a:effectLst/>
            </p:spPr>
            <p:txBody>
              <a:bodyPr wrap="none">
                <a:spAutoFit/>
              </a:bodyPr>
              <a:lstStyle/>
              <a:p>
                <a:pPr>
                  <a:lnSpc>
                    <a:spcPct val="100000"/>
                  </a:lnSpc>
                  <a:spcBef>
                    <a:spcPct val="0"/>
                  </a:spcBef>
                </a:pPr>
                <a:r>
                  <a:rPr lang="zh-CN" altLang="en-US" sz="2000" dirty="0">
                    <a:effectLst>
                      <a:outerShdw blurRad="38100" dist="38100" dir="2700000" algn="tl">
                        <a:srgbClr val="FFFFFF"/>
                      </a:outerShdw>
                    </a:effectLst>
                    <a:latin typeface="+mn-lt"/>
                    <a:ea typeface="楷体" panose="02010609060101010101" pitchFamily="49" charset="-122"/>
                  </a:rPr>
                  <a:t>变量</a:t>
                </a:r>
                <a:r>
                  <a:rPr lang="en-US" altLang="zh-CN" sz="2000" dirty="0">
                    <a:effectLst>
                      <a:outerShdw blurRad="38100" dist="38100" dir="2700000" algn="tl">
                        <a:srgbClr val="FFFFFF"/>
                      </a:outerShdw>
                    </a:effectLst>
                    <a:latin typeface="+mn-lt"/>
                    <a:ea typeface="楷体" panose="02010609060101010101" pitchFamily="49" charset="-122"/>
                  </a:rPr>
                  <a:t>a</a:t>
                </a:r>
                <a:endParaRPr lang="en-US" altLang="zh-CN" sz="2000" dirty="0">
                  <a:effectLst>
                    <a:outerShdw blurRad="38100" dist="38100" dir="2700000" algn="tl">
                      <a:srgbClr val="FFFFFF"/>
                    </a:outerShdw>
                  </a:effectLst>
                  <a:latin typeface="+mn-lt"/>
                  <a:ea typeface="楷体" panose="02010609060101010101" pitchFamily="49" charset="-122"/>
                </a:endParaRPr>
              </a:p>
            </p:txBody>
          </p:sp>
        </p:grpSp>
        <p:grpSp>
          <p:nvGrpSpPr>
            <p:cNvPr id="1197104" name="Group 48"/>
            <p:cNvGrpSpPr/>
            <p:nvPr/>
          </p:nvGrpSpPr>
          <p:grpSpPr bwMode="auto">
            <a:xfrm>
              <a:off x="4630" y="1365"/>
              <a:ext cx="709" cy="252"/>
              <a:chOff x="4426" y="1917"/>
              <a:chExt cx="709" cy="252"/>
            </a:xfrm>
          </p:grpSpPr>
          <p:sp>
            <p:nvSpPr>
              <p:cNvPr id="1197105" name="Line 49"/>
              <p:cNvSpPr>
                <a:spLocks noChangeShapeType="1"/>
              </p:cNvSpPr>
              <p:nvPr/>
            </p:nvSpPr>
            <p:spPr bwMode="auto">
              <a:xfrm flipH="1">
                <a:off x="4426" y="2040"/>
                <a:ext cx="228" cy="0"/>
              </a:xfrm>
              <a:prstGeom prst="line">
                <a:avLst/>
              </a:prstGeom>
              <a:noFill/>
              <a:ln w="38100">
                <a:solidFill>
                  <a:schemeClr val="tx1"/>
                </a:solidFill>
                <a:round/>
                <a:headEnd type="none" w="lg" len="lg"/>
                <a:tailEnd type="stealth" w="lg" len="lg"/>
              </a:ln>
              <a:effectLst/>
            </p:spPr>
            <p:txBody>
              <a:bodyPr wrap="none" anchor="ctr"/>
              <a:lstStyle/>
              <a:p>
                <a:endParaRPr lang="zh-CN" altLang="en-US"/>
              </a:p>
            </p:txBody>
          </p:sp>
          <p:sp>
            <p:nvSpPr>
              <p:cNvPr id="1197106" name="Text Box 50"/>
              <p:cNvSpPr txBox="1">
                <a:spLocks noChangeArrowheads="1"/>
              </p:cNvSpPr>
              <p:nvPr/>
            </p:nvSpPr>
            <p:spPr bwMode="auto">
              <a:xfrm>
                <a:off x="4523" y="1917"/>
                <a:ext cx="612" cy="252"/>
              </a:xfrm>
              <a:prstGeom prst="rect">
                <a:avLst/>
              </a:prstGeom>
              <a:noFill/>
              <a:ln w="9525">
                <a:noFill/>
                <a:miter lim="800000"/>
                <a:headEnd type="none" w="lg" len="lg"/>
              </a:ln>
              <a:effectLst/>
            </p:spPr>
            <p:txBody>
              <a:bodyPr wrap="none">
                <a:spAutoFit/>
              </a:bodyPr>
              <a:lstStyle/>
              <a:p>
                <a:pPr>
                  <a:lnSpc>
                    <a:spcPct val="100000"/>
                  </a:lnSpc>
                  <a:spcBef>
                    <a:spcPct val="0"/>
                  </a:spcBef>
                </a:pPr>
                <a:r>
                  <a:rPr lang="en-US" altLang="zh-CN" sz="2000" dirty="0">
                    <a:effectLst>
                      <a:outerShdw blurRad="38100" dist="38100" dir="2700000" algn="tl">
                        <a:srgbClr val="FFFFFF"/>
                      </a:outerShdw>
                    </a:effectLst>
                    <a:latin typeface="+mn-lt"/>
                    <a:ea typeface="楷体" panose="02010609060101010101" pitchFamily="49" charset="-122"/>
                  </a:rPr>
                  <a:t>  </a:t>
                </a:r>
                <a:r>
                  <a:rPr lang="zh-CN" altLang="en-US" sz="2000" dirty="0">
                    <a:effectLst>
                      <a:outerShdw blurRad="38100" dist="38100" dir="2700000" algn="tl">
                        <a:srgbClr val="FFFFFF"/>
                      </a:outerShdw>
                    </a:effectLst>
                    <a:latin typeface="+mn-lt"/>
                    <a:ea typeface="楷体" panose="02010609060101010101" pitchFamily="49" charset="-122"/>
                  </a:rPr>
                  <a:t>变量</a:t>
                </a:r>
                <a:r>
                  <a:rPr lang="en-US" altLang="zh-CN" sz="2000" dirty="0">
                    <a:effectLst>
                      <a:outerShdw blurRad="38100" dist="38100" dir="2700000" algn="tl">
                        <a:srgbClr val="FFFFFF"/>
                      </a:outerShdw>
                    </a:effectLst>
                    <a:latin typeface="+mn-lt"/>
                    <a:ea typeface="楷体" panose="02010609060101010101" pitchFamily="49" charset="-122"/>
                  </a:rPr>
                  <a:t>b</a:t>
                </a:r>
                <a:endParaRPr lang="en-US" altLang="zh-CN" sz="2000" dirty="0">
                  <a:effectLst>
                    <a:outerShdw blurRad="38100" dist="38100" dir="2700000" algn="tl">
                      <a:srgbClr val="FFFFFF"/>
                    </a:outerShdw>
                  </a:effectLst>
                  <a:latin typeface="+mn-lt"/>
                  <a:ea typeface="楷体" panose="02010609060101010101" pitchFamily="49" charset="-122"/>
                </a:endParaRPr>
              </a:p>
            </p:txBody>
          </p:sp>
        </p:grpSp>
        <p:sp>
          <p:nvSpPr>
            <p:cNvPr id="1197107" name="Text Box 51"/>
            <p:cNvSpPr txBox="1">
              <a:spLocks noChangeArrowheads="1"/>
            </p:cNvSpPr>
            <p:nvPr/>
          </p:nvSpPr>
          <p:spPr bwMode="auto">
            <a:xfrm>
              <a:off x="3737" y="978"/>
              <a:ext cx="568"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solidFill>
                    <a:srgbClr val="CC0099"/>
                  </a:solidFill>
                  <a:effectLst>
                    <a:outerShdw blurRad="38100" dist="38100" dir="2700000" algn="tl">
                      <a:srgbClr val="000000"/>
                    </a:outerShdw>
                  </a:effectLst>
                </a:rPr>
                <a:t>(main)</a:t>
              </a:r>
              <a:endParaRPr lang="en-US" altLang="zh-CN" sz="2000">
                <a:solidFill>
                  <a:srgbClr val="CC0099"/>
                </a:solidFill>
                <a:effectLst>
                  <a:outerShdw blurRad="38100" dist="38100" dir="2700000" algn="tl">
                    <a:srgbClr val="000000"/>
                  </a:outerShdw>
                </a:effectLst>
              </a:endParaRPr>
            </a:p>
          </p:txBody>
        </p:sp>
      </p:grpSp>
      <p:sp>
        <p:nvSpPr>
          <p:cNvPr id="1197108" name="Text Box 52"/>
          <p:cNvSpPr txBox="1">
            <a:spLocks noChangeArrowheads="1"/>
          </p:cNvSpPr>
          <p:nvPr/>
        </p:nvSpPr>
        <p:spPr bwMode="auto">
          <a:xfrm>
            <a:off x="8783312" y="2365375"/>
            <a:ext cx="336550" cy="45720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FF3300"/>
                </a:solidFill>
                <a:effectLst>
                  <a:outerShdw blurRad="38100" dist="38100" dir="2700000" algn="tl">
                    <a:srgbClr val="000000"/>
                  </a:outerShdw>
                </a:effectLst>
                <a:ea typeface="宋体" panose="02010600030101010101" pitchFamily="2" charset="-122"/>
              </a:rPr>
              <a:t>9</a:t>
            </a:r>
            <a:endParaRPr lang="en-US" altLang="zh-CN">
              <a:solidFill>
                <a:srgbClr val="0000FF"/>
              </a:solidFill>
              <a:effectLst>
                <a:outerShdw blurRad="38100" dist="38100" dir="2700000" algn="tl">
                  <a:srgbClr val="000000"/>
                </a:outerShdw>
              </a:effectLst>
              <a:ea typeface="宋体" panose="02010600030101010101" pitchFamily="2" charset="-122"/>
            </a:endParaRPr>
          </a:p>
        </p:txBody>
      </p:sp>
      <p:sp>
        <p:nvSpPr>
          <p:cNvPr id="1197133" name="Text Box 77"/>
          <p:cNvSpPr txBox="1">
            <a:spLocks noChangeArrowheads="1"/>
          </p:cNvSpPr>
          <p:nvPr/>
        </p:nvSpPr>
        <p:spPr bwMode="auto">
          <a:xfrm>
            <a:off x="7124375" y="6165304"/>
            <a:ext cx="2303462" cy="400110"/>
          </a:xfrm>
          <a:prstGeom prst="rect">
            <a:avLst/>
          </a:prstGeom>
          <a:solidFill>
            <a:srgbClr val="FFFFFF"/>
          </a:soli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a:lnSpc>
                <a:spcPct val="100000"/>
              </a:lnSpc>
              <a:spcBef>
                <a:spcPct val="0"/>
              </a:spcBef>
            </a:pPr>
            <a:r>
              <a:rPr lang="zh-CN" altLang="en-US" sz="2000" dirty="0">
                <a:solidFill>
                  <a:srgbClr val="FF3300"/>
                </a:solidFill>
                <a:effectLst>
                  <a:outerShdw blurRad="38100" dist="38100" dir="2700000" algn="tl">
                    <a:srgbClr val="C0C0C0"/>
                  </a:outerShdw>
                </a:effectLst>
                <a:latin typeface="+mn-lt"/>
                <a:ea typeface="隶书" panose="02010509060101010101" pitchFamily="49" charset="-122"/>
              </a:rPr>
              <a:t>运行结果：</a:t>
            </a:r>
            <a:r>
              <a:rPr lang="en-US" altLang="zh-CN" sz="2000" dirty="0">
                <a:solidFill>
                  <a:schemeClr val="accent2"/>
                </a:solidFill>
                <a:effectLst>
                  <a:outerShdw blurRad="38100" dist="38100" dir="2700000" algn="tl">
                    <a:srgbClr val="C0C0C0"/>
                  </a:outerShdw>
                </a:effectLst>
                <a:ea typeface="宋体" panose="02010600030101010101" pitchFamily="2" charset="-122"/>
              </a:rPr>
              <a:t>5, 9</a:t>
            </a:r>
            <a:endParaRPr lang="en-US" altLang="zh-CN" sz="2000" dirty="0">
              <a:solidFill>
                <a:schemeClr val="accent2"/>
              </a:solidFill>
              <a:effectLst>
                <a:outerShdw blurRad="38100" dist="38100" dir="2700000" algn="tl">
                  <a:srgbClr val="C0C0C0"/>
                </a:outerShdw>
              </a:effectLst>
              <a:ea typeface="宋体" panose="02010600030101010101" pitchFamily="2" charset="-122"/>
            </a:endParaRPr>
          </a:p>
        </p:txBody>
      </p:sp>
      <p:sp>
        <p:nvSpPr>
          <p:cNvPr id="1197134" name="AutoShape 78"/>
          <p:cNvSpPr>
            <a:spLocks noChangeArrowheads="1"/>
          </p:cNvSpPr>
          <p:nvPr/>
        </p:nvSpPr>
        <p:spPr bwMode="auto">
          <a:xfrm>
            <a:off x="4152577" y="2207730"/>
            <a:ext cx="2303463" cy="1302716"/>
          </a:xfrm>
          <a:prstGeom prst="irregularSeal1">
            <a:avLst/>
          </a:prstGeom>
          <a:gradFill rotWithShape="1">
            <a:gsLst>
              <a:gs pos="0">
                <a:srgbClr val="00FFFF"/>
              </a:gs>
              <a:gs pos="100000">
                <a:schemeClr val="bg1"/>
              </a:gs>
            </a:gsLst>
            <a:lin ang="5400000" scaled="1"/>
          </a:gradFill>
          <a:ln w="28575">
            <a:solidFill>
              <a:srgbClr val="FF00FF"/>
            </a:solidFill>
            <a:miter lim="800000"/>
            <a:headEnd type="none" w="lg" len="lg"/>
          </a:ln>
          <a:effectLst>
            <a:outerShdw blurRad="50800" dist="106680" dir="2700000" algn="tl" rotWithShape="0">
              <a:prstClr val="black">
                <a:alpha val="43000"/>
              </a:prstClr>
            </a:outerShdw>
          </a:effectLst>
        </p:spPr>
        <p:txBody>
          <a:bodyPr lIns="90000" tIns="46800" rIns="90000" bIns="46800" anchor="ctr">
            <a:spAutoFit/>
          </a:bodyPr>
          <a:lstStyle/>
          <a:p>
            <a:pPr algn="ctr">
              <a:lnSpc>
                <a:spcPct val="100000"/>
              </a:lnSpc>
              <a:spcBef>
                <a:spcPct val="0"/>
              </a:spcBef>
            </a:pPr>
            <a:r>
              <a:rPr lang="zh-CN" altLang="en-US">
                <a:solidFill>
                  <a:srgbClr val="CC0099"/>
                </a:solidFill>
                <a:effectLst>
                  <a:outerShdw blurRad="38100" dist="38100" dir="2700000" algn="tl">
                    <a:srgbClr val="000000"/>
                  </a:outerShdw>
                </a:effectLst>
                <a:ea typeface="隶书" panose="02010509060101010101" pitchFamily="49" charset="-122"/>
              </a:rPr>
              <a:t>值传递</a:t>
            </a:r>
            <a:endParaRPr lang="zh-CN" altLang="en-US">
              <a:solidFill>
                <a:srgbClr val="CC0099"/>
              </a:solidFill>
              <a:effectLst>
                <a:outerShdw blurRad="38100" dist="38100" dir="2700000" algn="tl">
                  <a:srgbClr val="000000"/>
                </a:outerShdw>
              </a:effectLst>
              <a:ea typeface="隶书" panose="02010509060101010101" pitchFamily="49" charset="-122"/>
            </a:endParaRPr>
          </a:p>
        </p:txBody>
      </p:sp>
      <p:grpSp>
        <p:nvGrpSpPr>
          <p:cNvPr id="1197135" name="Group 79"/>
          <p:cNvGrpSpPr/>
          <p:nvPr/>
        </p:nvGrpSpPr>
        <p:grpSpPr bwMode="auto">
          <a:xfrm>
            <a:off x="-9822" y="0"/>
            <a:ext cx="446088" cy="6858000"/>
            <a:chOff x="0" y="0"/>
            <a:chExt cx="281" cy="4320"/>
          </a:xfrm>
        </p:grpSpPr>
        <p:sp>
          <p:nvSpPr>
            <p:cNvPr id="1197136" name="Text Box 8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97137" name="Text Box 8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97133"/>
                                        </p:tgtEl>
                                        <p:attrNameLst>
                                          <p:attrName>style.visibility</p:attrName>
                                        </p:attrNameLst>
                                      </p:cBhvr>
                                      <p:to>
                                        <p:strVal val="visible"/>
                                      </p:to>
                                    </p:set>
                                    <p:animEffect transition="in" filter="box(out)">
                                      <p:cBhvr>
                                        <p:cTn id="7" dur="500"/>
                                        <p:tgtEl>
                                          <p:spTgt spid="1197133"/>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97134"/>
                                        </p:tgtEl>
                                        <p:attrNameLst>
                                          <p:attrName>style.visibility</p:attrName>
                                        </p:attrNameLst>
                                      </p:cBhvr>
                                      <p:to>
                                        <p:strVal val="visible"/>
                                      </p:to>
                                    </p:set>
                                    <p:animEffect transition="in" filter="box(out)">
                                      <p:cBhvr>
                                        <p:cTn id="12" dur="500"/>
                                        <p:tgtEl>
                                          <p:spTgt spid="1197134"/>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7133" grpId="0" animBg="1" autoUpdateAnimBg="0"/>
      <p:bldP spid="1197134" grpId="0" animBg="1"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82" name="Rectangle 2" descr="信纸"/>
          <p:cNvSpPr>
            <a:spLocks noChangeArrowheads="1"/>
          </p:cNvSpPr>
          <p:nvPr/>
        </p:nvSpPr>
        <p:spPr bwMode="auto">
          <a:xfrm>
            <a:off x="1654244" y="722314"/>
            <a:ext cx="4642111" cy="6001643"/>
          </a:xfrm>
          <a:prstGeom prst="rect">
            <a:avLst/>
          </a:prstGeom>
          <a:blipFill dpi="0" rotWithShape="1">
            <a:blip r:embed="rId1" cstate="print"/>
            <a:srcRect/>
            <a:tile tx="0" ty="0" sx="100000" sy="100000" flip="none" algn="tl"/>
          </a:blipFill>
          <a:ln w="38100">
            <a:solidFill>
              <a:srgbClr val="008000"/>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eaLnBrk="0" hangingPunct="0">
              <a:lnSpc>
                <a:spcPct val="100000"/>
              </a:lnSpc>
              <a:spcBef>
                <a:spcPct val="0"/>
              </a:spcBef>
            </a:pPr>
            <a:r>
              <a:rPr lang="en-US" altLang="zh-CN" dirty="0">
                <a:solidFill>
                  <a:srgbClr val="339933"/>
                </a:solidFill>
                <a:effectLst>
                  <a:outerShdw blurRad="38100" dist="38100" dir="2700000" algn="tl">
                    <a:srgbClr val="000000"/>
                  </a:outerShdw>
                </a:effectLst>
                <a:ea typeface="宋体" panose="02010600030101010101" pitchFamily="2" charset="-122"/>
              </a:rPr>
              <a:t>void swap(</a:t>
            </a:r>
            <a:r>
              <a:rPr lang="en-US" altLang="zh-CN" dirty="0" err="1">
                <a:solidFill>
                  <a:srgbClr val="339933"/>
                </a:solidFill>
                <a:effectLst>
                  <a:outerShdw blurRad="38100" dist="38100" dir="2700000" algn="tl">
                    <a:srgbClr val="000000"/>
                  </a:outerShdw>
                </a:effectLst>
                <a:ea typeface="宋体" panose="02010600030101010101" pitchFamily="2" charset="-122"/>
              </a:rPr>
              <a:t>int</a:t>
            </a:r>
            <a:r>
              <a:rPr lang="en-US" altLang="zh-CN" dirty="0">
                <a:solidFill>
                  <a:srgbClr val="339933"/>
                </a:solidFill>
                <a:effectLst>
                  <a:outerShdw blurRad="38100" dist="38100" dir="2700000" algn="tl">
                    <a:srgbClr val="000000"/>
                  </a:outerShdw>
                </a:effectLst>
                <a:ea typeface="宋体" panose="02010600030101010101" pitchFamily="2" charset="-122"/>
              </a:rPr>
              <a:t>  *p1, </a:t>
            </a:r>
            <a:r>
              <a:rPr lang="en-US" altLang="zh-CN" dirty="0" err="1">
                <a:solidFill>
                  <a:srgbClr val="339933"/>
                </a:solidFill>
                <a:effectLst>
                  <a:outerShdw blurRad="38100" dist="38100" dir="2700000" algn="tl">
                    <a:srgbClr val="000000"/>
                  </a:outerShdw>
                </a:effectLst>
                <a:ea typeface="宋体" panose="02010600030101010101" pitchFamily="2" charset="-122"/>
              </a:rPr>
              <a:t>int</a:t>
            </a:r>
            <a:r>
              <a:rPr lang="en-US" altLang="zh-CN" dirty="0">
                <a:solidFill>
                  <a:srgbClr val="339933"/>
                </a:solidFill>
                <a:effectLst>
                  <a:outerShdw blurRad="38100" dist="38100" dir="2700000" algn="tl">
                    <a:srgbClr val="000000"/>
                  </a:outerShdw>
                </a:effectLst>
                <a:ea typeface="宋体" panose="02010600030101010101" pitchFamily="2" charset="-122"/>
              </a:rPr>
              <a:t>  *p2)</a:t>
            </a:r>
            <a:endParaRPr lang="en-US" altLang="zh-CN" dirty="0">
              <a:solidFill>
                <a:srgbClr val="339933"/>
              </a:solidFill>
              <a:effectLst>
                <a:outerShdw blurRad="38100" dist="38100" dir="2700000" algn="tl">
                  <a:srgbClr val="000000"/>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int</a:t>
            </a:r>
            <a:r>
              <a:rPr lang="en-US" altLang="zh-CN" dirty="0">
                <a:effectLst>
                  <a:outerShdw blurRad="38100" dist="38100" dir="2700000" algn="tl">
                    <a:srgbClr val="FFFFFF"/>
                  </a:outerShdw>
                </a:effectLst>
                <a:ea typeface="宋体" panose="02010600030101010101" pitchFamily="2" charset="-122"/>
              </a:rPr>
              <a:t> p;</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p = *p1;</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*p1 = *p2;</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*p2 = p;</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err="1">
                <a:solidFill>
                  <a:srgbClr val="CC0099"/>
                </a:solidFill>
                <a:effectLst>
                  <a:outerShdw blurRad="38100" dist="38100" dir="2700000" algn="tl">
                    <a:srgbClr val="000000"/>
                  </a:outerShdw>
                </a:effectLst>
                <a:ea typeface="宋体" panose="02010600030101010101" pitchFamily="2" charset="-122"/>
              </a:rPr>
              <a:t>int</a:t>
            </a:r>
            <a:r>
              <a:rPr lang="en-US" altLang="zh-CN" dirty="0">
                <a:solidFill>
                  <a:srgbClr val="CC0099"/>
                </a:solidFill>
                <a:effectLst>
                  <a:outerShdw blurRad="38100" dist="38100" dir="2700000" algn="tl">
                    <a:srgbClr val="000000"/>
                  </a:outerShdw>
                </a:effectLst>
                <a:ea typeface="宋体" panose="02010600030101010101" pitchFamily="2" charset="-122"/>
              </a:rPr>
              <a:t> main (  )</a:t>
            </a:r>
            <a:endParaRPr lang="en-US" altLang="zh-CN" dirty="0">
              <a:solidFill>
                <a:srgbClr val="CC0099"/>
              </a:solidFill>
              <a:effectLst>
                <a:outerShdw blurRad="38100" dist="38100" dir="2700000" algn="tl">
                  <a:srgbClr val="000000"/>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int</a:t>
            </a:r>
            <a:r>
              <a:rPr lang="en-US" altLang="zh-CN" dirty="0">
                <a:effectLst>
                  <a:outerShdw blurRad="38100" dist="38100" dir="2700000" algn="tl">
                    <a:srgbClr val="FFFFFF"/>
                  </a:outerShdw>
                </a:effectLst>
                <a:ea typeface="宋体" panose="02010600030101010101" pitchFamily="2" charset="-122"/>
              </a:rPr>
              <a:t> a, b, *p_1, *p_2;</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scanf</a:t>
            </a: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d,%d</a:t>
            </a:r>
            <a:r>
              <a:rPr lang="en-US" altLang="zh-CN" dirty="0">
                <a:effectLst>
                  <a:outerShdw blurRad="38100" dist="38100" dir="2700000" algn="tl">
                    <a:srgbClr val="FFFFFF"/>
                  </a:outerShdw>
                </a:effectLst>
                <a:ea typeface="宋体" panose="02010600030101010101" pitchFamily="2" charset="-122"/>
              </a:rPr>
              <a:t>", &amp;a, &amp;b);</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r>
              <a:rPr lang="en-US" altLang="zh-CN" dirty="0">
                <a:solidFill>
                  <a:schemeClr val="accent2"/>
                </a:solidFill>
                <a:effectLst>
                  <a:outerShdw blurRad="38100" dist="38100" dir="2700000" algn="tl">
                    <a:srgbClr val="000000"/>
                  </a:outerShdw>
                </a:effectLst>
                <a:ea typeface="宋体" panose="02010600030101010101" pitchFamily="2" charset="-122"/>
              </a:rPr>
              <a:t>p_1 = &amp;a;  p_2 = &amp;b;</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if (a &lt; b)  </a:t>
            </a:r>
            <a:r>
              <a:rPr lang="en-US" altLang="zh-CN" dirty="0">
                <a:solidFill>
                  <a:srgbClr val="0000FF"/>
                </a:solidFill>
                <a:effectLst>
                  <a:outerShdw blurRad="38100" dist="38100" dir="2700000" algn="tl">
                    <a:srgbClr val="000000"/>
                  </a:outerShdw>
                </a:effectLst>
                <a:ea typeface="宋体" panose="02010600030101010101" pitchFamily="2" charset="-122"/>
              </a:rPr>
              <a:t>swap (p_1, p_2);</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printf</a:t>
            </a: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n%d,%d</a:t>
            </a:r>
            <a:r>
              <a:rPr lang="en-US" altLang="zh-CN" dirty="0">
                <a:effectLst>
                  <a:outerShdw blurRad="38100" dist="38100" dir="2700000" algn="tl">
                    <a:srgbClr val="FFFFFF"/>
                  </a:outerShdw>
                </a:effectLst>
                <a:ea typeface="宋体" panose="02010600030101010101" pitchFamily="2" charset="-122"/>
              </a:rPr>
              <a:t>\n", a, b);</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return 0;</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a:t>
            </a:r>
            <a:endParaRPr lang="en-US" altLang="zh-CN" dirty="0">
              <a:effectLst>
                <a:outerShdw blurRad="38100" dist="38100" dir="2700000" algn="tl">
                  <a:srgbClr val="FFFFFF"/>
                </a:outerShdw>
              </a:effectLst>
              <a:ea typeface="宋体" panose="02010600030101010101" pitchFamily="2" charset="-122"/>
            </a:endParaRPr>
          </a:p>
        </p:txBody>
      </p:sp>
      <p:grpSp>
        <p:nvGrpSpPr>
          <p:cNvPr id="1198083" name="Group 3"/>
          <p:cNvGrpSpPr/>
          <p:nvPr/>
        </p:nvGrpSpPr>
        <p:grpSpPr bwMode="auto">
          <a:xfrm>
            <a:off x="7397229" y="879476"/>
            <a:ext cx="2636837" cy="4625975"/>
            <a:chOff x="2879" y="554"/>
            <a:chExt cx="1661" cy="2914"/>
          </a:xfrm>
        </p:grpSpPr>
        <p:grpSp>
          <p:nvGrpSpPr>
            <p:cNvPr id="1198084" name="Group 4"/>
            <p:cNvGrpSpPr/>
            <p:nvPr/>
          </p:nvGrpSpPr>
          <p:grpSpPr bwMode="auto">
            <a:xfrm>
              <a:off x="2879" y="554"/>
              <a:ext cx="1661" cy="2914"/>
              <a:chOff x="3144" y="806"/>
              <a:chExt cx="1661" cy="2914"/>
            </a:xfrm>
          </p:grpSpPr>
          <p:sp>
            <p:nvSpPr>
              <p:cNvPr id="1198085" name="Freeform 5"/>
              <p:cNvSpPr/>
              <p:nvPr/>
            </p:nvSpPr>
            <p:spPr bwMode="auto">
              <a:xfrm>
                <a:off x="3582" y="3364"/>
                <a:ext cx="1211" cy="356"/>
              </a:xfrm>
              <a:custGeom>
                <a:avLst/>
                <a:gdLst/>
                <a:ahLst/>
                <a:cxnLst>
                  <a:cxn ang="0">
                    <a:pos x="0" y="163"/>
                  </a:cxn>
                  <a:cxn ang="0">
                    <a:pos x="500" y="41"/>
                  </a:cxn>
                  <a:cxn ang="0">
                    <a:pos x="1089" y="408"/>
                  </a:cxn>
                  <a:cxn ang="0">
                    <a:pos x="1211" y="330"/>
                  </a:cxn>
                </a:cxnLst>
                <a:rect l="0" t="0" r="r" b="b"/>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solidFill>
                <a:prstDash val="solid"/>
                <a:round/>
              </a:ln>
              <a:effectLst/>
            </p:spPr>
            <p:txBody>
              <a:bodyPr wrap="none" anchor="ctr"/>
              <a:lstStyle/>
              <a:p>
                <a:endParaRPr lang="zh-CN" altLang="en-US"/>
              </a:p>
            </p:txBody>
          </p:sp>
          <p:sp>
            <p:nvSpPr>
              <p:cNvPr id="1198087" name="Rectangle 7"/>
              <p:cNvSpPr>
                <a:spLocks noChangeArrowheads="1"/>
              </p:cNvSpPr>
              <p:nvPr/>
            </p:nvSpPr>
            <p:spPr bwMode="auto">
              <a:xfrm>
                <a:off x="3582" y="806"/>
                <a:ext cx="1211" cy="2212"/>
              </a:xfrm>
              <a:prstGeom prst="rect">
                <a:avLst/>
              </a:prstGeom>
              <a:solidFill>
                <a:srgbClr val="CCFFFF"/>
              </a:solidFill>
              <a:ln w="38100">
                <a:solidFill>
                  <a:schemeClr val="tx1"/>
                </a:solidFill>
                <a:miter lim="800000"/>
              </a:ln>
              <a:effectLst>
                <a:outerShdw blurRad="50800" dist="106680" dir="2700000" algn="tl" rotWithShape="0">
                  <a:prstClr val="black">
                    <a:alpha val="43000"/>
                  </a:prstClr>
                </a:outerShdw>
              </a:effectLst>
            </p:spPr>
            <p:txBody>
              <a:bodyPr wrap="none" anchor="ctr"/>
              <a:lstStyle/>
              <a:p>
                <a:pPr algn="ctr" eaLnBrk="0" hangingPunct="0">
                  <a:lnSpc>
                    <a:spcPct val="100000"/>
                  </a:lnSpc>
                  <a:spcBef>
                    <a:spcPct val="0"/>
                  </a:spcBef>
                </a:pPr>
                <a:endParaRPr lang="zh-CN" altLang="zh-CN" sz="2000" b="0">
                  <a:effectLst/>
                  <a:ea typeface="宋体" panose="02010600030101010101" pitchFamily="2" charset="-122"/>
                </a:endParaRPr>
              </a:p>
            </p:txBody>
          </p:sp>
          <p:sp>
            <p:nvSpPr>
              <p:cNvPr id="1198088" name="Line 8"/>
              <p:cNvSpPr>
                <a:spLocks noChangeShapeType="1"/>
              </p:cNvSpPr>
              <p:nvPr/>
            </p:nvSpPr>
            <p:spPr bwMode="auto">
              <a:xfrm>
                <a:off x="3594" y="1244"/>
                <a:ext cx="1211" cy="0"/>
              </a:xfrm>
              <a:prstGeom prst="line">
                <a:avLst/>
              </a:prstGeom>
              <a:noFill/>
              <a:ln w="9525">
                <a:solidFill>
                  <a:srgbClr val="000000"/>
                </a:solidFill>
                <a:round/>
              </a:ln>
              <a:effectLst/>
            </p:spPr>
            <p:txBody>
              <a:bodyPr wrap="none" anchor="ctr"/>
              <a:lstStyle/>
              <a:p>
                <a:endParaRPr lang="zh-CN" altLang="en-US"/>
              </a:p>
            </p:txBody>
          </p:sp>
          <p:sp>
            <p:nvSpPr>
              <p:cNvPr id="1198089" name="Line 9"/>
              <p:cNvSpPr>
                <a:spLocks noChangeShapeType="1"/>
              </p:cNvSpPr>
              <p:nvPr/>
            </p:nvSpPr>
            <p:spPr bwMode="auto">
              <a:xfrm>
                <a:off x="3594" y="1500"/>
                <a:ext cx="1211" cy="0"/>
              </a:xfrm>
              <a:prstGeom prst="line">
                <a:avLst/>
              </a:prstGeom>
              <a:noFill/>
              <a:ln w="9525">
                <a:solidFill>
                  <a:schemeClr val="bg2"/>
                </a:solidFill>
                <a:round/>
              </a:ln>
              <a:effectLst/>
            </p:spPr>
            <p:txBody>
              <a:bodyPr wrap="none" anchor="ctr"/>
              <a:lstStyle/>
              <a:p>
                <a:endParaRPr lang="zh-CN" altLang="en-US"/>
              </a:p>
            </p:txBody>
          </p:sp>
          <p:sp>
            <p:nvSpPr>
              <p:cNvPr id="1198090" name="Line 10"/>
              <p:cNvSpPr>
                <a:spLocks noChangeShapeType="1"/>
              </p:cNvSpPr>
              <p:nvPr/>
            </p:nvSpPr>
            <p:spPr bwMode="auto">
              <a:xfrm>
                <a:off x="3594" y="1733"/>
                <a:ext cx="1211" cy="0"/>
              </a:xfrm>
              <a:prstGeom prst="line">
                <a:avLst/>
              </a:prstGeom>
              <a:noFill/>
              <a:ln w="9525">
                <a:solidFill>
                  <a:srgbClr val="000000"/>
                </a:solidFill>
                <a:round/>
              </a:ln>
              <a:effectLst/>
            </p:spPr>
            <p:txBody>
              <a:bodyPr wrap="none" anchor="ctr"/>
              <a:lstStyle/>
              <a:p>
                <a:endParaRPr lang="zh-CN" altLang="en-US"/>
              </a:p>
            </p:txBody>
          </p:sp>
          <p:sp>
            <p:nvSpPr>
              <p:cNvPr id="1198091" name="Line 11"/>
              <p:cNvSpPr>
                <a:spLocks noChangeShapeType="1"/>
              </p:cNvSpPr>
              <p:nvPr/>
            </p:nvSpPr>
            <p:spPr bwMode="auto">
              <a:xfrm>
                <a:off x="3594" y="1988"/>
                <a:ext cx="1211" cy="0"/>
              </a:xfrm>
              <a:prstGeom prst="line">
                <a:avLst/>
              </a:prstGeom>
              <a:noFill/>
              <a:ln w="9525">
                <a:solidFill>
                  <a:srgbClr val="000000"/>
                </a:solidFill>
                <a:round/>
              </a:ln>
              <a:effectLst/>
            </p:spPr>
            <p:txBody>
              <a:bodyPr wrap="none" anchor="ctr"/>
              <a:lstStyle/>
              <a:p>
                <a:endParaRPr lang="zh-CN" altLang="en-US"/>
              </a:p>
            </p:txBody>
          </p:sp>
          <p:sp>
            <p:nvSpPr>
              <p:cNvPr id="1198092" name="Line 12"/>
              <p:cNvSpPr>
                <a:spLocks noChangeShapeType="1"/>
              </p:cNvSpPr>
              <p:nvPr/>
            </p:nvSpPr>
            <p:spPr bwMode="auto">
              <a:xfrm>
                <a:off x="3582" y="2246"/>
                <a:ext cx="1211" cy="0"/>
              </a:xfrm>
              <a:prstGeom prst="line">
                <a:avLst/>
              </a:prstGeom>
              <a:noFill/>
              <a:ln w="9525">
                <a:solidFill>
                  <a:srgbClr val="000000"/>
                </a:solidFill>
                <a:round/>
              </a:ln>
              <a:effectLst/>
            </p:spPr>
            <p:txBody>
              <a:bodyPr wrap="none" anchor="ctr"/>
              <a:lstStyle/>
              <a:p>
                <a:endParaRPr lang="zh-CN" altLang="en-US"/>
              </a:p>
            </p:txBody>
          </p:sp>
          <p:sp>
            <p:nvSpPr>
              <p:cNvPr id="1198093" name="Line 13"/>
              <p:cNvSpPr>
                <a:spLocks noChangeShapeType="1"/>
              </p:cNvSpPr>
              <p:nvPr/>
            </p:nvSpPr>
            <p:spPr bwMode="auto">
              <a:xfrm>
                <a:off x="3594" y="2788"/>
                <a:ext cx="1211" cy="0"/>
              </a:xfrm>
              <a:prstGeom prst="line">
                <a:avLst/>
              </a:prstGeom>
              <a:noFill/>
              <a:ln w="9525">
                <a:solidFill>
                  <a:srgbClr val="000000"/>
                </a:solidFill>
                <a:round/>
              </a:ln>
              <a:effectLst/>
            </p:spPr>
            <p:txBody>
              <a:bodyPr wrap="none" anchor="ctr"/>
              <a:lstStyle/>
              <a:p>
                <a:endParaRPr lang="zh-CN" altLang="en-US"/>
              </a:p>
            </p:txBody>
          </p:sp>
          <p:sp>
            <p:nvSpPr>
              <p:cNvPr id="1198094" name="Line 14"/>
              <p:cNvSpPr>
                <a:spLocks noChangeShapeType="1"/>
              </p:cNvSpPr>
              <p:nvPr/>
            </p:nvSpPr>
            <p:spPr bwMode="auto">
              <a:xfrm>
                <a:off x="3582" y="3027"/>
                <a:ext cx="0" cy="456"/>
              </a:xfrm>
              <a:prstGeom prst="line">
                <a:avLst/>
              </a:prstGeom>
              <a:noFill/>
              <a:ln w="9525">
                <a:solidFill>
                  <a:srgbClr val="000000"/>
                </a:solidFill>
                <a:round/>
              </a:ln>
              <a:effectLst/>
            </p:spPr>
            <p:txBody>
              <a:bodyPr wrap="none" anchor="ctr"/>
              <a:lstStyle/>
              <a:p>
                <a:endParaRPr lang="zh-CN" altLang="en-US"/>
              </a:p>
            </p:txBody>
          </p:sp>
          <p:sp>
            <p:nvSpPr>
              <p:cNvPr id="1198095" name="Line 15"/>
              <p:cNvSpPr>
                <a:spLocks noChangeShapeType="1"/>
              </p:cNvSpPr>
              <p:nvPr/>
            </p:nvSpPr>
            <p:spPr bwMode="auto">
              <a:xfrm>
                <a:off x="4793" y="3027"/>
                <a:ext cx="1" cy="600"/>
              </a:xfrm>
              <a:prstGeom prst="line">
                <a:avLst/>
              </a:prstGeom>
              <a:noFill/>
              <a:ln w="9525">
                <a:solidFill>
                  <a:srgbClr val="000000"/>
                </a:solidFill>
                <a:round/>
              </a:ln>
              <a:effectLst/>
            </p:spPr>
            <p:txBody>
              <a:bodyPr wrap="none" anchor="ctr"/>
              <a:lstStyle/>
              <a:p>
                <a:endParaRPr lang="zh-CN" altLang="en-US"/>
              </a:p>
            </p:txBody>
          </p:sp>
          <p:sp>
            <p:nvSpPr>
              <p:cNvPr id="1198096" name="Text Box 16"/>
              <p:cNvSpPr txBox="1">
                <a:spLocks noChangeArrowheads="1"/>
              </p:cNvSpPr>
              <p:nvPr/>
            </p:nvSpPr>
            <p:spPr bwMode="auto">
              <a:xfrm>
                <a:off x="4072" y="863"/>
                <a:ext cx="310" cy="341"/>
              </a:xfrm>
              <a:prstGeom prst="rect">
                <a:avLst/>
              </a:prstGeom>
              <a:noFill/>
              <a:ln w="9525">
                <a:noFill/>
                <a:miter lim="800000"/>
              </a:ln>
              <a:effectLst/>
            </p:spPr>
            <p:txBody>
              <a:bodyPr vert="eaVert" wrap="none" anchor="ctr">
                <a:spAutoFit/>
              </a:bodyPr>
              <a:lstStyle/>
              <a:p>
                <a:pPr algn="ctr" eaLnBrk="0" hangingPunct="0">
                  <a:lnSpc>
                    <a:spcPct val="100000"/>
                  </a:lnSpc>
                  <a:spcBef>
                    <a:spcPct val="0"/>
                  </a:spcBef>
                </a:pPr>
                <a:r>
                  <a:rPr lang="en-US" altLang="zh-CN" sz="2000" b="0">
                    <a:effectLst/>
                    <a:ea typeface="宋体" panose="02010600030101010101" pitchFamily="2" charset="-122"/>
                  </a:rPr>
                  <a:t>…...</a:t>
                </a:r>
                <a:endParaRPr lang="en-US" altLang="zh-CN" sz="2000" b="0">
                  <a:effectLst/>
                  <a:ea typeface="宋体" panose="02010600030101010101" pitchFamily="2" charset="-122"/>
                </a:endParaRPr>
              </a:p>
            </p:txBody>
          </p:sp>
          <p:sp>
            <p:nvSpPr>
              <p:cNvPr id="1198097" name="Line 17"/>
              <p:cNvSpPr>
                <a:spLocks noChangeShapeType="1"/>
              </p:cNvSpPr>
              <p:nvPr/>
            </p:nvSpPr>
            <p:spPr bwMode="auto">
              <a:xfrm>
                <a:off x="3594" y="2510"/>
                <a:ext cx="1211" cy="0"/>
              </a:xfrm>
              <a:prstGeom prst="line">
                <a:avLst/>
              </a:prstGeom>
              <a:noFill/>
              <a:ln w="9525">
                <a:solidFill>
                  <a:srgbClr val="000000"/>
                </a:solidFill>
                <a:round/>
              </a:ln>
              <a:effectLst/>
            </p:spPr>
            <p:txBody>
              <a:bodyPr wrap="none" anchor="ctr"/>
              <a:lstStyle/>
              <a:p>
                <a:endParaRPr lang="zh-CN" altLang="en-US"/>
              </a:p>
            </p:txBody>
          </p:sp>
          <p:sp>
            <p:nvSpPr>
              <p:cNvPr id="1198098" name="Text Box 18"/>
              <p:cNvSpPr txBox="1">
                <a:spLocks noChangeArrowheads="1"/>
              </p:cNvSpPr>
              <p:nvPr/>
            </p:nvSpPr>
            <p:spPr bwMode="auto">
              <a:xfrm>
                <a:off x="3174" y="1134"/>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2000</a:t>
                </a:r>
                <a:endParaRPr lang="en-US" altLang="zh-CN" sz="2000">
                  <a:effectLst>
                    <a:outerShdw blurRad="38100" dist="38100" dir="2700000" algn="tl">
                      <a:srgbClr val="FFFFFF"/>
                    </a:outerShdw>
                  </a:effectLst>
                  <a:ea typeface="宋体" panose="02010600030101010101" pitchFamily="2" charset="-122"/>
                </a:endParaRPr>
              </a:p>
            </p:txBody>
          </p:sp>
          <p:sp>
            <p:nvSpPr>
              <p:cNvPr id="1198099" name="Text Box 19"/>
              <p:cNvSpPr txBox="1">
                <a:spLocks noChangeArrowheads="1"/>
              </p:cNvSpPr>
              <p:nvPr/>
            </p:nvSpPr>
            <p:spPr bwMode="auto">
              <a:xfrm>
                <a:off x="3175" y="2105"/>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2008</a:t>
                </a:r>
                <a:endParaRPr lang="en-US" altLang="zh-CN" sz="2000">
                  <a:solidFill>
                    <a:srgbClr val="336600"/>
                  </a:solidFill>
                  <a:effectLst>
                    <a:outerShdw blurRad="38100" dist="38100" dir="2700000" algn="tl">
                      <a:srgbClr val="000000"/>
                    </a:outerShdw>
                  </a:effectLst>
                  <a:ea typeface="宋体" panose="02010600030101010101" pitchFamily="2" charset="-122"/>
                </a:endParaRPr>
              </a:p>
            </p:txBody>
          </p:sp>
          <p:sp>
            <p:nvSpPr>
              <p:cNvPr id="1198100" name="Text Box 20"/>
              <p:cNvSpPr txBox="1">
                <a:spLocks noChangeArrowheads="1"/>
              </p:cNvSpPr>
              <p:nvPr/>
            </p:nvSpPr>
            <p:spPr bwMode="auto">
              <a:xfrm>
                <a:off x="3156" y="2372"/>
                <a:ext cx="472"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200A</a:t>
                </a:r>
                <a:endParaRPr lang="en-US" altLang="zh-CN" sz="2000">
                  <a:effectLst>
                    <a:outerShdw blurRad="38100" dist="38100" dir="2700000" algn="tl">
                      <a:srgbClr val="FFFFFF"/>
                    </a:outerShdw>
                  </a:effectLst>
                  <a:ea typeface="宋体" panose="02010600030101010101" pitchFamily="2" charset="-122"/>
                </a:endParaRPr>
              </a:p>
            </p:txBody>
          </p:sp>
          <p:sp>
            <p:nvSpPr>
              <p:cNvPr id="1198101" name="Text Box 21"/>
              <p:cNvSpPr txBox="1">
                <a:spLocks noChangeArrowheads="1"/>
              </p:cNvSpPr>
              <p:nvPr/>
            </p:nvSpPr>
            <p:spPr bwMode="auto">
              <a:xfrm>
                <a:off x="3174" y="1377"/>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2002</a:t>
                </a:r>
                <a:endParaRPr lang="en-US" altLang="zh-CN" sz="2000">
                  <a:effectLst>
                    <a:outerShdw blurRad="38100" dist="38100" dir="2700000" algn="tl">
                      <a:srgbClr val="FFFFFF"/>
                    </a:outerShdw>
                  </a:effectLst>
                  <a:ea typeface="宋体" panose="02010600030101010101" pitchFamily="2" charset="-122"/>
                </a:endParaRPr>
              </a:p>
            </p:txBody>
          </p:sp>
          <p:sp>
            <p:nvSpPr>
              <p:cNvPr id="1198102" name="Text Box 22"/>
              <p:cNvSpPr txBox="1">
                <a:spLocks noChangeArrowheads="1"/>
              </p:cNvSpPr>
              <p:nvPr/>
            </p:nvSpPr>
            <p:spPr bwMode="auto">
              <a:xfrm>
                <a:off x="3174" y="1620"/>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2004</a:t>
                </a:r>
                <a:endParaRPr lang="en-US" altLang="zh-CN" sz="2000">
                  <a:effectLst>
                    <a:outerShdw blurRad="38100" dist="38100" dir="2700000" algn="tl">
                      <a:srgbClr val="FFFFFF"/>
                    </a:outerShdw>
                  </a:effectLst>
                  <a:ea typeface="宋体" panose="02010600030101010101" pitchFamily="2" charset="-122"/>
                </a:endParaRPr>
              </a:p>
            </p:txBody>
          </p:sp>
          <p:sp>
            <p:nvSpPr>
              <p:cNvPr id="1198103" name="Text Box 23"/>
              <p:cNvSpPr txBox="1">
                <a:spLocks noChangeArrowheads="1"/>
              </p:cNvSpPr>
              <p:nvPr/>
            </p:nvSpPr>
            <p:spPr bwMode="auto">
              <a:xfrm>
                <a:off x="3174" y="1862"/>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2006</a:t>
                </a:r>
                <a:endParaRPr lang="en-US" altLang="zh-CN" sz="2000">
                  <a:effectLst>
                    <a:outerShdw blurRad="38100" dist="38100" dir="2700000" algn="tl">
                      <a:srgbClr val="FFFFFF"/>
                    </a:outerShdw>
                  </a:effectLst>
                  <a:ea typeface="宋体" panose="02010600030101010101" pitchFamily="2" charset="-122"/>
                </a:endParaRPr>
              </a:p>
            </p:txBody>
          </p:sp>
          <p:grpSp>
            <p:nvGrpSpPr>
              <p:cNvPr id="1198104" name="Group 24"/>
              <p:cNvGrpSpPr/>
              <p:nvPr/>
            </p:nvGrpSpPr>
            <p:grpSpPr bwMode="auto">
              <a:xfrm>
                <a:off x="3597" y="1380"/>
                <a:ext cx="60" cy="1548"/>
                <a:chOff x="3960" y="1560"/>
                <a:chExt cx="60" cy="1548"/>
              </a:xfrm>
            </p:grpSpPr>
            <p:sp>
              <p:nvSpPr>
                <p:cNvPr id="1198105" name="Line 25"/>
                <p:cNvSpPr>
                  <a:spLocks noChangeShapeType="1"/>
                </p:cNvSpPr>
                <p:nvPr/>
              </p:nvSpPr>
              <p:spPr bwMode="auto">
                <a:xfrm>
                  <a:off x="3960" y="156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8106" name="Line 26"/>
                <p:cNvSpPr>
                  <a:spLocks noChangeShapeType="1"/>
                </p:cNvSpPr>
                <p:nvPr/>
              </p:nvSpPr>
              <p:spPr bwMode="auto">
                <a:xfrm>
                  <a:off x="3960" y="2076"/>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8107" name="Line 27"/>
                <p:cNvSpPr>
                  <a:spLocks noChangeShapeType="1"/>
                </p:cNvSpPr>
                <p:nvPr/>
              </p:nvSpPr>
              <p:spPr bwMode="auto">
                <a:xfrm>
                  <a:off x="3960" y="2334"/>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8108" name="Line 28"/>
                <p:cNvSpPr>
                  <a:spLocks noChangeShapeType="1"/>
                </p:cNvSpPr>
                <p:nvPr/>
              </p:nvSpPr>
              <p:spPr bwMode="auto">
                <a:xfrm>
                  <a:off x="3960" y="2592"/>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8109" name="Line 29"/>
                <p:cNvSpPr>
                  <a:spLocks noChangeShapeType="1"/>
                </p:cNvSpPr>
                <p:nvPr/>
              </p:nvSpPr>
              <p:spPr bwMode="auto">
                <a:xfrm>
                  <a:off x="3960" y="285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8110" name="Line 30"/>
                <p:cNvSpPr>
                  <a:spLocks noChangeShapeType="1"/>
                </p:cNvSpPr>
                <p:nvPr/>
              </p:nvSpPr>
              <p:spPr bwMode="auto">
                <a:xfrm>
                  <a:off x="3960" y="310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8111" name="Line 31"/>
                <p:cNvSpPr>
                  <a:spLocks noChangeShapeType="1"/>
                </p:cNvSpPr>
                <p:nvPr/>
              </p:nvSpPr>
              <p:spPr bwMode="auto">
                <a:xfrm>
                  <a:off x="3960" y="181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grpSp>
          <p:grpSp>
            <p:nvGrpSpPr>
              <p:cNvPr id="1198112" name="Group 32"/>
              <p:cNvGrpSpPr/>
              <p:nvPr/>
            </p:nvGrpSpPr>
            <p:grpSpPr bwMode="auto">
              <a:xfrm>
                <a:off x="4725" y="1368"/>
                <a:ext cx="60" cy="1548"/>
                <a:chOff x="3960" y="1560"/>
                <a:chExt cx="60" cy="1548"/>
              </a:xfrm>
            </p:grpSpPr>
            <p:sp>
              <p:nvSpPr>
                <p:cNvPr id="1198113" name="Line 33"/>
                <p:cNvSpPr>
                  <a:spLocks noChangeShapeType="1"/>
                </p:cNvSpPr>
                <p:nvPr/>
              </p:nvSpPr>
              <p:spPr bwMode="auto">
                <a:xfrm>
                  <a:off x="3960" y="156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8114" name="Line 34"/>
                <p:cNvSpPr>
                  <a:spLocks noChangeShapeType="1"/>
                </p:cNvSpPr>
                <p:nvPr/>
              </p:nvSpPr>
              <p:spPr bwMode="auto">
                <a:xfrm>
                  <a:off x="3960" y="2076"/>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8115" name="Line 35"/>
                <p:cNvSpPr>
                  <a:spLocks noChangeShapeType="1"/>
                </p:cNvSpPr>
                <p:nvPr/>
              </p:nvSpPr>
              <p:spPr bwMode="auto">
                <a:xfrm>
                  <a:off x="3960" y="2334"/>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8116" name="Line 36"/>
                <p:cNvSpPr>
                  <a:spLocks noChangeShapeType="1"/>
                </p:cNvSpPr>
                <p:nvPr/>
              </p:nvSpPr>
              <p:spPr bwMode="auto">
                <a:xfrm>
                  <a:off x="3960" y="2592"/>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8117" name="Line 37"/>
                <p:cNvSpPr>
                  <a:spLocks noChangeShapeType="1"/>
                </p:cNvSpPr>
                <p:nvPr/>
              </p:nvSpPr>
              <p:spPr bwMode="auto">
                <a:xfrm>
                  <a:off x="3960" y="285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8118" name="Line 38"/>
                <p:cNvSpPr>
                  <a:spLocks noChangeShapeType="1"/>
                </p:cNvSpPr>
                <p:nvPr/>
              </p:nvSpPr>
              <p:spPr bwMode="auto">
                <a:xfrm>
                  <a:off x="3960" y="310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8119" name="Line 39"/>
                <p:cNvSpPr>
                  <a:spLocks noChangeShapeType="1"/>
                </p:cNvSpPr>
                <p:nvPr/>
              </p:nvSpPr>
              <p:spPr bwMode="auto">
                <a:xfrm>
                  <a:off x="3960" y="181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grpSp>
          <p:sp>
            <p:nvSpPr>
              <p:cNvPr id="1198120" name="Line 40"/>
              <p:cNvSpPr>
                <a:spLocks noChangeShapeType="1"/>
              </p:cNvSpPr>
              <p:nvPr/>
            </p:nvSpPr>
            <p:spPr bwMode="auto">
              <a:xfrm>
                <a:off x="3588" y="3252"/>
                <a:ext cx="1200" cy="0"/>
              </a:xfrm>
              <a:prstGeom prst="line">
                <a:avLst/>
              </a:prstGeom>
              <a:noFill/>
              <a:ln w="6350">
                <a:solidFill>
                  <a:schemeClr val="tx1"/>
                </a:solidFill>
                <a:round/>
                <a:headEnd type="none" w="lg" len="lg"/>
              </a:ln>
              <a:effectLst/>
            </p:spPr>
            <p:txBody>
              <a:bodyPr wrap="none" lIns="90000" tIns="46800" rIns="90000" bIns="46800" anchor="ctr">
                <a:spAutoFit/>
              </a:bodyPr>
              <a:lstStyle/>
              <a:p>
                <a:endParaRPr lang="zh-CN" altLang="en-US"/>
              </a:p>
            </p:txBody>
          </p:sp>
          <p:sp>
            <p:nvSpPr>
              <p:cNvPr id="1198121" name="Line 41"/>
              <p:cNvSpPr>
                <a:spLocks noChangeShapeType="1"/>
              </p:cNvSpPr>
              <p:nvPr/>
            </p:nvSpPr>
            <p:spPr bwMode="auto">
              <a:xfrm flipV="1">
                <a:off x="3588" y="3144"/>
                <a:ext cx="60" cy="12"/>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198122" name="Line 42"/>
              <p:cNvSpPr>
                <a:spLocks noChangeShapeType="1"/>
              </p:cNvSpPr>
              <p:nvPr/>
            </p:nvSpPr>
            <p:spPr bwMode="auto">
              <a:xfrm flipH="1" flipV="1">
                <a:off x="4740" y="3132"/>
                <a:ext cx="48" cy="12"/>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8123" name="Text Box 43"/>
              <p:cNvSpPr txBox="1">
                <a:spLocks noChangeArrowheads="1"/>
              </p:cNvSpPr>
              <p:nvPr/>
            </p:nvSpPr>
            <p:spPr bwMode="auto">
              <a:xfrm>
                <a:off x="3144" y="2660"/>
                <a:ext cx="472"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200C</a:t>
                </a:r>
                <a:endParaRPr lang="en-US" altLang="zh-CN" sz="2000">
                  <a:effectLst>
                    <a:outerShdw blurRad="38100" dist="38100" dir="2700000" algn="tl">
                      <a:srgbClr val="FFFFFF"/>
                    </a:outerShdw>
                  </a:effectLst>
                  <a:ea typeface="宋体" panose="02010600030101010101" pitchFamily="2" charset="-122"/>
                </a:endParaRPr>
              </a:p>
            </p:txBody>
          </p:sp>
          <p:sp>
            <p:nvSpPr>
              <p:cNvPr id="1198124" name="Text Box 44"/>
              <p:cNvSpPr txBox="1">
                <a:spLocks noChangeArrowheads="1"/>
              </p:cNvSpPr>
              <p:nvPr/>
            </p:nvSpPr>
            <p:spPr bwMode="auto">
              <a:xfrm>
                <a:off x="3149" y="2900"/>
                <a:ext cx="463"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200E</a:t>
                </a:r>
                <a:endParaRPr lang="en-US" altLang="zh-CN" sz="2000">
                  <a:effectLst>
                    <a:outerShdw blurRad="38100" dist="38100" dir="2700000" algn="tl">
                      <a:srgbClr val="FFFFFF"/>
                    </a:outerShdw>
                  </a:effectLst>
                  <a:ea typeface="宋体" panose="02010600030101010101" pitchFamily="2" charset="-122"/>
                </a:endParaRPr>
              </a:p>
            </p:txBody>
          </p:sp>
          <p:sp>
            <p:nvSpPr>
              <p:cNvPr id="1198125" name="Text Box 45"/>
              <p:cNvSpPr txBox="1">
                <a:spLocks noChangeArrowheads="1"/>
              </p:cNvSpPr>
              <p:nvPr/>
            </p:nvSpPr>
            <p:spPr bwMode="auto">
              <a:xfrm>
                <a:off x="3174" y="3128"/>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2010</a:t>
                </a:r>
                <a:endParaRPr lang="en-US" altLang="zh-CN" sz="2000">
                  <a:effectLst>
                    <a:outerShdw blurRad="38100" dist="38100" dir="2700000" algn="tl">
                      <a:srgbClr val="FFFFFF"/>
                    </a:outerShdw>
                  </a:effectLst>
                  <a:ea typeface="宋体" panose="02010600030101010101" pitchFamily="2" charset="-122"/>
                </a:endParaRPr>
              </a:p>
            </p:txBody>
          </p:sp>
          <p:sp>
            <p:nvSpPr>
              <p:cNvPr id="1198086" name="Freeform 6"/>
              <p:cNvSpPr/>
              <p:nvPr/>
            </p:nvSpPr>
            <p:spPr bwMode="auto">
              <a:xfrm>
                <a:off x="3583" y="3018"/>
                <a:ext cx="1212" cy="672"/>
              </a:xfrm>
              <a:custGeom>
                <a:avLst/>
                <a:gdLst/>
                <a:ahLst/>
                <a:cxnLst>
                  <a:cxn ang="0">
                    <a:pos x="12" y="0"/>
                  </a:cxn>
                  <a:cxn ang="0">
                    <a:pos x="1212" y="0"/>
                  </a:cxn>
                  <a:cxn ang="0">
                    <a:pos x="1212" y="624"/>
                  </a:cxn>
                  <a:cxn ang="0">
                    <a:pos x="1140" y="672"/>
                  </a:cxn>
                  <a:cxn ang="0">
                    <a:pos x="720" y="468"/>
                  </a:cxn>
                  <a:cxn ang="0">
                    <a:pos x="540" y="384"/>
                  </a:cxn>
                  <a:cxn ang="0">
                    <a:pos x="360" y="372"/>
                  </a:cxn>
                  <a:cxn ang="0">
                    <a:pos x="216" y="408"/>
                  </a:cxn>
                  <a:cxn ang="0">
                    <a:pos x="0" y="468"/>
                  </a:cxn>
                  <a:cxn ang="0">
                    <a:pos x="12" y="0"/>
                  </a:cxn>
                </a:cxnLst>
                <a:rect l="0" t="0" r="r" b="b"/>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CCFFFF"/>
              </a:solidFill>
              <a:ln w="38100" cmpd="sng">
                <a:solidFill>
                  <a:schemeClr val="tx1"/>
                </a:solidFill>
                <a:round/>
              </a:ln>
              <a:effectLst>
                <a:outerShdw blurRad="50800" dist="106680" dir="2700000" algn="tl" rotWithShape="0">
                  <a:prstClr val="black">
                    <a:alpha val="43000"/>
                  </a:prstClr>
                </a:outerShdw>
              </a:effectLst>
            </p:spPr>
            <p:txBody>
              <a:bodyPr wrap="none" anchor="ctr"/>
              <a:lstStyle/>
              <a:p>
                <a:endParaRPr lang="zh-CN" altLang="en-US"/>
              </a:p>
            </p:txBody>
          </p:sp>
        </p:grpSp>
        <p:sp>
          <p:nvSpPr>
            <p:cNvPr id="1198126" name="Text Box 46"/>
            <p:cNvSpPr txBox="1">
              <a:spLocks noChangeArrowheads="1"/>
            </p:cNvSpPr>
            <p:nvPr/>
          </p:nvSpPr>
          <p:spPr bwMode="auto">
            <a:xfrm>
              <a:off x="3818" y="2992"/>
              <a:ext cx="310" cy="179"/>
            </a:xfrm>
            <a:prstGeom prst="rect">
              <a:avLst/>
            </a:prstGeom>
            <a:noFill/>
            <a:ln w="9525">
              <a:noFill/>
              <a:miter lim="800000"/>
            </a:ln>
            <a:effectLst/>
          </p:spPr>
          <p:txBody>
            <a:bodyPr vert="eaVert" wrap="none" anchor="ctr">
              <a:spAutoFit/>
            </a:bodyPr>
            <a:lstStyle/>
            <a:p>
              <a:pPr algn="ctr" eaLnBrk="0" hangingPunct="0">
                <a:lnSpc>
                  <a:spcPct val="100000"/>
                </a:lnSpc>
                <a:spcBef>
                  <a:spcPct val="0"/>
                </a:spcBef>
              </a:pPr>
              <a:r>
                <a:rPr lang="en-US" altLang="zh-CN" sz="2000" b="0">
                  <a:effectLst/>
                  <a:ea typeface="宋体" panose="02010600030101010101" pitchFamily="2" charset="-122"/>
                </a:rPr>
                <a:t>...</a:t>
              </a:r>
              <a:endParaRPr lang="en-US" altLang="zh-CN" sz="2000" b="0">
                <a:effectLst/>
                <a:ea typeface="宋体" panose="02010600030101010101" pitchFamily="2" charset="-122"/>
              </a:endParaRPr>
            </a:p>
          </p:txBody>
        </p:sp>
      </p:grpSp>
      <p:sp>
        <p:nvSpPr>
          <p:cNvPr id="1198127" name="Text Box 47"/>
          <p:cNvSpPr txBox="1">
            <a:spLocks noChangeArrowheads="1"/>
          </p:cNvSpPr>
          <p:nvPr/>
        </p:nvSpPr>
        <p:spPr bwMode="auto">
          <a:xfrm>
            <a:off x="8881540" y="1546225"/>
            <a:ext cx="336550" cy="45720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0000FF"/>
                </a:solidFill>
                <a:effectLst>
                  <a:outerShdw blurRad="38100" dist="38100" dir="2700000" algn="tl">
                    <a:srgbClr val="000000"/>
                  </a:outerShdw>
                </a:effectLst>
                <a:ea typeface="宋体" panose="02010600030101010101" pitchFamily="2" charset="-122"/>
              </a:rPr>
              <a:t>5</a:t>
            </a:r>
            <a:endParaRPr lang="en-US" altLang="zh-CN">
              <a:solidFill>
                <a:srgbClr val="0000FF"/>
              </a:solidFill>
              <a:effectLst>
                <a:outerShdw blurRad="38100" dist="38100" dir="2700000" algn="tl">
                  <a:srgbClr val="000000"/>
                </a:outerShdw>
              </a:effectLst>
              <a:ea typeface="宋体" panose="02010600030101010101" pitchFamily="2" charset="-122"/>
            </a:endParaRPr>
          </a:p>
        </p:txBody>
      </p:sp>
      <p:sp>
        <p:nvSpPr>
          <p:cNvPr id="1198128" name="Text Box 48"/>
          <p:cNvSpPr txBox="1">
            <a:spLocks noChangeArrowheads="1"/>
          </p:cNvSpPr>
          <p:nvPr/>
        </p:nvSpPr>
        <p:spPr bwMode="auto">
          <a:xfrm>
            <a:off x="8872015" y="1922463"/>
            <a:ext cx="336550" cy="45720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b="0">
                <a:solidFill>
                  <a:srgbClr val="FF3300"/>
                </a:solidFill>
                <a:effectLst>
                  <a:outerShdw blurRad="38100" dist="38100" dir="2700000" algn="tl">
                    <a:srgbClr val="000000"/>
                  </a:outerShdw>
                </a:effectLst>
                <a:ea typeface="宋体" panose="02010600030101010101" pitchFamily="2" charset="-122"/>
              </a:rPr>
              <a:t>9</a:t>
            </a:r>
            <a:endParaRPr lang="en-US" altLang="zh-CN" b="0">
              <a:solidFill>
                <a:srgbClr val="0000FF"/>
              </a:solidFill>
              <a:effectLst>
                <a:outerShdw blurRad="38100" dist="38100" dir="2700000" algn="tl">
                  <a:srgbClr val="000000"/>
                </a:outerShdw>
              </a:effectLst>
              <a:ea typeface="宋体" panose="02010600030101010101" pitchFamily="2" charset="-122"/>
            </a:endParaRPr>
          </a:p>
        </p:txBody>
      </p:sp>
      <p:grpSp>
        <p:nvGrpSpPr>
          <p:cNvPr id="1198129" name="Group 49"/>
          <p:cNvGrpSpPr/>
          <p:nvPr/>
        </p:nvGrpSpPr>
        <p:grpSpPr bwMode="auto">
          <a:xfrm>
            <a:off x="8578329" y="1123950"/>
            <a:ext cx="3062287" cy="1812924"/>
            <a:chOff x="3888" y="977"/>
            <a:chExt cx="1929" cy="1142"/>
          </a:xfrm>
        </p:grpSpPr>
        <p:grpSp>
          <p:nvGrpSpPr>
            <p:cNvPr id="1198130" name="Group 50"/>
            <p:cNvGrpSpPr/>
            <p:nvPr/>
          </p:nvGrpSpPr>
          <p:grpSpPr bwMode="auto">
            <a:xfrm>
              <a:off x="4783" y="1125"/>
              <a:ext cx="1030" cy="252"/>
              <a:chOff x="4402" y="1437"/>
              <a:chExt cx="1030" cy="252"/>
            </a:xfrm>
          </p:grpSpPr>
          <p:sp>
            <p:nvSpPr>
              <p:cNvPr id="1198131" name="Line 51"/>
              <p:cNvSpPr>
                <a:spLocks noChangeShapeType="1"/>
              </p:cNvSpPr>
              <p:nvPr/>
            </p:nvSpPr>
            <p:spPr bwMode="auto">
              <a:xfrm flipH="1">
                <a:off x="4402" y="1560"/>
                <a:ext cx="228" cy="0"/>
              </a:xfrm>
              <a:prstGeom prst="line">
                <a:avLst/>
              </a:prstGeom>
              <a:noFill/>
              <a:ln w="38100">
                <a:solidFill>
                  <a:schemeClr val="tx1"/>
                </a:solidFill>
                <a:round/>
                <a:headEnd type="none" w="lg" len="lg"/>
                <a:tailEnd type="stealth" w="lg" len="lg"/>
              </a:ln>
              <a:effectLst/>
            </p:spPr>
            <p:txBody>
              <a:bodyPr wrap="none" anchor="ctr"/>
              <a:lstStyle/>
              <a:p>
                <a:endParaRPr lang="zh-CN" altLang="en-US">
                  <a:latin typeface="+mn-lt"/>
                  <a:ea typeface="楷体" panose="02010609060101010101" pitchFamily="49" charset="-122"/>
                </a:endParaRPr>
              </a:p>
            </p:txBody>
          </p:sp>
          <p:sp>
            <p:nvSpPr>
              <p:cNvPr id="1198132" name="Text Box 52"/>
              <p:cNvSpPr txBox="1">
                <a:spLocks noChangeArrowheads="1"/>
              </p:cNvSpPr>
              <p:nvPr/>
            </p:nvSpPr>
            <p:spPr bwMode="auto">
              <a:xfrm>
                <a:off x="4584" y="1437"/>
                <a:ext cx="848" cy="252"/>
              </a:xfrm>
              <a:prstGeom prst="rect">
                <a:avLst/>
              </a:prstGeom>
              <a:noFill/>
              <a:ln w="9525">
                <a:noFill/>
                <a:miter lim="800000"/>
                <a:headEnd type="none" w="lg" len="lg"/>
              </a:ln>
              <a:effectLst/>
            </p:spPr>
            <p:txBody>
              <a:bodyPr wrap="none">
                <a:spAutoFit/>
              </a:bodyPr>
              <a:lstStyle/>
              <a:p>
                <a:pPr>
                  <a:lnSpc>
                    <a:spcPct val="100000"/>
                  </a:lnSpc>
                  <a:spcBef>
                    <a:spcPct val="0"/>
                  </a:spcBef>
                </a:pPr>
                <a:r>
                  <a:rPr lang="zh-CN" altLang="en-US" sz="2000" dirty="0">
                    <a:effectLst>
                      <a:outerShdw blurRad="38100" dist="38100" dir="2700000" algn="tl">
                        <a:srgbClr val="FFFFFF"/>
                      </a:outerShdw>
                    </a:effectLst>
                    <a:latin typeface="+mn-lt"/>
                    <a:ea typeface="楷体" panose="02010609060101010101" pitchFamily="49" charset="-122"/>
                  </a:rPr>
                  <a:t>整型变量</a:t>
                </a:r>
                <a:r>
                  <a:rPr lang="en-US" altLang="zh-CN" sz="2000" dirty="0">
                    <a:effectLst>
                      <a:outerShdw blurRad="38100" dist="38100" dir="2700000" algn="tl">
                        <a:srgbClr val="FFFFFF"/>
                      </a:outerShdw>
                    </a:effectLst>
                    <a:latin typeface="+mn-lt"/>
                    <a:ea typeface="楷体" panose="02010609060101010101" pitchFamily="49" charset="-122"/>
                  </a:rPr>
                  <a:t>a</a:t>
                </a:r>
                <a:endParaRPr lang="en-US" altLang="zh-CN" sz="2000" dirty="0">
                  <a:effectLst>
                    <a:outerShdw blurRad="38100" dist="38100" dir="2700000" algn="tl">
                      <a:srgbClr val="FFFFFF"/>
                    </a:outerShdw>
                  </a:effectLst>
                  <a:latin typeface="+mn-lt"/>
                  <a:ea typeface="楷体" panose="02010609060101010101" pitchFamily="49" charset="-122"/>
                </a:endParaRPr>
              </a:p>
            </p:txBody>
          </p:sp>
        </p:grpSp>
        <p:grpSp>
          <p:nvGrpSpPr>
            <p:cNvPr id="1198133" name="Group 53"/>
            <p:cNvGrpSpPr/>
            <p:nvPr/>
          </p:nvGrpSpPr>
          <p:grpSpPr bwMode="auto">
            <a:xfrm>
              <a:off x="4783" y="1365"/>
              <a:ext cx="1034" cy="252"/>
              <a:chOff x="4426" y="1917"/>
              <a:chExt cx="1034" cy="252"/>
            </a:xfrm>
          </p:grpSpPr>
          <p:sp>
            <p:nvSpPr>
              <p:cNvPr id="1198134" name="Line 54"/>
              <p:cNvSpPr>
                <a:spLocks noChangeShapeType="1"/>
              </p:cNvSpPr>
              <p:nvPr/>
            </p:nvSpPr>
            <p:spPr bwMode="auto">
              <a:xfrm flipH="1">
                <a:off x="4426" y="2040"/>
                <a:ext cx="228" cy="0"/>
              </a:xfrm>
              <a:prstGeom prst="line">
                <a:avLst/>
              </a:prstGeom>
              <a:noFill/>
              <a:ln w="38100">
                <a:solidFill>
                  <a:schemeClr val="tx1"/>
                </a:solidFill>
                <a:round/>
                <a:headEnd type="none" w="lg" len="lg"/>
                <a:tailEnd type="stealth" w="lg" len="lg"/>
              </a:ln>
              <a:effectLst/>
            </p:spPr>
            <p:txBody>
              <a:bodyPr wrap="none" anchor="ctr"/>
              <a:lstStyle/>
              <a:p>
                <a:endParaRPr lang="zh-CN" altLang="en-US">
                  <a:latin typeface="+mn-lt"/>
                  <a:ea typeface="楷体" panose="02010609060101010101" pitchFamily="49" charset="-122"/>
                </a:endParaRPr>
              </a:p>
            </p:txBody>
          </p:sp>
          <p:sp>
            <p:nvSpPr>
              <p:cNvPr id="1198135" name="Text Box 55"/>
              <p:cNvSpPr txBox="1">
                <a:spLocks noChangeArrowheads="1"/>
              </p:cNvSpPr>
              <p:nvPr/>
            </p:nvSpPr>
            <p:spPr bwMode="auto">
              <a:xfrm>
                <a:off x="4523" y="1917"/>
                <a:ext cx="937" cy="252"/>
              </a:xfrm>
              <a:prstGeom prst="rect">
                <a:avLst/>
              </a:prstGeom>
              <a:noFill/>
              <a:ln w="9525">
                <a:noFill/>
                <a:miter lim="800000"/>
                <a:headEnd type="none" w="lg" len="lg"/>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latin typeface="+mn-lt"/>
                    <a:ea typeface="楷体" panose="02010609060101010101" pitchFamily="49" charset="-122"/>
                  </a:rPr>
                  <a:t>  </a:t>
                </a:r>
                <a:r>
                  <a:rPr lang="zh-CN" altLang="en-US" sz="2000">
                    <a:effectLst>
                      <a:outerShdw blurRad="38100" dist="38100" dir="2700000" algn="tl">
                        <a:srgbClr val="FFFFFF"/>
                      </a:outerShdw>
                    </a:effectLst>
                    <a:latin typeface="+mn-lt"/>
                    <a:ea typeface="楷体" panose="02010609060101010101" pitchFamily="49" charset="-122"/>
                  </a:rPr>
                  <a:t>整型变量</a:t>
                </a:r>
                <a:r>
                  <a:rPr lang="en-US" altLang="zh-CN" sz="2000">
                    <a:effectLst>
                      <a:outerShdw blurRad="38100" dist="38100" dir="2700000" algn="tl">
                        <a:srgbClr val="FFFFFF"/>
                      </a:outerShdw>
                    </a:effectLst>
                    <a:latin typeface="+mn-lt"/>
                    <a:ea typeface="楷体" panose="02010609060101010101" pitchFamily="49" charset="-122"/>
                  </a:rPr>
                  <a:t>b</a:t>
                </a:r>
                <a:endParaRPr lang="en-US" altLang="zh-CN" sz="2000">
                  <a:effectLst>
                    <a:outerShdw blurRad="38100" dist="38100" dir="2700000" algn="tl">
                      <a:srgbClr val="FFFFFF"/>
                    </a:outerShdw>
                  </a:effectLst>
                  <a:latin typeface="+mn-lt"/>
                  <a:ea typeface="楷体" panose="02010609060101010101" pitchFamily="49" charset="-122"/>
                </a:endParaRPr>
              </a:p>
            </p:txBody>
          </p:sp>
        </p:grpSp>
        <p:sp>
          <p:nvSpPr>
            <p:cNvPr id="1198136" name="Text Box 56"/>
            <p:cNvSpPr txBox="1">
              <a:spLocks noChangeArrowheads="1"/>
            </p:cNvSpPr>
            <p:nvPr/>
          </p:nvSpPr>
          <p:spPr bwMode="auto">
            <a:xfrm>
              <a:off x="3888" y="977"/>
              <a:ext cx="573" cy="252"/>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solidFill>
                    <a:srgbClr val="FF3300"/>
                  </a:solidFill>
                  <a:effectLst>
                    <a:outerShdw blurRad="38100" dist="38100" dir="2700000" algn="tl">
                      <a:srgbClr val="000000"/>
                    </a:outerShdw>
                  </a:effectLst>
                  <a:latin typeface="+mn-lt"/>
                  <a:ea typeface="楷体" panose="02010609060101010101" pitchFamily="49" charset="-122"/>
                </a:rPr>
                <a:t>(main)</a:t>
              </a:r>
              <a:endParaRPr lang="en-US" altLang="zh-CN" sz="2000">
                <a:solidFill>
                  <a:schemeClr val="accent2"/>
                </a:solidFill>
                <a:effectLst>
                  <a:outerShdw blurRad="38100" dist="38100" dir="2700000" algn="tl">
                    <a:srgbClr val="000000"/>
                  </a:outerShdw>
                </a:effectLst>
                <a:latin typeface="+mn-lt"/>
                <a:ea typeface="楷体" panose="02010609060101010101" pitchFamily="49" charset="-122"/>
              </a:endParaRPr>
            </a:p>
          </p:txBody>
        </p:sp>
        <p:grpSp>
          <p:nvGrpSpPr>
            <p:cNvPr id="1198137" name="Group 57"/>
            <p:cNvGrpSpPr/>
            <p:nvPr/>
          </p:nvGrpSpPr>
          <p:grpSpPr bwMode="auto">
            <a:xfrm>
              <a:off x="4783" y="1605"/>
              <a:ext cx="869" cy="250"/>
              <a:chOff x="4402" y="1437"/>
              <a:chExt cx="869" cy="250"/>
            </a:xfrm>
          </p:grpSpPr>
          <p:sp>
            <p:nvSpPr>
              <p:cNvPr id="1198138" name="Line 58"/>
              <p:cNvSpPr>
                <a:spLocks noChangeShapeType="1"/>
              </p:cNvSpPr>
              <p:nvPr/>
            </p:nvSpPr>
            <p:spPr bwMode="auto">
              <a:xfrm flipH="1">
                <a:off x="4402" y="1560"/>
                <a:ext cx="228" cy="0"/>
              </a:xfrm>
              <a:prstGeom prst="line">
                <a:avLst/>
              </a:prstGeom>
              <a:noFill/>
              <a:ln w="38100">
                <a:solidFill>
                  <a:schemeClr val="tx1"/>
                </a:solidFill>
                <a:round/>
                <a:headEnd type="none" w="lg" len="lg"/>
                <a:tailEnd type="stealth" w="lg" len="lg"/>
              </a:ln>
              <a:effectLst/>
            </p:spPr>
            <p:txBody>
              <a:bodyPr wrap="none" anchor="ctr"/>
              <a:lstStyle/>
              <a:p>
                <a:endParaRPr lang="zh-CN" altLang="en-US">
                  <a:latin typeface="+mn-lt"/>
                  <a:ea typeface="楷体" panose="02010609060101010101" pitchFamily="49" charset="-122"/>
                </a:endParaRPr>
              </a:p>
            </p:txBody>
          </p:sp>
          <p:sp>
            <p:nvSpPr>
              <p:cNvPr id="1198139" name="Text Box 59"/>
              <p:cNvSpPr txBox="1">
                <a:spLocks noChangeArrowheads="1"/>
              </p:cNvSpPr>
              <p:nvPr/>
            </p:nvSpPr>
            <p:spPr bwMode="auto">
              <a:xfrm>
                <a:off x="4584" y="1437"/>
                <a:ext cx="687" cy="250"/>
              </a:xfrm>
              <a:prstGeom prst="rect">
                <a:avLst/>
              </a:prstGeom>
              <a:noFill/>
              <a:ln w="9525">
                <a:noFill/>
                <a:miter lim="800000"/>
                <a:headEnd type="none" w="lg" len="lg"/>
              </a:ln>
              <a:effectLst/>
            </p:spPr>
            <p:txBody>
              <a:bodyPr wrap="none">
                <a:spAutoFit/>
              </a:bodyPr>
              <a:lstStyle/>
              <a:p>
                <a:pPr>
                  <a:lnSpc>
                    <a:spcPct val="100000"/>
                  </a:lnSpc>
                  <a:spcBef>
                    <a:spcPct val="0"/>
                  </a:spcBef>
                </a:pPr>
                <a:r>
                  <a:rPr lang="zh-CN" altLang="en-US" sz="2000">
                    <a:effectLst>
                      <a:outerShdw blurRad="38100" dist="38100" dir="2700000" algn="tl">
                        <a:srgbClr val="FFFFFF"/>
                      </a:outerShdw>
                    </a:effectLst>
                    <a:latin typeface="+mn-lt"/>
                    <a:ea typeface="楷体" panose="02010609060101010101" pitchFamily="49" charset="-122"/>
                  </a:rPr>
                  <a:t>指针</a:t>
                </a:r>
                <a:r>
                  <a:rPr lang="en-US" altLang="zh-CN" sz="2000">
                    <a:effectLst>
                      <a:outerShdw blurRad="38100" dist="38100" dir="2700000" algn="tl">
                        <a:srgbClr val="FFFFFF"/>
                      </a:outerShdw>
                    </a:effectLst>
                    <a:latin typeface="+mn-lt"/>
                    <a:ea typeface="楷体" panose="02010609060101010101" pitchFamily="49" charset="-122"/>
                  </a:rPr>
                  <a:t>p_1</a:t>
                </a:r>
                <a:endParaRPr lang="en-US" altLang="zh-CN" sz="2000">
                  <a:effectLst>
                    <a:outerShdw blurRad="38100" dist="38100" dir="2700000" algn="tl">
                      <a:srgbClr val="FFFFFF"/>
                    </a:outerShdw>
                  </a:effectLst>
                  <a:latin typeface="+mn-lt"/>
                  <a:ea typeface="楷体" panose="02010609060101010101" pitchFamily="49" charset="-122"/>
                </a:endParaRPr>
              </a:p>
            </p:txBody>
          </p:sp>
        </p:grpSp>
        <p:grpSp>
          <p:nvGrpSpPr>
            <p:cNvPr id="1198140" name="Group 60"/>
            <p:cNvGrpSpPr/>
            <p:nvPr/>
          </p:nvGrpSpPr>
          <p:grpSpPr bwMode="auto">
            <a:xfrm>
              <a:off x="4795" y="1869"/>
              <a:ext cx="869" cy="250"/>
              <a:chOff x="4402" y="1437"/>
              <a:chExt cx="869" cy="250"/>
            </a:xfrm>
          </p:grpSpPr>
          <p:sp>
            <p:nvSpPr>
              <p:cNvPr id="1198141" name="Line 61"/>
              <p:cNvSpPr>
                <a:spLocks noChangeShapeType="1"/>
              </p:cNvSpPr>
              <p:nvPr/>
            </p:nvSpPr>
            <p:spPr bwMode="auto">
              <a:xfrm flipH="1">
                <a:off x="4402" y="1560"/>
                <a:ext cx="228" cy="0"/>
              </a:xfrm>
              <a:prstGeom prst="line">
                <a:avLst/>
              </a:prstGeom>
              <a:noFill/>
              <a:ln w="38100">
                <a:solidFill>
                  <a:schemeClr val="tx1"/>
                </a:solidFill>
                <a:round/>
                <a:headEnd type="none" w="lg" len="lg"/>
                <a:tailEnd type="stealth" w="lg" len="lg"/>
              </a:ln>
              <a:effectLst/>
            </p:spPr>
            <p:txBody>
              <a:bodyPr wrap="none" anchor="ctr"/>
              <a:lstStyle/>
              <a:p>
                <a:endParaRPr lang="zh-CN" altLang="en-US">
                  <a:latin typeface="+mn-lt"/>
                  <a:ea typeface="楷体" panose="02010609060101010101" pitchFamily="49" charset="-122"/>
                </a:endParaRPr>
              </a:p>
            </p:txBody>
          </p:sp>
          <p:sp>
            <p:nvSpPr>
              <p:cNvPr id="1198142" name="Text Box 62"/>
              <p:cNvSpPr txBox="1">
                <a:spLocks noChangeArrowheads="1"/>
              </p:cNvSpPr>
              <p:nvPr/>
            </p:nvSpPr>
            <p:spPr bwMode="auto">
              <a:xfrm>
                <a:off x="4584" y="1437"/>
                <a:ext cx="687" cy="250"/>
              </a:xfrm>
              <a:prstGeom prst="rect">
                <a:avLst/>
              </a:prstGeom>
              <a:noFill/>
              <a:ln w="9525">
                <a:noFill/>
                <a:miter lim="800000"/>
                <a:headEnd type="none" w="lg" len="lg"/>
              </a:ln>
              <a:effectLst/>
            </p:spPr>
            <p:txBody>
              <a:bodyPr wrap="none">
                <a:spAutoFit/>
              </a:bodyPr>
              <a:lstStyle/>
              <a:p>
                <a:pPr>
                  <a:lnSpc>
                    <a:spcPct val="100000"/>
                  </a:lnSpc>
                  <a:spcBef>
                    <a:spcPct val="0"/>
                  </a:spcBef>
                </a:pPr>
                <a:r>
                  <a:rPr lang="zh-CN" altLang="en-US" sz="2000">
                    <a:effectLst>
                      <a:outerShdw blurRad="38100" dist="38100" dir="2700000" algn="tl">
                        <a:srgbClr val="FFFFFF"/>
                      </a:outerShdw>
                    </a:effectLst>
                    <a:latin typeface="+mn-lt"/>
                    <a:ea typeface="楷体" panose="02010609060101010101" pitchFamily="49" charset="-122"/>
                  </a:rPr>
                  <a:t>指针</a:t>
                </a:r>
                <a:r>
                  <a:rPr lang="en-US" altLang="zh-CN" sz="2000">
                    <a:effectLst>
                      <a:outerShdw blurRad="38100" dist="38100" dir="2700000" algn="tl">
                        <a:srgbClr val="FFFFFF"/>
                      </a:outerShdw>
                    </a:effectLst>
                    <a:latin typeface="+mn-lt"/>
                    <a:ea typeface="楷体" panose="02010609060101010101" pitchFamily="49" charset="-122"/>
                  </a:rPr>
                  <a:t>p_2</a:t>
                </a:r>
                <a:endParaRPr lang="en-US" altLang="zh-CN" sz="2000">
                  <a:effectLst>
                    <a:outerShdw blurRad="38100" dist="38100" dir="2700000" algn="tl">
                      <a:srgbClr val="FFFFFF"/>
                    </a:outerShdw>
                  </a:effectLst>
                  <a:latin typeface="+mn-lt"/>
                  <a:ea typeface="楷体" panose="02010609060101010101" pitchFamily="49" charset="-122"/>
                </a:endParaRPr>
              </a:p>
            </p:txBody>
          </p:sp>
        </p:grpSp>
      </p:grpSp>
      <p:sp>
        <p:nvSpPr>
          <p:cNvPr id="1198143" name="Text Box 63"/>
          <p:cNvSpPr txBox="1">
            <a:spLocks noChangeArrowheads="1"/>
          </p:cNvSpPr>
          <p:nvPr/>
        </p:nvSpPr>
        <p:spPr bwMode="auto">
          <a:xfrm>
            <a:off x="8633890" y="2346325"/>
            <a:ext cx="793750" cy="45720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0000FF"/>
                </a:solidFill>
                <a:effectLst>
                  <a:outerShdw blurRad="38100" dist="38100" dir="2700000" algn="tl">
                    <a:srgbClr val="000000"/>
                  </a:outerShdw>
                </a:effectLst>
                <a:ea typeface="宋体" panose="02010600030101010101" pitchFamily="2" charset="-122"/>
              </a:rPr>
              <a:t>2000</a:t>
            </a:r>
            <a:endParaRPr lang="en-US" altLang="zh-CN">
              <a:solidFill>
                <a:srgbClr val="0000FF"/>
              </a:solidFill>
              <a:effectLst>
                <a:outerShdw blurRad="38100" dist="38100" dir="2700000" algn="tl">
                  <a:srgbClr val="000000"/>
                </a:outerShdw>
              </a:effectLst>
              <a:ea typeface="宋体" panose="02010600030101010101" pitchFamily="2" charset="-122"/>
            </a:endParaRPr>
          </a:p>
        </p:txBody>
      </p:sp>
      <p:sp>
        <p:nvSpPr>
          <p:cNvPr id="1198144" name="Text Box 64"/>
          <p:cNvSpPr txBox="1">
            <a:spLocks noChangeArrowheads="1"/>
          </p:cNvSpPr>
          <p:nvPr/>
        </p:nvSpPr>
        <p:spPr bwMode="auto">
          <a:xfrm>
            <a:off x="8633890" y="2746375"/>
            <a:ext cx="793750" cy="45720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FF3300"/>
                </a:solidFill>
                <a:effectLst>
                  <a:outerShdw blurRad="38100" dist="38100" dir="2700000" algn="tl">
                    <a:srgbClr val="000000"/>
                  </a:outerShdw>
                </a:effectLst>
                <a:ea typeface="宋体" panose="02010600030101010101" pitchFamily="2" charset="-122"/>
              </a:rPr>
              <a:t>2002</a:t>
            </a:r>
            <a:endParaRPr lang="en-US" altLang="zh-CN">
              <a:solidFill>
                <a:srgbClr val="0000FF"/>
              </a:solidFill>
              <a:effectLst>
                <a:outerShdw blurRad="38100" dist="38100" dir="2700000" algn="tl">
                  <a:srgbClr val="000000"/>
                </a:outerShdw>
              </a:effectLst>
              <a:ea typeface="宋体" panose="02010600030101010101" pitchFamily="2" charset="-122"/>
            </a:endParaRPr>
          </a:p>
        </p:txBody>
      </p:sp>
      <p:grpSp>
        <p:nvGrpSpPr>
          <p:cNvPr id="1198145" name="Group 65"/>
          <p:cNvGrpSpPr/>
          <p:nvPr/>
        </p:nvGrpSpPr>
        <p:grpSpPr bwMode="auto">
          <a:xfrm>
            <a:off x="8595790" y="3208339"/>
            <a:ext cx="2674938" cy="1374776"/>
            <a:chOff x="3899" y="2273"/>
            <a:chExt cx="1685" cy="866"/>
          </a:xfrm>
        </p:grpSpPr>
        <p:sp>
          <p:nvSpPr>
            <p:cNvPr id="1198146" name="Text Box 66"/>
            <p:cNvSpPr txBox="1">
              <a:spLocks noChangeArrowheads="1"/>
            </p:cNvSpPr>
            <p:nvPr/>
          </p:nvSpPr>
          <p:spPr bwMode="auto">
            <a:xfrm>
              <a:off x="3899" y="2273"/>
              <a:ext cx="574" cy="252"/>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solidFill>
                    <a:srgbClr val="336600"/>
                  </a:solidFill>
                  <a:effectLst>
                    <a:outerShdw blurRad="38100" dist="38100" dir="2700000" algn="tl">
                      <a:srgbClr val="000000"/>
                    </a:outerShdw>
                  </a:effectLst>
                  <a:latin typeface="+mn-lt"/>
                  <a:ea typeface="楷体" panose="02010609060101010101" pitchFamily="49" charset="-122"/>
                </a:rPr>
                <a:t>(swap)</a:t>
              </a:r>
              <a:endParaRPr lang="en-US" altLang="zh-CN" sz="2000">
                <a:solidFill>
                  <a:srgbClr val="336600"/>
                </a:solidFill>
                <a:effectLst>
                  <a:outerShdw blurRad="38100" dist="38100" dir="2700000" algn="tl">
                    <a:srgbClr val="000000"/>
                  </a:outerShdw>
                </a:effectLst>
                <a:latin typeface="+mn-lt"/>
                <a:ea typeface="楷体" panose="02010609060101010101" pitchFamily="49" charset="-122"/>
              </a:endParaRPr>
            </a:p>
          </p:txBody>
        </p:sp>
        <p:grpSp>
          <p:nvGrpSpPr>
            <p:cNvPr id="1198147" name="Group 67"/>
            <p:cNvGrpSpPr/>
            <p:nvPr/>
          </p:nvGrpSpPr>
          <p:grpSpPr bwMode="auto">
            <a:xfrm>
              <a:off x="4795" y="2397"/>
              <a:ext cx="789" cy="250"/>
              <a:chOff x="4402" y="1437"/>
              <a:chExt cx="789" cy="250"/>
            </a:xfrm>
          </p:grpSpPr>
          <p:sp>
            <p:nvSpPr>
              <p:cNvPr id="1198148" name="Line 68"/>
              <p:cNvSpPr>
                <a:spLocks noChangeShapeType="1"/>
              </p:cNvSpPr>
              <p:nvPr/>
            </p:nvSpPr>
            <p:spPr bwMode="auto">
              <a:xfrm flipH="1">
                <a:off x="4402" y="1560"/>
                <a:ext cx="228" cy="0"/>
              </a:xfrm>
              <a:prstGeom prst="line">
                <a:avLst/>
              </a:prstGeom>
              <a:noFill/>
              <a:ln w="38100">
                <a:solidFill>
                  <a:schemeClr val="tx1"/>
                </a:solidFill>
                <a:round/>
                <a:headEnd type="none" w="lg" len="lg"/>
                <a:tailEnd type="stealth" w="lg" len="lg"/>
              </a:ln>
              <a:effectLst/>
            </p:spPr>
            <p:txBody>
              <a:bodyPr wrap="none" anchor="ctr"/>
              <a:lstStyle/>
              <a:p>
                <a:endParaRPr lang="zh-CN" altLang="en-US">
                  <a:latin typeface="+mn-lt"/>
                  <a:ea typeface="楷体" panose="02010609060101010101" pitchFamily="49" charset="-122"/>
                </a:endParaRPr>
              </a:p>
            </p:txBody>
          </p:sp>
          <p:sp>
            <p:nvSpPr>
              <p:cNvPr id="1198149" name="Text Box 69"/>
              <p:cNvSpPr txBox="1">
                <a:spLocks noChangeArrowheads="1"/>
              </p:cNvSpPr>
              <p:nvPr/>
            </p:nvSpPr>
            <p:spPr bwMode="auto">
              <a:xfrm>
                <a:off x="4584" y="1437"/>
                <a:ext cx="607" cy="250"/>
              </a:xfrm>
              <a:prstGeom prst="rect">
                <a:avLst/>
              </a:prstGeom>
              <a:noFill/>
              <a:ln w="9525">
                <a:noFill/>
                <a:miter lim="800000"/>
                <a:headEnd type="none" w="lg" len="lg"/>
              </a:ln>
              <a:effectLst/>
            </p:spPr>
            <p:txBody>
              <a:bodyPr wrap="none">
                <a:spAutoFit/>
              </a:bodyPr>
              <a:lstStyle/>
              <a:p>
                <a:pPr>
                  <a:lnSpc>
                    <a:spcPct val="100000"/>
                  </a:lnSpc>
                  <a:spcBef>
                    <a:spcPct val="0"/>
                  </a:spcBef>
                </a:pPr>
                <a:r>
                  <a:rPr lang="zh-CN" altLang="zh-CN" sz="2000">
                    <a:effectLst>
                      <a:outerShdw blurRad="38100" dist="38100" dir="2700000" algn="tl">
                        <a:srgbClr val="FFFFFF"/>
                      </a:outerShdw>
                    </a:effectLst>
                    <a:latin typeface="+mn-lt"/>
                    <a:ea typeface="楷体" panose="02010609060101010101" pitchFamily="49" charset="-122"/>
                  </a:rPr>
                  <a:t>指针</a:t>
                </a:r>
                <a:r>
                  <a:rPr lang="en-US" altLang="zh-CN" sz="2000">
                    <a:effectLst>
                      <a:outerShdw blurRad="38100" dist="38100" dir="2700000" algn="tl">
                        <a:srgbClr val="FFFFFF"/>
                      </a:outerShdw>
                    </a:effectLst>
                    <a:latin typeface="+mn-lt"/>
                    <a:ea typeface="楷体" panose="02010609060101010101" pitchFamily="49" charset="-122"/>
                  </a:rPr>
                  <a:t>p1</a:t>
                </a:r>
                <a:endParaRPr lang="en-US" altLang="zh-CN" sz="2000">
                  <a:effectLst>
                    <a:outerShdw blurRad="38100" dist="38100" dir="2700000" algn="tl">
                      <a:srgbClr val="FFFFFF"/>
                    </a:outerShdw>
                  </a:effectLst>
                  <a:latin typeface="+mn-lt"/>
                  <a:ea typeface="楷体" panose="02010609060101010101" pitchFamily="49" charset="-122"/>
                </a:endParaRPr>
              </a:p>
            </p:txBody>
          </p:sp>
        </p:grpSp>
        <p:grpSp>
          <p:nvGrpSpPr>
            <p:cNvPr id="1198150" name="Group 70"/>
            <p:cNvGrpSpPr/>
            <p:nvPr/>
          </p:nvGrpSpPr>
          <p:grpSpPr bwMode="auto">
            <a:xfrm>
              <a:off x="4795" y="2637"/>
              <a:ext cx="789" cy="250"/>
              <a:chOff x="4402" y="1437"/>
              <a:chExt cx="789" cy="250"/>
            </a:xfrm>
          </p:grpSpPr>
          <p:sp>
            <p:nvSpPr>
              <p:cNvPr id="1198151" name="Line 71"/>
              <p:cNvSpPr>
                <a:spLocks noChangeShapeType="1"/>
              </p:cNvSpPr>
              <p:nvPr/>
            </p:nvSpPr>
            <p:spPr bwMode="auto">
              <a:xfrm flipH="1">
                <a:off x="4402" y="1560"/>
                <a:ext cx="228" cy="0"/>
              </a:xfrm>
              <a:prstGeom prst="line">
                <a:avLst/>
              </a:prstGeom>
              <a:noFill/>
              <a:ln w="38100">
                <a:solidFill>
                  <a:schemeClr val="tx1"/>
                </a:solidFill>
                <a:round/>
                <a:headEnd type="none" w="lg" len="lg"/>
                <a:tailEnd type="stealth" w="lg" len="lg"/>
              </a:ln>
              <a:effectLst/>
            </p:spPr>
            <p:txBody>
              <a:bodyPr wrap="none" anchor="ctr"/>
              <a:lstStyle/>
              <a:p>
                <a:endParaRPr lang="zh-CN" altLang="en-US">
                  <a:latin typeface="+mn-lt"/>
                  <a:ea typeface="楷体" panose="02010609060101010101" pitchFamily="49" charset="-122"/>
                </a:endParaRPr>
              </a:p>
            </p:txBody>
          </p:sp>
          <p:sp>
            <p:nvSpPr>
              <p:cNvPr id="1198152" name="Text Box 72"/>
              <p:cNvSpPr txBox="1">
                <a:spLocks noChangeArrowheads="1"/>
              </p:cNvSpPr>
              <p:nvPr/>
            </p:nvSpPr>
            <p:spPr bwMode="auto">
              <a:xfrm>
                <a:off x="4584" y="1437"/>
                <a:ext cx="607" cy="250"/>
              </a:xfrm>
              <a:prstGeom prst="rect">
                <a:avLst/>
              </a:prstGeom>
              <a:noFill/>
              <a:ln w="9525">
                <a:noFill/>
                <a:miter lim="800000"/>
                <a:headEnd type="none" w="lg" len="lg"/>
              </a:ln>
              <a:effectLst/>
            </p:spPr>
            <p:txBody>
              <a:bodyPr wrap="none">
                <a:spAutoFit/>
              </a:bodyPr>
              <a:lstStyle/>
              <a:p>
                <a:pPr>
                  <a:lnSpc>
                    <a:spcPct val="100000"/>
                  </a:lnSpc>
                  <a:spcBef>
                    <a:spcPct val="0"/>
                  </a:spcBef>
                </a:pPr>
                <a:r>
                  <a:rPr lang="zh-CN" altLang="en-US" sz="2000">
                    <a:effectLst>
                      <a:outerShdw blurRad="38100" dist="38100" dir="2700000" algn="tl">
                        <a:srgbClr val="FFFFFF"/>
                      </a:outerShdw>
                    </a:effectLst>
                    <a:latin typeface="+mn-lt"/>
                    <a:ea typeface="楷体" panose="02010609060101010101" pitchFamily="49" charset="-122"/>
                  </a:rPr>
                  <a:t>指针</a:t>
                </a:r>
                <a:r>
                  <a:rPr lang="en-US" altLang="zh-CN" sz="2000">
                    <a:effectLst>
                      <a:outerShdw blurRad="38100" dist="38100" dir="2700000" algn="tl">
                        <a:srgbClr val="FFFFFF"/>
                      </a:outerShdw>
                    </a:effectLst>
                    <a:latin typeface="+mn-lt"/>
                    <a:ea typeface="楷体" panose="02010609060101010101" pitchFamily="49" charset="-122"/>
                  </a:rPr>
                  <a:t>p2</a:t>
                </a:r>
                <a:endParaRPr lang="en-US" altLang="zh-CN" sz="2000">
                  <a:effectLst>
                    <a:outerShdw blurRad="38100" dist="38100" dir="2700000" algn="tl">
                      <a:srgbClr val="FFFFFF"/>
                    </a:outerShdw>
                  </a:effectLst>
                  <a:latin typeface="+mn-lt"/>
                  <a:ea typeface="楷体" panose="02010609060101010101" pitchFamily="49" charset="-122"/>
                </a:endParaRPr>
              </a:p>
            </p:txBody>
          </p:sp>
        </p:grpSp>
        <p:grpSp>
          <p:nvGrpSpPr>
            <p:cNvPr id="1198153" name="Group 73"/>
            <p:cNvGrpSpPr/>
            <p:nvPr/>
          </p:nvGrpSpPr>
          <p:grpSpPr bwMode="auto">
            <a:xfrm>
              <a:off x="4795" y="2889"/>
              <a:ext cx="709" cy="250"/>
              <a:chOff x="4402" y="1437"/>
              <a:chExt cx="709" cy="250"/>
            </a:xfrm>
          </p:grpSpPr>
          <p:sp>
            <p:nvSpPr>
              <p:cNvPr id="1198154" name="Line 74"/>
              <p:cNvSpPr>
                <a:spLocks noChangeShapeType="1"/>
              </p:cNvSpPr>
              <p:nvPr/>
            </p:nvSpPr>
            <p:spPr bwMode="auto">
              <a:xfrm flipH="1">
                <a:off x="4402" y="1560"/>
                <a:ext cx="228" cy="0"/>
              </a:xfrm>
              <a:prstGeom prst="line">
                <a:avLst/>
              </a:prstGeom>
              <a:noFill/>
              <a:ln w="38100">
                <a:solidFill>
                  <a:schemeClr val="tx1"/>
                </a:solidFill>
                <a:round/>
                <a:headEnd type="none" w="lg" len="lg"/>
                <a:tailEnd type="stealth" w="lg" len="lg"/>
              </a:ln>
              <a:effectLst/>
            </p:spPr>
            <p:txBody>
              <a:bodyPr wrap="none" anchor="ctr"/>
              <a:lstStyle/>
              <a:p>
                <a:endParaRPr lang="zh-CN" altLang="en-US">
                  <a:latin typeface="+mn-lt"/>
                  <a:ea typeface="楷体" panose="02010609060101010101" pitchFamily="49" charset="-122"/>
                </a:endParaRPr>
              </a:p>
            </p:txBody>
          </p:sp>
          <p:sp>
            <p:nvSpPr>
              <p:cNvPr id="1198155" name="Text Box 75"/>
              <p:cNvSpPr txBox="1">
                <a:spLocks noChangeArrowheads="1"/>
              </p:cNvSpPr>
              <p:nvPr/>
            </p:nvSpPr>
            <p:spPr bwMode="auto">
              <a:xfrm>
                <a:off x="4584" y="1437"/>
                <a:ext cx="527" cy="250"/>
              </a:xfrm>
              <a:prstGeom prst="rect">
                <a:avLst/>
              </a:prstGeom>
              <a:noFill/>
              <a:ln w="9525">
                <a:noFill/>
                <a:miter lim="800000"/>
                <a:headEnd type="none" w="lg" len="lg"/>
              </a:ln>
              <a:effectLst/>
            </p:spPr>
            <p:txBody>
              <a:bodyPr wrap="none">
                <a:spAutoFit/>
              </a:bodyPr>
              <a:lstStyle/>
              <a:p>
                <a:pPr>
                  <a:lnSpc>
                    <a:spcPct val="100000"/>
                  </a:lnSpc>
                  <a:spcBef>
                    <a:spcPct val="0"/>
                  </a:spcBef>
                </a:pPr>
                <a:r>
                  <a:rPr lang="zh-CN" altLang="en-US" sz="2000">
                    <a:effectLst>
                      <a:outerShdw blurRad="38100" dist="38100" dir="2700000" algn="tl">
                        <a:srgbClr val="FFFFFF"/>
                      </a:outerShdw>
                    </a:effectLst>
                    <a:latin typeface="+mn-lt"/>
                    <a:ea typeface="楷体" panose="02010609060101010101" pitchFamily="49" charset="-122"/>
                  </a:rPr>
                  <a:t>整型</a:t>
                </a:r>
                <a:r>
                  <a:rPr lang="en-US" altLang="zh-CN" sz="2000">
                    <a:effectLst>
                      <a:outerShdw blurRad="38100" dist="38100" dir="2700000" algn="tl">
                        <a:srgbClr val="FFFFFF"/>
                      </a:outerShdw>
                    </a:effectLst>
                    <a:latin typeface="+mn-lt"/>
                    <a:ea typeface="楷体" panose="02010609060101010101" pitchFamily="49" charset="-122"/>
                  </a:rPr>
                  <a:t>p</a:t>
                </a:r>
                <a:endParaRPr lang="en-US" altLang="zh-CN" sz="2000">
                  <a:effectLst>
                    <a:outerShdw blurRad="38100" dist="38100" dir="2700000" algn="tl">
                      <a:srgbClr val="FFFFFF"/>
                    </a:outerShdw>
                  </a:effectLst>
                  <a:latin typeface="+mn-lt"/>
                  <a:ea typeface="楷体" panose="02010609060101010101" pitchFamily="49" charset="-122"/>
                </a:endParaRPr>
              </a:p>
            </p:txBody>
          </p:sp>
        </p:grpSp>
      </p:grpSp>
      <p:sp>
        <p:nvSpPr>
          <p:cNvPr id="1198156" name="Text Box 76"/>
          <p:cNvSpPr txBox="1">
            <a:spLocks noChangeArrowheads="1"/>
          </p:cNvSpPr>
          <p:nvPr/>
        </p:nvSpPr>
        <p:spPr bwMode="auto">
          <a:xfrm>
            <a:off x="8856140" y="1916113"/>
            <a:ext cx="336550" cy="457200"/>
          </a:xfrm>
          <a:prstGeom prst="rect">
            <a:avLst/>
          </a:prstGeom>
          <a:solidFill>
            <a:srgbClr val="CCFFFF"/>
          </a:solid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0000FF"/>
                </a:solidFill>
                <a:effectLst>
                  <a:outerShdw blurRad="38100" dist="38100" dir="2700000" algn="tl">
                    <a:srgbClr val="000000"/>
                  </a:outerShdw>
                </a:effectLst>
                <a:ea typeface="宋体" panose="02010600030101010101" pitchFamily="2" charset="-122"/>
              </a:rPr>
              <a:t>5</a:t>
            </a:r>
            <a:endParaRPr lang="en-US" altLang="zh-CN">
              <a:solidFill>
                <a:srgbClr val="0000FF"/>
              </a:solidFill>
              <a:effectLst>
                <a:outerShdw blurRad="38100" dist="38100" dir="2700000" algn="tl">
                  <a:srgbClr val="000000"/>
                </a:outerShdw>
              </a:effectLst>
              <a:ea typeface="宋体" panose="02010600030101010101" pitchFamily="2" charset="-122"/>
            </a:endParaRPr>
          </a:p>
        </p:txBody>
      </p:sp>
      <p:sp>
        <p:nvSpPr>
          <p:cNvPr id="1198157" name="Text Box 77"/>
          <p:cNvSpPr txBox="1">
            <a:spLocks noChangeArrowheads="1"/>
          </p:cNvSpPr>
          <p:nvPr/>
        </p:nvSpPr>
        <p:spPr bwMode="auto">
          <a:xfrm>
            <a:off x="8856140" y="1528763"/>
            <a:ext cx="336550" cy="457200"/>
          </a:xfrm>
          <a:prstGeom prst="rect">
            <a:avLst/>
          </a:prstGeom>
          <a:solidFill>
            <a:srgbClr val="CCFFFF"/>
          </a:solid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FF3300"/>
                </a:solidFill>
                <a:effectLst>
                  <a:outerShdw blurRad="38100" dist="38100" dir="2700000" algn="tl">
                    <a:srgbClr val="000000"/>
                  </a:outerShdw>
                </a:effectLst>
                <a:ea typeface="宋体" panose="02010600030101010101" pitchFamily="2" charset="-122"/>
              </a:rPr>
              <a:t>9</a:t>
            </a:r>
            <a:endParaRPr lang="en-US" altLang="zh-CN">
              <a:solidFill>
                <a:srgbClr val="0000FF"/>
              </a:solidFill>
              <a:effectLst>
                <a:outerShdw blurRad="38100" dist="38100" dir="2700000" algn="tl">
                  <a:srgbClr val="000000"/>
                </a:outerShdw>
              </a:effectLst>
              <a:ea typeface="宋体" panose="02010600030101010101" pitchFamily="2" charset="-122"/>
            </a:endParaRPr>
          </a:p>
        </p:txBody>
      </p:sp>
      <p:grpSp>
        <p:nvGrpSpPr>
          <p:cNvPr id="1198158" name="Group 78"/>
          <p:cNvGrpSpPr/>
          <p:nvPr/>
        </p:nvGrpSpPr>
        <p:grpSpPr bwMode="auto">
          <a:xfrm>
            <a:off x="7319442" y="2487613"/>
            <a:ext cx="2093913" cy="1535113"/>
            <a:chOff x="2975" y="1291"/>
            <a:chExt cx="1319" cy="967"/>
          </a:xfrm>
        </p:grpSpPr>
        <p:sp>
          <p:nvSpPr>
            <p:cNvPr id="1198159" name="Text Box 79"/>
            <p:cNvSpPr txBox="1">
              <a:spLocks noChangeArrowheads="1"/>
            </p:cNvSpPr>
            <p:nvPr/>
          </p:nvSpPr>
          <p:spPr bwMode="auto">
            <a:xfrm>
              <a:off x="3794" y="1970"/>
              <a:ext cx="500" cy="288"/>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0000FF"/>
                  </a:solidFill>
                  <a:effectLst>
                    <a:outerShdw blurRad="38100" dist="38100" dir="2700000" algn="tl">
                      <a:srgbClr val="000000"/>
                    </a:outerShdw>
                  </a:effectLst>
                  <a:ea typeface="宋体" panose="02010600030101010101" pitchFamily="2" charset="-122"/>
                </a:rPr>
                <a:t>2000</a:t>
              </a:r>
              <a:endParaRPr lang="en-US" altLang="zh-CN">
                <a:solidFill>
                  <a:srgbClr val="0000FF"/>
                </a:solidFill>
                <a:effectLst>
                  <a:outerShdw blurRad="38100" dist="38100" dir="2700000" algn="tl">
                    <a:srgbClr val="000000"/>
                  </a:outerShdw>
                </a:effectLst>
                <a:ea typeface="宋体" panose="02010600030101010101" pitchFamily="2" charset="-122"/>
              </a:endParaRPr>
            </a:p>
          </p:txBody>
        </p:sp>
        <p:sp>
          <p:nvSpPr>
            <p:cNvPr id="1198160" name="Freeform 80"/>
            <p:cNvSpPr/>
            <p:nvPr/>
          </p:nvSpPr>
          <p:spPr bwMode="auto">
            <a:xfrm rot="315812">
              <a:off x="2975" y="1291"/>
              <a:ext cx="484" cy="795"/>
            </a:xfrm>
            <a:custGeom>
              <a:avLst/>
              <a:gdLst/>
              <a:ahLst/>
              <a:cxnLst>
                <a:cxn ang="0">
                  <a:pos x="114" y="0"/>
                </a:cxn>
                <a:cxn ang="0">
                  <a:pos x="6" y="312"/>
                </a:cxn>
                <a:cxn ang="0">
                  <a:pos x="150" y="744"/>
                </a:cxn>
              </a:cxnLst>
              <a:rect l="0" t="0" r="r" b="b"/>
              <a:pathLst>
                <a:path w="150" h="744">
                  <a:moveTo>
                    <a:pt x="114" y="0"/>
                  </a:moveTo>
                  <a:cubicBezTo>
                    <a:pt x="57" y="94"/>
                    <a:pt x="0" y="188"/>
                    <a:pt x="6" y="312"/>
                  </a:cubicBezTo>
                  <a:cubicBezTo>
                    <a:pt x="12" y="436"/>
                    <a:pt x="128" y="672"/>
                    <a:pt x="150" y="744"/>
                  </a:cubicBezTo>
                </a:path>
              </a:pathLst>
            </a:custGeom>
            <a:noFill/>
            <a:ln w="38100" cap="flat" cmpd="sng">
              <a:solidFill>
                <a:srgbClr val="0000FF"/>
              </a:solidFill>
              <a:prstDash val="solid"/>
              <a:round/>
              <a:headEnd type="none" w="med" len="med"/>
              <a:tailEnd type="triangle" w="med" len="med"/>
            </a:ln>
            <a:effectLst/>
          </p:spPr>
          <p:txBody>
            <a:bodyPr wrap="square" lIns="90000" tIns="46800" rIns="90000" bIns="46800" anchor="ctr">
              <a:spAutoFit/>
            </a:bodyPr>
            <a:lstStyle/>
            <a:p>
              <a:endParaRPr lang="zh-CN" altLang="en-US"/>
            </a:p>
          </p:txBody>
        </p:sp>
      </p:grpSp>
      <p:grpSp>
        <p:nvGrpSpPr>
          <p:cNvPr id="1198161" name="Group 81"/>
          <p:cNvGrpSpPr/>
          <p:nvPr/>
        </p:nvGrpSpPr>
        <p:grpSpPr bwMode="auto">
          <a:xfrm>
            <a:off x="7332142" y="2949578"/>
            <a:ext cx="2062163" cy="1473201"/>
            <a:chOff x="2983" y="1606"/>
            <a:chExt cx="1299" cy="928"/>
          </a:xfrm>
        </p:grpSpPr>
        <p:sp>
          <p:nvSpPr>
            <p:cNvPr id="1198162" name="Text Box 82"/>
            <p:cNvSpPr txBox="1">
              <a:spLocks noChangeArrowheads="1"/>
            </p:cNvSpPr>
            <p:nvPr/>
          </p:nvSpPr>
          <p:spPr bwMode="auto">
            <a:xfrm>
              <a:off x="3782" y="2246"/>
              <a:ext cx="500" cy="288"/>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FF3300"/>
                  </a:solidFill>
                  <a:effectLst>
                    <a:outerShdw blurRad="38100" dist="38100" dir="2700000" algn="tl">
                      <a:srgbClr val="000000"/>
                    </a:outerShdw>
                  </a:effectLst>
                  <a:ea typeface="宋体" panose="02010600030101010101" pitchFamily="2" charset="-122"/>
                </a:rPr>
                <a:t>2002</a:t>
              </a:r>
              <a:endParaRPr lang="en-US" altLang="zh-CN">
                <a:solidFill>
                  <a:srgbClr val="FF3300"/>
                </a:solidFill>
                <a:effectLst>
                  <a:outerShdw blurRad="38100" dist="38100" dir="2700000" algn="tl">
                    <a:srgbClr val="000000"/>
                  </a:outerShdw>
                </a:effectLst>
                <a:ea typeface="宋体" panose="02010600030101010101" pitchFamily="2" charset="-122"/>
              </a:endParaRPr>
            </a:p>
          </p:txBody>
        </p:sp>
        <p:sp>
          <p:nvSpPr>
            <p:cNvPr id="1198163" name="Freeform 83"/>
            <p:cNvSpPr/>
            <p:nvPr/>
          </p:nvSpPr>
          <p:spPr bwMode="auto">
            <a:xfrm>
              <a:off x="2983" y="1606"/>
              <a:ext cx="486" cy="777"/>
            </a:xfrm>
            <a:custGeom>
              <a:avLst/>
              <a:gdLst/>
              <a:ahLst/>
              <a:cxnLst>
                <a:cxn ang="0">
                  <a:pos x="182" y="0"/>
                </a:cxn>
                <a:cxn ang="0">
                  <a:pos x="2" y="468"/>
                </a:cxn>
                <a:cxn ang="0">
                  <a:pos x="170" y="756"/>
                </a:cxn>
              </a:cxnLst>
              <a:rect l="0" t="0" r="r" b="b"/>
              <a:pathLst>
                <a:path w="182" h="756">
                  <a:moveTo>
                    <a:pt x="182" y="0"/>
                  </a:moveTo>
                  <a:cubicBezTo>
                    <a:pt x="93" y="171"/>
                    <a:pt x="4" y="342"/>
                    <a:pt x="2" y="468"/>
                  </a:cubicBezTo>
                  <a:cubicBezTo>
                    <a:pt x="0" y="594"/>
                    <a:pt x="142" y="710"/>
                    <a:pt x="170" y="756"/>
                  </a:cubicBezTo>
                </a:path>
              </a:pathLst>
            </a:custGeom>
            <a:noFill/>
            <a:ln w="38100" cap="flat" cmpd="sng">
              <a:solidFill>
                <a:srgbClr val="FF0000"/>
              </a:solidFill>
              <a:prstDash val="solid"/>
              <a:round/>
              <a:headEnd type="none" w="lg" len="lg"/>
              <a:tailEnd type="triangle" w="med" len="med"/>
            </a:ln>
            <a:effectLst/>
          </p:spPr>
          <p:txBody>
            <a:bodyPr wrap="square" lIns="90000" tIns="46800" rIns="90000" bIns="46800" anchor="ctr">
              <a:spAutoFit/>
            </a:bodyPr>
            <a:lstStyle/>
            <a:p>
              <a:endParaRPr lang="zh-CN" altLang="en-US"/>
            </a:p>
          </p:txBody>
        </p:sp>
      </p:grpSp>
      <p:sp>
        <p:nvSpPr>
          <p:cNvPr id="1198164" name="Text Box 84"/>
          <p:cNvSpPr txBox="1">
            <a:spLocks noChangeArrowheads="1"/>
          </p:cNvSpPr>
          <p:nvPr/>
        </p:nvSpPr>
        <p:spPr bwMode="auto">
          <a:xfrm>
            <a:off x="6543201" y="3091820"/>
            <a:ext cx="909521" cy="402291"/>
          </a:xfrm>
          <a:prstGeom prst="rect">
            <a:avLst/>
          </a:prstGeom>
          <a:noFill/>
          <a:ln w="38100">
            <a:noFill/>
            <a:miter lim="800000"/>
            <a:headEnd type="none" w="lg" len="lg"/>
          </a:ln>
          <a:effectLst/>
        </p:spPr>
        <p:txBody>
          <a:bodyPr wrap="none" lIns="90000" tIns="46800" rIns="90000" bIns="46800" anchor="ctr">
            <a:spAutoFit/>
          </a:bodyPr>
          <a:lstStyle/>
          <a:p>
            <a:pPr algn="ctr">
              <a:lnSpc>
                <a:spcPct val="100000"/>
              </a:lnSpc>
              <a:spcBef>
                <a:spcPct val="0"/>
              </a:spcBef>
            </a:pPr>
            <a:r>
              <a:rPr lang="en-US" altLang="zh-CN" sz="2000" dirty="0">
                <a:solidFill>
                  <a:srgbClr val="0000FF"/>
                </a:solidFill>
                <a:effectLst>
                  <a:outerShdw blurRad="38100" dist="38100" dir="2700000" algn="tl">
                    <a:srgbClr val="000000"/>
                  </a:outerShdw>
                </a:effectLst>
                <a:ea typeface="隶书" panose="02010509060101010101" pitchFamily="49" charset="-122"/>
              </a:rPr>
              <a:t>COPY</a:t>
            </a:r>
            <a:endParaRPr lang="en-US" altLang="zh-CN" sz="2000" dirty="0">
              <a:effectLst>
                <a:outerShdw blurRad="38100" dist="38100" dir="2700000" algn="tl">
                  <a:srgbClr val="FFFFFF"/>
                </a:outerShdw>
              </a:effectLst>
              <a:ea typeface="隶书" panose="02010509060101010101" pitchFamily="49" charset="-122"/>
            </a:endParaRPr>
          </a:p>
        </p:txBody>
      </p:sp>
      <p:sp>
        <p:nvSpPr>
          <p:cNvPr id="1198165" name="Text Box 85"/>
          <p:cNvSpPr txBox="1">
            <a:spLocks noChangeArrowheads="1"/>
          </p:cNvSpPr>
          <p:nvPr/>
        </p:nvSpPr>
        <p:spPr bwMode="auto">
          <a:xfrm>
            <a:off x="8862490" y="4346575"/>
            <a:ext cx="336550" cy="45720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0000FF"/>
                </a:solidFill>
                <a:effectLst>
                  <a:outerShdw blurRad="38100" dist="38100" dir="2700000" algn="tl">
                    <a:srgbClr val="000000"/>
                  </a:outerShdw>
                </a:effectLst>
                <a:ea typeface="宋体" panose="02010600030101010101" pitchFamily="2" charset="-122"/>
              </a:rPr>
              <a:t>5</a:t>
            </a:r>
            <a:endParaRPr lang="en-US" altLang="zh-CN">
              <a:solidFill>
                <a:srgbClr val="0000FF"/>
              </a:solidFill>
              <a:effectLst>
                <a:outerShdw blurRad="38100" dist="38100" dir="2700000" algn="tl">
                  <a:srgbClr val="000000"/>
                </a:outerShdw>
              </a:effectLst>
              <a:ea typeface="宋体" panose="02010600030101010101" pitchFamily="2" charset="-122"/>
            </a:endParaRPr>
          </a:p>
        </p:txBody>
      </p:sp>
      <p:sp>
        <p:nvSpPr>
          <p:cNvPr id="1198172" name="Text Box 92"/>
          <p:cNvSpPr txBox="1">
            <a:spLocks noChangeArrowheads="1"/>
          </p:cNvSpPr>
          <p:nvPr/>
        </p:nvSpPr>
        <p:spPr bwMode="auto">
          <a:xfrm>
            <a:off x="588666" y="174625"/>
            <a:ext cx="3554412" cy="457200"/>
          </a:xfrm>
          <a:prstGeom prst="rect">
            <a:avLst/>
          </a:prstGeom>
          <a:noFill/>
          <a:ln w="9525">
            <a:noFill/>
            <a:miter lim="800000"/>
          </a:ln>
          <a:effectLst/>
        </p:spPr>
        <p:txBody>
          <a:bodyPr wrap="none">
            <a:spAutoFit/>
          </a:bodyPr>
          <a:lstStyle/>
          <a:p>
            <a:pPr>
              <a:lnSpc>
                <a:spcPct val="100000"/>
              </a:lnSpc>
              <a:spcBef>
                <a:spcPct val="0"/>
              </a:spcBef>
            </a:pPr>
            <a:r>
              <a:rPr lang="en-US" altLang="zh-CN">
                <a:solidFill>
                  <a:srgbClr val="CC0099"/>
                </a:solidFill>
                <a:effectLst>
                  <a:outerShdw blurRad="38100" dist="38100" dir="2700000" algn="tl">
                    <a:srgbClr val="000000"/>
                  </a:outerShdw>
                </a:effectLst>
                <a:ea typeface="隶书" panose="02010509060101010101" pitchFamily="49" charset="-122"/>
              </a:rPr>
              <a:t>【</a:t>
            </a:r>
            <a:r>
              <a:rPr lang="zh-CN" altLang="en-US">
                <a:solidFill>
                  <a:srgbClr val="CC0099"/>
                </a:solidFill>
                <a:effectLst>
                  <a:outerShdw blurRad="38100" dist="38100" dir="2700000" algn="tl">
                    <a:srgbClr val="000000"/>
                  </a:outerShdw>
                </a:effectLst>
                <a:ea typeface="隶书" panose="02010509060101010101" pitchFamily="49" charset="-122"/>
              </a:rPr>
              <a:t>例</a:t>
            </a:r>
            <a:r>
              <a:rPr lang="en-US" altLang="zh-CN">
                <a:solidFill>
                  <a:srgbClr val="CC0099"/>
                </a:solidFill>
                <a:effectLst>
                  <a:outerShdw blurRad="38100" dist="38100" dir="2700000" algn="tl">
                    <a:srgbClr val="000000"/>
                  </a:outerShdw>
                </a:effectLst>
                <a:ea typeface="隶书" panose="02010509060101010101" pitchFamily="49" charset="-122"/>
              </a:rPr>
              <a:t>】</a:t>
            </a:r>
            <a:r>
              <a:rPr lang="zh-CN" altLang="en-US">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将数从大到小输出</a:t>
            </a:r>
            <a:endParaRPr lang="zh-CN" altLang="en-US">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grpSp>
        <p:nvGrpSpPr>
          <p:cNvPr id="1198173" name="Group 93"/>
          <p:cNvGrpSpPr/>
          <p:nvPr/>
        </p:nvGrpSpPr>
        <p:grpSpPr bwMode="auto">
          <a:xfrm>
            <a:off x="-9822" y="0"/>
            <a:ext cx="446088" cy="6858000"/>
            <a:chOff x="0" y="0"/>
            <a:chExt cx="281" cy="4320"/>
          </a:xfrm>
        </p:grpSpPr>
        <p:sp>
          <p:nvSpPr>
            <p:cNvPr id="1198174" name="Text Box 94"/>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98175" name="Text Box 95"/>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98082"/>
                                        </p:tgtEl>
                                        <p:attrNameLst>
                                          <p:attrName>style.visibility</p:attrName>
                                        </p:attrNameLst>
                                      </p:cBhvr>
                                      <p:to>
                                        <p:strVal val="visible"/>
                                      </p:to>
                                    </p:set>
                                    <p:animEffect transition="in" filter="box(out)">
                                      <p:cBhvr>
                                        <p:cTn id="7" dur="500"/>
                                        <p:tgtEl>
                                          <p:spTgt spid="119808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198083"/>
                                        </p:tgtEl>
                                        <p:attrNameLst>
                                          <p:attrName>style.visibility</p:attrName>
                                        </p:attrNameLst>
                                      </p:cBhvr>
                                      <p:to>
                                        <p:strVal val="visible"/>
                                      </p:to>
                                    </p:set>
                                    <p:animEffect transition="in" filter="box(out)">
                                      <p:cBhvr>
                                        <p:cTn id="12" dur="500"/>
                                        <p:tgtEl>
                                          <p:spTgt spid="1198083"/>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198129"/>
                                        </p:tgtEl>
                                        <p:attrNameLst>
                                          <p:attrName>style.visibility</p:attrName>
                                        </p:attrNameLst>
                                      </p:cBhvr>
                                      <p:to>
                                        <p:strVal val="visible"/>
                                      </p:to>
                                    </p:set>
                                    <p:animEffect transition="in" filter="box(out)">
                                      <p:cBhvr>
                                        <p:cTn id="17" dur="500"/>
                                        <p:tgtEl>
                                          <p:spTgt spid="1198129"/>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198127">
                                            <p:txEl>
                                              <p:pRg st="0" end="0"/>
                                            </p:txEl>
                                          </p:spTgt>
                                        </p:tgtEl>
                                        <p:attrNameLst>
                                          <p:attrName>style.visibility</p:attrName>
                                        </p:attrNameLst>
                                      </p:cBhvr>
                                      <p:to>
                                        <p:strVal val="visible"/>
                                      </p:to>
                                    </p:set>
                                    <p:animEffect transition="in" filter="box(out)">
                                      <p:cBhvr>
                                        <p:cTn id="22" dur="500"/>
                                        <p:tgtEl>
                                          <p:spTgt spid="1198127">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198128">
                                            <p:txEl>
                                              <p:pRg st="0" end="0"/>
                                            </p:txEl>
                                          </p:spTgt>
                                        </p:tgtEl>
                                        <p:attrNameLst>
                                          <p:attrName>style.visibility</p:attrName>
                                        </p:attrNameLst>
                                      </p:cBhvr>
                                      <p:to>
                                        <p:strVal val="visible"/>
                                      </p:to>
                                    </p:set>
                                    <p:animEffect transition="in" filter="box(out)">
                                      <p:cBhvr>
                                        <p:cTn id="27" dur="500"/>
                                        <p:tgtEl>
                                          <p:spTgt spid="1198128">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198143">
                                            <p:txEl>
                                              <p:pRg st="0" end="0"/>
                                            </p:txEl>
                                          </p:spTgt>
                                        </p:tgtEl>
                                        <p:attrNameLst>
                                          <p:attrName>style.visibility</p:attrName>
                                        </p:attrNameLst>
                                      </p:cBhvr>
                                      <p:to>
                                        <p:strVal val="visible"/>
                                      </p:to>
                                    </p:set>
                                    <p:animEffect transition="in" filter="box(out)">
                                      <p:cBhvr>
                                        <p:cTn id="32" dur="500"/>
                                        <p:tgtEl>
                                          <p:spTgt spid="1198143">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198144">
                                            <p:txEl>
                                              <p:pRg st="0" end="0"/>
                                            </p:txEl>
                                          </p:spTgt>
                                        </p:tgtEl>
                                        <p:attrNameLst>
                                          <p:attrName>style.visibility</p:attrName>
                                        </p:attrNameLst>
                                      </p:cBhvr>
                                      <p:to>
                                        <p:strVal val="visible"/>
                                      </p:to>
                                    </p:set>
                                    <p:animEffect transition="in" filter="box(out)">
                                      <p:cBhvr>
                                        <p:cTn id="37" dur="500"/>
                                        <p:tgtEl>
                                          <p:spTgt spid="1198144">
                                            <p:txEl>
                                              <p:pRg st="0" end="0"/>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1198145"/>
                                        </p:tgtEl>
                                        <p:attrNameLst>
                                          <p:attrName>style.visibility</p:attrName>
                                        </p:attrNameLst>
                                      </p:cBhvr>
                                      <p:to>
                                        <p:strVal val="visible"/>
                                      </p:to>
                                    </p:set>
                                    <p:animEffect transition="in" filter="box(out)">
                                      <p:cBhvr>
                                        <p:cTn id="42" dur="500"/>
                                        <p:tgtEl>
                                          <p:spTgt spid="1198145"/>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1198158"/>
                                        </p:tgtEl>
                                        <p:attrNameLst>
                                          <p:attrName>style.visibility</p:attrName>
                                        </p:attrNameLst>
                                      </p:cBhvr>
                                      <p:to>
                                        <p:strVal val="visible"/>
                                      </p:to>
                                    </p:set>
                                    <p:animEffect transition="in" filter="box(out)">
                                      <p:cBhvr>
                                        <p:cTn id="47" dur="500"/>
                                        <p:tgtEl>
                                          <p:spTgt spid="1198158"/>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par>
                          <p:cTn id="48" fill="hold">
                            <p:stCondLst>
                              <p:cond delay="500"/>
                            </p:stCondLst>
                            <p:childTnLst>
                              <p:par>
                                <p:cTn id="49" presetID="4" presetClass="entr" presetSubtype="32" fill="hold" nodeType="afterEffect">
                                  <p:stCondLst>
                                    <p:cond delay="0"/>
                                  </p:stCondLst>
                                  <p:childTnLst>
                                    <p:set>
                                      <p:cBhvr>
                                        <p:cTn id="50" dur="1" fill="hold">
                                          <p:stCondLst>
                                            <p:cond delay="0"/>
                                          </p:stCondLst>
                                        </p:cTn>
                                        <p:tgtEl>
                                          <p:spTgt spid="1198161"/>
                                        </p:tgtEl>
                                        <p:attrNameLst>
                                          <p:attrName>style.visibility</p:attrName>
                                        </p:attrNameLst>
                                      </p:cBhvr>
                                      <p:to>
                                        <p:strVal val="visible"/>
                                      </p:to>
                                    </p:set>
                                    <p:animEffect transition="in" filter="box(out)">
                                      <p:cBhvr>
                                        <p:cTn id="51" dur="500"/>
                                        <p:tgtEl>
                                          <p:spTgt spid="1198161"/>
                                        </p:tgtEl>
                                      </p:cBhvr>
                                    </p:animEffect>
                                  </p:childTnLst>
                                  <p:subTnLst>
                                    <p:audio>
                                      <p:cMediaNode>
                                        <p:cTn display="0" masterRel="sameClick">
                                          <p:stCondLst>
                                            <p:cond evt="begin" delay="0">
                                              <p:tn val="49"/>
                                            </p:cond>
                                          </p:stCondLst>
                                          <p:endCondLst>
                                            <p:cond evt="onStopAudio" delay="0">
                                              <p:tgtEl>
                                                <p:sldTgt/>
                                              </p:tgtEl>
                                            </p:cond>
                                          </p:endCondLst>
                                        </p:cTn>
                                        <p:tgtEl>
                                          <p:sndTgt r:embed="rId2" name="CAMERA.WAV"/>
                                        </p:tgtEl>
                                      </p:cMediaNode>
                                    </p:audio>
                                  </p:subTnLst>
                                </p:cTn>
                              </p:par>
                            </p:childTnLst>
                          </p:cTn>
                        </p:par>
                        <p:par>
                          <p:cTn id="52" fill="hold">
                            <p:stCondLst>
                              <p:cond delay="1000"/>
                            </p:stCondLst>
                            <p:childTnLst>
                              <p:par>
                                <p:cTn id="53" presetID="4" presetClass="entr" presetSubtype="32" fill="hold" grpId="0" nodeType="afterEffect">
                                  <p:stCondLst>
                                    <p:cond delay="0"/>
                                  </p:stCondLst>
                                  <p:childTnLst>
                                    <p:set>
                                      <p:cBhvr>
                                        <p:cTn id="54" dur="1" fill="hold">
                                          <p:stCondLst>
                                            <p:cond delay="0"/>
                                          </p:stCondLst>
                                        </p:cTn>
                                        <p:tgtEl>
                                          <p:spTgt spid="1198164">
                                            <p:txEl>
                                              <p:pRg st="0" end="0"/>
                                            </p:txEl>
                                          </p:spTgt>
                                        </p:tgtEl>
                                        <p:attrNameLst>
                                          <p:attrName>style.visibility</p:attrName>
                                        </p:attrNameLst>
                                      </p:cBhvr>
                                      <p:to>
                                        <p:strVal val="visible"/>
                                      </p:to>
                                    </p:set>
                                    <p:animEffect transition="in" filter="box(out)">
                                      <p:cBhvr>
                                        <p:cTn id="55" dur="500"/>
                                        <p:tgtEl>
                                          <p:spTgt spid="1198164">
                                            <p:txEl>
                                              <p:pRg st="0" end="0"/>
                                            </p:txEl>
                                          </p:spTgt>
                                        </p:tgtEl>
                                      </p:cBhvr>
                                    </p:animEffect>
                                  </p:childTnLst>
                                  <p:subTnLst>
                                    <p:audio>
                                      <p:cMediaNode>
                                        <p:cTn display="0" masterRel="sameClick">
                                          <p:stCondLst>
                                            <p:cond evt="begin" delay="0">
                                              <p:tn val="53"/>
                                            </p:cond>
                                          </p:stCondLst>
                                          <p:endCondLst>
                                            <p:cond evt="onStopAudio" delay="0">
                                              <p:tgtEl>
                                                <p:sldTgt/>
                                              </p:tgtEl>
                                            </p:cond>
                                          </p:endCondLst>
                                        </p:cTn>
                                        <p:tgtEl>
                                          <p:sndTgt r:embed="rId2" name="CAMERA.WAV"/>
                                        </p:tgtEl>
                                      </p:cMediaNode>
                                    </p:audio>
                                  </p:subTnLst>
                                </p:cTn>
                              </p:par>
                            </p:childTnLst>
                          </p:cTn>
                        </p:par>
                      </p:childTnLst>
                    </p:cTn>
                  </p:par>
                  <p:par>
                    <p:cTn id="56" fill="hold">
                      <p:stCondLst>
                        <p:cond delay="indefinite"/>
                      </p:stCondLst>
                      <p:childTnLst>
                        <p:par>
                          <p:cTn id="57" fill="hold">
                            <p:stCondLst>
                              <p:cond delay="0"/>
                            </p:stCondLst>
                            <p:childTnLst>
                              <p:par>
                                <p:cTn id="58" presetID="4" presetClass="entr" presetSubtype="32" fill="hold" grpId="0" nodeType="clickEffect">
                                  <p:stCondLst>
                                    <p:cond delay="0"/>
                                  </p:stCondLst>
                                  <p:childTnLst>
                                    <p:set>
                                      <p:cBhvr>
                                        <p:cTn id="59" dur="1" fill="hold">
                                          <p:stCondLst>
                                            <p:cond delay="0"/>
                                          </p:stCondLst>
                                        </p:cTn>
                                        <p:tgtEl>
                                          <p:spTgt spid="1198165">
                                            <p:txEl>
                                              <p:pRg st="0" end="0"/>
                                            </p:txEl>
                                          </p:spTgt>
                                        </p:tgtEl>
                                        <p:attrNameLst>
                                          <p:attrName>style.visibility</p:attrName>
                                        </p:attrNameLst>
                                      </p:cBhvr>
                                      <p:to>
                                        <p:strVal val="visible"/>
                                      </p:to>
                                    </p:set>
                                    <p:animEffect transition="in" filter="box(out)">
                                      <p:cBhvr>
                                        <p:cTn id="60" dur="500"/>
                                        <p:tgtEl>
                                          <p:spTgt spid="1198165">
                                            <p:txEl>
                                              <p:pRg st="0" end="0"/>
                                            </p:txEl>
                                          </p:spTgt>
                                        </p:tgtEl>
                                      </p:cBhvr>
                                    </p:animEffect>
                                  </p:childTnLst>
                                  <p:subTnLst>
                                    <p:audio>
                                      <p:cMediaNode>
                                        <p:cTn display="0" masterRel="sameClick">
                                          <p:stCondLst>
                                            <p:cond evt="begin" delay="0">
                                              <p:tn val="58"/>
                                            </p:cond>
                                          </p:stCondLst>
                                          <p:endCondLst>
                                            <p:cond evt="onStopAudio" delay="0">
                                              <p:tgtEl>
                                                <p:sldTgt/>
                                              </p:tgtEl>
                                            </p:cond>
                                          </p:endCondLst>
                                        </p:cTn>
                                        <p:tgtEl>
                                          <p:sndTgt r:embed="rId2" name="CAMERA.WAV"/>
                                        </p:tgtEl>
                                      </p:cMediaNode>
                                    </p:audio>
                                  </p:subTnLst>
                                </p:cTn>
                              </p:par>
                            </p:childTnLst>
                          </p:cTn>
                        </p:par>
                      </p:childTnLst>
                    </p:cTn>
                  </p:par>
                  <p:par>
                    <p:cTn id="61" fill="hold">
                      <p:stCondLst>
                        <p:cond delay="indefinite"/>
                      </p:stCondLst>
                      <p:childTnLst>
                        <p:par>
                          <p:cTn id="62" fill="hold">
                            <p:stCondLst>
                              <p:cond delay="0"/>
                            </p:stCondLst>
                            <p:childTnLst>
                              <p:par>
                                <p:cTn id="63" presetID="4" presetClass="entr" presetSubtype="32" fill="hold" grpId="0" nodeType="clickEffect">
                                  <p:stCondLst>
                                    <p:cond delay="0"/>
                                  </p:stCondLst>
                                  <p:childTnLst>
                                    <p:set>
                                      <p:cBhvr>
                                        <p:cTn id="64" dur="1" fill="hold">
                                          <p:stCondLst>
                                            <p:cond delay="0"/>
                                          </p:stCondLst>
                                        </p:cTn>
                                        <p:tgtEl>
                                          <p:spTgt spid="1198157"/>
                                        </p:tgtEl>
                                        <p:attrNameLst>
                                          <p:attrName>style.visibility</p:attrName>
                                        </p:attrNameLst>
                                      </p:cBhvr>
                                      <p:to>
                                        <p:strVal val="visible"/>
                                      </p:to>
                                    </p:set>
                                    <p:animEffect transition="in" filter="box(out)">
                                      <p:cBhvr>
                                        <p:cTn id="65" dur="500"/>
                                        <p:tgtEl>
                                          <p:spTgt spid="1198157"/>
                                        </p:tgtEl>
                                      </p:cBhvr>
                                    </p:animEffect>
                                  </p:childTnLst>
                                  <p:subTnLst>
                                    <p:audio>
                                      <p:cMediaNode>
                                        <p:cTn display="0" masterRel="sameClick">
                                          <p:stCondLst>
                                            <p:cond evt="begin" delay="0">
                                              <p:tn val="63"/>
                                            </p:cond>
                                          </p:stCondLst>
                                          <p:endCondLst>
                                            <p:cond evt="onStopAudio" delay="0">
                                              <p:tgtEl>
                                                <p:sldTgt/>
                                              </p:tgtEl>
                                            </p:cond>
                                          </p:endCondLst>
                                        </p:cTn>
                                        <p:tgtEl>
                                          <p:sndTgt r:embed="rId2" name="CAMERA.WAV"/>
                                        </p:tgtEl>
                                      </p:cMediaNode>
                                    </p:audio>
                                  </p:subTnLst>
                                </p:cTn>
                              </p:par>
                            </p:childTnLst>
                          </p:cTn>
                        </p:par>
                      </p:childTnLst>
                    </p:cTn>
                  </p:par>
                  <p:par>
                    <p:cTn id="66" fill="hold">
                      <p:stCondLst>
                        <p:cond delay="indefinite"/>
                      </p:stCondLst>
                      <p:childTnLst>
                        <p:par>
                          <p:cTn id="67" fill="hold">
                            <p:stCondLst>
                              <p:cond delay="0"/>
                            </p:stCondLst>
                            <p:childTnLst>
                              <p:par>
                                <p:cTn id="68" presetID="4" presetClass="entr" presetSubtype="32" fill="hold" grpId="0" nodeType="clickEffect">
                                  <p:stCondLst>
                                    <p:cond delay="0"/>
                                  </p:stCondLst>
                                  <p:childTnLst>
                                    <p:set>
                                      <p:cBhvr>
                                        <p:cTn id="69" dur="1" fill="hold">
                                          <p:stCondLst>
                                            <p:cond delay="0"/>
                                          </p:stCondLst>
                                        </p:cTn>
                                        <p:tgtEl>
                                          <p:spTgt spid="1198156"/>
                                        </p:tgtEl>
                                        <p:attrNameLst>
                                          <p:attrName>style.visibility</p:attrName>
                                        </p:attrNameLst>
                                      </p:cBhvr>
                                      <p:to>
                                        <p:strVal val="visible"/>
                                      </p:to>
                                    </p:set>
                                    <p:animEffect transition="in" filter="box(out)">
                                      <p:cBhvr>
                                        <p:cTn id="70" dur="500"/>
                                        <p:tgtEl>
                                          <p:spTgt spid="1198156"/>
                                        </p:tgtEl>
                                      </p:cBhvr>
                                    </p:animEffect>
                                  </p:childTnLst>
                                  <p:subTnLst>
                                    <p:audio>
                                      <p:cMediaNode>
                                        <p:cTn display="0" masterRel="sameClick">
                                          <p:stCondLst>
                                            <p:cond evt="begin" delay="0">
                                              <p:tn val="68"/>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082" grpId="0" animBg="1" autoUpdateAnimBg="0"/>
      <p:bldP spid="1198127" grpId="0" autoUpdateAnimBg="0" build="p"/>
      <p:bldP spid="1198128" grpId="0" autoUpdateAnimBg="0" build="p"/>
      <p:bldP spid="1198143" grpId="0" autoUpdateAnimBg="0" build="p"/>
      <p:bldP spid="1198144" grpId="0" autoUpdateAnimBg="0" build="p"/>
      <p:bldP spid="1198156" grpId="0" animBg="1" autoUpdateAnimBg="0"/>
      <p:bldP spid="1198157" grpId="0" animBg="1" autoUpdateAnimBg="0"/>
      <p:bldP spid="1198164" grpId="0" advAuto="0" autoUpdateAnimBg="0" build="p"/>
      <p:bldP spid="1198165" grpId="0" autoUpdateAnimBg="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9106" name="Rectangle 2" descr="信纸"/>
          <p:cNvSpPr>
            <a:spLocks noChangeArrowheads="1"/>
          </p:cNvSpPr>
          <p:nvPr/>
        </p:nvSpPr>
        <p:spPr bwMode="auto">
          <a:xfrm>
            <a:off x="1639387" y="722314"/>
            <a:ext cx="5046644" cy="6001643"/>
          </a:xfrm>
          <a:prstGeom prst="rect">
            <a:avLst/>
          </a:prstGeom>
          <a:blipFill dpi="0" rotWithShape="1">
            <a:blip r:embed="rId1" cstate="print"/>
            <a:srcRect/>
            <a:tile tx="0" ty="0" sx="100000" sy="100000" flip="none" algn="tl"/>
          </a:blipFill>
          <a:ln w="38100">
            <a:solidFill>
              <a:srgbClr val="008000"/>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eaLnBrk="0" hangingPunct="0">
              <a:lnSpc>
                <a:spcPct val="100000"/>
              </a:lnSpc>
              <a:spcBef>
                <a:spcPct val="0"/>
              </a:spcBef>
            </a:pPr>
            <a:r>
              <a:rPr lang="en-US" altLang="zh-CN" dirty="0">
                <a:solidFill>
                  <a:srgbClr val="339933"/>
                </a:solidFill>
                <a:effectLst>
                  <a:outerShdw blurRad="38100" dist="38100" dir="2700000" algn="tl">
                    <a:srgbClr val="000000"/>
                  </a:outerShdw>
                </a:effectLst>
                <a:ea typeface="宋体" panose="02010600030101010101" pitchFamily="2" charset="-122"/>
              </a:rPr>
              <a:t>void swap(</a:t>
            </a:r>
            <a:r>
              <a:rPr lang="en-US" altLang="zh-CN" dirty="0" err="1">
                <a:solidFill>
                  <a:srgbClr val="339933"/>
                </a:solidFill>
                <a:effectLst>
                  <a:outerShdw blurRad="38100" dist="38100" dir="2700000" algn="tl">
                    <a:srgbClr val="000000"/>
                  </a:outerShdw>
                </a:effectLst>
                <a:ea typeface="宋体" panose="02010600030101010101" pitchFamily="2" charset="-122"/>
              </a:rPr>
              <a:t>int</a:t>
            </a:r>
            <a:r>
              <a:rPr lang="en-US" altLang="zh-CN" dirty="0">
                <a:solidFill>
                  <a:srgbClr val="339933"/>
                </a:solidFill>
                <a:effectLst>
                  <a:outerShdw blurRad="38100" dist="38100" dir="2700000" algn="tl">
                    <a:srgbClr val="000000"/>
                  </a:outerShdw>
                </a:effectLst>
                <a:ea typeface="宋体" panose="02010600030101010101" pitchFamily="2" charset="-122"/>
              </a:rPr>
              <a:t>  *p1, </a:t>
            </a:r>
            <a:r>
              <a:rPr lang="en-US" altLang="zh-CN" dirty="0" err="1">
                <a:solidFill>
                  <a:srgbClr val="339933"/>
                </a:solidFill>
                <a:effectLst>
                  <a:outerShdw blurRad="38100" dist="38100" dir="2700000" algn="tl">
                    <a:srgbClr val="000000"/>
                  </a:outerShdw>
                </a:effectLst>
                <a:ea typeface="宋体" panose="02010600030101010101" pitchFamily="2" charset="-122"/>
              </a:rPr>
              <a:t>int</a:t>
            </a:r>
            <a:r>
              <a:rPr lang="en-US" altLang="zh-CN" dirty="0">
                <a:solidFill>
                  <a:srgbClr val="339933"/>
                </a:solidFill>
                <a:effectLst>
                  <a:outerShdw blurRad="38100" dist="38100" dir="2700000" algn="tl">
                    <a:srgbClr val="000000"/>
                  </a:outerShdw>
                </a:effectLst>
                <a:ea typeface="宋体" panose="02010600030101010101" pitchFamily="2" charset="-122"/>
              </a:rPr>
              <a:t>  *p2)</a:t>
            </a:r>
            <a:endParaRPr lang="en-US" altLang="zh-CN" dirty="0">
              <a:solidFill>
                <a:srgbClr val="339933"/>
              </a:solidFill>
              <a:effectLst>
                <a:outerShdw blurRad="38100" dist="38100" dir="2700000" algn="tl">
                  <a:srgbClr val="000000"/>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int</a:t>
            </a:r>
            <a:r>
              <a:rPr lang="en-US" altLang="zh-CN" dirty="0">
                <a:effectLst>
                  <a:outerShdw blurRad="38100" dist="38100" dir="2700000" algn="tl">
                    <a:srgbClr val="FFFFFF"/>
                  </a:outerShdw>
                </a:effectLst>
                <a:ea typeface="宋体" panose="02010600030101010101" pitchFamily="2" charset="-122"/>
              </a:rPr>
              <a:t> p;</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p = *p1;</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*p1 = *p2;</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*p2 = p;</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solidFill>
                  <a:srgbClr val="CC0099"/>
                </a:solidFill>
                <a:effectLst>
                  <a:outerShdw blurRad="38100" dist="38100" dir="2700000" algn="tl">
                    <a:srgbClr val="000000"/>
                  </a:outerShdw>
                </a:effectLst>
                <a:ea typeface="宋体" panose="02010600030101010101" pitchFamily="2" charset="-122"/>
              </a:rPr>
              <a:t>void main (  )</a:t>
            </a:r>
            <a:endParaRPr lang="en-US" altLang="zh-CN" dirty="0">
              <a:solidFill>
                <a:srgbClr val="CC0099"/>
              </a:solidFill>
              <a:effectLst>
                <a:outerShdw blurRad="38100" dist="38100" dir="2700000" algn="tl">
                  <a:srgbClr val="000000"/>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int</a:t>
            </a:r>
            <a:r>
              <a:rPr lang="en-US" altLang="zh-CN" dirty="0">
                <a:effectLst>
                  <a:outerShdw blurRad="38100" dist="38100" dir="2700000" algn="tl">
                    <a:srgbClr val="FFFFFF"/>
                  </a:outerShdw>
                </a:effectLst>
                <a:ea typeface="宋体" panose="02010600030101010101" pitchFamily="2" charset="-122"/>
              </a:rPr>
              <a:t> a, b, *p_1, *p_2;</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scanf</a:t>
            </a: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d,%d</a:t>
            </a:r>
            <a:r>
              <a:rPr lang="en-US" altLang="zh-CN" dirty="0">
                <a:effectLst>
                  <a:outerShdw blurRad="38100" dist="38100" dir="2700000" algn="tl">
                    <a:srgbClr val="FFFFFF"/>
                  </a:outerShdw>
                </a:effectLst>
                <a:ea typeface="宋体" panose="02010600030101010101" pitchFamily="2" charset="-122"/>
              </a:rPr>
              <a:t>", &amp;a, &amp;b);</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r>
              <a:rPr lang="en-US" altLang="zh-CN" dirty="0">
                <a:solidFill>
                  <a:schemeClr val="accent2"/>
                </a:solidFill>
                <a:effectLst>
                  <a:outerShdw blurRad="38100" dist="38100" dir="2700000" algn="tl">
                    <a:srgbClr val="000000"/>
                  </a:outerShdw>
                </a:effectLst>
                <a:ea typeface="宋体" panose="02010600030101010101" pitchFamily="2" charset="-122"/>
              </a:rPr>
              <a:t>p_1 = &amp;a;  p_2 = &amp;b;</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if (a &lt; b)  </a:t>
            </a:r>
            <a:r>
              <a:rPr lang="en-US" altLang="zh-CN" dirty="0">
                <a:solidFill>
                  <a:srgbClr val="0000FF"/>
                </a:solidFill>
                <a:effectLst>
                  <a:outerShdw blurRad="38100" dist="38100" dir="2700000" algn="tl">
                    <a:srgbClr val="000000"/>
                  </a:outerShdw>
                </a:effectLst>
                <a:ea typeface="宋体" panose="02010600030101010101" pitchFamily="2" charset="-122"/>
              </a:rPr>
              <a:t>swap (p_1, p_2);</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printf</a:t>
            </a: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n%d,%d</a:t>
            </a:r>
            <a:r>
              <a:rPr lang="en-US" altLang="zh-CN" dirty="0">
                <a:effectLst>
                  <a:outerShdw blurRad="38100" dist="38100" dir="2700000" algn="tl">
                    <a:srgbClr val="FFFFFF"/>
                  </a:outerShdw>
                </a:effectLst>
                <a:ea typeface="宋体" panose="02010600030101010101" pitchFamily="2" charset="-122"/>
              </a:rPr>
              <a:t>\n", a, b);</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return 0;</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a:t>
            </a:r>
            <a:endParaRPr lang="en-US" altLang="zh-CN" dirty="0">
              <a:effectLst>
                <a:outerShdw blurRad="38100" dist="38100" dir="2700000" algn="tl">
                  <a:srgbClr val="FFFFFF"/>
                </a:outerShdw>
              </a:effectLst>
              <a:ea typeface="宋体" panose="02010600030101010101" pitchFamily="2" charset="-122"/>
            </a:endParaRPr>
          </a:p>
        </p:txBody>
      </p:sp>
      <p:grpSp>
        <p:nvGrpSpPr>
          <p:cNvPr id="1199107" name="Group 3"/>
          <p:cNvGrpSpPr/>
          <p:nvPr/>
        </p:nvGrpSpPr>
        <p:grpSpPr bwMode="auto">
          <a:xfrm>
            <a:off x="7397230" y="879476"/>
            <a:ext cx="2636837" cy="4625975"/>
            <a:chOff x="2879" y="554"/>
            <a:chExt cx="1661" cy="2914"/>
          </a:xfrm>
        </p:grpSpPr>
        <p:grpSp>
          <p:nvGrpSpPr>
            <p:cNvPr id="1199108" name="Group 4"/>
            <p:cNvGrpSpPr/>
            <p:nvPr/>
          </p:nvGrpSpPr>
          <p:grpSpPr bwMode="auto">
            <a:xfrm>
              <a:off x="2879" y="554"/>
              <a:ext cx="1661" cy="2914"/>
              <a:chOff x="3144" y="806"/>
              <a:chExt cx="1661" cy="2914"/>
            </a:xfrm>
          </p:grpSpPr>
          <p:sp>
            <p:nvSpPr>
              <p:cNvPr id="1199109" name="Freeform 5"/>
              <p:cNvSpPr/>
              <p:nvPr/>
            </p:nvSpPr>
            <p:spPr bwMode="auto">
              <a:xfrm>
                <a:off x="3582" y="3364"/>
                <a:ext cx="1211" cy="356"/>
              </a:xfrm>
              <a:custGeom>
                <a:avLst/>
                <a:gdLst/>
                <a:ahLst/>
                <a:cxnLst>
                  <a:cxn ang="0">
                    <a:pos x="0" y="163"/>
                  </a:cxn>
                  <a:cxn ang="0">
                    <a:pos x="500" y="41"/>
                  </a:cxn>
                  <a:cxn ang="0">
                    <a:pos x="1089" y="408"/>
                  </a:cxn>
                  <a:cxn ang="0">
                    <a:pos x="1211" y="330"/>
                  </a:cxn>
                </a:cxnLst>
                <a:rect l="0" t="0" r="r" b="b"/>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solidFill>
                <a:prstDash val="solid"/>
                <a:round/>
              </a:ln>
              <a:effectLst/>
            </p:spPr>
            <p:txBody>
              <a:bodyPr wrap="none" anchor="ctr"/>
              <a:lstStyle/>
              <a:p>
                <a:endParaRPr lang="zh-CN" altLang="en-US"/>
              </a:p>
            </p:txBody>
          </p:sp>
          <p:sp>
            <p:nvSpPr>
              <p:cNvPr id="1199111" name="Rectangle 7"/>
              <p:cNvSpPr>
                <a:spLocks noChangeArrowheads="1"/>
              </p:cNvSpPr>
              <p:nvPr/>
            </p:nvSpPr>
            <p:spPr bwMode="auto">
              <a:xfrm>
                <a:off x="3582" y="806"/>
                <a:ext cx="1211" cy="2212"/>
              </a:xfrm>
              <a:prstGeom prst="rect">
                <a:avLst/>
              </a:prstGeom>
              <a:solidFill>
                <a:srgbClr val="CCFFFF"/>
              </a:solidFill>
              <a:ln w="38100">
                <a:solidFill>
                  <a:schemeClr val="tx1"/>
                </a:solidFill>
                <a:miter lim="800000"/>
              </a:ln>
              <a:effectLst>
                <a:outerShdw blurRad="50800" dist="106680" dir="2700000" algn="tl" rotWithShape="0">
                  <a:prstClr val="black">
                    <a:alpha val="43000"/>
                  </a:prstClr>
                </a:outerShdw>
              </a:effectLst>
            </p:spPr>
            <p:txBody>
              <a:bodyPr wrap="none" anchor="ctr"/>
              <a:lstStyle/>
              <a:p>
                <a:pPr algn="ctr" eaLnBrk="0" hangingPunct="0">
                  <a:lnSpc>
                    <a:spcPct val="100000"/>
                  </a:lnSpc>
                  <a:spcBef>
                    <a:spcPct val="0"/>
                  </a:spcBef>
                </a:pPr>
                <a:endParaRPr lang="zh-CN" altLang="zh-CN" sz="2000" b="0">
                  <a:effectLst/>
                  <a:ea typeface="宋体" panose="02010600030101010101" pitchFamily="2" charset="-122"/>
                </a:endParaRPr>
              </a:p>
            </p:txBody>
          </p:sp>
          <p:sp>
            <p:nvSpPr>
              <p:cNvPr id="1199112" name="Line 8"/>
              <p:cNvSpPr>
                <a:spLocks noChangeShapeType="1"/>
              </p:cNvSpPr>
              <p:nvPr/>
            </p:nvSpPr>
            <p:spPr bwMode="auto">
              <a:xfrm>
                <a:off x="3594" y="1244"/>
                <a:ext cx="1211" cy="0"/>
              </a:xfrm>
              <a:prstGeom prst="line">
                <a:avLst/>
              </a:prstGeom>
              <a:noFill/>
              <a:ln w="9525">
                <a:solidFill>
                  <a:srgbClr val="000000"/>
                </a:solidFill>
                <a:round/>
              </a:ln>
              <a:effectLst/>
            </p:spPr>
            <p:txBody>
              <a:bodyPr wrap="none" anchor="ctr"/>
              <a:lstStyle/>
              <a:p>
                <a:endParaRPr lang="zh-CN" altLang="en-US"/>
              </a:p>
            </p:txBody>
          </p:sp>
          <p:sp>
            <p:nvSpPr>
              <p:cNvPr id="1199113" name="Line 9"/>
              <p:cNvSpPr>
                <a:spLocks noChangeShapeType="1"/>
              </p:cNvSpPr>
              <p:nvPr/>
            </p:nvSpPr>
            <p:spPr bwMode="auto">
              <a:xfrm>
                <a:off x="3594" y="1500"/>
                <a:ext cx="1211" cy="0"/>
              </a:xfrm>
              <a:prstGeom prst="line">
                <a:avLst/>
              </a:prstGeom>
              <a:noFill/>
              <a:ln w="9525">
                <a:solidFill>
                  <a:schemeClr val="bg2"/>
                </a:solidFill>
                <a:round/>
              </a:ln>
              <a:effectLst/>
            </p:spPr>
            <p:txBody>
              <a:bodyPr wrap="none" anchor="ctr"/>
              <a:lstStyle/>
              <a:p>
                <a:endParaRPr lang="zh-CN" altLang="en-US"/>
              </a:p>
            </p:txBody>
          </p:sp>
          <p:sp>
            <p:nvSpPr>
              <p:cNvPr id="1199114" name="Line 10"/>
              <p:cNvSpPr>
                <a:spLocks noChangeShapeType="1"/>
              </p:cNvSpPr>
              <p:nvPr/>
            </p:nvSpPr>
            <p:spPr bwMode="auto">
              <a:xfrm>
                <a:off x="3594" y="1733"/>
                <a:ext cx="1211" cy="0"/>
              </a:xfrm>
              <a:prstGeom prst="line">
                <a:avLst/>
              </a:prstGeom>
              <a:noFill/>
              <a:ln w="9525">
                <a:solidFill>
                  <a:srgbClr val="000000"/>
                </a:solidFill>
                <a:round/>
              </a:ln>
              <a:effectLst/>
            </p:spPr>
            <p:txBody>
              <a:bodyPr wrap="none" anchor="ctr"/>
              <a:lstStyle/>
              <a:p>
                <a:endParaRPr lang="zh-CN" altLang="en-US"/>
              </a:p>
            </p:txBody>
          </p:sp>
          <p:sp>
            <p:nvSpPr>
              <p:cNvPr id="1199115" name="Line 11"/>
              <p:cNvSpPr>
                <a:spLocks noChangeShapeType="1"/>
              </p:cNvSpPr>
              <p:nvPr/>
            </p:nvSpPr>
            <p:spPr bwMode="auto">
              <a:xfrm>
                <a:off x="3594" y="1988"/>
                <a:ext cx="1211" cy="0"/>
              </a:xfrm>
              <a:prstGeom prst="line">
                <a:avLst/>
              </a:prstGeom>
              <a:noFill/>
              <a:ln w="9525">
                <a:solidFill>
                  <a:srgbClr val="000000"/>
                </a:solidFill>
                <a:round/>
              </a:ln>
              <a:effectLst/>
            </p:spPr>
            <p:txBody>
              <a:bodyPr wrap="none" anchor="ctr"/>
              <a:lstStyle/>
              <a:p>
                <a:endParaRPr lang="zh-CN" altLang="en-US"/>
              </a:p>
            </p:txBody>
          </p:sp>
          <p:sp>
            <p:nvSpPr>
              <p:cNvPr id="1199116" name="Line 12"/>
              <p:cNvSpPr>
                <a:spLocks noChangeShapeType="1"/>
              </p:cNvSpPr>
              <p:nvPr/>
            </p:nvSpPr>
            <p:spPr bwMode="auto">
              <a:xfrm>
                <a:off x="3582" y="2246"/>
                <a:ext cx="1211" cy="0"/>
              </a:xfrm>
              <a:prstGeom prst="line">
                <a:avLst/>
              </a:prstGeom>
              <a:noFill/>
              <a:ln w="9525">
                <a:solidFill>
                  <a:srgbClr val="000000"/>
                </a:solidFill>
                <a:round/>
              </a:ln>
              <a:effectLst/>
            </p:spPr>
            <p:txBody>
              <a:bodyPr wrap="none" anchor="ctr"/>
              <a:lstStyle/>
              <a:p>
                <a:endParaRPr lang="zh-CN" altLang="en-US"/>
              </a:p>
            </p:txBody>
          </p:sp>
          <p:sp>
            <p:nvSpPr>
              <p:cNvPr id="1199117" name="Line 13"/>
              <p:cNvSpPr>
                <a:spLocks noChangeShapeType="1"/>
              </p:cNvSpPr>
              <p:nvPr/>
            </p:nvSpPr>
            <p:spPr bwMode="auto">
              <a:xfrm>
                <a:off x="3594" y="2788"/>
                <a:ext cx="1211" cy="0"/>
              </a:xfrm>
              <a:prstGeom prst="line">
                <a:avLst/>
              </a:prstGeom>
              <a:noFill/>
              <a:ln w="9525">
                <a:solidFill>
                  <a:srgbClr val="000000"/>
                </a:solidFill>
                <a:round/>
              </a:ln>
              <a:effectLst/>
            </p:spPr>
            <p:txBody>
              <a:bodyPr wrap="none" anchor="ctr"/>
              <a:lstStyle/>
              <a:p>
                <a:endParaRPr lang="zh-CN" altLang="en-US"/>
              </a:p>
            </p:txBody>
          </p:sp>
          <p:sp>
            <p:nvSpPr>
              <p:cNvPr id="1199118" name="Line 14"/>
              <p:cNvSpPr>
                <a:spLocks noChangeShapeType="1"/>
              </p:cNvSpPr>
              <p:nvPr/>
            </p:nvSpPr>
            <p:spPr bwMode="auto">
              <a:xfrm>
                <a:off x="3582" y="3027"/>
                <a:ext cx="0" cy="456"/>
              </a:xfrm>
              <a:prstGeom prst="line">
                <a:avLst/>
              </a:prstGeom>
              <a:noFill/>
              <a:ln w="9525">
                <a:solidFill>
                  <a:srgbClr val="000000"/>
                </a:solidFill>
                <a:round/>
              </a:ln>
              <a:effectLst/>
            </p:spPr>
            <p:txBody>
              <a:bodyPr wrap="none" anchor="ctr"/>
              <a:lstStyle/>
              <a:p>
                <a:endParaRPr lang="zh-CN" altLang="en-US"/>
              </a:p>
            </p:txBody>
          </p:sp>
          <p:sp>
            <p:nvSpPr>
              <p:cNvPr id="1199119" name="Line 15"/>
              <p:cNvSpPr>
                <a:spLocks noChangeShapeType="1"/>
              </p:cNvSpPr>
              <p:nvPr/>
            </p:nvSpPr>
            <p:spPr bwMode="auto">
              <a:xfrm>
                <a:off x="4793" y="3027"/>
                <a:ext cx="1" cy="600"/>
              </a:xfrm>
              <a:prstGeom prst="line">
                <a:avLst/>
              </a:prstGeom>
              <a:noFill/>
              <a:ln w="9525">
                <a:solidFill>
                  <a:srgbClr val="000000"/>
                </a:solidFill>
                <a:round/>
              </a:ln>
              <a:effectLst/>
            </p:spPr>
            <p:txBody>
              <a:bodyPr wrap="none" anchor="ctr"/>
              <a:lstStyle/>
              <a:p>
                <a:endParaRPr lang="zh-CN" altLang="en-US"/>
              </a:p>
            </p:txBody>
          </p:sp>
          <p:sp>
            <p:nvSpPr>
              <p:cNvPr id="1199120" name="Text Box 16"/>
              <p:cNvSpPr txBox="1">
                <a:spLocks noChangeArrowheads="1"/>
              </p:cNvSpPr>
              <p:nvPr/>
            </p:nvSpPr>
            <p:spPr bwMode="auto">
              <a:xfrm>
                <a:off x="4072" y="863"/>
                <a:ext cx="310" cy="341"/>
              </a:xfrm>
              <a:prstGeom prst="rect">
                <a:avLst/>
              </a:prstGeom>
              <a:noFill/>
              <a:ln w="9525">
                <a:noFill/>
                <a:miter lim="800000"/>
              </a:ln>
              <a:effectLst/>
            </p:spPr>
            <p:txBody>
              <a:bodyPr vert="eaVert" wrap="none" anchor="ctr">
                <a:spAutoFit/>
              </a:bodyPr>
              <a:lstStyle/>
              <a:p>
                <a:pPr algn="ctr" eaLnBrk="0" hangingPunct="0">
                  <a:lnSpc>
                    <a:spcPct val="100000"/>
                  </a:lnSpc>
                  <a:spcBef>
                    <a:spcPct val="0"/>
                  </a:spcBef>
                </a:pPr>
                <a:r>
                  <a:rPr lang="en-US" altLang="zh-CN" sz="2000" b="0">
                    <a:effectLst/>
                    <a:ea typeface="宋体" panose="02010600030101010101" pitchFamily="2" charset="-122"/>
                  </a:rPr>
                  <a:t>…...</a:t>
                </a:r>
                <a:endParaRPr lang="en-US" altLang="zh-CN" sz="2000" b="0">
                  <a:effectLst/>
                  <a:ea typeface="宋体" panose="02010600030101010101" pitchFamily="2" charset="-122"/>
                </a:endParaRPr>
              </a:p>
            </p:txBody>
          </p:sp>
          <p:sp>
            <p:nvSpPr>
              <p:cNvPr id="1199121" name="Line 17"/>
              <p:cNvSpPr>
                <a:spLocks noChangeShapeType="1"/>
              </p:cNvSpPr>
              <p:nvPr/>
            </p:nvSpPr>
            <p:spPr bwMode="auto">
              <a:xfrm>
                <a:off x="3594" y="2510"/>
                <a:ext cx="1211" cy="0"/>
              </a:xfrm>
              <a:prstGeom prst="line">
                <a:avLst/>
              </a:prstGeom>
              <a:noFill/>
              <a:ln w="9525">
                <a:solidFill>
                  <a:srgbClr val="000000"/>
                </a:solidFill>
                <a:round/>
              </a:ln>
              <a:effectLst/>
            </p:spPr>
            <p:txBody>
              <a:bodyPr wrap="none" anchor="ctr"/>
              <a:lstStyle/>
              <a:p>
                <a:endParaRPr lang="zh-CN" altLang="en-US"/>
              </a:p>
            </p:txBody>
          </p:sp>
          <p:sp>
            <p:nvSpPr>
              <p:cNvPr id="1199122" name="Text Box 18"/>
              <p:cNvSpPr txBox="1">
                <a:spLocks noChangeArrowheads="1"/>
              </p:cNvSpPr>
              <p:nvPr/>
            </p:nvSpPr>
            <p:spPr bwMode="auto">
              <a:xfrm>
                <a:off x="3174" y="1134"/>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2000</a:t>
                </a:r>
                <a:endParaRPr lang="en-US" altLang="zh-CN" sz="2000">
                  <a:effectLst>
                    <a:outerShdw blurRad="38100" dist="38100" dir="2700000" algn="tl">
                      <a:srgbClr val="FFFFFF"/>
                    </a:outerShdw>
                  </a:effectLst>
                  <a:ea typeface="宋体" panose="02010600030101010101" pitchFamily="2" charset="-122"/>
                </a:endParaRPr>
              </a:p>
            </p:txBody>
          </p:sp>
          <p:sp>
            <p:nvSpPr>
              <p:cNvPr id="1199123" name="Text Box 19"/>
              <p:cNvSpPr txBox="1">
                <a:spLocks noChangeArrowheads="1"/>
              </p:cNvSpPr>
              <p:nvPr/>
            </p:nvSpPr>
            <p:spPr bwMode="auto">
              <a:xfrm>
                <a:off x="3175" y="2105"/>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2008</a:t>
                </a:r>
                <a:endParaRPr lang="en-US" altLang="zh-CN" sz="2000">
                  <a:solidFill>
                    <a:srgbClr val="336600"/>
                  </a:solidFill>
                  <a:effectLst>
                    <a:outerShdw blurRad="38100" dist="38100" dir="2700000" algn="tl">
                      <a:srgbClr val="000000"/>
                    </a:outerShdw>
                  </a:effectLst>
                  <a:ea typeface="宋体" panose="02010600030101010101" pitchFamily="2" charset="-122"/>
                </a:endParaRPr>
              </a:p>
            </p:txBody>
          </p:sp>
          <p:sp>
            <p:nvSpPr>
              <p:cNvPr id="1199124" name="Text Box 20"/>
              <p:cNvSpPr txBox="1">
                <a:spLocks noChangeArrowheads="1"/>
              </p:cNvSpPr>
              <p:nvPr/>
            </p:nvSpPr>
            <p:spPr bwMode="auto">
              <a:xfrm>
                <a:off x="3156" y="2372"/>
                <a:ext cx="472"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200A</a:t>
                </a:r>
                <a:endParaRPr lang="en-US" altLang="zh-CN" sz="2000">
                  <a:effectLst>
                    <a:outerShdw blurRad="38100" dist="38100" dir="2700000" algn="tl">
                      <a:srgbClr val="FFFFFF"/>
                    </a:outerShdw>
                  </a:effectLst>
                  <a:ea typeface="宋体" panose="02010600030101010101" pitchFamily="2" charset="-122"/>
                </a:endParaRPr>
              </a:p>
            </p:txBody>
          </p:sp>
          <p:sp>
            <p:nvSpPr>
              <p:cNvPr id="1199125" name="Text Box 21"/>
              <p:cNvSpPr txBox="1">
                <a:spLocks noChangeArrowheads="1"/>
              </p:cNvSpPr>
              <p:nvPr/>
            </p:nvSpPr>
            <p:spPr bwMode="auto">
              <a:xfrm>
                <a:off x="3174" y="1377"/>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2002</a:t>
                </a:r>
                <a:endParaRPr lang="en-US" altLang="zh-CN" sz="2000">
                  <a:effectLst>
                    <a:outerShdw blurRad="38100" dist="38100" dir="2700000" algn="tl">
                      <a:srgbClr val="FFFFFF"/>
                    </a:outerShdw>
                  </a:effectLst>
                  <a:ea typeface="宋体" panose="02010600030101010101" pitchFamily="2" charset="-122"/>
                </a:endParaRPr>
              </a:p>
            </p:txBody>
          </p:sp>
          <p:sp>
            <p:nvSpPr>
              <p:cNvPr id="1199126" name="Text Box 22"/>
              <p:cNvSpPr txBox="1">
                <a:spLocks noChangeArrowheads="1"/>
              </p:cNvSpPr>
              <p:nvPr/>
            </p:nvSpPr>
            <p:spPr bwMode="auto">
              <a:xfrm>
                <a:off x="3174" y="1620"/>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2004</a:t>
                </a:r>
                <a:endParaRPr lang="en-US" altLang="zh-CN" sz="2000">
                  <a:effectLst>
                    <a:outerShdw blurRad="38100" dist="38100" dir="2700000" algn="tl">
                      <a:srgbClr val="FFFFFF"/>
                    </a:outerShdw>
                  </a:effectLst>
                  <a:ea typeface="宋体" panose="02010600030101010101" pitchFamily="2" charset="-122"/>
                </a:endParaRPr>
              </a:p>
            </p:txBody>
          </p:sp>
          <p:sp>
            <p:nvSpPr>
              <p:cNvPr id="1199127" name="Text Box 23"/>
              <p:cNvSpPr txBox="1">
                <a:spLocks noChangeArrowheads="1"/>
              </p:cNvSpPr>
              <p:nvPr/>
            </p:nvSpPr>
            <p:spPr bwMode="auto">
              <a:xfrm>
                <a:off x="3174" y="1862"/>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2006</a:t>
                </a:r>
                <a:endParaRPr lang="en-US" altLang="zh-CN" sz="2000">
                  <a:effectLst>
                    <a:outerShdw blurRad="38100" dist="38100" dir="2700000" algn="tl">
                      <a:srgbClr val="FFFFFF"/>
                    </a:outerShdw>
                  </a:effectLst>
                  <a:ea typeface="宋体" panose="02010600030101010101" pitchFamily="2" charset="-122"/>
                </a:endParaRPr>
              </a:p>
            </p:txBody>
          </p:sp>
          <p:grpSp>
            <p:nvGrpSpPr>
              <p:cNvPr id="1199128" name="Group 24"/>
              <p:cNvGrpSpPr/>
              <p:nvPr/>
            </p:nvGrpSpPr>
            <p:grpSpPr bwMode="auto">
              <a:xfrm>
                <a:off x="3597" y="1380"/>
                <a:ext cx="60" cy="1548"/>
                <a:chOff x="3960" y="1560"/>
                <a:chExt cx="60" cy="1548"/>
              </a:xfrm>
            </p:grpSpPr>
            <p:sp>
              <p:nvSpPr>
                <p:cNvPr id="1199129" name="Line 25"/>
                <p:cNvSpPr>
                  <a:spLocks noChangeShapeType="1"/>
                </p:cNvSpPr>
                <p:nvPr/>
              </p:nvSpPr>
              <p:spPr bwMode="auto">
                <a:xfrm>
                  <a:off x="3960" y="156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9130" name="Line 26"/>
                <p:cNvSpPr>
                  <a:spLocks noChangeShapeType="1"/>
                </p:cNvSpPr>
                <p:nvPr/>
              </p:nvSpPr>
              <p:spPr bwMode="auto">
                <a:xfrm>
                  <a:off x="3960" y="2076"/>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9131" name="Line 27"/>
                <p:cNvSpPr>
                  <a:spLocks noChangeShapeType="1"/>
                </p:cNvSpPr>
                <p:nvPr/>
              </p:nvSpPr>
              <p:spPr bwMode="auto">
                <a:xfrm>
                  <a:off x="3960" y="2334"/>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9132" name="Line 28"/>
                <p:cNvSpPr>
                  <a:spLocks noChangeShapeType="1"/>
                </p:cNvSpPr>
                <p:nvPr/>
              </p:nvSpPr>
              <p:spPr bwMode="auto">
                <a:xfrm>
                  <a:off x="3960" y="2592"/>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9133" name="Line 29"/>
                <p:cNvSpPr>
                  <a:spLocks noChangeShapeType="1"/>
                </p:cNvSpPr>
                <p:nvPr/>
              </p:nvSpPr>
              <p:spPr bwMode="auto">
                <a:xfrm>
                  <a:off x="3960" y="285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9134" name="Line 30"/>
                <p:cNvSpPr>
                  <a:spLocks noChangeShapeType="1"/>
                </p:cNvSpPr>
                <p:nvPr/>
              </p:nvSpPr>
              <p:spPr bwMode="auto">
                <a:xfrm>
                  <a:off x="3960" y="310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9135" name="Line 31"/>
                <p:cNvSpPr>
                  <a:spLocks noChangeShapeType="1"/>
                </p:cNvSpPr>
                <p:nvPr/>
              </p:nvSpPr>
              <p:spPr bwMode="auto">
                <a:xfrm>
                  <a:off x="3960" y="181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grpSp>
          <p:grpSp>
            <p:nvGrpSpPr>
              <p:cNvPr id="1199136" name="Group 32"/>
              <p:cNvGrpSpPr/>
              <p:nvPr/>
            </p:nvGrpSpPr>
            <p:grpSpPr bwMode="auto">
              <a:xfrm>
                <a:off x="4725" y="1368"/>
                <a:ext cx="60" cy="1548"/>
                <a:chOff x="3960" y="1560"/>
                <a:chExt cx="60" cy="1548"/>
              </a:xfrm>
            </p:grpSpPr>
            <p:sp>
              <p:nvSpPr>
                <p:cNvPr id="1199137" name="Line 33"/>
                <p:cNvSpPr>
                  <a:spLocks noChangeShapeType="1"/>
                </p:cNvSpPr>
                <p:nvPr/>
              </p:nvSpPr>
              <p:spPr bwMode="auto">
                <a:xfrm>
                  <a:off x="3960" y="156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9138" name="Line 34"/>
                <p:cNvSpPr>
                  <a:spLocks noChangeShapeType="1"/>
                </p:cNvSpPr>
                <p:nvPr/>
              </p:nvSpPr>
              <p:spPr bwMode="auto">
                <a:xfrm>
                  <a:off x="3960" y="2076"/>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9139" name="Line 35"/>
                <p:cNvSpPr>
                  <a:spLocks noChangeShapeType="1"/>
                </p:cNvSpPr>
                <p:nvPr/>
              </p:nvSpPr>
              <p:spPr bwMode="auto">
                <a:xfrm>
                  <a:off x="3960" y="2334"/>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9140" name="Line 36"/>
                <p:cNvSpPr>
                  <a:spLocks noChangeShapeType="1"/>
                </p:cNvSpPr>
                <p:nvPr/>
              </p:nvSpPr>
              <p:spPr bwMode="auto">
                <a:xfrm>
                  <a:off x="3960" y="2592"/>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9141" name="Line 37"/>
                <p:cNvSpPr>
                  <a:spLocks noChangeShapeType="1"/>
                </p:cNvSpPr>
                <p:nvPr/>
              </p:nvSpPr>
              <p:spPr bwMode="auto">
                <a:xfrm>
                  <a:off x="3960" y="285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9142" name="Line 38"/>
                <p:cNvSpPr>
                  <a:spLocks noChangeShapeType="1"/>
                </p:cNvSpPr>
                <p:nvPr/>
              </p:nvSpPr>
              <p:spPr bwMode="auto">
                <a:xfrm>
                  <a:off x="3960" y="310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9143" name="Line 39"/>
                <p:cNvSpPr>
                  <a:spLocks noChangeShapeType="1"/>
                </p:cNvSpPr>
                <p:nvPr/>
              </p:nvSpPr>
              <p:spPr bwMode="auto">
                <a:xfrm>
                  <a:off x="3960" y="181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grpSp>
          <p:sp>
            <p:nvSpPr>
              <p:cNvPr id="1199144" name="Line 40"/>
              <p:cNvSpPr>
                <a:spLocks noChangeShapeType="1"/>
              </p:cNvSpPr>
              <p:nvPr/>
            </p:nvSpPr>
            <p:spPr bwMode="auto">
              <a:xfrm>
                <a:off x="3588" y="3252"/>
                <a:ext cx="1200" cy="0"/>
              </a:xfrm>
              <a:prstGeom prst="line">
                <a:avLst/>
              </a:prstGeom>
              <a:noFill/>
              <a:ln w="6350">
                <a:solidFill>
                  <a:schemeClr val="tx1"/>
                </a:solidFill>
                <a:round/>
                <a:headEnd type="none" w="lg" len="lg"/>
              </a:ln>
              <a:effectLst/>
            </p:spPr>
            <p:txBody>
              <a:bodyPr wrap="none" lIns="90000" tIns="46800" rIns="90000" bIns="46800" anchor="ctr">
                <a:spAutoFit/>
              </a:bodyPr>
              <a:lstStyle/>
              <a:p>
                <a:endParaRPr lang="zh-CN" altLang="en-US"/>
              </a:p>
            </p:txBody>
          </p:sp>
          <p:sp>
            <p:nvSpPr>
              <p:cNvPr id="1199145" name="Line 41"/>
              <p:cNvSpPr>
                <a:spLocks noChangeShapeType="1"/>
              </p:cNvSpPr>
              <p:nvPr/>
            </p:nvSpPr>
            <p:spPr bwMode="auto">
              <a:xfrm flipV="1">
                <a:off x="3588" y="3144"/>
                <a:ext cx="60" cy="12"/>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199146" name="Line 42"/>
              <p:cNvSpPr>
                <a:spLocks noChangeShapeType="1"/>
              </p:cNvSpPr>
              <p:nvPr/>
            </p:nvSpPr>
            <p:spPr bwMode="auto">
              <a:xfrm flipH="1" flipV="1">
                <a:off x="4740" y="3132"/>
                <a:ext cx="48" cy="12"/>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99147" name="Text Box 43"/>
              <p:cNvSpPr txBox="1">
                <a:spLocks noChangeArrowheads="1"/>
              </p:cNvSpPr>
              <p:nvPr/>
            </p:nvSpPr>
            <p:spPr bwMode="auto">
              <a:xfrm>
                <a:off x="3144" y="2660"/>
                <a:ext cx="472"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200C</a:t>
                </a:r>
                <a:endParaRPr lang="en-US" altLang="zh-CN" sz="2000">
                  <a:effectLst>
                    <a:outerShdw blurRad="38100" dist="38100" dir="2700000" algn="tl">
                      <a:srgbClr val="FFFFFF"/>
                    </a:outerShdw>
                  </a:effectLst>
                  <a:ea typeface="宋体" panose="02010600030101010101" pitchFamily="2" charset="-122"/>
                </a:endParaRPr>
              </a:p>
            </p:txBody>
          </p:sp>
          <p:sp>
            <p:nvSpPr>
              <p:cNvPr id="1199148" name="Text Box 44"/>
              <p:cNvSpPr txBox="1">
                <a:spLocks noChangeArrowheads="1"/>
              </p:cNvSpPr>
              <p:nvPr/>
            </p:nvSpPr>
            <p:spPr bwMode="auto">
              <a:xfrm>
                <a:off x="3149" y="2900"/>
                <a:ext cx="463"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200E</a:t>
                </a:r>
                <a:endParaRPr lang="en-US" altLang="zh-CN" sz="2000">
                  <a:effectLst>
                    <a:outerShdw blurRad="38100" dist="38100" dir="2700000" algn="tl">
                      <a:srgbClr val="FFFFFF"/>
                    </a:outerShdw>
                  </a:effectLst>
                  <a:ea typeface="宋体" panose="02010600030101010101" pitchFamily="2" charset="-122"/>
                </a:endParaRPr>
              </a:p>
            </p:txBody>
          </p:sp>
          <p:sp>
            <p:nvSpPr>
              <p:cNvPr id="1199149" name="Text Box 45"/>
              <p:cNvSpPr txBox="1">
                <a:spLocks noChangeArrowheads="1"/>
              </p:cNvSpPr>
              <p:nvPr/>
            </p:nvSpPr>
            <p:spPr bwMode="auto">
              <a:xfrm>
                <a:off x="3174" y="3128"/>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2010</a:t>
                </a:r>
                <a:endParaRPr lang="en-US" altLang="zh-CN" sz="2000">
                  <a:effectLst>
                    <a:outerShdw blurRad="38100" dist="38100" dir="2700000" algn="tl">
                      <a:srgbClr val="FFFFFF"/>
                    </a:outerShdw>
                  </a:effectLst>
                  <a:ea typeface="宋体" panose="02010600030101010101" pitchFamily="2" charset="-122"/>
                </a:endParaRPr>
              </a:p>
            </p:txBody>
          </p:sp>
          <p:sp>
            <p:nvSpPr>
              <p:cNvPr id="1199110" name="Freeform 6"/>
              <p:cNvSpPr/>
              <p:nvPr/>
            </p:nvSpPr>
            <p:spPr bwMode="auto">
              <a:xfrm>
                <a:off x="3583" y="3018"/>
                <a:ext cx="1212" cy="672"/>
              </a:xfrm>
              <a:custGeom>
                <a:avLst/>
                <a:gdLst/>
                <a:ahLst/>
                <a:cxnLst>
                  <a:cxn ang="0">
                    <a:pos x="12" y="0"/>
                  </a:cxn>
                  <a:cxn ang="0">
                    <a:pos x="1212" y="0"/>
                  </a:cxn>
                  <a:cxn ang="0">
                    <a:pos x="1212" y="624"/>
                  </a:cxn>
                  <a:cxn ang="0">
                    <a:pos x="1140" y="672"/>
                  </a:cxn>
                  <a:cxn ang="0">
                    <a:pos x="720" y="468"/>
                  </a:cxn>
                  <a:cxn ang="0">
                    <a:pos x="540" y="384"/>
                  </a:cxn>
                  <a:cxn ang="0">
                    <a:pos x="360" y="372"/>
                  </a:cxn>
                  <a:cxn ang="0">
                    <a:pos x="216" y="408"/>
                  </a:cxn>
                  <a:cxn ang="0">
                    <a:pos x="0" y="468"/>
                  </a:cxn>
                  <a:cxn ang="0">
                    <a:pos x="12" y="0"/>
                  </a:cxn>
                </a:cxnLst>
                <a:rect l="0" t="0" r="r" b="b"/>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CCFFFF"/>
              </a:solidFill>
              <a:ln w="38100" cmpd="sng">
                <a:solidFill>
                  <a:schemeClr val="tx1"/>
                </a:solidFill>
                <a:round/>
              </a:ln>
              <a:effectLst>
                <a:outerShdw blurRad="50800" dist="106680" dir="2700000" algn="tl" rotWithShape="0">
                  <a:prstClr val="black">
                    <a:alpha val="43000"/>
                  </a:prstClr>
                </a:outerShdw>
              </a:effectLst>
            </p:spPr>
            <p:txBody>
              <a:bodyPr wrap="none" anchor="ctr"/>
              <a:lstStyle/>
              <a:p>
                <a:endParaRPr lang="zh-CN" altLang="en-US"/>
              </a:p>
            </p:txBody>
          </p:sp>
        </p:grpSp>
        <p:sp>
          <p:nvSpPr>
            <p:cNvPr id="1199150" name="Text Box 46"/>
            <p:cNvSpPr txBox="1">
              <a:spLocks noChangeArrowheads="1"/>
            </p:cNvSpPr>
            <p:nvPr/>
          </p:nvSpPr>
          <p:spPr bwMode="auto">
            <a:xfrm>
              <a:off x="3818" y="2992"/>
              <a:ext cx="310" cy="179"/>
            </a:xfrm>
            <a:prstGeom prst="rect">
              <a:avLst/>
            </a:prstGeom>
            <a:noFill/>
            <a:ln w="9525">
              <a:noFill/>
              <a:miter lim="800000"/>
            </a:ln>
            <a:effectLst/>
          </p:spPr>
          <p:txBody>
            <a:bodyPr vert="eaVert" wrap="none" anchor="ctr">
              <a:spAutoFit/>
            </a:bodyPr>
            <a:lstStyle/>
            <a:p>
              <a:pPr algn="ctr" eaLnBrk="0" hangingPunct="0">
                <a:lnSpc>
                  <a:spcPct val="100000"/>
                </a:lnSpc>
                <a:spcBef>
                  <a:spcPct val="0"/>
                </a:spcBef>
              </a:pPr>
              <a:r>
                <a:rPr lang="en-US" altLang="zh-CN" sz="2000" b="0">
                  <a:effectLst/>
                  <a:ea typeface="宋体" panose="02010600030101010101" pitchFamily="2" charset="-122"/>
                </a:rPr>
                <a:t>...</a:t>
              </a:r>
              <a:endParaRPr lang="en-US" altLang="zh-CN" sz="2000" b="0">
                <a:effectLst/>
                <a:ea typeface="宋体" panose="02010600030101010101" pitchFamily="2" charset="-122"/>
              </a:endParaRPr>
            </a:p>
          </p:txBody>
        </p:sp>
      </p:grpSp>
      <p:sp>
        <p:nvSpPr>
          <p:cNvPr id="1199151" name="Text Box 47"/>
          <p:cNvSpPr txBox="1">
            <a:spLocks noChangeArrowheads="1"/>
          </p:cNvSpPr>
          <p:nvPr/>
        </p:nvSpPr>
        <p:spPr bwMode="auto">
          <a:xfrm>
            <a:off x="8881541" y="1546225"/>
            <a:ext cx="336550" cy="45720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0000FF"/>
                </a:solidFill>
                <a:effectLst>
                  <a:outerShdw blurRad="38100" dist="38100" dir="2700000" algn="tl">
                    <a:srgbClr val="000000"/>
                  </a:outerShdw>
                </a:effectLst>
                <a:ea typeface="宋体" panose="02010600030101010101" pitchFamily="2" charset="-122"/>
              </a:rPr>
              <a:t>5</a:t>
            </a:r>
            <a:endParaRPr lang="en-US" altLang="zh-CN">
              <a:solidFill>
                <a:srgbClr val="0000FF"/>
              </a:solidFill>
              <a:effectLst>
                <a:outerShdw blurRad="38100" dist="38100" dir="2700000" algn="tl">
                  <a:srgbClr val="000000"/>
                </a:outerShdw>
              </a:effectLst>
              <a:ea typeface="宋体" panose="02010600030101010101" pitchFamily="2" charset="-122"/>
            </a:endParaRPr>
          </a:p>
        </p:txBody>
      </p:sp>
      <p:sp>
        <p:nvSpPr>
          <p:cNvPr id="1199152" name="Text Box 48"/>
          <p:cNvSpPr txBox="1">
            <a:spLocks noChangeArrowheads="1"/>
          </p:cNvSpPr>
          <p:nvPr/>
        </p:nvSpPr>
        <p:spPr bwMode="auto">
          <a:xfrm>
            <a:off x="8872016" y="1922463"/>
            <a:ext cx="336550" cy="45720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b="0">
                <a:solidFill>
                  <a:srgbClr val="FF3300"/>
                </a:solidFill>
                <a:effectLst>
                  <a:outerShdw blurRad="38100" dist="38100" dir="2700000" algn="tl">
                    <a:srgbClr val="000000"/>
                  </a:outerShdw>
                </a:effectLst>
                <a:ea typeface="宋体" panose="02010600030101010101" pitchFamily="2" charset="-122"/>
              </a:rPr>
              <a:t>9</a:t>
            </a:r>
            <a:endParaRPr lang="en-US" altLang="zh-CN" b="0">
              <a:solidFill>
                <a:srgbClr val="0000FF"/>
              </a:solidFill>
              <a:effectLst>
                <a:outerShdw blurRad="38100" dist="38100" dir="2700000" algn="tl">
                  <a:srgbClr val="000000"/>
                </a:outerShdw>
              </a:effectLst>
              <a:ea typeface="宋体" panose="02010600030101010101" pitchFamily="2" charset="-122"/>
            </a:endParaRPr>
          </a:p>
        </p:txBody>
      </p:sp>
      <p:grpSp>
        <p:nvGrpSpPr>
          <p:cNvPr id="1199153" name="Group 49"/>
          <p:cNvGrpSpPr/>
          <p:nvPr/>
        </p:nvGrpSpPr>
        <p:grpSpPr bwMode="auto">
          <a:xfrm>
            <a:off x="8581504" y="1125539"/>
            <a:ext cx="3059112" cy="1811337"/>
            <a:chOff x="3890" y="978"/>
            <a:chExt cx="1927" cy="1141"/>
          </a:xfrm>
        </p:grpSpPr>
        <p:grpSp>
          <p:nvGrpSpPr>
            <p:cNvPr id="1199154" name="Group 50"/>
            <p:cNvGrpSpPr/>
            <p:nvPr/>
          </p:nvGrpSpPr>
          <p:grpSpPr bwMode="auto">
            <a:xfrm>
              <a:off x="4783" y="1125"/>
              <a:ext cx="1030" cy="252"/>
              <a:chOff x="4402" y="1437"/>
              <a:chExt cx="1030" cy="252"/>
            </a:xfrm>
          </p:grpSpPr>
          <p:sp>
            <p:nvSpPr>
              <p:cNvPr id="1199155" name="Line 51"/>
              <p:cNvSpPr>
                <a:spLocks noChangeShapeType="1"/>
              </p:cNvSpPr>
              <p:nvPr/>
            </p:nvSpPr>
            <p:spPr bwMode="auto">
              <a:xfrm flipH="1">
                <a:off x="4402" y="1560"/>
                <a:ext cx="228" cy="0"/>
              </a:xfrm>
              <a:prstGeom prst="line">
                <a:avLst/>
              </a:prstGeom>
              <a:noFill/>
              <a:ln w="38100">
                <a:solidFill>
                  <a:schemeClr val="tx1"/>
                </a:solidFill>
                <a:round/>
                <a:headEnd type="none" w="lg" len="lg"/>
                <a:tailEnd type="stealth" w="lg" len="lg"/>
              </a:ln>
              <a:effectLst/>
            </p:spPr>
            <p:txBody>
              <a:bodyPr wrap="none" anchor="ctr"/>
              <a:lstStyle/>
              <a:p>
                <a:endParaRPr lang="zh-CN" altLang="en-US"/>
              </a:p>
            </p:txBody>
          </p:sp>
          <p:sp>
            <p:nvSpPr>
              <p:cNvPr id="1199156" name="Text Box 52"/>
              <p:cNvSpPr txBox="1">
                <a:spLocks noChangeArrowheads="1"/>
              </p:cNvSpPr>
              <p:nvPr/>
            </p:nvSpPr>
            <p:spPr bwMode="auto">
              <a:xfrm>
                <a:off x="4584" y="1437"/>
                <a:ext cx="848" cy="252"/>
              </a:xfrm>
              <a:prstGeom prst="rect">
                <a:avLst/>
              </a:prstGeom>
              <a:noFill/>
              <a:ln w="9525">
                <a:noFill/>
                <a:miter lim="800000"/>
                <a:headEnd type="none" w="lg" len="lg"/>
              </a:ln>
              <a:effectLst/>
            </p:spPr>
            <p:txBody>
              <a:bodyPr wrap="none">
                <a:spAutoFit/>
              </a:bodyPr>
              <a:lstStyle/>
              <a:p>
                <a:pPr>
                  <a:lnSpc>
                    <a:spcPct val="100000"/>
                  </a:lnSpc>
                  <a:spcBef>
                    <a:spcPct val="0"/>
                  </a:spcBef>
                </a:pPr>
                <a:r>
                  <a:rPr lang="zh-CN" altLang="en-US" sz="2000" dirty="0">
                    <a:effectLst>
                      <a:outerShdw blurRad="38100" dist="38100" dir="2700000" algn="tl">
                        <a:srgbClr val="FFFFFF"/>
                      </a:outerShdw>
                    </a:effectLst>
                    <a:latin typeface="+mn-lt"/>
                    <a:ea typeface="楷体" panose="02010609060101010101" pitchFamily="49" charset="-122"/>
                  </a:rPr>
                  <a:t>整型变量</a:t>
                </a:r>
                <a:r>
                  <a:rPr lang="en-US" altLang="zh-CN" sz="2000" dirty="0">
                    <a:effectLst>
                      <a:outerShdw blurRad="38100" dist="38100" dir="2700000" algn="tl">
                        <a:srgbClr val="FFFFFF"/>
                      </a:outerShdw>
                    </a:effectLst>
                    <a:latin typeface="+mn-lt"/>
                    <a:ea typeface="楷体" panose="02010609060101010101" pitchFamily="49" charset="-122"/>
                  </a:rPr>
                  <a:t>a</a:t>
                </a:r>
                <a:endParaRPr lang="en-US" altLang="zh-CN" sz="2000" dirty="0">
                  <a:effectLst>
                    <a:outerShdw blurRad="38100" dist="38100" dir="2700000" algn="tl">
                      <a:srgbClr val="FFFFFF"/>
                    </a:outerShdw>
                  </a:effectLst>
                  <a:latin typeface="+mn-lt"/>
                  <a:ea typeface="楷体" panose="02010609060101010101" pitchFamily="49" charset="-122"/>
                </a:endParaRPr>
              </a:p>
            </p:txBody>
          </p:sp>
        </p:grpSp>
        <p:grpSp>
          <p:nvGrpSpPr>
            <p:cNvPr id="1199157" name="Group 53"/>
            <p:cNvGrpSpPr/>
            <p:nvPr/>
          </p:nvGrpSpPr>
          <p:grpSpPr bwMode="auto">
            <a:xfrm>
              <a:off x="4783" y="1365"/>
              <a:ext cx="1034" cy="252"/>
              <a:chOff x="4426" y="1917"/>
              <a:chExt cx="1034" cy="252"/>
            </a:xfrm>
          </p:grpSpPr>
          <p:sp>
            <p:nvSpPr>
              <p:cNvPr id="1199158" name="Line 54"/>
              <p:cNvSpPr>
                <a:spLocks noChangeShapeType="1"/>
              </p:cNvSpPr>
              <p:nvPr/>
            </p:nvSpPr>
            <p:spPr bwMode="auto">
              <a:xfrm flipH="1">
                <a:off x="4426" y="2040"/>
                <a:ext cx="228" cy="0"/>
              </a:xfrm>
              <a:prstGeom prst="line">
                <a:avLst/>
              </a:prstGeom>
              <a:noFill/>
              <a:ln w="38100">
                <a:solidFill>
                  <a:schemeClr val="tx1"/>
                </a:solidFill>
                <a:round/>
                <a:headEnd type="none" w="lg" len="lg"/>
                <a:tailEnd type="stealth" w="lg" len="lg"/>
              </a:ln>
              <a:effectLst/>
            </p:spPr>
            <p:txBody>
              <a:bodyPr wrap="none" anchor="ctr"/>
              <a:lstStyle/>
              <a:p>
                <a:endParaRPr lang="zh-CN" altLang="en-US"/>
              </a:p>
            </p:txBody>
          </p:sp>
          <p:sp>
            <p:nvSpPr>
              <p:cNvPr id="1199159" name="Text Box 55"/>
              <p:cNvSpPr txBox="1">
                <a:spLocks noChangeArrowheads="1"/>
              </p:cNvSpPr>
              <p:nvPr/>
            </p:nvSpPr>
            <p:spPr bwMode="auto">
              <a:xfrm>
                <a:off x="4523" y="1917"/>
                <a:ext cx="937" cy="252"/>
              </a:xfrm>
              <a:prstGeom prst="rect">
                <a:avLst/>
              </a:prstGeom>
              <a:noFill/>
              <a:ln w="9525">
                <a:noFill/>
                <a:miter lim="800000"/>
                <a:headEnd type="none" w="lg" len="lg"/>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latin typeface="+mn-lt"/>
                    <a:ea typeface="楷体" panose="02010609060101010101" pitchFamily="49" charset="-122"/>
                  </a:rPr>
                  <a:t>  </a:t>
                </a:r>
                <a:r>
                  <a:rPr lang="zh-CN" altLang="en-US" sz="2000">
                    <a:effectLst>
                      <a:outerShdw blurRad="38100" dist="38100" dir="2700000" algn="tl">
                        <a:srgbClr val="FFFFFF"/>
                      </a:outerShdw>
                    </a:effectLst>
                    <a:latin typeface="+mn-lt"/>
                    <a:ea typeface="楷体" panose="02010609060101010101" pitchFamily="49" charset="-122"/>
                  </a:rPr>
                  <a:t>整型变量</a:t>
                </a:r>
                <a:r>
                  <a:rPr lang="en-US" altLang="zh-CN" sz="2000">
                    <a:effectLst>
                      <a:outerShdw blurRad="38100" dist="38100" dir="2700000" algn="tl">
                        <a:srgbClr val="FFFFFF"/>
                      </a:outerShdw>
                    </a:effectLst>
                    <a:latin typeface="+mn-lt"/>
                    <a:ea typeface="楷体" panose="02010609060101010101" pitchFamily="49" charset="-122"/>
                  </a:rPr>
                  <a:t>b</a:t>
                </a:r>
                <a:endParaRPr lang="en-US" altLang="zh-CN" sz="2000">
                  <a:effectLst>
                    <a:outerShdw blurRad="38100" dist="38100" dir="2700000" algn="tl">
                      <a:srgbClr val="FFFFFF"/>
                    </a:outerShdw>
                  </a:effectLst>
                  <a:latin typeface="+mn-lt"/>
                  <a:ea typeface="楷体" panose="02010609060101010101" pitchFamily="49" charset="-122"/>
                </a:endParaRPr>
              </a:p>
            </p:txBody>
          </p:sp>
        </p:grpSp>
        <p:sp>
          <p:nvSpPr>
            <p:cNvPr id="1199160" name="Text Box 56"/>
            <p:cNvSpPr txBox="1">
              <a:spLocks noChangeArrowheads="1"/>
            </p:cNvSpPr>
            <p:nvPr/>
          </p:nvSpPr>
          <p:spPr bwMode="auto">
            <a:xfrm>
              <a:off x="3890" y="978"/>
              <a:ext cx="568"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solidFill>
                    <a:srgbClr val="FF3300"/>
                  </a:solidFill>
                  <a:effectLst>
                    <a:outerShdw blurRad="38100" dist="38100" dir="2700000" algn="tl">
                      <a:srgbClr val="000000"/>
                    </a:outerShdw>
                  </a:effectLst>
                </a:rPr>
                <a:t>(main)</a:t>
              </a:r>
              <a:endParaRPr lang="en-US" altLang="zh-CN" sz="2000">
                <a:solidFill>
                  <a:schemeClr val="accent2"/>
                </a:solidFill>
                <a:effectLst>
                  <a:outerShdw blurRad="38100" dist="38100" dir="2700000" algn="tl">
                    <a:srgbClr val="000000"/>
                  </a:outerShdw>
                </a:effectLst>
              </a:endParaRPr>
            </a:p>
          </p:txBody>
        </p:sp>
        <p:grpSp>
          <p:nvGrpSpPr>
            <p:cNvPr id="1199161" name="Group 57"/>
            <p:cNvGrpSpPr/>
            <p:nvPr/>
          </p:nvGrpSpPr>
          <p:grpSpPr bwMode="auto">
            <a:xfrm>
              <a:off x="4783" y="1605"/>
              <a:ext cx="869" cy="250"/>
              <a:chOff x="4402" y="1437"/>
              <a:chExt cx="869" cy="250"/>
            </a:xfrm>
          </p:grpSpPr>
          <p:sp>
            <p:nvSpPr>
              <p:cNvPr id="1199162" name="Line 58"/>
              <p:cNvSpPr>
                <a:spLocks noChangeShapeType="1"/>
              </p:cNvSpPr>
              <p:nvPr/>
            </p:nvSpPr>
            <p:spPr bwMode="auto">
              <a:xfrm flipH="1">
                <a:off x="4402" y="1560"/>
                <a:ext cx="228" cy="0"/>
              </a:xfrm>
              <a:prstGeom prst="line">
                <a:avLst/>
              </a:prstGeom>
              <a:noFill/>
              <a:ln w="38100">
                <a:solidFill>
                  <a:schemeClr val="tx1"/>
                </a:solidFill>
                <a:round/>
                <a:headEnd type="none" w="lg" len="lg"/>
                <a:tailEnd type="stealth" w="lg" len="lg"/>
              </a:ln>
              <a:effectLst/>
            </p:spPr>
            <p:txBody>
              <a:bodyPr wrap="none" anchor="ctr"/>
              <a:lstStyle/>
              <a:p>
                <a:endParaRPr lang="zh-CN" altLang="en-US"/>
              </a:p>
            </p:txBody>
          </p:sp>
          <p:sp>
            <p:nvSpPr>
              <p:cNvPr id="1199163" name="Text Box 59"/>
              <p:cNvSpPr txBox="1">
                <a:spLocks noChangeArrowheads="1"/>
              </p:cNvSpPr>
              <p:nvPr/>
            </p:nvSpPr>
            <p:spPr bwMode="auto">
              <a:xfrm>
                <a:off x="4584" y="1437"/>
                <a:ext cx="687" cy="250"/>
              </a:xfrm>
              <a:prstGeom prst="rect">
                <a:avLst/>
              </a:prstGeom>
              <a:noFill/>
              <a:ln w="9525">
                <a:noFill/>
                <a:miter lim="800000"/>
                <a:headEnd type="none" w="lg" len="lg"/>
              </a:ln>
              <a:effectLst/>
            </p:spPr>
            <p:txBody>
              <a:bodyPr wrap="none">
                <a:spAutoFit/>
              </a:bodyPr>
              <a:lstStyle/>
              <a:p>
                <a:pPr>
                  <a:lnSpc>
                    <a:spcPct val="100000"/>
                  </a:lnSpc>
                  <a:spcBef>
                    <a:spcPct val="0"/>
                  </a:spcBef>
                </a:pPr>
                <a:r>
                  <a:rPr lang="zh-CN" altLang="en-US" sz="2000">
                    <a:effectLst>
                      <a:outerShdw blurRad="38100" dist="38100" dir="2700000" algn="tl">
                        <a:srgbClr val="FFFFFF"/>
                      </a:outerShdw>
                    </a:effectLst>
                    <a:latin typeface="+mn-lt"/>
                    <a:ea typeface="楷体" panose="02010609060101010101" pitchFamily="49" charset="-122"/>
                  </a:rPr>
                  <a:t>指针</a:t>
                </a:r>
                <a:r>
                  <a:rPr lang="en-US" altLang="zh-CN" sz="2000">
                    <a:effectLst>
                      <a:outerShdw blurRad="38100" dist="38100" dir="2700000" algn="tl">
                        <a:srgbClr val="FFFFFF"/>
                      </a:outerShdw>
                    </a:effectLst>
                    <a:latin typeface="+mn-lt"/>
                    <a:ea typeface="楷体" panose="02010609060101010101" pitchFamily="49" charset="-122"/>
                  </a:rPr>
                  <a:t>p_1</a:t>
                </a:r>
                <a:endParaRPr lang="en-US" altLang="zh-CN" sz="2000">
                  <a:effectLst>
                    <a:outerShdw blurRad="38100" dist="38100" dir="2700000" algn="tl">
                      <a:srgbClr val="FFFFFF"/>
                    </a:outerShdw>
                  </a:effectLst>
                  <a:latin typeface="+mn-lt"/>
                  <a:ea typeface="楷体" panose="02010609060101010101" pitchFamily="49" charset="-122"/>
                </a:endParaRPr>
              </a:p>
            </p:txBody>
          </p:sp>
        </p:grpSp>
        <p:grpSp>
          <p:nvGrpSpPr>
            <p:cNvPr id="1199164" name="Group 60"/>
            <p:cNvGrpSpPr/>
            <p:nvPr/>
          </p:nvGrpSpPr>
          <p:grpSpPr bwMode="auto">
            <a:xfrm>
              <a:off x="4795" y="1869"/>
              <a:ext cx="869" cy="250"/>
              <a:chOff x="4402" y="1437"/>
              <a:chExt cx="869" cy="250"/>
            </a:xfrm>
          </p:grpSpPr>
          <p:sp>
            <p:nvSpPr>
              <p:cNvPr id="1199165" name="Line 61"/>
              <p:cNvSpPr>
                <a:spLocks noChangeShapeType="1"/>
              </p:cNvSpPr>
              <p:nvPr/>
            </p:nvSpPr>
            <p:spPr bwMode="auto">
              <a:xfrm flipH="1">
                <a:off x="4402" y="1560"/>
                <a:ext cx="228" cy="0"/>
              </a:xfrm>
              <a:prstGeom prst="line">
                <a:avLst/>
              </a:prstGeom>
              <a:noFill/>
              <a:ln w="38100">
                <a:solidFill>
                  <a:schemeClr val="tx1"/>
                </a:solidFill>
                <a:round/>
                <a:headEnd type="none" w="lg" len="lg"/>
                <a:tailEnd type="stealth" w="lg" len="lg"/>
              </a:ln>
              <a:effectLst/>
            </p:spPr>
            <p:txBody>
              <a:bodyPr wrap="none" anchor="ctr"/>
              <a:lstStyle/>
              <a:p>
                <a:endParaRPr lang="zh-CN" altLang="en-US"/>
              </a:p>
            </p:txBody>
          </p:sp>
          <p:sp>
            <p:nvSpPr>
              <p:cNvPr id="1199166" name="Text Box 62"/>
              <p:cNvSpPr txBox="1">
                <a:spLocks noChangeArrowheads="1"/>
              </p:cNvSpPr>
              <p:nvPr/>
            </p:nvSpPr>
            <p:spPr bwMode="auto">
              <a:xfrm>
                <a:off x="4584" y="1437"/>
                <a:ext cx="687" cy="250"/>
              </a:xfrm>
              <a:prstGeom prst="rect">
                <a:avLst/>
              </a:prstGeom>
              <a:noFill/>
              <a:ln w="9525">
                <a:noFill/>
                <a:miter lim="800000"/>
                <a:headEnd type="none" w="lg" len="lg"/>
              </a:ln>
              <a:effectLst/>
            </p:spPr>
            <p:txBody>
              <a:bodyPr wrap="none">
                <a:spAutoFit/>
              </a:bodyPr>
              <a:lstStyle/>
              <a:p>
                <a:pPr>
                  <a:lnSpc>
                    <a:spcPct val="100000"/>
                  </a:lnSpc>
                  <a:spcBef>
                    <a:spcPct val="0"/>
                  </a:spcBef>
                </a:pPr>
                <a:r>
                  <a:rPr lang="zh-CN" altLang="en-US" sz="2000">
                    <a:effectLst>
                      <a:outerShdw blurRad="38100" dist="38100" dir="2700000" algn="tl">
                        <a:srgbClr val="FFFFFF"/>
                      </a:outerShdw>
                    </a:effectLst>
                    <a:latin typeface="+mn-lt"/>
                    <a:ea typeface="楷体" panose="02010609060101010101" pitchFamily="49" charset="-122"/>
                  </a:rPr>
                  <a:t>指针</a:t>
                </a:r>
                <a:r>
                  <a:rPr lang="en-US" altLang="zh-CN" sz="2000">
                    <a:effectLst>
                      <a:outerShdw blurRad="38100" dist="38100" dir="2700000" algn="tl">
                        <a:srgbClr val="FFFFFF"/>
                      </a:outerShdw>
                    </a:effectLst>
                    <a:latin typeface="+mn-lt"/>
                    <a:ea typeface="楷体" panose="02010609060101010101" pitchFamily="49" charset="-122"/>
                  </a:rPr>
                  <a:t>p_2</a:t>
                </a:r>
                <a:endParaRPr lang="en-US" altLang="zh-CN" sz="2000">
                  <a:effectLst>
                    <a:outerShdw blurRad="38100" dist="38100" dir="2700000" algn="tl">
                      <a:srgbClr val="FFFFFF"/>
                    </a:outerShdw>
                  </a:effectLst>
                  <a:latin typeface="+mn-lt"/>
                  <a:ea typeface="楷体" panose="02010609060101010101" pitchFamily="49" charset="-122"/>
                </a:endParaRPr>
              </a:p>
            </p:txBody>
          </p:sp>
        </p:grpSp>
      </p:grpSp>
      <p:sp>
        <p:nvSpPr>
          <p:cNvPr id="1199167" name="Text Box 63"/>
          <p:cNvSpPr txBox="1">
            <a:spLocks noChangeArrowheads="1"/>
          </p:cNvSpPr>
          <p:nvPr/>
        </p:nvSpPr>
        <p:spPr bwMode="auto">
          <a:xfrm>
            <a:off x="8633891" y="2346325"/>
            <a:ext cx="793750" cy="45720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0000FF"/>
                </a:solidFill>
                <a:effectLst>
                  <a:outerShdw blurRad="38100" dist="38100" dir="2700000" algn="tl">
                    <a:srgbClr val="000000"/>
                  </a:outerShdw>
                </a:effectLst>
                <a:ea typeface="宋体" panose="02010600030101010101" pitchFamily="2" charset="-122"/>
              </a:rPr>
              <a:t>2000</a:t>
            </a:r>
            <a:endParaRPr lang="en-US" altLang="zh-CN">
              <a:solidFill>
                <a:srgbClr val="0000FF"/>
              </a:solidFill>
              <a:effectLst>
                <a:outerShdw blurRad="38100" dist="38100" dir="2700000" algn="tl">
                  <a:srgbClr val="000000"/>
                </a:outerShdw>
              </a:effectLst>
              <a:ea typeface="宋体" panose="02010600030101010101" pitchFamily="2" charset="-122"/>
            </a:endParaRPr>
          </a:p>
        </p:txBody>
      </p:sp>
      <p:sp>
        <p:nvSpPr>
          <p:cNvPr id="1199168" name="Text Box 64"/>
          <p:cNvSpPr txBox="1">
            <a:spLocks noChangeArrowheads="1"/>
          </p:cNvSpPr>
          <p:nvPr/>
        </p:nvSpPr>
        <p:spPr bwMode="auto">
          <a:xfrm>
            <a:off x="8633891" y="2746375"/>
            <a:ext cx="793750" cy="45720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FF3300"/>
                </a:solidFill>
                <a:effectLst>
                  <a:outerShdw blurRad="38100" dist="38100" dir="2700000" algn="tl">
                    <a:srgbClr val="000000"/>
                  </a:outerShdw>
                </a:effectLst>
                <a:ea typeface="宋体" panose="02010600030101010101" pitchFamily="2" charset="-122"/>
              </a:rPr>
              <a:t>2002</a:t>
            </a:r>
            <a:endParaRPr lang="en-US" altLang="zh-CN">
              <a:solidFill>
                <a:srgbClr val="0000FF"/>
              </a:solidFill>
              <a:effectLst>
                <a:outerShdw blurRad="38100" dist="38100" dir="2700000" algn="tl">
                  <a:srgbClr val="000000"/>
                </a:outerShdw>
              </a:effectLst>
              <a:ea typeface="宋体" panose="02010600030101010101" pitchFamily="2" charset="-122"/>
            </a:endParaRPr>
          </a:p>
        </p:txBody>
      </p:sp>
      <p:sp>
        <p:nvSpPr>
          <p:cNvPr id="1199180" name="Text Box 76"/>
          <p:cNvSpPr txBox="1">
            <a:spLocks noChangeArrowheads="1"/>
          </p:cNvSpPr>
          <p:nvPr/>
        </p:nvSpPr>
        <p:spPr bwMode="auto">
          <a:xfrm>
            <a:off x="8856141" y="1916113"/>
            <a:ext cx="336550" cy="457200"/>
          </a:xfrm>
          <a:prstGeom prst="rect">
            <a:avLst/>
          </a:prstGeom>
          <a:solidFill>
            <a:srgbClr val="CCFFFF"/>
          </a:solid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0000FF"/>
                </a:solidFill>
                <a:effectLst>
                  <a:outerShdw blurRad="38100" dist="38100" dir="2700000" algn="tl">
                    <a:srgbClr val="000000"/>
                  </a:outerShdw>
                </a:effectLst>
                <a:ea typeface="宋体" panose="02010600030101010101" pitchFamily="2" charset="-122"/>
              </a:rPr>
              <a:t>5</a:t>
            </a:r>
            <a:endParaRPr lang="en-US" altLang="zh-CN">
              <a:solidFill>
                <a:srgbClr val="0000FF"/>
              </a:solidFill>
              <a:effectLst>
                <a:outerShdw blurRad="38100" dist="38100" dir="2700000" algn="tl">
                  <a:srgbClr val="000000"/>
                </a:outerShdw>
              </a:effectLst>
              <a:ea typeface="宋体" panose="02010600030101010101" pitchFamily="2" charset="-122"/>
            </a:endParaRPr>
          </a:p>
        </p:txBody>
      </p:sp>
      <p:sp>
        <p:nvSpPr>
          <p:cNvPr id="1199181" name="Text Box 77"/>
          <p:cNvSpPr txBox="1">
            <a:spLocks noChangeArrowheads="1"/>
          </p:cNvSpPr>
          <p:nvPr/>
        </p:nvSpPr>
        <p:spPr bwMode="auto">
          <a:xfrm>
            <a:off x="8856141" y="1528763"/>
            <a:ext cx="336550" cy="457200"/>
          </a:xfrm>
          <a:prstGeom prst="rect">
            <a:avLst/>
          </a:prstGeom>
          <a:solidFill>
            <a:srgbClr val="CCFFFF"/>
          </a:solid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FF3300"/>
                </a:solidFill>
                <a:effectLst>
                  <a:outerShdw blurRad="38100" dist="38100" dir="2700000" algn="tl">
                    <a:srgbClr val="000000"/>
                  </a:outerShdw>
                </a:effectLst>
                <a:ea typeface="宋体" panose="02010600030101010101" pitchFamily="2" charset="-122"/>
              </a:rPr>
              <a:t>9</a:t>
            </a:r>
            <a:endParaRPr lang="en-US" altLang="zh-CN">
              <a:solidFill>
                <a:srgbClr val="0000FF"/>
              </a:solidFill>
              <a:effectLst>
                <a:outerShdw blurRad="38100" dist="38100" dir="2700000" algn="tl">
                  <a:srgbClr val="000000"/>
                </a:outerShdw>
              </a:effectLst>
              <a:ea typeface="宋体" panose="02010600030101010101" pitchFamily="2" charset="-122"/>
            </a:endParaRPr>
          </a:p>
        </p:txBody>
      </p:sp>
      <p:sp>
        <p:nvSpPr>
          <p:cNvPr id="1199193" name="Text Box 89"/>
          <p:cNvSpPr txBox="1">
            <a:spLocks noChangeArrowheads="1"/>
          </p:cNvSpPr>
          <p:nvPr/>
        </p:nvSpPr>
        <p:spPr bwMode="auto">
          <a:xfrm>
            <a:off x="588666" y="174625"/>
            <a:ext cx="3554412" cy="457200"/>
          </a:xfrm>
          <a:prstGeom prst="rect">
            <a:avLst/>
          </a:prstGeom>
          <a:noFill/>
          <a:ln w="9525">
            <a:noFill/>
            <a:miter lim="800000"/>
          </a:ln>
          <a:effectLst/>
        </p:spPr>
        <p:txBody>
          <a:bodyPr wrap="none">
            <a:spAutoFit/>
          </a:bodyPr>
          <a:lstStyle/>
          <a:p>
            <a:pPr>
              <a:lnSpc>
                <a:spcPct val="100000"/>
              </a:lnSpc>
              <a:spcBef>
                <a:spcPct val="0"/>
              </a:spcBef>
            </a:pPr>
            <a:r>
              <a:rPr lang="en-US" altLang="zh-CN">
                <a:solidFill>
                  <a:srgbClr val="CC0099"/>
                </a:solidFill>
                <a:effectLst>
                  <a:outerShdw blurRad="38100" dist="38100" dir="2700000" algn="tl">
                    <a:srgbClr val="000000"/>
                  </a:outerShdw>
                </a:effectLst>
                <a:ea typeface="隶书" panose="02010509060101010101" pitchFamily="49" charset="-122"/>
              </a:rPr>
              <a:t>【</a:t>
            </a:r>
            <a:r>
              <a:rPr lang="zh-CN" altLang="en-US">
                <a:solidFill>
                  <a:srgbClr val="CC0099"/>
                </a:solidFill>
                <a:effectLst>
                  <a:outerShdw blurRad="38100" dist="38100" dir="2700000" algn="tl">
                    <a:srgbClr val="000000"/>
                  </a:outerShdw>
                </a:effectLst>
                <a:ea typeface="隶书" panose="02010509060101010101" pitchFamily="49" charset="-122"/>
              </a:rPr>
              <a:t>例</a:t>
            </a:r>
            <a:r>
              <a:rPr lang="en-US" altLang="zh-CN">
                <a:solidFill>
                  <a:srgbClr val="CC0099"/>
                </a:solidFill>
                <a:effectLst>
                  <a:outerShdw blurRad="38100" dist="38100" dir="2700000" algn="tl">
                    <a:srgbClr val="000000"/>
                  </a:outerShdw>
                </a:effectLst>
                <a:ea typeface="隶书" panose="02010509060101010101" pitchFamily="49" charset="-122"/>
              </a:rPr>
              <a:t>】</a:t>
            </a:r>
            <a:r>
              <a:rPr lang="zh-CN" altLang="en-US">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将数从大到小输出</a:t>
            </a:r>
            <a:endParaRPr lang="zh-CN" altLang="en-US">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sp>
        <p:nvSpPr>
          <p:cNvPr id="1199194" name="Text Box 90"/>
          <p:cNvSpPr txBox="1">
            <a:spLocks noChangeArrowheads="1"/>
          </p:cNvSpPr>
          <p:nvPr/>
        </p:nvSpPr>
        <p:spPr bwMode="auto">
          <a:xfrm>
            <a:off x="7343254" y="6021288"/>
            <a:ext cx="2303462" cy="400110"/>
          </a:xfrm>
          <a:prstGeom prst="rect">
            <a:avLst/>
          </a:prstGeom>
          <a:solidFill>
            <a:srgbClr val="FFFFFF"/>
          </a:soli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a:lnSpc>
                <a:spcPct val="100000"/>
              </a:lnSpc>
              <a:spcBef>
                <a:spcPct val="0"/>
              </a:spcBef>
            </a:pPr>
            <a:r>
              <a:rPr lang="zh-CN" altLang="en-US" sz="2000" dirty="0">
                <a:solidFill>
                  <a:srgbClr val="FF3300"/>
                </a:solidFill>
                <a:effectLst>
                  <a:outerShdw blurRad="38100" dist="38100" dir="2700000" algn="tl">
                    <a:srgbClr val="C0C0C0"/>
                  </a:outerShdw>
                </a:effectLst>
                <a:latin typeface="隶书" panose="02010509060101010101" pitchFamily="49" charset="-122"/>
                <a:ea typeface="隶书" panose="02010509060101010101" pitchFamily="49" charset="-122"/>
              </a:rPr>
              <a:t>运行结果：</a:t>
            </a:r>
            <a:r>
              <a:rPr lang="en-US" altLang="zh-CN" sz="2000" dirty="0">
                <a:solidFill>
                  <a:schemeClr val="accent2"/>
                </a:solidFill>
                <a:effectLst>
                  <a:outerShdw blurRad="38100" dist="38100" dir="2700000" algn="tl">
                    <a:srgbClr val="C0C0C0"/>
                  </a:outerShdw>
                </a:effectLst>
                <a:ea typeface="宋体" panose="02010600030101010101" pitchFamily="2" charset="-122"/>
              </a:rPr>
              <a:t>9, 5</a:t>
            </a:r>
            <a:endParaRPr lang="en-US" altLang="zh-CN" sz="2000" dirty="0">
              <a:solidFill>
                <a:schemeClr val="accent2"/>
              </a:solidFill>
              <a:effectLst>
                <a:outerShdw blurRad="38100" dist="38100" dir="2700000" algn="tl">
                  <a:srgbClr val="C0C0C0"/>
                </a:outerShdw>
              </a:effectLst>
              <a:ea typeface="宋体" panose="02010600030101010101" pitchFamily="2" charset="-122"/>
            </a:endParaRPr>
          </a:p>
        </p:txBody>
      </p:sp>
      <p:sp>
        <p:nvSpPr>
          <p:cNvPr id="1199195" name="AutoShape 91"/>
          <p:cNvSpPr>
            <a:spLocks noChangeArrowheads="1"/>
          </p:cNvSpPr>
          <p:nvPr/>
        </p:nvSpPr>
        <p:spPr bwMode="auto">
          <a:xfrm>
            <a:off x="3934842" y="1988840"/>
            <a:ext cx="2521198" cy="1302716"/>
          </a:xfrm>
          <a:prstGeom prst="irregularSeal1">
            <a:avLst/>
          </a:prstGeom>
          <a:gradFill rotWithShape="1">
            <a:gsLst>
              <a:gs pos="0">
                <a:srgbClr val="00FFFF"/>
              </a:gs>
              <a:gs pos="100000">
                <a:schemeClr val="bg1"/>
              </a:gs>
            </a:gsLst>
            <a:lin ang="5400000" scaled="1"/>
          </a:gradFill>
          <a:ln w="28575">
            <a:solidFill>
              <a:srgbClr val="FF00FF"/>
            </a:solidFill>
            <a:miter lim="800000"/>
            <a:headEnd type="none" w="lg" len="lg"/>
          </a:ln>
          <a:effectLst>
            <a:outerShdw blurRad="50800" dist="106680" dir="2700000" algn="tl" rotWithShape="0">
              <a:prstClr val="black">
                <a:alpha val="43000"/>
              </a:prstClr>
            </a:outerShdw>
          </a:effectLst>
        </p:spPr>
        <p:txBody>
          <a:bodyPr wrap="square" lIns="90000" tIns="46800" rIns="90000" bIns="46800" anchor="ctr">
            <a:spAutoFit/>
          </a:bodyPr>
          <a:lstStyle/>
          <a:p>
            <a:pPr algn="ctr">
              <a:lnSpc>
                <a:spcPct val="100000"/>
              </a:lnSpc>
              <a:spcBef>
                <a:spcPct val="0"/>
              </a:spcBef>
            </a:pPr>
            <a:r>
              <a:rPr lang="zh-CN" altLang="en-US" dirty="0">
                <a:solidFill>
                  <a:srgbClr val="CC0099"/>
                </a:solidFill>
                <a:effectLst>
                  <a:outerShdw blurRad="38100" dist="38100" dir="2700000" algn="tl">
                    <a:srgbClr val="000000"/>
                  </a:outerShdw>
                </a:effectLst>
                <a:ea typeface="隶书" panose="02010509060101010101" pitchFamily="49" charset="-122"/>
              </a:rPr>
              <a:t>地址传递</a:t>
            </a:r>
            <a:endParaRPr lang="zh-CN" altLang="en-US" dirty="0">
              <a:solidFill>
                <a:srgbClr val="CC0099"/>
              </a:solidFill>
              <a:effectLst>
                <a:outerShdw blurRad="38100" dist="38100" dir="2700000" algn="tl">
                  <a:srgbClr val="000000"/>
                </a:outerShdw>
              </a:effectLst>
              <a:ea typeface="隶书" panose="02010509060101010101" pitchFamily="49" charset="-122"/>
            </a:endParaRPr>
          </a:p>
        </p:txBody>
      </p:sp>
      <p:grpSp>
        <p:nvGrpSpPr>
          <p:cNvPr id="1199196" name="Group 92"/>
          <p:cNvGrpSpPr/>
          <p:nvPr/>
        </p:nvGrpSpPr>
        <p:grpSpPr bwMode="auto">
          <a:xfrm>
            <a:off x="-9822" y="0"/>
            <a:ext cx="446088" cy="6858000"/>
            <a:chOff x="0" y="0"/>
            <a:chExt cx="281" cy="4320"/>
          </a:xfrm>
        </p:grpSpPr>
        <p:sp>
          <p:nvSpPr>
            <p:cNvPr id="1199197" name="Text Box 93"/>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99198" name="Text Box 94"/>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99194"/>
                                        </p:tgtEl>
                                        <p:attrNameLst>
                                          <p:attrName>style.visibility</p:attrName>
                                        </p:attrNameLst>
                                      </p:cBhvr>
                                      <p:to>
                                        <p:strVal val="visible"/>
                                      </p:to>
                                    </p:set>
                                    <p:animEffect transition="in" filter="box(out)">
                                      <p:cBhvr>
                                        <p:cTn id="7" dur="500"/>
                                        <p:tgtEl>
                                          <p:spTgt spid="1199194"/>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99195"/>
                                        </p:tgtEl>
                                        <p:attrNameLst>
                                          <p:attrName>style.visibility</p:attrName>
                                        </p:attrNameLst>
                                      </p:cBhvr>
                                      <p:to>
                                        <p:strVal val="visible"/>
                                      </p:to>
                                    </p:set>
                                    <p:animEffect transition="in" filter="box(out)">
                                      <p:cBhvr>
                                        <p:cTn id="12" dur="500"/>
                                        <p:tgtEl>
                                          <p:spTgt spid="1199195"/>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9194" grpId="0" animBg="1" autoUpdateAnimBg="0"/>
      <p:bldP spid="1199195" grpId="0" animBg="1"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2" name="Rectangle 4" descr="信纸"/>
          <p:cNvSpPr>
            <a:spLocks noChangeArrowheads="1"/>
          </p:cNvSpPr>
          <p:nvPr/>
        </p:nvSpPr>
        <p:spPr bwMode="auto">
          <a:xfrm>
            <a:off x="1685678" y="696914"/>
            <a:ext cx="4857028" cy="6001643"/>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eaLnBrk="0" hangingPunct="0">
              <a:lnSpc>
                <a:spcPct val="100000"/>
              </a:lnSpc>
              <a:spcBef>
                <a:spcPct val="0"/>
              </a:spcBef>
            </a:pPr>
            <a:r>
              <a:rPr lang="en-US" altLang="zh-CN" dirty="0">
                <a:solidFill>
                  <a:srgbClr val="339933"/>
                </a:solidFill>
                <a:effectLst>
                  <a:outerShdw blurRad="38100" dist="38100" dir="2700000" algn="tl">
                    <a:srgbClr val="000000"/>
                  </a:outerShdw>
                </a:effectLst>
                <a:ea typeface="宋体" panose="02010600030101010101" pitchFamily="2" charset="-122"/>
              </a:rPr>
              <a:t>void swap (</a:t>
            </a:r>
            <a:r>
              <a:rPr lang="en-US" altLang="zh-CN" dirty="0" err="1">
                <a:solidFill>
                  <a:srgbClr val="339933"/>
                </a:solidFill>
                <a:effectLst>
                  <a:outerShdw blurRad="38100" dist="38100" dir="2700000" algn="tl">
                    <a:srgbClr val="000000"/>
                  </a:outerShdw>
                </a:effectLst>
                <a:ea typeface="宋体" panose="02010600030101010101" pitchFamily="2" charset="-122"/>
              </a:rPr>
              <a:t>int</a:t>
            </a:r>
            <a:r>
              <a:rPr lang="en-US" altLang="zh-CN" dirty="0">
                <a:solidFill>
                  <a:srgbClr val="339933"/>
                </a:solidFill>
                <a:effectLst>
                  <a:outerShdw blurRad="38100" dist="38100" dir="2700000" algn="tl">
                    <a:srgbClr val="000000"/>
                  </a:outerShdw>
                </a:effectLst>
                <a:ea typeface="宋体" panose="02010600030101010101" pitchFamily="2" charset="-122"/>
              </a:rPr>
              <a:t> *p1, </a:t>
            </a:r>
            <a:r>
              <a:rPr lang="en-US" altLang="zh-CN" dirty="0" err="1">
                <a:solidFill>
                  <a:srgbClr val="339933"/>
                </a:solidFill>
                <a:effectLst>
                  <a:outerShdw blurRad="38100" dist="38100" dir="2700000" algn="tl">
                    <a:srgbClr val="000000"/>
                  </a:outerShdw>
                </a:effectLst>
                <a:ea typeface="宋体" panose="02010600030101010101" pitchFamily="2" charset="-122"/>
              </a:rPr>
              <a:t>int</a:t>
            </a:r>
            <a:r>
              <a:rPr lang="en-US" altLang="zh-CN" dirty="0">
                <a:solidFill>
                  <a:srgbClr val="339933"/>
                </a:solidFill>
                <a:effectLst>
                  <a:outerShdw blurRad="38100" dist="38100" dir="2700000" algn="tl">
                    <a:srgbClr val="000000"/>
                  </a:outerShdw>
                </a:effectLst>
                <a:ea typeface="宋体" panose="02010600030101010101" pitchFamily="2" charset="-122"/>
              </a:rPr>
              <a:t> *p2)</a:t>
            </a:r>
            <a:endParaRPr lang="en-US" altLang="zh-CN" dirty="0">
              <a:solidFill>
                <a:srgbClr val="339933"/>
              </a:solidFill>
              <a:effectLst>
                <a:outerShdw blurRad="38100" dist="38100" dir="2700000" algn="tl">
                  <a:srgbClr val="000000"/>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int</a:t>
            </a:r>
            <a:r>
              <a:rPr lang="en-US" altLang="zh-CN" dirty="0">
                <a:effectLst>
                  <a:outerShdw blurRad="38100" dist="38100" dir="2700000" algn="tl">
                    <a:srgbClr val="FFFFFF"/>
                  </a:outerShdw>
                </a:effectLst>
                <a:ea typeface="宋体" panose="02010600030101010101" pitchFamily="2" charset="-122"/>
              </a:rPr>
              <a:t> *p;</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*p = *p1;</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*p1 = *p2;</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*p2 = *p;</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solidFill>
                  <a:srgbClr val="CC0099"/>
                </a:solidFill>
                <a:effectLst>
                  <a:outerShdw blurRad="38100" dist="38100" dir="2700000" algn="tl">
                    <a:srgbClr val="000000"/>
                  </a:outerShdw>
                </a:effectLst>
                <a:ea typeface="宋体" panose="02010600030101010101" pitchFamily="2" charset="-122"/>
              </a:rPr>
              <a:t>void main ( )</a:t>
            </a:r>
            <a:endParaRPr lang="en-US" altLang="zh-CN" dirty="0">
              <a:solidFill>
                <a:srgbClr val="CC0099"/>
              </a:solidFill>
              <a:effectLst>
                <a:outerShdw blurRad="38100" dist="38100" dir="2700000" algn="tl">
                  <a:srgbClr val="000000"/>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int</a:t>
            </a: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a,b</a:t>
            </a:r>
            <a:r>
              <a:rPr lang="en-US" altLang="zh-CN" dirty="0">
                <a:effectLst>
                  <a:outerShdw blurRad="38100" dist="38100" dir="2700000" algn="tl">
                    <a:srgbClr val="FFFFFF"/>
                  </a:outerShdw>
                </a:effectLst>
                <a:ea typeface="宋体" panose="02010600030101010101" pitchFamily="2" charset="-122"/>
              </a:rPr>
              <a:t>, *p_1, *p_2;</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scanf</a:t>
            </a: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d,%d</a:t>
            </a:r>
            <a:r>
              <a:rPr lang="en-US" altLang="zh-CN" dirty="0">
                <a:effectLst>
                  <a:outerShdw blurRad="38100" dist="38100" dir="2700000" algn="tl">
                    <a:srgbClr val="FFFFFF"/>
                  </a:outerShdw>
                </a:effectLst>
                <a:ea typeface="宋体" panose="02010600030101010101" pitchFamily="2" charset="-122"/>
              </a:rPr>
              <a:t>", &amp;a, &amp;b);</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r>
              <a:rPr lang="en-US" altLang="zh-CN" dirty="0">
                <a:solidFill>
                  <a:schemeClr val="accent2"/>
                </a:solidFill>
                <a:effectLst>
                  <a:outerShdw blurRad="38100" dist="38100" dir="2700000" algn="tl">
                    <a:srgbClr val="000000"/>
                  </a:outerShdw>
                </a:effectLst>
                <a:ea typeface="宋体" panose="02010600030101010101" pitchFamily="2" charset="-122"/>
              </a:rPr>
              <a:t>p_1 = &amp;a;  p_2 = &amp;b;</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if (a &lt; b)  </a:t>
            </a:r>
            <a:r>
              <a:rPr lang="en-US" altLang="zh-CN" dirty="0">
                <a:solidFill>
                  <a:srgbClr val="0000FF"/>
                </a:solidFill>
                <a:effectLst>
                  <a:outerShdw blurRad="38100" dist="38100" dir="2700000" algn="tl">
                    <a:srgbClr val="000000"/>
                  </a:outerShdw>
                </a:effectLst>
                <a:ea typeface="宋体" panose="02010600030101010101" pitchFamily="2" charset="-122"/>
              </a:rPr>
              <a:t>swap (p_1, p_2);</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printf</a:t>
            </a: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n%d,%d</a:t>
            </a:r>
            <a:r>
              <a:rPr lang="en-US" altLang="zh-CN" dirty="0">
                <a:effectLst>
                  <a:outerShdw blurRad="38100" dist="38100" dir="2700000" algn="tl">
                    <a:srgbClr val="FFFFFF"/>
                  </a:outerShdw>
                </a:effectLst>
                <a:ea typeface="宋体" panose="02010600030101010101" pitchFamily="2" charset="-122"/>
              </a:rPr>
              <a:t>\n", a, b);</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return 0;</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a:t>
            </a:r>
            <a:endParaRPr lang="en-US" altLang="zh-CN" dirty="0">
              <a:effectLst>
                <a:outerShdw blurRad="38100" dist="38100" dir="2700000" algn="tl">
                  <a:srgbClr val="FFFFFF"/>
                </a:outerShdw>
              </a:effectLst>
              <a:ea typeface="宋体" panose="02010600030101010101" pitchFamily="2" charset="-122"/>
            </a:endParaRPr>
          </a:p>
        </p:txBody>
      </p:sp>
      <p:sp>
        <p:nvSpPr>
          <p:cNvPr id="1200133" name="Text Box 5"/>
          <p:cNvSpPr txBox="1">
            <a:spLocks noChangeArrowheads="1"/>
          </p:cNvSpPr>
          <p:nvPr/>
        </p:nvSpPr>
        <p:spPr bwMode="auto">
          <a:xfrm>
            <a:off x="4322377" y="6125234"/>
            <a:ext cx="1989647" cy="400110"/>
          </a:xfrm>
          <a:prstGeom prst="rect">
            <a:avLst/>
          </a:prstGeom>
          <a:solidFill>
            <a:srgbClr val="FFFFFF"/>
          </a:soli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spAutoFit/>
          </a:bodyPr>
          <a:lstStyle/>
          <a:p>
            <a:pPr>
              <a:lnSpc>
                <a:spcPct val="100000"/>
              </a:lnSpc>
              <a:spcBef>
                <a:spcPct val="0"/>
              </a:spcBef>
            </a:pPr>
            <a:r>
              <a:rPr lang="zh-CN" altLang="en-US" sz="2000" dirty="0">
                <a:solidFill>
                  <a:srgbClr val="FF3300"/>
                </a:solidFill>
                <a:effectLst>
                  <a:outerShdw blurRad="38100" dist="38100" dir="2700000" algn="tl">
                    <a:srgbClr val="C0C0C0"/>
                  </a:outerShdw>
                </a:effectLst>
                <a:latin typeface="隶书" panose="02010509060101010101" pitchFamily="49" charset="-122"/>
                <a:ea typeface="隶书" panose="02010509060101010101" pitchFamily="49" charset="-122"/>
              </a:rPr>
              <a:t>运行结果：</a:t>
            </a:r>
            <a:r>
              <a:rPr lang="en-US" altLang="zh-CN" sz="2000" dirty="0">
                <a:solidFill>
                  <a:schemeClr val="accent2"/>
                </a:solidFill>
                <a:effectLst>
                  <a:outerShdw blurRad="38100" dist="38100" dir="2700000" algn="tl">
                    <a:srgbClr val="C0C0C0"/>
                  </a:outerShdw>
                </a:effectLst>
              </a:rPr>
              <a:t>9</a:t>
            </a:r>
            <a:r>
              <a:rPr lang="zh-CN" altLang="en-US" sz="2000" dirty="0">
                <a:solidFill>
                  <a:schemeClr val="accent2"/>
                </a:solidFill>
                <a:effectLst>
                  <a:outerShdw blurRad="38100" dist="38100" dir="2700000" algn="tl">
                    <a:srgbClr val="C0C0C0"/>
                  </a:outerShdw>
                </a:effectLst>
              </a:rPr>
              <a:t>，</a:t>
            </a:r>
            <a:r>
              <a:rPr lang="en-US" altLang="zh-CN" sz="2000" dirty="0">
                <a:solidFill>
                  <a:schemeClr val="accent2"/>
                </a:solidFill>
                <a:effectLst>
                  <a:outerShdw blurRad="38100" dist="38100" dir="2700000" algn="tl">
                    <a:srgbClr val="C0C0C0"/>
                  </a:outerShdw>
                </a:effectLst>
              </a:rPr>
              <a:t>9</a:t>
            </a:r>
            <a:endParaRPr lang="en-US" altLang="zh-CN" sz="2000" dirty="0">
              <a:solidFill>
                <a:schemeClr val="accent2"/>
              </a:solidFill>
              <a:effectLst>
                <a:outerShdw blurRad="38100" dist="38100" dir="2700000" algn="tl">
                  <a:srgbClr val="C0C0C0"/>
                </a:outerShdw>
              </a:effectLst>
            </a:endParaRPr>
          </a:p>
        </p:txBody>
      </p:sp>
      <p:sp>
        <p:nvSpPr>
          <p:cNvPr id="1200134" name="Text Box 6"/>
          <p:cNvSpPr txBox="1">
            <a:spLocks noChangeArrowheads="1"/>
          </p:cNvSpPr>
          <p:nvPr/>
        </p:nvSpPr>
        <p:spPr bwMode="auto">
          <a:xfrm>
            <a:off x="4600933" y="3284984"/>
            <a:ext cx="1665660" cy="730250"/>
          </a:xfrm>
          <a:prstGeom prst="rect">
            <a:avLst/>
          </a:prstGeom>
          <a:gradFill rotWithShape="1">
            <a:gsLst>
              <a:gs pos="0">
                <a:srgbClr val="00FFFF"/>
              </a:gs>
              <a:gs pos="100000">
                <a:srgbClr val="FFFFFF"/>
              </a:gs>
            </a:gsLst>
            <a:lin ang="5400000" scaled="1"/>
          </a:gradFill>
          <a:ln w="28575">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algn="ctr">
              <a:lnSpc>
                <a:spcPct val="100000"/>
              </a:lnSpc>
              <a:spcBef>
                <a:spcPct val="0"/>
              </a:spcBef>
            </a:pPr>
            <a:r>
              <a:rPr lang="zh-CN" altLang="en-US" sz="2000"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编译警告！</a:t>
            </a:r>
            <a:endParaRPr lang="zh-CN" altLang="en-US" sz="2000"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pPr algn="ctr">
              <a:lnSpc>
                <a:spcPct val="100000"/>
              </a:lnSpc>
              <a:spcBef>
                <a:spcPct val="0"/>
              </a:spcBef>
            </a:pPr>
            <a:r>
              <a:rPr lang="zh-CN" altLang="en-US" sz="2000"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结果不对！</a:t>
            </a:r>
            <a:endParaRPr lang="zh-CN" altLang="en-US" sz="2000"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sp>
        <p:nvSpPr>
          <p:cNvPr id="1200135" name="Text Box 7"/>
          <p:cNvSpPr txBox="1">
            <a:spLocks noChangeArrowheads="1"/>
          </p:cNvSpPr>
          <p:nvPr/>
        </p:nvSpPr>
        <p:spPr bwMode="auto">
          <a:xfrm>
            <a:off x="3511303" y="1773239"/>
            <a:ext cx="1864613" cy="830997"/>
          </a:xfrm>
          <a:prstGeom prst="rect">
            <a:avLst/>
          </a:prstGeom>
          <a:noFill/>
          <a:ln w="9525">
            <a:noFill/>
            <a:miter lim="800000"/>
          </a:ln>
          <a:effectLst/>
        </p:spPr>
        <p:txBody>
          <a:bodyPr wrap="none">
            <a:spAutoFit/>
          </a:bodyPr>
          <a:lstStyle/>
          <a:p>
            <a:pPr>
              <a:lnSpc>
                <a:spcPct val="100000"/>
              </a:lnSpc>
              <a:spcBef>
                <a:spcPct val="0"/>
              </a:spcBef>
            </a:pPr>
            <a:r>
              <a:rPr lang="en-US" altLang="zh-CN" dirty="0" err="1">
                <a:solidFill>
                  <a:srgbClr val="FF3300"/>
                </a:solidFill>
                <a:effectLst>
                  <a:outerShdw blurRad="38100" dist="38100" dir="2700000" algn="tl">
                    <a:srgbClr val="000000"/>
                  </a:outerShdw>
                </a:effectLst>
                <a:ea typeface="宋体" panose="02010600030101010101" pitchFamily="2" charset="-122"/>
              </a:rPr>
              <a:t>int</a:t>
            </a:r>
            <a:r>
              <a:rPr lang="en-US" altLang="zh-CN" dirty="0">
                <a:solidFill>
                  <a:srgbClr val="FF3300"/>
                </a:solidFill>
                <a:effectLst>
                  <a:outerShdw blurRad="38100" dist="38100" dir="2700000" algn="tl">
                    <a:srgbClr val="000000"/>
                  </a:outerShdw>
                </a:effectLst>
                <a:ea typeface="宋体" panose="02010600030101010101" pitchFamily="2" charset="-122"/>
              </a:rPr>
              <a:t>   x;</a:t>
            </a:r>
            <a:endParaRPr lang="en-US" altLang="zh-CN" dirty="0">
              <a:solidFill>
                <a:srgbClr val="FF3300"/>
              </a:solidFill>
              <a:effectLst>
                <a:outerShdw blurRad="38100" dist="38100" dir="2700000" algn="tl">
                  <a:srgbClr val="000000"/>
                </a:outerShdw>
              </a:effectLst>
              <a:ea typeface="宋体" panose="02010600030101010101" pitchFamily="2" charset="-122"/>
            </a:endParaRPr>
          </a:p>
          <a:p>
            <a:pPr>
              <a:lnSpc>
                <a:spcPct val="100000"/>
              </a:lnSpc>
              <a:spcBef>
                <a:spcPct val="0"/>
              </a:spcBef>
            </a:pPr>
            <a:r>
              <a:rPr lang="en-US" altLang="zh-CN" dirty="0" err="1">
                <a:solidFill>
                  <a:srgbClr val="FF3300"/>
                </a:solidFill>
                <a:effectLst>
                  <a:outerShdw blurRad="38100" dist="38100" dir="2700000" algn="tl">
                    <a:srgbClr val="000000"/>
                  </a:outerShdw>
                </a:effectLst>
                <a:ea typeface="宋体" panose="02010600030101010101" pitchFamily="2" charset="-122"/>
              </a:rPr>
              <a:t>int</a:t>
            </a:r>
            <a:r>
              <a:rPr lang="en-US" altLang="zh-CN" dirty="0">
                <a:solidFill>
                  <a:srgbClr val="FF3300"/>
                </a:solidFill>
                <a:effectLst>
                  <a:outerShdw blurRad="38100" dist="38100" dir="2700000" algn="tl">
                    <a:srgbClr val="000000"/>
                  </a:outerShdw>
                </a:effectLst>
                <a:ea typeface="宋体" panose="02010600030101010101" pitchFamily="2" charset="-122"/>
              </a:rPr>
              <a:t>  *p = &amp;x;</a:t>
            </a:r>
            <a:endParaRPr lang="en-US" altLang="zh-CN" dirty="0">
              <a:solidFill>
                <a:schemeClr val="bg1"/>
              </a:solidFill>
              <a:effectLst>
                <a:outerShdw blurRad="38100" dist="38100" dir="2700000" algn="tl">
                  <a:srgbClr val="000000"/>
                </a:outerShdw>
              </a:effectLst>
              <a:ea typeface="宋体" panose="02010600030101010101" pitchFamily="2" charset="-122"/>
            </a:endParaRPr>
          </a:p>
        </p:txBody>
      </p:sp>
      <p:grpSp>
        <p:nvGrpSpPr>
          <p:cNvPr id="1200137" name="Group 9"/>
          <p:cNvGrpSpPr/>
          <p:nvPr/>
        </p:nvGrpSpPr>
        <p:grpSpPr bwMode="auto">
          <a:xfrm>
            <a:off x="7541244" y="1251297"/>
            <a:ext cx="2636838" cy="4625975"/>
            <a:chOff x="2879" y="554"/>
            <a:chExt cx="1661" cy="2914"/>
          </a:xfrm>
        </p:grpSpPr>
        <p:grpSp>
          <p:nvGrpSpPr>
            <p:cNvPr id="1200138" name="Group 10"/>
            <p:cNvGrpSpPr/>
            <p:nvPr/>
          </p:nvGrpSpPr>
          <p:grpSpPr bwMode="auto">
            <a:xfrm>
              <a:off x="2879" y="554"/>
              <a:ext cx="1661" cy="2914"/>
              <a:chOff x="3144" y="806"/>
              <a:chExt cx="1661" cy="2914"/>
            </a:xfrm>
          </p:grpSpPr>
          <p:sp>
            <p:nvSpPr>
              <p:cNvPr id="1200139" name="Freeform 11"/>
              <p:cNvSpPr/>
              <p:nvPr/>
            </p:nvSpPr>
            <p:spPr bwMode="auto">
              <a:xfrm>
                <a:off x="3582" y="3364"/>
                <a:ext cx="1211" cy="356"/>
              </a:xfrm>
              <a:custGeom>
                <a:avLst/>
                <a:gdLst/>
                <a:ahLst/>
                <a:cxnLst>
                  <a:cxn ang="0">
                    <a:pos x="0" y="163"/>
                  </a:cxn>
                  <a:cxn ang="0">
                    <a:pos x="500" y="41"/>
                  </a:cxn>
                  <a:cxn ang="0">
                    <a:pos x="1089" y="408"/>
                  </a:cxn>
                  <a:cxn ang="0">
                    <a:pos x="1211" y="330"/>
                  </a:cxn>
                </a:cxnLst>
                <a:rect l="0" t="0" r="r" b="b"/>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solidFill>
                <a:prstDash val="solid"/>
                <a:round/>
              </a:ln>
              <a:effectLst/>
            </p:spPr>
            <p:txBody>
              <a:bodyPr wrap="none" anchor="ctr"/>
              <a:lstStyle/>
              <a:p>
                <a:endParaRPr lang="zh-CN" altLang="en-US"/>
              </a:p>
            </p:txBody>
          </p:sp>
          <p:sp>
            <p:nvSpPr>
              <p:cNvPr id="1200141" name="Rectangle 13"/>
              <p:cNvSpPr>
                <a:spLocks noChangeArrowheads="1"/>
              </p:cNvSpPr>
              <p:nvPr/>
            </p:nvSpPr>
            <p:spPr bwMode="auto">
              <a:xfrm>
                <a:off x="3582" y="806"/>
                <a:ext cx="1211" cy="2212"/>
              </a:xfrm>
              <a:prstGeom prst="rect">
                <a:avLst/>
              </a:prstGeom>
              <a:solidFill>
                <a:srgbClr val="CCFFFF"/>
              </a:solidFill>
              <a:ln w="38100">
                <a:solidFill>
                  <a:schemeClr val="tx1"/>
                </a:solidFill>
                <a:miter lim="800000"/>
              </a:ln>
              <a:effectLst>
                <a:outerShdw blurRad="50800" dist="106680" dir="2700000" algn="tl" rotWithShape="0">
                  <a:prstClr val="black">
                    <a:alpha val="43000"/>
                  </a:prstClr>
                </a:outerShdw>
              </a:effectLst>
            </p:spPr>
            <p:txBody>
              <a:bodyPr wrap="none" anchor="ctr"/>
              <a:lstStyle/>
              <a:p>
                <a:pPr algn="ctr" eaLnBrk="0" hangingPunct="0">
                  <a:lnSpc>
                    <a:spcPct val="100000"/>
                  </a:lnSpc>
                  <a:spcBef>
                    <a:spcPct val="0"/>
                  </a:spcBef>
                </a:pPr>
                <a:endParaRPr lang="zh-CN" altLang="zh-CN" sz="2000" b="0">
                  <a:effectLst/>
                  <a:ea typeface="宋体" panose="02010600030101010101" pitchFamily="2" charset="-122"/>
                </a:endParaRPr>
              </a:p>
            </p:txBody>
          </p:sp>
          <p:sp>
            <p:nvSpPr>
              <p:cNvPr id="1200142" name="Line 14"/>
              <p:cNvSpPr>
                <a:spLocks noChangeShapeType="1"/>
              </p:cNvSpPr>
              <p:nvPr/>
            </p:nvSpPr>
            <p:spPr bwMode="auto">
              <a:xfrm>
                <a:off x="3594" y="1244"/>
                <a:ext cx="1211" cy="0"/>
              </a:xfrm>
              <a:prstGeom prst="line">
                <a:avLst/>
              </a:prstGeom>
              <a:noFill/>
              <a:ln w="9525">
                <a:solidFill>
                  <a:srgbClr val="000000"/>
                </a:solidFill>
                <a:round/>
              </a:ln>
              <a:effectLst/>
            </p:spPr>
            <p:txBody>
              <a:bodyPr wrap="none" anchor="ctr"/>
              <a:lstStyle/>
              <a:p>
                <a:endParaRPr lang="zh-CN" altLang="en-US"/>
              </a:p>
            </p:txBody>
          </p:sp>
          <p:sp>
            <p:nvSpPr>
              <p:cNvPr id="1200143" name="Line 15"/>
              <p:cNvSpPr>
                <a:spLocks noChangeShapeType="1"/>
              </p:cNvSpPr>
              <p:nvPr/>
            </p:nvSpPr>
            <p:spPr bwMode="auto">
              <a:xfrm>
                <a:off x="3594" y="1500"/>
                <a:ext cx="1211" cy="0"/>
              </a:xfrm>
              <a:prstGeom prst="line">
                <a:avLst/>
              </a:prstGeom>
              <a:noFill/>
              <a:ln w="9525">
                <a:solidFill>
                  <a:schemeClr val="bg2"/>
                </a:solidFill>
                <a:round/>
              </a:ln>
              <a:effectLst/>
            </p:spPr>
            <p:txBody>
              <a:bodyPr wrap="none" anchor="ctr"/>
              <a:lstStyle/>
              <a:p>
                <a:endParaRPr lang="zh-CN" altLang="en-US"/>
              </a:p>
            </p:txBody>
          </p:sp>
          <p:sp>
            <p:nvSpPr>
              <p:cNvPr id="1200144" name="Line 16"/>
              <p:cNvSpPr>
                <a:spLocks noChangeShapeType="1"/>
              </p:cNvSpPr>
              <p:nvPr/>
            </p:nvSpPr>
            <p:spPr bwMode="auto">
              <a:xfrm>
                <a:off x="3594" y="1733"/>
                <a:ext cx="1211" cy="0"/>
              </a:xfrm>
              <a:prstGeom prst="line">
                <a:avLst/>
              </a:prstGeom>
              <a:noFill/>
              <a:ln w="9525">
                <a:solidFill>
                  <a:srgbClr val="000000"/>
                </a:solidFill>
                <a:round/>
              </a:ln>
              <a:effectLst/>
            </p:spPr>
            <p:txBody>
              <a:bodyPr wrap="none" anchor="ctr"/>
              <a:lstStyle/>
              <a:p>
                <a:endParaRPr lang="zh-CN" altLang="en-US"/>
              </a:p>
            </p:txBody>
          </p:sp>
          <p:sp>
            <p:nvSpPr>
              <p:cNvPr id="1200145" name="Line 17"/>
              <p:cNvSpPr>
                <a:spLocks noChangeShapeType="1"/>
              </p:cNvSpPr>
              <p:nvPr/>
            </p:nvSpPr>
            <p:spPr bwMode="auto">
              <a:xfrm>
                <a:off x="3594" y="1988"/>
                <a:ext cx="1211" cy="0"/>
              </a:xfrm>
              <a:prstGeom prst="line">
                <a:avLst/>
              </a:prstGeom>
              <a:noFill/>
              <a:ln w="9525">
                <a:solidFill>
                  <a:srgbClr val="000000"/>
                </a:solidFill>
                <a:round/>
              </a:ln>
              <a:effectLst/>
            </p:spPr>
            <p:txBody>
              <a:bodyPr wrap="none" anchor="ctr"/>
              <a:lstStyle/>
              <a:p>
                <a:endParaRPr lang="zh-CN" altLang="en-US"/>
              </a:p>
            </p:txBody>
          </p:sp>
          <p:sp>
            <p:nvSpPr>
              <p:cNvPr id="1200146" name="Line 18"/>
              <p:cNvSpPr>
                <a:spLocks noChangeShapeType="1"/>
              </p:cNvSpPr>
              <p:nvPr/>
            </p:nvSpPr>
            <p:spPr bwMode="auto">
              <a:xfrm>
                <a:off x="3582" y="2246"/>
                <a:ext cx="1211" cy="0"/>
              </a:xfrm>
              <a:prstGeom prst="line">
                <a:avLst/>
              </a:prstGeom>
              <a:noFill/>
              <a:ln w="9525">
                <a:solidFill>
                  <a:srgbClr val="000000"/>
                </a:solidFill>
                <a:round/>
              </a:ln>
              <a:effectLst/>
            </p:spPr>
            <p:txBody>
              <a:bodyPr wrap="none" anchor="ctr"/>
              <a:lstStyle/>
              <a:p>
                <a:endParaRPr lang="zh-CN" altLang="en-US"/>
              </a:p>
            </p:txBody>
          </p:sp>
          <p:sp>
            <p:nvSpPr>
              <p:cNvPr id="1200147" name="Line 19"/>
              <p:cNvSpPr>
                <a:spLocks noChangeShapeType="1"/>
              </p:cNvSpPr>
              <p:nvPr/>
            </p:nvSpPr>
            <p:spPr bwMode="auto">
              <a:xfrm>
                <a:off x="3594" y="2788"/>
                <a:ext cx="1211" cy="0"/>
              </a:xfrm>
              <a:prstGeom prst="line">
                <a:avLst/>
              </a:prstGeom>
              <a:noFill/>
              <a:ln w="9525">
                <a:solidFill>
                  <a:srgbClr val="000000"/>
                </a:solidFill>
                <a:round/>
              </a:ln>
              <a:effectLst/>
            </p:spPr>
            <p:txBody>
              <a:bodyPr wrap="none" anchor="ctr"/>
              <a:lstStyle/>
              <a:p>
                <a:endParaRPr lang="zh-CN" altLang="en-US"/>
              </a:p>
            </p:txBody>
          </p:sp>
          <p:sp>
            <p:nvSpPr>
              <p:cNvPr id="1200148" name="Line 20"/>
              <p:cNvSpPr>
                <a:spLocks noChangeShapeType="1"/>
              </p:cNvSpPr>
              <p:nvPr/>
            </p:nvSpPr>
            <p:spPr bwMode="auto">
              <a:xfrm>
                <a:off x="3582" y="3027"/>
                <a:ext cx="0" cy="456"/>
              </a:xfrm>
              <a:prstGeom prst="line">
                <a:avLst/>
              </a:prstGeom>
              <a:noFill/>
              <a:ln w="9525">
                <a:solidFill>
                  <a:srgbClr val="000000"/>
                </a:solidFill>
                <a:round/>
              </a:ln>
              <a:effectLst/>
            </p:spPr>
            <p:txBody>
              <a:bodyPr wrap="none" anchor="ctr"/>
              <a:lstStyle/>
              <a:p>
                <a:endParaRPr lang="zh-CN" altLang="en-US"/>
              </a:p>
            </p:txBody>
          </p:sp>
          <p:sp>
            <p:nvSpPr>
              <p:cNvPr id="1200149" name="Line 21"/>
              <p:cNvSpPr>
                <a:spLocks noChangeShapeType="1"/>
              </p:cNvSpPr>
              <p:nvPr/>
            </p:nvSpPr>
            <p:spPr bwMode="auto">
              <a:xfrm>
                <a:off x="4793" y="3027"/>
                <a:ext cx="1" cy="600"/>
              </a:xfrm>
              <a:prstGeom prst="line">
                <a:avLst/>
              </a:prstGeom>
              <a:noFill/>
              <a:ln w="9525">
                <a:solidFill>
                  <a:srgbClr val="000000"/>
                </a:solidFill>
                <a:round/>
              </a:ln>
              <a:effectLst/>
            </p:spPr>
            <p:txBody>
              <a:bodyPr wrap="none" anchor="ctr"/>
              <a:lstStyle/>
              <a:p>
                <a:endParaRPr lang="zh-CN" altLang="en-US"/>
              </a:p>
            </p:txBody>
          </p:sp>
          <p:sp>
            <p:nvSpPr>
              <p:cNvPr id="1200150" name="Text Box 22"/>
              <p:cNvSpPr txBox="1">
                <a:spLocks noChangeArrowheads="1"/>
              </p:cNvSpPr>
              <p:nvPr/>
            </p:nvSpPr>
            <p:spPr bwMode="auto">
              <a:xfrm>
                <a:off x="4072" y="863"/>
                <a:ext cx="310" cy="341"/>
              </a:xfrm>
              <a:prstGeom prst="rect">
                <a:avLst/>
              </a:prstGeom>
              <a:noFill/>
              <a:ln w="9525">
                <a:noFill/>
                <a:miter lim="800000"/>
              </a:ln>
              <a:effectLst/>
            </p:spPr>
            <p:txBody>
              <a:bodyPr vert="eaVert" wrap="none" anchor="ctr">
                <a:spAutoFit/>
              </a:bodyPr>
              <a:lstStyle/>
              <a:p>
                <a:pPr algn="ctr" eaLnBrk="0" hangingPunct="0">
                  <a:lnSpc>
                    <a:spcPct val="100000"/>
                  </a:lnSpc>
                  <a:spcBef>
                    <a:spcPct val="0"/>
                  </a:spcBef>
                </a:pPr>
                <a:r>
                  <a:rPr lang="en-US" altLang="zh-CN" sz="2000" b="0">
                    <a:effectLst/>
                    <a:ea typeface="宋体" panose="02010600030101010101" pitchFamily="2" charset="-122"/>
                  </a:rPr>
                  <a:t>…...</a:t>
                </a:r>
                <a:endParaRPr lang="en-US" altLang="zh-CN" sz="2000" b="0">
                  <a:effectLst/>
                  <a:ea typeface="宋体" panose="02010600030101010101" pitchFamily="2" charset="-122"/>
                </a:endParaRPr>
              </a:p>
            </p:txBody>
          </p:sp>
          <p:sp>
            <p:nvSpPr>
              <p:cNvPr id="1200151" name="Line 23"/>
              <p:cNvSpPr>
                <a:spLocks noChangeShapeType="1"/>
              </p:cNvSpPr>
              <p:nvPr/>
            </p:nvSpPr>
            <p:spPr bwMode="auto">
              <a:xfrm>
                <a:off x="3594" y="2510"/>
                <a:ext cx="1211" cy="0"/>
              </a:xfrm>
              <a:prstGeom prst="line">
                <a:avLst/>
              </a:prstGeom>
              <a:noFill/>
              <a:ln w="9525">
                <a:solidFill>
                  <a:srgbClr val="000000"/>
                </a:solidFill>
                <a:round/>
              </a:ln>
              <a:effectLst/>
            </p:spPr>
            <p:txBody>
              <a:bodyPr wrap="none" anchor="ctr"/>
              <a:lstStyle/>
              <a:p>
                <a:endParaRPr lang="zh-CN" altLang="en-US"/>
              </a:p>
            </p:txBody>
          </p:sp>
          <p:sp>
            <p:nvSpPr>
              <p:cNvPr id="1200152" name="Text Box 24"/>
              <p:cNvSpPr txBox="1">
                <a:spLocks noChangeArrowheads="1"/>
              </p:cNvSpPr>
              <p:nvPr/>
            </p:nvSpPr>
            <p:spPr bwMode="auto">
              <a:xfrm>
                <a:off x="3174" y="1134"/>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2000</a:t>
                </a:r>
                <a:endParaRPr lang="en-US" altLang="zh-CN" sz="2000">
                  <a:effectLst>
                    <a:outerShdw blurRad="38100" dist="38100" dir="2700000" algn="tl">
                      <a:srgbClr val="FFFFFF"/>
                    </a:outerShdw>
                  </a:effectLst>
                  <a:ea typeface="宋体" panose="02010600030101010101" pitchFamily="2" charset="-122"/>
                </a:endParaRPr>
              </a:p>
            </p:txBody>
          </p:sp>
          <p:sp>
            <p:nvSpPr>
              <p:cNvPr id="1200153" name="Text Box 25"/>
              <p:cNvSpPr txBox="1">
                <a:spLocks noChangeArrowheads="1"/>
              </p:cNvSpPr>
              <p:nvPr/>
            </p:nvSpPr>
            <p:spPr bwMode="auto">
              <a:xfrm>
                <a:off x="3175" y="2105"/>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2008</a:t>
                </a:r>
                <a:endParaRPr lang="en-US" altLang="zh-CN" sz="2000">
                  <a:solidFill>
                    <a:srgbClr val="336600"/>
                  </a:solidFill>
                  <a:effectLst>
                    <a:outerShdw blurRad="38100" dist="38100" dir="2700000" algn="tl">
                      <a:srgbClr val="000000"/>
                    </a:outerShdw>
                  </a:effectLst>
                  <a:ea typeface="宋体" panose="02010600030101010101" pitchFamily="2" charset="-122"/>
                </a:endParaRPr>
              </a:p>
            </p:txBody>
          </p:sp>
          <p:sp>
            <p:nvSpPr>
              <p:cNvPr id="1200154" name="Text Box 26"/>
              <p:cNvSpPr txBox="1">
                <a:spLocks noChangeArrowheads="1"/>
              </p:cNvSpPr>
              <p:nvPr/>
            </p:nvSpPr>
            <p:spPr bwMode="auto">
              <a:xfrm>
                <a:off x="3156" y="2372"/>
                <a:ext cx="472"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200A</a:t>
                </a:r>
                <a:endParaRPr lang="en-US" altLang="zh-CN" sz="2000">
                  <a:effectLst>
                    <a:outerShdw blurRad="38100" dist="38100" dir="2700000" algn="tl">
                      <a:srgbClr val="FFFFFF"/>
                    </a:outerShdw>
                  </a:effectLst>
                  <a:ea typeface="宋体" panose="02010600030101010101" pitchFamily="2" charset="-122"/>
                </a:endParaRPr>
              </a:p>
            </p:txBody>
          </p:sp>
          <p:sp>
            <p:nvSpPr>
              <p:cNvPr id="1200155" name="Text Box 27"/>
              <p:cNvSpPr txBox="1">
                <a:spLocks noChangeArrowheads="1"/>
              </p:cNvSpPr>
              <p:nvPr/>
            </p:nvSpPr>
            <p:spPr bwMode="auto">
              <a:xfrm>
                <a:off x="3174" y="1377"/>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2002</a:t>
                </a:r>
                <a:endParaRPr lang="en-US" altLang="zh-CN" sz="2000">
                  <a:effectLst>
                    <a:outerShdw blurRad="38100" dist="38100" dir="2700000" algn="tl">
                      <a:srgbClr val="FFFFFF"/>
                    </a:outerShdw>
                  </a:effectLst>
                  <a:ea typeface="宋体" panose="02010600030101010101" pitchFamily="2" charset="-122"/>
                </a:endParaRPr>
              </a:p>
            </p:txBody>
          </p:sp>
          <p:sp>
            <p:nvSpPr>
              <p:cNvPr id="1200156" name="Text Box 28"/>
              <p:cNvSpPr txBox="1">
                <a:spLocks noChangeArrowheads="1"/>
              </p:cNvSpPr>
              <p:nvPr/>
            </p:nvSpPr>
            <p:spPr bwMode="auto">
              <a:xfrm>
                <a:off x="3174" y="1620"/>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2004</a:t>
                </a:r>
                <a:endParaRPr lang="en-US" altLang="zh-CN" sz="2000">
                  <a:effectLst>
                    <a:outerShdw blurRad="38100" dist="38100" dir="2700000" algn="tl">
                      <a:srgbClr val="FFFFFF"/>
                    </a:outerShdw>
                  </a:effectLst>
                  <a:ea typeface="宋体" panose="02010600030101010101" pitchFamily="2" charset="-122"/>
                </a:endParaRPr>
              </a:p>
            </p:txBody>
          </p:sp>
          <p:sp>
            <p:nvSpPr>
              <p:cNvPr id="1200157" name="Text Box 29"/>
              <p:cNvSpPr txBox="1">
                <a:spLocks noChangeArrowheads="1"/>
              </p:cNvSpPr>
              <p:nvPr/>
            </p:nvSpPr>
            <p:spPr bwMode="auto">
              <a:xfrm>
                <a:off x="3174" y="1862"/>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2006</a:t>
                </a:r>
                <a:endParaRPr lang="en-US" altLang="zh-CN" sz="2000" dirty="0">
                  <a:effectLst>
                    <a:outerShdw blurRad="38100" dist="38100" dir="2700000" algn="tl">
                      <a:srgbClr val="FFFFFF"/>
                    </a:outerShdw>
                  </a:effectLst>
                  <a:ea typeface="宋体" panose="02010600030101010101" pitchFamily="2" charset="-122"/>
                </a:endParaRPr>
              </a:p>
            </p:txBody>
          </p:sp>
          <p:grpSp>
            <p:nvGrpSpPr>
              <p:cNvPr id="1200158" name="Group 30"/>
              <p:cNvGrpSpPr/>
              <p:nvPr/>
            </p:nvGrpSpPr>
            <p:grpSpPr bwMode="auto">
              <a:xfrm>
                <a:off x="3597" y="1380"/>
                <a:ext cx="60" cy="1548"/>
                <a:chOff x="3960" y="1560"/>
                <a:chExt cx="60" cy="1548"/>
              </a:xfrm>
            </p:grpSpPr>
            <p:sp>
              <p:nvSpPr>
                <p:cNvPr id="1200159" name="Line 31"/>
                <p:cNvSpPr>
                  <a:spLocks noChangeShapeType="1"/>
                </p:cNvSpPr>
                <p:nvPr/>
              </p:nvSpPr>
              <p:spPr bwMode="auto">
                <a:xfrm>
                  <a:off x="3960" y="156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0160" name="Line 32"/>
                <p:cNvSpPr>
                  <a:spLocks noChangeShapeType="1"/>
                </p:cNvSpPr>
                <p:nvPr/>
              </p:nvSpPr>
              <p:spPr bwMode="auto">
                <a:xfrm>
                  <a:off x="3960" y="2076"/>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0161" name="Line 33"/>
                <p:cNvSpPr>
                  <a:spLocks noChangeShapeType="1"/>
                </p:cNvSpPr>
                <p:nvPr/>
              </p:nvSpPr>
              <p:spPr bwMode="auto">
                <a:xfrm>
                  <a:off x="3960" y="2334"/>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0162" name="Line 34"/>
                <p:cNvSpPr>
                  <a:spLocks noChangeShapeType="1"/>
                </p:cNvSpPr>
                <p:nvPr/>
              </p:nvSpPr>
              <p:spPr bwMode="auto">
                <a:xfrm>
                  <a:off x="3960" y="2592"/>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0163" name="Line 35"/>
                <p:cNvSpPr>
                  <a:spLocks noChangeShapeType="1"/>
                </p:cNvSpPr>
                <p:nvPr/>
              </p:nvSpPr>
              <p:spPr bwMode="auto">
                <a:xfrm>
                  <a:off x="3960" y="285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0164" name="Line 36"/>
                <p:cNvSpPr>
                  <a:spLocks noChangeShapeType="1"/>
                </p:cNvSpPr>
                <p:nvPr/>
              </p:nvSpPr>
              <p:spPr bwMode="auto">
                <a:xfrm>
                  <a:off x="3960" y="310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0165" name="Line 37"/>
                <p:cNvSpPr>
                  <a:spLocks noChangeShapeType="1"/>
                </p:cNvSpPr>
                <p:nvPr/>
              </p:nvSpPr>
              <p:spPr bwMode="auto">
                <a:xfrm>
                  <a:off x="3960" y="181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grpSp>
          <p:grpSp>
            <p:nvGrpSpPr>
              <p:cNvPr id="1200166" name="Group 38"/>
              <p:cNvGrpSpPr/>
              <p:nvPr/>
            </p:nvGrpSpPr>
            <p:grpSpPr bwMode="auto">
              <a:xfrm>
                <a:off x="4725" y="1368"/>
                <a:ext cx="60" cy="1548"/>
                <a:chOff x="3960" y="1560"/>
                <a:chExt cx="60" cy="1548"/>
              </a:xfrm>
            </p:grpSpPr>
            <p:sp>
              <p:nvSpPr>
                <p:cNvPr id="1200167" name="Line 39"/>
                <p:cNvSpPr>
                  <a:spLocks noChangeShapeType="1"/>
                </p:cNvSpPr>
                <p:nvPr/>
              </p:nvSpPr>
              <p:spPr bwMode="auto">
                <a:xfrm>
                  <a:off x="3960" y="156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0168" name="Line 40"/>
                <p:cNvSpPr>
                  <a:spLocks noChangeShapeType="1"/>
                </p:cNvSpPr>
                <p:nvPr/>
              </p:nvSpPr>
              <p:spPr bwMode="auto">
                <a:xfrm>
                  <a:off x="3960" y="2076"/>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0169" name="Line 41"/>
                <p:cNvSpPr>
                  <a:spLocks noChangeShapeType="1"/>
                </p:cNvSpPr>
                <p:nvPr/>
              </p:nvSpPr>
              <p:spPr bwMode="auto">
                <a:xfrm>
                  <a:off x="3960" y="2334"/>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0170" name="Line 42"/>
                <p:cNvSpPr>
                  <a:spLocks noChangeShapeType="1"/>
                </p:cNvSpPr>
                <p:nvPr/>
              </p:nvSpPr>
              <p:spPr bwMode="auto">
                <a:xfrm>
                  <a:off x="3960" y="2592"/>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0171" name="Line 43"/>
                <p:cNvSpPr>
                  <a:spLocks noChangeShapeType="1"/>
                </p:cNvSpPr>
                <p:nvPr/>
              </p:nvSpPr>
              <p:spPr bwMode="auto">
                <a:xfrm>
                  <a:off x="3960" y="285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0172" name="Line 44"/>
                <p:cNvSpPr>
                  <a:spLocks noChangeShapeType="1"/>
                </p:cNvSpPr>
                <p:nvPr/>
              </p:nvSpPr>
              <p:spPr bwMode="auto">
                <a:xfrm>
                  <a:off x="3960" y="310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0173" name="Line 45"/>
                <p:cNvSpPr>
                  <a:spLocks noChangeShapeType="1"/>
                </p:cNvSpPr>
                <p:nvPr/>
              </p:nvSpPr>
              <p:spPr bwMode="auto">
                <a:xfrm>
                  <a:off x="3960" y="181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grpSp>
          <p:sp>
            <p:nvSpPr>
              <p:cNvPr id="1200174" name="Line 46"/>
              <p:cNvSpPr>
                <a:spLocks noChangeShapeType="1"/>
              </p:cNvSpPr>
              <p:nvPr/>
            </p:nvSpPr>
            <p:spPr bwMode="auto">
              <a:xfrm>
                <a:off x="3588" y="3252"/>
                <a:ext cx="1200" cy="0"/>
              </a:xfrm>
              <a:prstGeom prst="line">
                <a:avLst/>
              </a:prstGeom>
              <a:noFill/>
              <a:ln w="6350">
                <a:solidFill>
                  <a:schemeClr val="tx1"/>
                </a:solidFill>
                <a:round/>
                <a:headEnd type="none" w="lg" len="lg"/>
              </a:ln>
              <a:effectLst/>
            </p:spPr>
            <p:txBody>
              <a:bodyPr wrap="none" lIns="90000" tIns="46800" rIns="90000" bIns="46800" anchor="ctr">
                <a:spAutoFit/>
              </a:bodyPr>
              <a:lstStyle/>
              <a:p>
                <a:endParaRPr lang="zh-CN" altLang="en-US"/>
              </a:p>
            </p:txBody>
          </p:sp>
          <p:sp>
            <p:nvSpPr>
              <p:cNvPr id="1200175" name="Line 47"/>
              <p:cNvSpPr>
                <a:spLocks noChangeShapeType="1"/>
              </p:cNvSpPr>
              <p:nvPr/>
            </p:nvSpPr>
            <p:spPr bwMode="auto">
              <a:xfrm flipV="1">
                <a:off x="3588" y="3144"/>
                <a:ext cx="60" cy="12"/>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200176" name="Line 48"/>
              <p:cNvSpPr>
                <a:spLocks noChangeShapeType="1"/>
              </p:cNvSpPr>
              <p:nvPr/>
            </p:nvSpPr>
            <p:spPr bwMode="auto">
              <a:xfrm flipH="1" flipV="1">
                <a:off x="4740" y="3132"/>
                <a:ext cx="48" cy="12"/>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0177" name="Text Box 49"/>
              <p:cNvSpPr txBox="1">
                <a:spLocks noChangeArrowheads="1"/>
              </p:cNvSpPr>
              <p:nvPr/>
            </p:nvSpPr>
            <p:spPr bwMode="auto">
              <a:xfrm>
                <a:off x="3144" y="2660"/>
                <a:ext cx="472"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200C</a:t>
                </a:r>
                <a:endParaRPr lang="en-US" altLang="zh-CN" sz="2000">
                  <a:effectLst>
                    <a:outerShdw blurRad="38100" dist="38100" dir="2700000" algn="tl">
                      <a:srgbClr val="FFFFFF"/>
                    </a:outerShdw>
                  </a:effectLst>
                  <a:ea typeface="宋体" panose="02010600030101010101" pitchFamily="2" charset="-122"/>
                </a:endParaRPr>
              </a:p>
            </p:txBody>
          </p:sp>
          <p:sp>
            <p:nvSpPr>
              <p:cNvPr id="1200178" name="Text Box 50"/>
              <p:cNvSpPr txBox="1">
                <a:spLocks noChangeArrowheads="1"/>
              </p:cNvSpPr>
              <p:nvPr/>
            </p:nvSpPr>
            <p:spPr bwMode="auto">
              <a:xfrm>
                <a:off x="3149" y="2900"/>
                <a:ext cx="463"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200E</a:t>
                </a:r>
                <a:endParaRPr lang="en-US" altLang="zh-CN" sz="2000">
                  <a:effectLst>
                    <a:outerShdw blurRad="38100" dist="38100" dir="2700000" algn="tl">
                      <a:srgbClr val="FFFFFF"/>
                    </a:outerShdw>
                  </a:effectLst>
                  <a:ea typeface="宋体" panose="02010600030101010101" pitchFamily="2" charset="-122"/>
                </a:endParaRPr>
              </a:p>
            </p:txBody>
          </p:sp>
          <p:sp>
            <p:nvSpPr>
              <p:cNvPr id="1200179" name="Text Box 51"/>
              <p:cNvSpPr txBox="1">
                <a:spLocks noChangeArrowheads="1"/>
              </p:cNvSpPr>
              <p:nvPr/>
            </p:nvSpPr>
            <p:spPr bwMode="auto">
              <a:xfrm>
                <a:off x="3174" y="3128"/>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2010</a:t>
                </a:r>
                <a:endParaRPr lang="en-US" altLang="zh-CN" sz="2000">
                  <a:effectLst>
                    <a:outerShdw blurRad="38100" dist="38100" dir="2700000" algn="tl">
                      <a:srgbClr val="FFFFFF"/>
                    </a:outerShdw>
                  </a:effectLst>
                  <a:ea typeface="宋体" panose="02010600030101010101" pitchFamily="2" charset="-122"/>
                </a:endParaRPr>
              </a:p>
            </p:txBody>
          </p:sp>
          <p:sp>
            <p:nvSpPr>
              <p:cNvPr id="1200140" name="Freeform 12"/>
              <p:cNvSpPr/>
              <p:nvPr/>
            </p:nvSpPr>
            <p:spPr bwMode="auto">
              <a:xfrm>
                <a:off x="3583" y="3018"/>
                <a:ext cx="1212" cy="672"/>
              </a:xfrm>
              <a:custGeom>
                <a:avLst/>
                <a:gdLst/>
                <a:ahLst/>
                <a:cxnLst>
                  <a:cxn ang="0">
                    <a:pos x="12" y="0"/>
                  </a:cxn>
                  <a:cxn ang="0">
                    <a:pos x="1212" y="0"/>
                  </a:cxn>
                  <a:cxn ang="0">
                    <a:pos x="1212" y="624"/>
                  </a:cxn>
                  <a:cxn ang="0">
                    <a:pos x="1140" y="672"/>
                  </a:cxn>
                  <a:cxn ang="0">
                    <a:pos x="720" y="468"/>
                  </a:cxn>
                  <a:cxn ang="0">
                    <a:pos x="540" y="384"/>
                  </a:cxn>
                  <a:cxn ang="0">
                    <a:pos x="360" y="372"/>
                  </a:cxn>
                  <a:cxn ang="0">
                    <a:pos x="216" y="408"/>
                  </a:cxn>
                  <a:cxn ang="0">
                    <a:pos x="0" y="468"/>
                  </a:cxn>
                  <a:cxn ang="0">
                    <a:pos x="12" y="0"/>
                  </a:cxn>
                </a:cxnLst>
                <a:rect l="0" t="0" r="r" b="b"/>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CCFFFF"/>
              </a:solidFill>
              <a:ln w="38100" cmpd="sng">
                <a:solidFill>
                  <a:schemeClr val="tx1"/>
                </a:solidFill>
                <a:round/>
              </a:ln>
              <a:effectLst>
                <a:outerShdw blurRad="50800" dist="106680" dir="2700000" algn="tl" rotWithShape="0">
                  <a:prstClr val="black">
                    <a:alpha val="43000"/>
                  </a:prstClr>
                </a:outerShdw>
              </a:effectLst>
            </p:spPr>
            <p:txBody>
              <a:bodyPr wrap="none" anchor="ctr"/>
              <a:lstStyle/>
              <a:p>
                <a:endParaRPr lang="zh-CN" altLang="en-US"/>
              </a:p>
            </p:txBody>
          </p:sp>
        </p:grpSp>
        <p:sp>
          <p:nvSpPr>
            <p:cNvPr id="1200180" name="Text Box 52"/>
            <p:cNvSpPr txBox="1">
              <a:spLocks noChangeArrowheads="1"/>
            </p:cNvSpPr>
            <p:nvPr/>
          </p:nvSpPr>
          <p:spPr bwMode="auto">
            <a:xfrm>
              <a:off x="3818" y="2992"/>
              <a:ext cx="310" cy="179"/>
            </a:xfrm>
            <a:prstGeom prst="rect">
              <a:avLst/>
            </a:prstGeom>
            <a:noFill/>
            <a:ln w="9525">
              <a:noFill/>
              <a:miter lim="800000"/>
            </a:ln>
            <a:effectLst/>
          </p:spPr>
          <p:txBody>
            <a:bodyPr vert="eaVert" wrap="none" anchor="ctr">
              <a:spAutoFit/>
            </a:bodyPr>
            <a:lstStyle/>
            <a:p>
              <a:pPr algn="ctr" eaLnBrk="0" hangingPunct="0">
                <a:lnSpc>
                  <a:spcPct val="100000"/>
                </a:lnSpc>
                <a:spcBef>
                  <a:spcPct val="0"/>
                </a:spcBef>
              </a:pPr>
              <a:r>
                <a:rPr lang="en-US" altLang="zh-CN" sz="2000" b="0">
                  <a:effectLst/>
                  <a:ea typeface="宋体" panose="02010600030101010101" pitchFamily="2" charset="-122"/>
                </a:rPr>
                <a:t>...</a:t>
              </a:r>
              <a:endParaRPr lang="en-US" altLang="zh-CN" sz="2000" b="0">
                <a:effectLst/>
                <a:ea typeface="宋体" panose="02010600030101010101" pitchFamily="2" charset="-122"/>
              </a:endParaRPr>
            </a:p>
          </p:txBody>
        </p:sp>
      </p:grpSp>
      <p:sp>
        <p:nvSpPr>
          <p:cNvPr id="1200181" name="Text Box 53"/>
          <p:cNvSpPr txBox="1">
            <a:spLocks noChangeArrowheads="1"/>
          </p:cNvSpPr>
          <p:nvPr/>
        </p:nvSpPr>
        <p:spPr bwMode="auto">
          <a:xfrm>
            <a:off x="9025557" y="1918046"/>
            <a:ext cx="336550" cy="45720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0000FF"/>
                </a:solidFill>
                <a:effectLst>
                  <a:outerShdw blurRad="38100" dist="38100" dir="2700000" algn="tl">
                    <a:srgbClr val="000000"/>
                  </a:outerShdw>
                </a:effectLst>
                <a:ea typeface="宋体" panose="02010600030101010101" pitchFamily="2" charset="-122"/>
              </a:rPr>
              <a:t>5</a:t>
            </a:r>
            <a:endParaRPr lang="en-US" altLang="zh-CN">
              <a:solidFill>
                <a:srgbClr val="0000FF"/>
              </a:solidFill>
              <a:effectLst>
                <a:outerShdw blurRad="38100" dist="38100" dir="2700000" algn="tl">
                  <a:srgbClr val="000000"/>
                </a:outerShdw>
              </a:effectLst>
              <a:ea typeface="宋体" panose="02010600030101010101" pitchFamily="2" charset="-122"/>
            </a:endParaRPr>
          </a:p>
        </p:txBody>
      </p:sp>
      <p:sp>
        <p:nvSpPr>
          <p:cNvPr id="1200182" name="Text Box 54"/>
          <p:cNvSpPr txBox="1">
            <a:spLocks noChangeArrowheads="1"/>
          </p:cNvSpPr>
          <p:nvPr/>
        </p:nvSpPr>
        <p:spPr bwMode="auto">
          <a:xfrm>
            <a:off x="9028732" y="2292696"/>
            <a:ext cx="336550" cy="45720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FF3300"/>
                </a:solidFill>
                <a:effectLst>
                  <a:outerShdw blurRad="38100" dist="38100" dir="2700000" algn="tl">
                    <a:srgbClr val="000000"/>
                  </a:outerShdw>
                </a:effectLst>
                <a:ea typeface="宋体" panose="02010600030101010101" pitchFamily="2" charset="-122"/>
              </a:rPr>
              <a:t>9</a:t>
            </a:r>
            <a:endParaRPr lang="en-US" altLang="zh-CN">
              <a:solidFill>
                <a:srgbClr val="0000FF"/>
              </a:solidFill>
              <a:effectLst>
                <a:outerShdw blurRad="38100" dist="38100" dir="2700000" algn="tl">
                  <a:srgbClr val="000000"/>
                </a:outerShdw>
              </a:effectLst>
              <a:ea typeface="宋体" panose="02010600030101010101" pitchFamily="2" charset="-122"/>
            </a:endParaRPr>
          </a:p>
        </p:txBody>
      </p:sp>
      <p:grpSp>
        <p:nvGrpSpPr>
          <p:cNvPr id="1200183" name="Group 55"/>
          <p:cNvGrpSpPr/>
          <p:nvPr/>
        </p:nvGrpSpPr>
        <p:grpSpPr bwMode="auto">
          <a:xfrm>
            <a:off x="8722344" y="1522759"/>
            <a:ext cx="3062288" cy="1812926"/>
            <a:chOff x="3888" y="977"/>
            <a:chExt cx="1929" cy="1142"/>
          </a:xfrm>
        </p:grpSpPr>
        <p:grpSp>
          <p:nvGrpSpPr>
            <p:cNvPr id="1200184" name="Group 56"/>
            <p:cNvGrpSpPr/>
            <p:nvPr/>
          </p:nvGrpSpPr>
          <p:grpSpPr bwMode="auto">
            <a:xfrm>
              <a:off x="4783" y="1125"/>
              <a:ext cx="1030" cy="252"/>
              <a:chOff x="4402" y="1437"/>
              <a:chExt cx="1030" cy="252"/>
            </a:xfrm>
          </p:grpSpPr>
          <p:sp>
            <p:nvSpPr>
              <p:cNvPr id="1200185" name="Line 57"/>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latin typeface="+mn-lt"/>
                  <a:ea typeface="楷体" panose="02010609060101010101" pitchFamily="49" charset="-122"/>
                </a:endParaRPr>
              </a:p>
            </p:txBody>
          </p:sp>
          <p:sp>
            <p:nvSpPr>
              <p:cNvPr id="1200186" name="Text Box 58"/>
              <p:cNvSpPr txBox="1">
                <a:spLocks noChangeArrowheads="1"/>
              </p:cNvSpPr>
              <p:nvPr/>
            </p:nvSpPr>
            <p:spPr bwMode="auto">
              <a:xfrm>
                <a:off x="4584" y="1437"/>
                <a:ext cx="848" cy="252"/>
              </a:xfrm>
              <a:prstGeom prst="rect">
                <a:avLst/>
              </a:prstGeom>
              <a:noFill/>
              <a:ln w="9525">
                <a:noFill/>
                <a:miter lim="800000"/>
                <a:headEnd type="none" w="lg" len="lg"/>
              </a:ln>
              <a:effectLst/>
            </p:spPr>
            <p:txBody>
              <a:bodyPr wrap="none">
                <a:spAutoFit/>
              </a:bodyPr>
              <a:lstStyle/>
              <a:p>
                <a:pPr>
                  <a:lnSpc>
                    <a:spcPct val="100000"/>
                  </a:lnSpc>
                  <a:spcBef>
                    <a:spcPct val="0"/>
                  </a:spcBef>
                </a:pPr>
                <a:r>
                  <a:rPr lang="zh-CN" altLang="en-US" sz="2000" dirty="0">
                    <a:effectLst>
                      <a:outerShdw blurRad="38100" dist="38100" dir="2700000" algn="tl">
                        <a:srgbClr val="FFFFFF"/>
                      </a:outerShdw>
                    </a:effectLst>
                    <a:latin typeface="+mn-lt"/>
                    <a:ea typeface="楷体" panose="02010609060101010101" pitchFamily="49" charset="-122"/>
                  </a:rPr>
                  <a:t>整型变量</a:t>
                </a:r>
                <a:r>
                  <a:rPr lang="en-US" altLang="zh-CN" sz="2000" dirty="0">
                    <a:effectLst>
                      <a:outerShdw blurRad="38100" dist="38100" dir="2700000" algn="tl">
                        <a:srgbClr val="FFFFFF"/>
                      </a:outerShdw>
                    </a:effectLst>
                    <a:latin typeface="+mn-lt"/>
                    <a:ea typeface="楷体" panose="02010609060101010101" pitchFamily="49" charset="-122"/>
                  </a:rPr>
                  <a:t>a</a:t>
                </a:r>
                <a:endParaRPr lang="en-US" altLang="zh-CN" sz="2000" dirty="0">
                  <a:effectLst>
                    <a:outerShdw blurRad="38100" dist="38100" dir="2700000" algn="tl">
                      <a:srgbClr val="FFFFFF"/>
                    </a:outerShdw>
                  </a:effectLst>
                  <a:latin typeface="+mn-lt"/>
                  <a:ea typeface="楷体" panose="02010609060101010101" pitchFamily="49" charset="-122"/>
                </a:endParaRPr>
              </a:p>
            </p:txBody>
          </p:sp>
        </p:grpSp>
        <p:grpSp>
          <p:nvGrpSpPr>
            <p:cNvPr id="1200187" name="Group 59"/>
            <p:cNvGrpSpPr/>
            <p:nvPr/>
          </p:nvGrpSpPr>
          <p:grpSpPr bwMode="auto">
            <a:xfrm>
              <a:off x="4783" y="1365"/>
              <a:ext cx="1034" cy="252"/>
              <a:chOff x="4426" y="1917"/>
              <a:chExt cx="1034" cy="252"/>
            </a:xfrm>
          </p:grpSpPr>
          <p:sp>
            <p:nvSpPr>
              <p:cNvPr id="1200188" name="Line 60"/>
              <p:cNvSpPr>
                <a:spLocks noChangeShapeType="1"/>
              </p:cNvSpPr>
              <p:nvPr/>
            </p:nvSpPr>
            <p:spPr bwMode="auto">
              <a:xfrm flipH="1">
                <a:off x="4426" y="204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latin typeface="+mn-lt"/>
                  <a:ea typeface="楷体" panose="02010609060101010101" pitchFamily="49" charset="-122"/>
                </a:endParaRPr>
              </a:p>
            </p:txBody>
          </p:sp>
          <p:sp>
            <p:nvSpPr>
              <p:cNvPr id="1200189" name="Text Box 61"/>
              <p:cNvSpPr txBox="1">
                <a:spLocks noChangeArrowheads="1"/>
              </p:cNvSpPr>
              <p:nvPr/>
            </p:nvSpPr>
            <p:spPr bwMode="auto">
              <a:xfrm>
                <a:off x="4523" y="1917"/>
                <a:ext cx="937" cy="252"/>
              </a:xfrm>
              <a:prstGeom prst="rect">
                <a:avLst/>
              </a:prstGeom>
              <a:noFill/>
              <a:ln w="9525">
                <a:noFill/>
                <a:miter lim="800000"/>
                <a:headEnd type="none" w="lg" len="lg"/>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latin typeface="+mn-lt"/>
                    <a:ea typeface="楷体" panose="02010609060101010101" pitchFamily="49" charset="-122"/>
                  </a:rPr>
                  <a:t>  </a:t>
                </a:r>
                <a:r>
                  <a:rPr lang="zh-CN" altLang="en-US" sz="2000">
                    <a:effectLst>
                      <a:outerShdw blurRad="38100" dist="38100" dir="2700000" algn="tl">
                        <a:srgbClr val="FFFFFF"/>
                      </a:outerShdw>
                    </a:effectLst>
                    <a:latin typeface="+mn-lt"/>
                    <a:ea typeface="楷体" panose="02010609060101010101" pitchFamily="49" charset="-122"/>
                  </a:rPr>
                  <a:t>整型变量</a:t>
                </a:r>
                <a:r>
                  <a:rPr lang="en-US" altLang="zh-CN" sz="2000">
                    <a:effectLst>
                      <a:outerShdw blurRad="38100" dist="38100" dir="2700000" algn="tl">
                        <a:srgbClr val="FFFFFF"/>
                      </a:outerShdw>
                    </a:effectLst>
                    <a:latin typeface="+mn-lt"/>
                    <a:ea typeface="楷体" panose="02010609060101010101" pitchFamily="49" charset="-122"/>
                  </a:rPr>
                  <a:t>b</a:t>
                </a:r>
                <a:endParaRPr lang="en-US" altLang="zh-CN" sz="2000">
                  <a:effectLst>
                    <a:outerShdw blurRad="38100" dist="38100" dir="2700000" algn="tl">
                      <a:srgbClr val="FFFFFF"/>
                    </a:outerShdw>
                  </a:effectLst>
                  <a:latin typeface="+mn-lt"/>
                  <a:ea typeface="楷体" panose="02010609060101010101" pitchFamily="49" charset="-122"/>
                </a:endParaRPr>
              </a:p>
            </p:txBody>
          </p:sp>
        </p:grpSp>
        <p:sp>
          <p:nvSpPr>
            <p:cNvPr id="1200190" name="Text Box 62"/>
            <p:cNvSpPr txBox="1">
              <a:spLocks noChangeArrowheads="1"/>
            </p:cNvSpPr>
            <p:nvPr/>
          </p:nvSpPr>
          <p:spPr bwMode="auto">
            <a:xfrm>
              <a:off x="3888" y="977"/>
              <a:ext cx="573" cy="252"/>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solidFill>
                    <a:srgbClr val="FF3300"/>
                  </a:solidFill>
                  <a:effectLst>
                    <a:outerShdw blurRad="38100" dist="38100" dir="2700000" algn="tl">
                      <a:srgbClr val="000000"/>
                    </a:outerShdw>
                  </a:effectLst>
                  <a:latin typeface="+mn-lt"/>
                  <a:ea typeface="楷体" panose="02010609060101010101" pitchFamily="49" charset="-122"/>
                </a:rPr>
                <a:t>(main)</a:t>
              </a:r>
              <a:endParaRPr lang="en-US" altLang="zh-CN" sz="2000">
                <a:solidFill>
                  <a:schemeClr val="accent2"/>
                </a:solidFill>
                <a:effectLst>
                  <a:outerShdw blurRad="38100" dist="38100" dir="2700000" algn="tl">
                    <a:srgbClr val="000000"/>
                  </a:outerShdw>
                </a:effectLst>
                <a:latin typeface="+mn-lt"/>
                <a:ea typeface="楷体" panose="02010609060101010101" pitchFamily="49" charset="-122"/>
              </a:endParaRPr>
            </a:p>
          </p:txBody>
        </p:sp>
        <p:grpSp>
          <p:nvGrpSpPr>
            <p:cNvPr id="1200191" name="Group 63"/>
            <p:cNvGrpSpPr/>
            <p:nvPr/>
          </p:nvGrpSpPr>
          <p:grpSpPr bwMode="auto">
            <a:xfrm>
              <a:off x="4783" y="1605"/>
              <a:ext cx="869" cy="250"/>
              <a:chOff x="4402" y="1437"/>
              <a:chExt cx="869" cy="250"/>
            </a:xfrm>
          </p:grpSpPr>
          <p:sp>
            <p:nvSpPr>
              <p:cNvPr id="1200192" name="Line 64"/>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latin typeface="+mn-lt"/>
                  <a:ea typeface="楷体" panose="02010609060101010101" pitchFamily="49" charset="-122"/>
                </a:endParaRPr>
              </a:p>
            </p:txBody>
          </p:sp>
          <p:sp>
            <p:nvSpPr>
              <p:cNvPr id="1200193" name="Text Box 65"/>
              <p:cNvSpPr txBox="1">
                <a:spLocks noChangeArrowheads="1"/>
              </p:cNvSpPr>
              <p:nvPr/>
            </p:nvSpPr>
            <p:spPr bwMode="auto">
              <a:xfrm>
                <a:off x="4584" y="1437"/>
                <a:ext cx="687" cy="250"/>
              </a:xfrm>
              <a:prstGeom prst="rect">
                <a:avLst/>
              </a:prstGeom>
              <a:noFill/>
              <a:ln w="9525">
                <a:noFill/>
                <a:miter lim="800000"/>
                <a:headEnd type="none" w="lg" len="lg"/>
              </a:ln>
              <a:effectLst/>
            </p:spPr>
            <p:txBody>
              <a:bodyPr wrap="none">
                <a:spAutoFit/>
              </a:bodyPr>
              <a:lstStyle/>
              <a:p>
                <a:pPr>
                  <a:lnSpc>
                    <a:spcPct val="100000"/>
                  </a:lnSpc>
                  <a:spcBef>
                    <a:spcPct val="0"/>
                  </a:spcBef>
                </a:pPr>
                <a:r>
                  <a:rPr lang="zh-CN" altLang="en-US" sz="2000">
                    <a:effectLst>
                      <a:outerShdw blurRad="38100" dist="38100" dir="2700000" algn="tl">
                        <a:srgbClr val="FFFFFF"/>
                      </a:outerShdw>
                    </a:effectLst>
                    <a:latin typeface="+mn-lt"/>
                    <a:ea typeface="楷体" panose="02010609060101010101" pitchFamily="49" charset="-122"/>
                  </a:rPr>
                  <a:t>指针</a:t>
                </a:r>
                <a:r>
                  <a:rPr lang="en-US" altLang="zh-CN" sz="2000">
                    <a:effectLst>
                      <a:outerShdw blurRad="38100" dist="38100" dir="2700000" algn="tl">
                        <a:srgbClr val="FFFFFF"/>
                      </a:outerShdw>
                    </a:effectLst>
                    <a:latin typeface="+mn-lt"/>
                    <a:ea typeface="楷体" panose="02010609060101010101" pitchFamily="49" charset="-122"/>
                  </a:rPr>
                  <a:t>p_1</a:t>
                </a:r>
                <a:endParaRPr lang="en-US" altLang="zh-CN" sz="2000">
                  <a:effectLst>
                    <a:outerShdw blurRad="38100" dist="38100" dir="2700000" algn="tl">
                      <a:srgbClr val="FFFFFF"/>
                    </a:outerShdw>
                  </a:effectLst>
                  <a:latin typeface="+mn-lt"/>
                  <a:ea typeface="楷体" panose="02010609060101010101" pitchFamily="49" charset="-122"/>
                </a:endParaRPr>
              </a:p>
            </p:txBody>
          </p:sp>
        </p:grpSp>
        <p:grpSp>
          <p:nvGrpSpPr>
            <p:cNvPr id="1200194" name="Group 66"/>
            <p:cNvGrpSpPr/>
            <p:nvPr/>
          </p:nvGrpSpPr>
          <p:grpSpPr bwMode="auto">
            <a:xfrm>
              <a:off x="4795" y="1869"/>
              <a:ext cx="869" cy="250"/>
              <a:chOff x="4402" y="1437"/>
              <a:chExt cx="869" cy="250"/>
            </a:xfrm>
          </p:grpSpPr>
          <p:sp>
            <p:nvSpPr>
              <p:cNvPr id="1200195" name="Line 67"/>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latin typeface="+mn-lt"/>
                  <a:ea typeface="楷体" panose="02010609060101010101" pitchFamily="49" charset="-122"/>
                </a:endParaRPr>
              </a:p>
            </p:txBody>
          </p:sp>
          <p:sp>
            <p:nvSpPr>
              <p:cNvPr id="1200196" name="Text Box 68"/>
              <p:cNvSpPr txBox="1">
                <a:spLocks noChangeArrowheads="1"/>
              </p:cNvSpPr>
              <p:nvPr/>
            </p:nvSpPr>
            <p:spPr bwMode="auto">
              <a:xfrm>
                <a:off x="4584" y="1437"/>
                <a:ext cx="687" cy="250"/>
              </a:xfrm>
              <a:prstGeom prst="rect">
                <a:avLst/>
              </a:prstGeom>
              <a:noFill/>
              <a:ln w="9525">
                <a:noFill/>
                <a:miter lim="800000"/>
                <a:headEnd type="none" w="lg" len="lg"/>
              </a:ln>
              <a:effectLst/>
            </p:spPr>
            <p:txBody>
              <a:bodyPr wrap="none">
                <a:spAutoFit/>
              </a:bodyPr>
              <a:lstStyle/>
              <a:p>
                <a:pPr>
                  <a:lnSpc>
                    <a:spcPct val="100000"/>
                  </a:lnSpc>
                  <a:spcBef>
                    <a:spcPct val="0"/>
                  </a:spcBef>
                </a:pPr>
                <a:r>
                  <a:rPr lang="zh-CN" altLang="en-US" sz="2000">
                    <a:effectLst>
                      <a:outerShdw blurRad="38100" dist="38100" dir="2700000" algn="tl">
                        <a:srgbClr val="FFFFFF"/>
                      </a:outerShdw>
                    </a:effectLst>
                    <a:latin typeface="+mn-lt"/>
                    <a:ea typeface="楷体" panose="02010609060101010101" pitchFamily="49" charset="-122"/>
                  </a:rPr>
                  <a:t>指针</a:t>
                </a:r>
                <a:r>
                  <a:rPr lang="en-US" altLang="zh-CN" sz="2000">
                    <a:effectLst>
                      <a:outerShdw blurRad="38100" dist="38100" dir="2700000" algn="tl">
                        <a:srgbClr val="FFFFFF"/>
                      </a:outerShdw>
                    </a:effectLst>
                    <a:latin typeface="+mn-lt"/>
                    <a:ea typeface="楷体" panose="02010609060101010101" pitchFamily="49" charset="-122"/>
                  </a:rPr>
                  <a:t>p_2</a:t>
                </a:r>
                <a:endParaRPr lang="en-US" altLang="zh-CN" sz="2000">
                  <a:effectLst>
                    <a:outerShdw blurRad="38100" dist="38100" dir="2700000" algn="tl">
                      <a:srgbClr val="FFFFFF"/>
                    </a:outerShdw>
                  </a:effectLst>
                  <a:latin typeface="+mn-lt"/>
                  <a:ea typeface="楷体" panose="02010609060101010101" pitchFamily="49" charset="-122"/>
                </a:endParaRPr>
              </a:p>
            </p:txBody>
          </p:sp>
        </p:grpSp>
      </p:grpSp>
      <p:sp>
        <p:nvSpPr>
          <p:cNvPr id="1200197" name="Text Box 69"/>
          <p:cNvSpPr txBox="1">
            <a:spLocks noChangeArrowheads="1"/>
          </p:cNvSpPr>
          <p:nvPr/>
        </p:nvSpPr>
        <p:spPr bwMode="auto">
          <a:xfrm>
            <a:off x="8777907" y="2718146"/>
            <a:ext cx="793750" cy="45720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0000FF"/>
                </a:solidFill>
                <a:effectLst>
                  <a:outerShdw blurRad="38100" dist="38100" dir="2700000" algn="tl">
                    <a:srgbClr val="000000"/>
                  </a:outerShdw>
                </a:effectLst>
                <a:ea typeface="宋体" panose="02010600030101010101" pitchFamily="2" charset="-122"/>
              </a:rPr>
              <a:t>2000</a:t>
            </a:r>
            <a:endParaRPr lang="en-US" altLang="zh-CN">
              <a:solidFill>
                <a:srgbClr val="0000FF"/>
              </a:solidFill>
              <a:effectLst>
                <a:outerShdw blurRad="38100" dist="38100" dir="2700000" algn="tl">
                  <a:srgbClr val="000000"/>
                </a:outerShdw>
              </a:effectLst>
              <a:ea typeface="宋体" panose="02010600030101010101" pitchFamily="2" charset="-122"/>
            </a:endParaRPr>
          </a:p>
        </p:txBody>
      </p:sp>
      <p:sp>
        <p:nvSpPr>
          <p:cNvPr id="1200198" name="Text Box 70"/>
          <p:cNvSpPr txBox="1">
            <a:spLocks noChangeArrowheads="1"/>
          </p:cNvSpPr>
          <p:nvPr/>
        </p:nvSpPr>
        <p:spPr bwMode="auto">
          <a:xfrm>
            <a:off x="8777907" y="3118196"/>
            <a:ext cx="793750" cy="45720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FF3300"/>
                </a:solidFill>
                <a:effectLst>
                  <a:outerShdw blurRad="38100" dist="38100" dir="2700000" algn="tl">
                    <a:srgbClr val="000000"/>
                  </a:outerShdw>
                </a:effectLst>
                <a:ea typeface="宋体" panose="02010600030101010101" pitchFamily="2" charset="-122"/>
              </a:rPr>
              <a:t>2002</a:t>
            </a:r>
            <a:endParaRPr lang="en-US" altLang="zh-CN">
              <a:solidFill>
                <a:srgbClr val="0000FF"/>
              </a:solidFill>
              <a:effectLst>
                <a:outerShdw blurRad="38100" dist="38100" dir="2700000" algn="tl">
                  <a:srgbClr val="000000"/>
                </a:outerShdw>
              </a:effectLst>
              <a:ea typeface="宋体" panose="02010600030101010101" pitchFamily="2" charset="-122"/>
            </a:endParaRPr>
          </a:p>
        </p:txBody>
      </p:sp>
      <p:sp>
        <p:nvSpPr>
          <p:cNvPr id="1200199" name="Text Box 71"/>
          <p:cNvSpPr txBox="1">
            <a:spLocks noChangeArrowheads="1"/>
          </p:cNvSpPr>
          <p:nvPr/>
        </p:nvSpPr>
        <p:spPr bwMode="auto">
          <a:xfrm>
            <a:off x="9028732" y="2291109"/>
            <a:ext cx="336550" cy="457200"/>
          </a:xfrm>
          <a:prstGeom prst="rect">
            <a:avLst/>
          </a:prstGeom>
          <a:solidFill>
            <a:srgbClr val="CCFFFF"/>
          </a:solid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0000FF"/>
                </a:solidFill>
                <a:effectLst>
                  <a:outerShdw blurRad="38100" dist="38100" dir="2700000" algn="tl">
                    <a:srgbClr val="000000"/>
                  </a:outerShdw>
                </a:effectLst>
                <a:ea typeface="宋体" panose="02010600030101010101" pitchFamily="2" charset="-122"/>
              </a:rPr>
              <a:t>9</a:t>
            </a:r>
            <a:endParaRPr lang="en-US" altLang="zh-CN">
              <a:solidFill>
                <a:srgbClr val="0000FF"/>
              </a:solidFill>
              <a:effectLst>
                <a:outerShdw blurRad="38100" dist="38100" dir="2700000" algn="tl">
                  <a:srgbClr val="000000"/>
                </a:outerShdw>
              </a:effectLst>
              <a:ea typeface="宋体" panose="02010600030101010101" pitchFamily="2" charset="-122"/>
            </a:endParaRPr>
          </a:p>
        </p:txBody>
      </p:sp>
      <p:sp>
        <p:nvSpPr>
          <p:cNvPr id="1200200" name="Text Box 72"/>
          <p:cNvSpPr txBox="1">
            <a:spLocks noChangeArrowheads="1"/>
          </p:cNvSpPr>
          <p:nvPr/>
        </p:nvSpPr>
        <p:spPr bwMode="auto">
          <a:xfrm>
            <a:off x="9014444" y="1918046"/>
            <a:ext cx="336550" cy="457200"/>
          </a:xfrm>
          <a:prstGeom prst="rect">
            <a:avLst/>
          </a:prstGeom>
          <a:solidFill>
            <a:srgbClr val="CCFFFF"/>
          </a:solidFill>
          <a:ln w="9525">
            <a:noFill/>
            <a:miter lim="800000"/>
          </a:ln>
          <a:effectLst/>
        </p:spPr>
        <p:txBody>
          <a:bodyPr anchor="ctr">
            <a:spAutoFit/>
          </a:bodyPr>
          <a:lstStyle/>
          <a:p>
            <a:pPr algn="ctr" eaLnBrk="0" hangingPunct="0">
              <a:lnSpc>
                <a:spcPct val="100000"/>
              </a:lnSpc>
              <a:spcBef>
                <a:spcPct val="0"/>
              </a:spcBef>
            </a:pPr>
            <a:r>
              <a:rPr lang="en-US" altLang="zh-CN">
                <a:solidFill>
                  <a:srgbClr val="FF3300"/>
                </a:solidFill>
                <a:effectLst>
                  <a:outerShdw blurRad="38100" dist="38100" dir="2700000" algn="tl">
                    <a:srgbClr val="000000"/>
                  </a:outerShdw>
                </a:effectLst>
                <a:ea typeface="宋体" panose="02010600030101010101" pitchFamily="2" charset="-122"/>
              </a:rPr>
              <a:t>9</a:t>
            </a:r>
            <a:endParaRPr lang="en-US" altLang="zh-CN">
              <a:solidFill>
                <a:srgbClr val="0000FF"/>
              </a:solidFill>
              <a:effectLst>
                <a:outerShdw blurRad="38100" dist="38100" dir="2700000" algn="tl">
                  <a:srgbClr val="000000"/>
                </a:outerShdw>
              </a:effectLst>
              <a:ea typeface="宋体" panose="02010600030101010101" pitchFamily="2" charset="-122"/>
            </a:endParaRPr>
          </a:p>
        </p:txBody>
      </p:sp>
      <p:grpSp>
        <p:nvGrpSpPr>
          <p:cNvPr id="1200201" name="Group 73"/>
          <p:cNvGrpSpPr/>
          <p:nvPr/>
        </p:nvGrpSpPr>
        <p:grpSpPr bwMode="auto">
          <a:xfrm>
            <a:off x="7495208" y="2888009"/>
            <a:ext cx="2062163" cy="1506538"/>
            <a:chOff x="2995" y="1309"/>
            <a:chExt cx="1299" cy="949"/>
          </a:xfrm>
        </p:grpSpPr>
        <p:sp>
          <p:nvSpPr>
            <p:cNvPr id="1200202" name="Text Box 74"/>
            <p:cNvSpPr txBox="1">
              <a:spLocks noChangeArrowheads="1"/>
            </p:cNvSpPr>
            <p:nvPr/>
          </p:nvSpPr>
          <p:spPr bwMode="auto">
            <a:xfrm>
              <a:off x="3794" y="1970"/>
              <a:ext cx="500" cy="288"/>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0000FF"/>
                  </a:solidFill>
                  <a:effectLst>
                    <a:outerShdw blurRad="38100" dist="38100" dir="2700000" algn="tl">
                      <a:srgbClr val="000000"/>
                    </a:outerShdw>
                  </a:effectLst>
                  <a:ea typeface="宋体" panose="02010600030101010101" pitchFamily="2" charset="-122"/>
                </a:rPr>
                <a:t>2000</a:t>
              </a:r>
              <a:endParaRPr lang="en-US" altLang="zh-CN">
                <a:solidFill>
                  <a:srgbClr val="0000FF"/>
                </a:solidFill>
                <a:effectLst>
                  <a:outerShdw blurRad="38100" dist="38100" dir="2700000" algn="tl">
                    <a:srgbClr val="000000"/>
                  </a:outerShdw>
                </a:effectLst>
                <a:ea typeface="宋体" panose="02010600030101010101" pitchFamily="2" charset="-122"/>
              </a:endParaRPr>
            </a:p>
          </p:txBody>
        </p:sp>
        <p:sp>
          <p:nvSpPr>
            <p:cNvPr id="1200203" name="Freeform 75"/>
            <p:cNvSpPr/>
            <p:nvPr/>
          </p:nvSpPr>
          <p:spPr bwMode="auto">
            <a:xfrm rot="588835">
              <a:off x="2995" y="1309"/>
              <a:ext cx="485" cy="741"/>
            </a:xfrm>
            <a:custGeom>
              <a:avLst/>
              <a:gdLst/>
              <a:ahLst/>
              <a:cxnLst>
                <a:cxn ang="0">
                  <a:pos x="114" y="0"/>
                </a:cxn>
                <a:cxn ang="0">
                  <a:pos x="6" y="312"/>
                </a:cxn>
                <a:cxn ang="0">
                  <a:pos x="150" y="744"/>
                </a:cxn>
              </a:cxnLst>
              <a:rect l="0" t="0" r="r" b="b"/>
              <a:pathLst>
                <a:path w="150" h="744">
                  <a:moveTo>
                    <a:pt x="114" y="0"/>
                  </a:moveTo>
                  <a:cubicBezTo>
                    <a:pt x="57" y="94"/>
                    <a:pt x="0" y="188"/>
                    <a:pt x="6" y="312"/>
                  </a:cubicBezTo>
                  <a:cubicBezTo>
                    <a:pt x="12" y="436"/>
                    <a:pt x="128" y="672"/>
                    <a:pt x="150" y="744"/>
                  </a:cubicBezTo>
                </a:path>
              </a:pathLst>
            </a:custGeom>
            <a:noFill/>
            <a:ln w="38100" cap="flat" cmpd="sng">
              <a:solidFill>
                <a:srgbClr val="0000FF"/>
              </a:solidFill>
              <a:prstDash val="solid"/>
              <a:round/>
              <a:headEnd type="none" w="med" len="med"/>
              <a:tailEnd type="triangle" w="med" len="med"/>
            </a:ln>
            <a:effectLst/>
          </p:spPr>
          <p:txBody>
            <a:bodyPr wrap="square" lIns="90000" tIns="46800" rIns="90000" bIns="46800" anchor="ctr">
              <a:spAutoFit/>
            </a:bodyPr>
            <a:lstStyle/>
            <a:p>
              <a:endParaRPr lang="zh-CN" altLang="en-US"/>
            </a:p>
          </p:txBody>
        </p:sp>
      </p:grpSp>
      <p:grpSp>
        <p:nvGrpSpPr>
          <p:cNvPr id="1200204" name="Group 76"/>
          <p:cNvGrpSpPr/>
          <p:nvPr/>
        </p:nvGrpSpPr>
        <p:grpSpPr bwMode="auto">
          <a:xfrm>
            <a:off x="7544419" y="3272185"/>
            <a:ext cx="1993900" cy="1522413"/>
            <a:chOff x="3026" y="1575"/>
            <a:chExt cx="1256" cy="959"/>
          </a:xfrm>
        </p:grpSpPr>
        <p:sp>
          <p:nvSpPr>
            <p:cNvPr id="1200205" name="Text Box 77"/>
            <p:cNvSpPr txBox="1">
              <a:spLocks noChangeArrowheads="1"/>
            </p:cNvSpPr>
            <p:nvPr/>
          </p:nvSpPr>
          <p:spPr bwMode="auto">
            <a:xfrm>
              <a:off x="3782" y="2246"/>
              <a:ext cx="500" cy="288"/>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FF3300"/>
                  </a:solidFill>
                  <a:effectLst>
                    <a:outerShdw blurRad="38100" dist="38100" dir="2700000" algn="tl">
                      <a:srgbClr val="000000"/>
                    </a:outerShdw>
                  </a:effectLst>
                  <a:ea typeface="宋体" panose="02010600030101010101" pitchFamily="2" charset="-122"/>
                </a:rPr>
                <a:t>2002</a:t>
              </a:r>
              <a:endParaRPr lang="en-US" altLang="zh-CN">
                <a:solidFill>
                  <a:srgbClr val="FF3300"/>
                </a:solidFill>
                <a:effectLst>
                  <a:outerShdw blurRad="38100" dist="38100" dir="2700000" algn="tl">
                    <a:srgbClr val="000000"/>
                  </a:outerShdw>
                </a:effectLst>
                <a:ea typeface="宋体" panose="02010600030101010101" pitchFamily="2" charset="-122"/>
              </a:endParaRPr>
            </a:p>
          </p:txBody>
        </p:sp>
        <p:sp>
          <p:nvSpPr>
            <p:cNvPr id="1200206" name="Freeform 78"/>
            <p:cNvSpPr/>
            <p:nvPr/>
          </p:nvSpPr>
          <p:spPr bwMode="auto">
            <a:xfrm>
              <a:off x="3026" y="1575"/>
              <a:ext cx="387" cy="813"/>
            </a:xfrm>
            <a:custGeom>
              <a:avLst/>
              <a:gdLst/>
              <a:ahLst/>
              <a:cxnLst>
                <a:cxn ang="0">
                  <a:pos x="182" y="0"/>
                </a:cxn>
                <a:cxn ang="0">
                  <a:pos x="2" y="468"/>
                </a:cxn>
                <a:cxn ang="0">
                  <a:pos x="170" y="756"/>
                </a:cxn>
              </a:cxnLst>
              <a:rect l="0" t="0" r="r" b="b"/>
              <a:pathLst>
                <a:path w="182" h="756">
                  <a:moveTo>
                    <a:pt x="182" y="0"/>
                  </a:moveTo>
                  <a:cubicBezTo>
                    <a:pt x="93" y="171"/>
                    <a:pt x="4" y="342"/>
                    <a:pt x="2" y="468"/>
                  </a:cubicBezTo>
                  <a:cubicBezTo>
                    <a:pt x="0" y="594"/>
                    <a:pt x="142" y="710"/>
                    <a:pt x="170" y="756"/>
                  </a:cubicBezTo>
                </a:path>
              </a:pathLst>
            </a:custGeom>
            <a:noFill/>
            <a:ln w="38100" cap="flat" cmpd="sng">
              <a:solidFill>
                <a:srgbClr val="FF0000"/>
              </a:solidFill>
              <a:prstDash val="solid"/>
              <a:round/>
              <a:headEnd type="none" w="lg" len="lg"/>
              <a:tailEnd type="triangle" w="med" len="med"/>
            </a:ln>
            <a:effectLst/>
          </p:spPr>
          <p:txBody>
            <a:bodyPr wrap="square" lIns="90000" tIns="46800" rIns="90000" bIns="46800" anchor="ctr">
              <a:spAutoFit/>
            </a:bodyPr>
            <a:lstStyle/>
            <a:p>
              <a:endParaRPr lang="zh-CN" altLang="en-US"/>
            </a:p>
          </p:txBody>
        </p:sp>
      </p:grpSp>
      <p:sp>
        <p:nvSpPr>
          <p:cNvPr id="1200207" name="Text Box 79"/>
          <p:cNvSpPr txBox="1">
            <a:spLocks noChangeArrowheads="1"/>
          </p:cNvSpPr>
          <p:nvPr/>
        </p:nvSpPr>
        <p:spPr bwMode="auto">
          <a:xfrm>
            <a:off x="6710077" y="3512438"/>
            <a:ext cx="909521" cy="402291"/>
          </a:xfrm>
          <a:prstGeom prst="rect">
            <a:avLst/>
          </a:prstGeom>
          <a:noFill/>
          <a:ln w="38100">
            <a:noFill/>
            <a:miter lim="800000"/>
            <a:headEnd type="none" w="lg" len="lg"/>
          </a:ln>
          <a:effectLst/>
        </p:spPr>
        <p:txBody>
          <a:bodyPr wrap="none" lIns="90000" tIns="46800" rIns="90000" bIns="46800" anchor="ctr">
            <a:spAutoFit/>
          </a:bodyPr>
          <a:lstStyle/>
          <a:p>
            <a:pPr algn="ctr">
              <a:lnSpc>
                <a:spcPct val="100000"/>
              </a:lnSpc>
              <a:spcBef>
                <a:spcPct val="0"/>
              </a:spcBef>
            </a:pPr>
            <a:r>
              <a:rPr lang="en-US" altLang="zh-CN" sz="2000" dirty="0">
                <a:solidFill>
                  <a:srgbClr val="0000FF"/>
                </a:solidFill>
                <a:effectLst>
                  <a:outerShdw blurRad="38100" dist="38100" dir="2700000" algn="tl">
                    <a:srgbClr val="000000"/>
                  </a:outerShdw>
                </a:effectLst>
                <a:ea typeface="隶书" panose="02010509060101010101" pitchFamily="49" charset="-122"/>
              </a:rPr>
              <a:t>COPY</a:t>
            </a:r>
            <a:endParaRPr lang="en-US" altLang="zh-CN" sz="2000" dirty="0">
              <a:effectLst>
                <a:outerShdw blurRad="38100" dist="38100" dir="2700000" algn="tl">
                  <a:srgbClr val="FFFFFF"/>
                </a:outerShdw>
              </a:effectLst>
              <a:ea typeface="隶书" panose="02010509060101010101" pitchFamily="49" charset="-122"/>
            </a:endParaRPr>
          </a:p>
        </p:txBody>
      </p:sp>
      <p:grpSp>
        <p:nvGrpSpPr>
          <p:cNvPr id="1200208" name="Group 80"/>
          <p:cNvGrpSpPr/>
          <p:nvPr/>
        </p:nvGrpSpPr>
        <p:grpSpPr bwMode="auto">
          <a:xfrm>
            <a:off x="8739808" y="3580160"/>
            <a:ext cx="2674937" cy="1604964"/>
            <a:chOff x="3634" y="2021"/>
            <a:chExt cx="1685" cy="1011"/>
          </a:xfrm>
        </p:grpSpPr>
        <p:grpSp>
          <p:nvGrpSpPr>
            <p:cNvPr id="1200209" name="Group 81"/>
            <p:cNvGrpSpPr/>
            <p:nvPr/>
          </p:nvGrpSpPr>
          <p:grpSpPr bwMode="auto">
            <a:xfrm>
              <a:off x="3634" y="2021"/>
              <a:ext cx="1685" cy="866"/>
              <a:chOff x="3899" y="2273"/>
              <a:chExt cx="1685" cy="866"/>
            </a:xfrm>
          </p:grpSpPr>
          <p:sp>
            <p:nvSpPr>
              <p:cNvPr id="1200210" name="Text Box 82"/>
              <p:cNvSpPr txBox="1">
                <a:spLocks noChangeArrowheads="1"/>
              </p:cNvSpPr>
              <p:nvPr/>
            </p:nvSpPr>
            <p:spPr bwMode="auto">
              <a:xfrm>
                <a:off x="3899" y="2273"/>
                <a:ext cx="574" cy="252"/>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solidFill>
                      <a:srgbClr val="336600"/>
                    </a:solidFill>
                    <a:effectLst>
                      <a:outerShdw blurRad="38100" dist="38100" dir="2700000" algn="tl">
                        <a:srgbClr val="000000"/>
                      </a:outerShdw>
                    </a:effectLst>
                    <a:latin typeface="+mn-lt"/>
                    <a:ea typeface="楷体" panose="02010609060101010101" pitchFamily="49" charset="-122"/>
                  </a:rPr>
                  <a:t>(swap)</a:t>
                </a:r>
                <a:endParaRPr lang="en-US" altLang="zh-CN" sz="2000">
                  <a:solidFill>
                    <a:srgbClr val="336600"/>
                  </a:solidFill>
                  <a:effectLst>
                    <a:outerShdw blurRad="38100" dist="38100" dir="2700000" algn="tl">
                      <a:srgbClr val="000000"/>
                    </a:outerShdw>
                  </a:effectLst>
                  <a:latin typeface="+mn-lt"/>
                  <a:ea typeface="楷体" panose="02010609060101010101" pitchFamily="49" charset="-122"/>
                </a:endParaRPr>
              </a:p>
            </p:txBody>
          </p:sp>
          <p:grpSp>
            <p:nvGrpSpPr>
              <p:cNvPr id="1200211" name="Group 83"/>
              <p:cNvGrpSpPr/>
              <p:nvPr/>
            </p:nvGrpSpPr>
            <p:grpSpPr bwMode="auto">
              <a:xfrm>
                <a:off x="4795" y="2397"/>
                <a:ext cx="789" cy="250"/>
                <a:chOff x="4402" y="1437"/>
                <a:chExt cx="789" cy="250"/>
              </a:xfrm>
            </p:grpSpPr>
            <p:sp>
              <p:nvSpPr>
                <p:cNvPr id="1200212" name="Line 84"/>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latin typeface="+mn-lt"/>
                    <a:ea typeface="楷体" panose="02010609060101010101" pitchFamily="49" charset="-122"/>
                  </a:endParaRPr>
                </a:p>
              </p:txBody>
            </p:sp>
            <p:sp>
              <p:nvSpPr>
                <p:cNvPr id="1200213" name="Text Box 85"/>
                <p:cNvSpPr txBox="1">
                  <a:spLocks noChangeArrowheads="1"/>
                </p:cNvSpPr>
                <p:nvPr/>
              </p:nvSpPr>
              <p:spPr bwMode="auto">
                <a:xfrm>
                  <a:off x="4584" y="1437"/>
                  <a:ext cx="607" cy="250"/>
                </a:xfrm>
                <a:prstGeom prst="rect">
                  <a:avLst/>
                </a:prstGeom>
                <a:noFill/>
                <a:ln w="9525">
                  <a:noFill/>
                  <a:miter lim="800000"/>
                  <a:headEnd type="none" w="lg" len="lg"/>
                </a:ln>
                <a:effectLst/>
              </p:spPr>
              <p:txBody>
                <a:bodyPr wrap="none">
                  <a:spAutoFit/>
                </a:bodyPr>
                <a:lstStyle/>
                <a:p>
                  <a:pPr>
                    <a:lnSpc>
                      <a:spcPct val="100000"/>
                    </a:lnSpc>
                    <a:spcBef>
                      <a:spcPct val="0"/>
                    </a:spcBef>
                  </a:pPr>
                  <a:r>
                    <a:rPr lang="zh-CN" altLang="zh-CN" sz="2000">
                      <a:effectLst>
                        <a:outerShdw blurRad="38100" dist="38100" dir="2700000" algn="tl">
                          <a:srgbClr val="FFFFFF"/>
                        </a:outerShdw>
                      </a:effectLst>
                      <a:latin typeface="+mn-lt"/>
                      <a:ea typeface="楷体" panose="02010609060101010101" pitchFamily="49" charset="-122"/>
                    </a:rPr>
                    <a:t>指针</a:t>
                  </a:r>
                  <a:r>
                    <a:rPr lang="en-US" altLang="zh-CN" sz="2000">
                      <a:effectLst>
                        <a:outerShdw blurRad="38100" dist="38100" dir="2700000" algn="tl">
                          <a:srgbClr val="FFFFFF"/>
                        </a:outerShdw>
                      </a:effectLst>
                      <a:latin typeface="+mn-lt"/>
                      <a:ea typeface="楷体" panose="02010609060101010101" pitchFamily="49" charset="-122"/>
                    </a:rPr>
                    <a:t>p1</a:t>
                  </a:r>
                  <a:endParaRPr lang="en-US" altLang="zh-CN" sz="2000">
                    <a:effectLst>
                      <a:outerShdw blurRad="38100" dist="38100" dir="2700000" algn="tl">
                        <a:srgbClr val="FFFFFF"/>
                      </a:outerShdw>
                    </a:effectLst>
                    <a:latin typeface="+mn-lt"/>
                    <a:ea typeface="楷体" panose="02010609060101010101" pitchFamily="49" charset="-122"/>
                  </a:endParaRPr>
                </a:p>
              </p:txBody>
            </p:sp>
          </p:grpSp>
          <p:grpSp>
            <p:nvGrpSpPr>
              <p:cNvPr id="1200214" name="Group 86"/>
              <p:cNvGrpSpPr/>
              <p:nvPr/>
            </p:nvGrpSpPr>
            <p:grpSpPr bwMode="auto">
              <a:xfrm>
                <a:off x="4795" y="2637"/>
                <a:ext cx="789" cy="250"/>
                <a:chOff x="4402" y="1437"/>
                <a:chExt cx="789" cy="250"/>
              </a:xfrm>
            </p:grpSpPr>
            <p:sp>
              <p:nvSpPr>
                <p:cNvPr id="1200215" name="Line 87"/>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latin typeface="+mn-lt"/>
                    <a:ea typeface="楷体" panose="02010609060101010101" pitchFamily="49" charset="-122"/>
                  </a:endParaRPr>
                </a:p>
              </p:txBody>
            </p:sp>
            <p:sp>
              <p:nvSpPr>
                <p:cNvPr id="1200216" name="Text Box 88"/>
                <p:cNvSpPr txBox="1">
                  <a:spLocks noChangeArrowheads="1"/>
                </p:cNvSpPr>
                <p:nvPr/>
              </p:nvSpPr>
              <p:spPr bwMode="auto">
                <a:xfrm>
                  <a:off x="4584" y="1437"/>
                  <a:ext cx="607" cy="250"/>
                </a:xfrm>
                <a:prstGeom prst="rect">
                  <a:avLst/>
                </a:prstGeom>
                <a:noFill/>
                <a:ln w="9525">
                  <a:noFill/>
                  <a:miter lim="800000"/>
                  <a:headEnd type="none" w="lg" len="lg"/>
                </a:ln>
                <a:effectLst/>
              </p:spPr>
              <p:txBody>
                <a:bodyPr wrap="none">
                  <a:spAutoFit/>
                </a:bodyPr>
                <a:lstStyle/>
                <a:p>
                  <a:pPr>
                    <a:lnSpc>
                      <a:spcPct val="100000"/>
                    </a:lnSpc>
                    <a:spcBef>
                      <a:spcPct val="0"/>
                    </a:spcBef>
                  </a:pPr>
                  <a:r>
                    <a:rPr lang="zh-CN" altLang="en-US" sz="2000">
                      <a:effectLst>
                        <a:outerShdw blurRad="38100" dist="38100" dir="2700000" algn="tl">
                          <a:srgbClr val="FFFFFF"/>
                        </a:outerShdw>
                      </a:effectLst>
                      <a:latin typeface="+mn-lt"/>
                      <a:ea typeface="楷体" panose="02010609060101010101" pitchFamily="49" charset="-122"/>
                    </a:rPr>
                    <a:t>指针</a:t>
                  </a:r>
                  <a:r>
                    <a:rPr lang="en-US" altLang="zh-CN" sz="2000">
                      <a:effectLst>
                        <a:outerShdw blurRad="38100" dist="38100" dir="2700000" algn="tl">
                          <a:srgbClr val="FFFFFF"/>
                        </a:outerShdw>
                      </a:effectLst>
                      <a:latin typeface="+mn-lt"/>
                      <a:ea typeface="楷体" panose="02010609060101010101" pitchFamily="49" charset="-122"/>
                    </a:rPr>
                    <a:t>p2</a:t>
                  </a:r>
                  <a:endParaRPr lang="en-US" altLang="zh-CN" sz="2000">
                    <a:effectLst>
                      <a:outerShdw blurRad="38100" dist="38100" dir="2700000" algn="tl">
                        <a:srgbClr val="FFFFFF"/>
                      </a:outerShdw>
                    </a:effectLst>
                    <a:latin typeface="+mn-lt"/>
                    <a:ea typeface="楷体" panose="02010609060101010101" pitchFamily="49" charset="-122"/>
                  </a:endParaRPr>
                </a:p>
              </p:txBody>
            </p:sp>
          </p:grpSp>
          <p:grpSp>
            <p:nvGrpSpPr>
              <p:cNvPr id="1200217" name="Group 89"/>
              <p:cNvGrpSpPr/>
              <p:nvPr/>
            </p:nvGrpSpPr>
            <p:grpSpPr bwMode="auto">
              <a:xfrm>
                <a:off x="4795" y="2889"/>
                <a:ext cx="709" cy="250"/>
                <a:chOff x="4402" y="1437"/>
                <a:chExt cx="709" cy="250"/>
              </a:xfrm>
            </p:grpSpPr>
            <p:sp>
              <p:nvSpPr>
                <p:cNvPr id="1200218" name="Line 90"/>
                <p:cNvSpPr>
                  <a:spLocks noChangeShapeType="1"/>
                </p:cNvSpPr>
                <p:nvPr/>
              </p:nvSpPr>
              <p:spPr bwMode="auto">
                <a:xfrm flipH="1">
                  <a:off x="4402" y="1560"/>
                  <a:ext cx="228" cy="0"/>
                </a:xfrm>
                <a:prstGeom prst="line">
                  <a:avLst/>
                </a:prstGeom>
                <a:noFill/>
                <a:ln w="38100">
                  <a:solidFill>
                    <a:schemeClr val="tx1"/>
                  </a:solidFill>
                  <a:round/>
                  <a:headEnd type="none" w="lg" len="lg"/>
                  <a:tailEnd type="triangle" w="med" len="med"/>
                </a:ln>
                <a:effectLst/>
              </p:spPr>
              <p:txBody>
                <a:bodyPr wrap="none" anchor="ctr"/>
                <a:lstStyle/>
                <a:p>
                  <a:endParaRPr lang="zh-CN" altLang="en-US">
                    <a:latin typeface="+mn-lt"/>
                    <a:ea typeface="楷体" panose="02010609060101010101" pitchFamily="49" charset="-122"/>
                  </a:endParaRPr>
                </a:p>
              </p:txBody>
            </p:sp>
            <p:sp>
              <p:nvSpPr>
                <p:cNvPr id="1200219" name="Text Box 91"/>
                <p:cNvSpPr txBox="1">
                  <a:spLocks noChangeArrowheads="1"/>
                </p:cNvSpPr>
                <p:nvPr/>
              </p:nvSpPr>
              <p:spPr bwMode="auto">
                <a:xfrm>
                  <a:off x="4584" y="1437"/>
                  <a:ext cx="527" cy="250"/>
                </a:xfrm>
                <a:prstGeom prst="rect">
                  <a:avLst/>
                </a:prstGeom>
                <a:noFill/>
                <a:ln w="9525">
                  <a:noFill/>
                  <a:miter lim="800000"/>
                  <a:headEnd type="none" w="lg" len="lg"/>
                </a:ln>
                <a:effectLst/>
              </p:spPr>
              <p:txBody>
                <a:bodyPr wrap="none">
                  <a:spAutoFit/>
                </a:bodyPr>
                <a:lstStyle/>
                <a:p>
                  <a:pPr>
                    <a:lnSpc>
                      <a:spcPct val="100000"/>
                    </a:lnSpc>
                    <a:spcBef>
                      <a:spcPct val="0"/>
                    </a:spcBef>
                  </a:pPr>
                  <a:r>
                    <a:rPr lang="zh-CN" altLang="en-US" sz="2000">
                      <a:effectLst>
                        <a:outerShdw blurRad="38100" dist="38100" dir="2700000" algn="tl">
                          <a:srgbClr val="FFFFFF"/>
                        </a:outerShdw>
                      </a:effectLst>
                      <a:latin typeface="+mn-lt"/>
                      <a:ea typeface="楷体" panose="02010609060101010101" pitchFamily="49" charset="-122"/>
                    </a:rPr>
                    <a:t>指针</a:t>
                  </a:r>
                  <a:r>
                    <a:rPr lang="en-US" altLang="zh-CN" sz="2000">
                      <a:effectLst>
                        <a:outerShdw blurRad="38100" dist="38100" dir="2700000" algn="tl">
                          <a:srgbClr val="FFFFFF"/>
                        </a:outerShdw>
                      </a:effectLst>
                      <a:latin typeface="+mn-lt"/>
                      <a:ea typeface="楷体" panose="02010609060101010101" pitchFamily="49" charset="-122"/>
                    </a:rPr>
                    <a:t>p</a:t>
                  </a:r>
                  <a:endParaRPr lang="en-US" altLang="zh-CN" sz="2000">
                    <a:effectLst>
                      <a:outerShdw blurRad="38100" dist="38100" dir="2700000" algn="tl">
                        <a:srgbClr val="FFFFFF"/>
                      </a:outerShdw>
                    </a:effectLst>
                    <a:latin typeface="+mn-lt"/>
                    <a:ea typeface="楷体" panose="02010609060101010101" pitchFamily="49" charset="-122"/>
                  </a:endParaRPr>
                </a:p>
              </p:txBody>
            </p:sp>
          </p:grpSp>
        </p:grpSp>
        <p:sp>
          <p:nvSpPr>
            <p:cNvPr id="1200220" name="Text Box 92"/>
            <p:cNvSpPr txBox="1">
              <a:spLocks noChangeArrowheads="1"/>
            </p:cNvSpPr>
            <p:nvPr/>
          </p:nvSpPr>
          <p:spPr bwMode="auto">
            <a:xfrm>
              <a:off x="3686" y="2780"/>
              <a:ext cx="443" cy="252"/>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solidFill>
                    <a:srgbClr val="FF3300"/>
                  </a:solidFill>
                  <a:effectLst>
                    <a:outerShdw blurRad="38100" dist="38100" dir="2700000" algn="tl">
                      <a:srgbClr val="000000"/>
                    </a:outerShdw>
                  </a:effectLst>
                  <a:latin typeface="+mn-lt"/>
                  <a:ea typeface="楷体" panose="02010609060101010101" pitchFamily="49" charset="-122"/>
                </a:rPr>
                <a:t>****</a:t>
              </a:r>
              <a:endParaRPr lang="en-US" altLang="zh-CN" sz="2000">
                <a:solidFill>
                  <a:srgbClr val="0000FF"/>
                </a:solidFill>
                <a:effectLst>
                  <a:outerShdw blurRad="38100" dist="38100" dir="2700000" algn="tl">
                    <a:srgbClr val="000000"/>
                  </a:outerShdw>
                </a:effectLst>
                <a:latin typeface="+mn-lt"/>
                <a:ea typeface="楷体" panose="02010609060101010101" pitchFamily="49" charset="-122"/>
              </a:endParaRPr>
            </a:p>
          </p:txBody>
        </p:sp>
      </p:grpSp>
      <p:sp>
        <p:nvSpPr>
          <p:cNvPr id="1200221" name="Text Box 93"/>
          <p:cNvSpPr txBox="1">
            <a:spLocks noChangeArrowheads="1"/>
          </p:cNvSpPr>
          <p:nvPr/>
        </p:nvSpPr>
        <p:spPr bwMode="auto">
          <a:xfrm>
            <a:off x="10211420" y="4843810"/>
            <a:ext cx="1203325" cy="396875"/>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zh-CN" altLang="en-US" sz="2000">
                <a:solidFill>
                  <a:srgbClr val="FF3300"/>
                </a:solidFill>
                <a:effectLst>
                  <a:outerShdw blurRad="38100" dist="38100" dir="2700000" algn="tl">
                    <a:srgbClr val="000000"/>
                  </a:outerShdw>
                </a:effectLst>
                <a:ea typeface="隶书" panose="02010509060101010101" pitchFamily="49" charset="-122"/>
              </a:rPr>
              <a:t>假设</a:t>
            </a:r>
            <a:r>
              <a:rPr lang="en-US" altLang="zh-CN" sz="2000">
                <a:solidFill>
                  <a:srgbClr val="FF3300"/>
                </a:solidFill>
                <a:effectLst>
                  <a:outerShdw blurRad="38100" dist="38100" dir="2700000" algn="tl">
                    <a:srgbClr val="000000"/>
                  </a:outerShdw>
                </a:effectLst>
                <a:ea typeface="宋体" panose="02010600030101010101" pitchFamily="2" charset="-122"/>
              </a:rPr>
              <a:t>2000</a:t>
            </a:r>
            <a:endParaRPr lang="en-US" altLang="zh-CN" sz="2000">
              <a:solidFill>
                <a:srgbClr val="0000FF"/>
              </a:solidFill>
              <a:effectLst>
                <a:outerShdw blurRad="38100" dist="38100" dir="2700000" algn="tl">
                  <a:srgbClr val="000000"/>
                </a:outerShdw>
              </a:effectLst>
              <a:ea typeface="宋体" panose="02010600030101010101" pitchFamily="2" charset="-122"/>
            </a:endParaRPr>
          </a:p>
        </p:txBody>
      </p:sp>
      <p:sp>
        <p:nvSpPr>
          <p:cNvPr id="1200222" name="AutoShape 94"/>
          <p:cNvSpPr>
            <a:spLocks noChangeArrowheads="1"/>
          </p:cNvSpPr>
          <p:nvPr/>
        </p:nvSpPr>
        <p:spPr bwMode="auto">
          <a:xfrm>
            <a:off x="4299183" y="852258"/>
            <a:ext cx="3143635" cy="1523942"/>
          </a:xfrm>
          <a:prstGeom prst="irregularSeal1">
            <a:avLst/>
          </a:prstGeom>
          <a:gradFill rotWithShape="1">
            <a:gsLst>
              <a:gs pos="0">
                <a:srgbClr val="FFCC99"/>
              </a:gs>
              <a:gs pos="100000">
                <a:schemeClr val="bg1"/>
              </a:gs>
            </a:gsLst>
            <a:lin ang="5400000" scaled="1"/>
          </a:gradFill>
          <a:ln w="38100">
            <a:solidFill>
              <a:srgbClr val="FF33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lstStyle/>
          <a:p>
            <a:pPr algn="ctr">
              <a:lnSpc>
                <a:spcPct val="100000"/>
              </a:lnSpc>
              <a:spcBef>
                <a:spcPct val="0"/>
              </a:spcBef>
            </a:pPr>
            <a:r>
              <a:rPr lang="zh-CN" altLang="en-US" sz="2000">
                <a:solidFill>
                  <a:srgbClr val="CC0099"/>
                </a:solidFill>
                <a:effectLst>
                  <a:outerShdw blurRad="38100" dist="38100" dir="2700000" algn="tl">
                    <a:srgbClr val="000000"/>
                  </a:outerShdw>
                </a:effectLst>
                <a:ea typeface="隶书" panose="02010509060101010101" pitchFamily="49" charset="-122"/>
              </a:rPr>
              <a:t>指针变量在使用前</a:t>
            </a:r>
            <a:endParaRPr lang="zh-CN" altLang="en-US" sz="2000">
              <a:solidFill>
                <a:srgbClr val="CC0099"/>
              </a:solidFill>
              <a:effectLst>
                <a:outerShdw blurRad="38100" dist="38100" dir="2700000" algn="tl">
                  <a:srgbClr val="000000"/>
                </a:outerShdw>
              </a:effectLst>
              <a:ea typeface="隶书" panose="02010509060101010101" pitchFamily="49" charset="-122"/>
            </a:endParaRPr>
          </a:p>
          <a:p>
            <a:pPr algn="ctr">
              <a:lnSpc>
                <a:spcPct val="100000"/>
              </a:lnSpc>
              <a:spcBef>
                <a:spcPct val="0"/>
              </a:spcBef>
            </a:pPr>
            <a:r>
              <a:rPr lang="zh-CN" altLang="en-US" sz="2000">
                <a:solidFill>
                  <a:srgbClr val="CC0099"/>
                </a:solidFill>
                <a:effectLst>
                  <a:outerShdw blurRad="38100" dist="38100" dir="2700000" algn="tl">
                    <a:srgbClr val="000000"/>
                  </a:outerShdw>
                </a:effectLst>
                <a:ea typeface="隶书" panose="02010509060101010101" pitchFamily="49" charset="-122"/>
              </a:rPr>
              <a:t>必须赋值！</a:t>
            </a:r>
            <a:endParaRPr lang="zh-CN" altLang="en-US" sz="2000">
              <a:solidFill>
                <a:srgbClr val="CC0099"/>
              </a:solidFill>
              <a:effectLst>
                <a:outerShdw blurRad="38100" dist="38100" dir="2700000" algn="tl">
                  <a:srgbClr val="000000"/>
                </a:outerShdw>
              </a:effectLst>
              <a:ea typeface="宋体" panose="02010600030101010101" pitchFamily="2" charset="-122"/>
            </a:endParaRPr>
          </a:p>
        </p:txBody>
      </p:sp>
      <p:sp>
        <p:nvSpPr>
          <p:cNvPr id="1200223" name="Text Box 95"/>
          <p:cNvSpPr txBox="1">
            <a:spLocks noChangeArrowheads="1"/>
          </p:cNvSpPr>
          <p:nvPr/>
        </p:nvSpPr>
        <p:spPr bwMode="auto">
          <a:xfrm>
            <a:off x="592094" y="103188"/>
            <a:ext cx="3554412" cy="457200"/>
          </a:xfrm>
          <a:prstGeom prst="rect">
            <a:avLst/>
          </a:prstGeom>
          <a:noFill/>
          <a:ln w="9525">
            <a:noFill/>
            <a:miter lim="800000"/>
          </a:ln>
          <a:effectLst/>
        </p:spPr>
        <p:txBody>
          <a:bodyPr wrap="none">
            <a:spAutoFit/>
          </a:bodyPr>
          <a:lstStyle/>
          <a:p>
            <a:pPr>
              <a:lnSpc>
                <a:spcPct val="100000"/>
              </a:lnSpc>
              <a:spcBef>
                <a:spcPct val="0"/>
              </a:spcBef>
            </a:pPr>
            <a:r>
              <a:rPr lang="en-US" altLang="zh-CN">
                <a:solidFill>
                  <a:srgbClr val="CC0099"/>
                </a:solidFill>
                <a:effectLst>
                  <a:outerShdw blurRad="38100" dist="38100" dir="2700000" algn="tl">
                    <a:srgbClr val="000000"/>
                  </a:outerShdw>
                </a:effectLst>
                <a:ea typeface="隶书" panose="02010509060101010101" pitchFamily="49" charset="-122"/>
              </a:rPr>
              <a:t>【</a:t>
            </a:r>
            <a:r>
              <a:rPr lang="zh-CN" altLang="en-US">
                <a:solidFill>
                  <a:srgbClr val="CC0099"/>
                </a:solidFill>
                <a:effectLst>
                  <a:outerShdw blurRad="38100" dist="38100" dir="2700000" algn="tl">
                    <a:srgbClr val="000000"/>
                  </a:outerShdw>
                </a:effectLst>
                <a:ea typeface="隶书" panose="02010509060101010101" pitchFamily="49" charset="-122"/>
              </a:rPr>
              <a:t>例</a:t>
            </a:r>
            <a:r>
              <a:rPr lang="en-US" altLang="zh-CN">
                <a:solidFill>
                  <a:srgbClr val="CC0099"/>
                </a:solidFill>
                <a:effectLst>
                  <a:outerShdw blurRad="38100" dist="38100" dir="2700000" algn="tl">
                    <a:srgbClr val="000000"/>
                  </a:outerShdw>
                </a:effectLst>
                <a:ea typeface="隶书" panose="02010509060101010101" pitchFamily="49" charset="-122"/>
              </a:rPr>
              <a:t>】</a:t>
            </a:r>
            <a:r>
              <a:rPr lang="zh-CN" altLang="en-US">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将数从大到小输出</a:t>
            </a:r>
            <a:endParaRPr lang="zh-CN" altLang="en-US">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grpSp>
        <p:nvGrpSpPr>
          <p:cNvPr id="1200227" name="Group 99"/>
          <p:cNvGrpSpPr/>
          <p:nvPr/>
        </p:nvGrpSpPr>
        <p:grpSpPr bwMode="auto">
          <a:xfrm>
            <a:off x="-6394" y="0"/>
            <a:ext cx="446088" cy="6858000"/>
            <a:chOff x="0" y="0"/>
            <a:chExt cx="281" cy="4320"/>
          </a:xfrm>
        </p:grpSpPr>
        <p:sp>
          <p:nvSpPr>
            <p:cNvPr id="1200228" name="Text Box 10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200229" name="Text Box 10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00132"/>
                                        </p:tgtEl>
                                        <p:attrNameLst>
                                          <p:attrName>style.visibility</p:attrName>
                                        </p:attrNameLst>
                                      </p:cBhvr>
                                      <p:to>
                                        <p:strVal val="visible"/>
                                      </p:to>
                                    </p:set>
                                    <p:animEffect transition="in" filter="box(out)">
                                      <p:cBhvr>
                                        <p:cTn id="7" dur="500"/>
                                        <p:tgtEl>
                                          <p:spTgt spid="120013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200137"/>
                                        </p:tgtEl>
                                        <p:attrNameLst>
                                          <p:attrName>style.visibility</p:attrName>
                                        </p:attrNameLst>
                                      </p:cBhvr>
                                      <p:to>
                                        <p:strVal val="visible"/>
                                      </p:to>
                                    </p:set>
                                    <p:animEffect transition="in" filter="box(out)">
                                      <p:cBhvr>
                                        <p:cTn id="12" dur="500"/>
                                        <p:tgtEl>
                                          <p:spTgt spid="1200137"/>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200183"/>
                                        </p:tgtEl>
                                        <p:attrNameLst>
                                          <p:attrName>style.visibility</p:attrName>
                                        </p:attrNameLst>
                                      </p:cBhvr>
                                      <p:to>
                                        <p:strVal val="visible"/>
                                      </p:to>
                                    </p:set>
                                    <p:animEffect transition="in" filter="box(out)">
                                      <p:cBhvr>
                                        <p:cTn id="17" dur="500"/>
                                        <p:tgtEl>
                                          <p:spTgt spid="1200183"/>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200181">
                                            <p:txEl>
                                              <p:pRg st="0" end="0"/>
                                            </p:txEl>
                                          </p:spTgt>
                                        </p:tgtEl>
                                        <p:attrNameLst>
                                          <p:attrName>style.visibility</p:attrName>
                                        </p:attrNameLst>
                                      </p:cBhvr>
                                      <p:to>
                                        <p:strVal val="visible"/>
                                      </p:to>
                                    </p:set>
                                    <p:animEffect transition="in" filter="box(out)">
                                      <p:cBhvr>
                                        <p:cTn id="22" dur="500"/>
                                        <p:tgtEl>
                                          <p:spTgt spid="1200181">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200182">
                                            <p:txEl>
                                              <p:pRg st="0" end="0"/>
                                            </p:txEl>
                                          </p:spTgt>
                                        </p:tgtEl>
                                        <p:attrNameLst>
                                          <p:attrName>style.visibility</p:attrName>
                                        </p:attrNameLst>
                                      </p:cBhvr>
                                      <p:to>
                                        <p:strVal val="visible"/>
                                      </p:to>
                                    </p:set>
                                    <p:animEffect transition="in" filter="box(out)">
                                      <p:cBhvr>
                                        <p:cTn id="27" dur="500"/>
                                        <p:tgtEl>
                                          <p:spTgt spid="1200182">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200197">
                                            <p:txEl>
                                              <p:pRg st="0" end="0"/>
                                            </p:txEl>
                                          </p:spTgt>
                                        </p:tgtEl>
                                        <p:attrNameLst>
                                          <p:attrName>style.visibility</p:attrName>
                                        </p:attrNameLst>
                                      </p:cBhvr>
                                      <p:to>
                                        <p:strVal val="visible"/>
                                      </p:to>
                                    </p:set>
                                    <p:animEffect transition="in" filter="box(out)">
                                      <p:cBhvr>
                                        <p:cTn id="32" dur="500"/>
                                        <p:tgtEl>
                                          <p:spTgt spid="1200197">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200198">
                                            <p:txEl>
                                              <p:pRg st="0" end="0"/>
                                            </p:txEl>
                                          </p:spTgt>
                                        </p:tgtEl>
                                        <p:attrNameLst>
                                          <p:attrName>style.visibility</p:attrName>
                                        </p:attrNameLst>
                                      </p:cBhvr>
                                      <p:to>
                                        <p:strVal val="visible"/>
                                      </p:to>
                                    </p:set>
                                    <p:animEffect transition="in" filter="box(out)">
                                      <p:cBhvr>
                                        <p:cTn id="37" dur="500"/>
                                        <p:tgtEl>
                                          <p:spTgt spid="1200198">
                                            <p:txEl>
                                              <p:pRg st="0" end="0"/>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1200208"/>
                                        </p:tgtEl>
                                        <p:attrNameLst>
                                          <p:attrName>style.visibility</p:attrName>
                                        </p:attrNameLst>
                                      </p:cBhvr>
                                      <p:to>
                                        <p:strVal val="visible"/>
                                      </p:to>
                                    </p:set>
                                    <p:animEffect transition="in" filter="box(out)">
                                      <p:cBhvr>
                                        <p:cTn id="42" dur="500"/>
                                        <p:tgtEl>
                                          <p:spTgt spid="1200208"/>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1200201"/>
                                        </p:tgtEl>
                                        <p:attrNameLst>
                                          <p:attrName>style.visibility</p:attrName>
                                        </p:attrNameLst>
                                      </p:cBhvr>
                                      <p:to>
                                        <p:strVal val="visible"/>
                                      </p:to>
                                    </p:set>
                                    <p:animEffect transition="in" filter="box(out)">
                                      <p:cBhvr>
                                        <p:cTn id="47" dur="500"/>
                                        <p:tgtEl>
                                          <p:spTgt spid="1200201"/>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par>
                          <p:cTn id="48" fill="hold">
                            <p:stCondLst>
                              <p:cond delay="500"/>
                            </p:stCondLst>
                            <p:childTnLst>
                              <p:par>
                                <p:cTn id="49" presetID="4" presetClass="entr" presetSubtype="32" fill="hold" nodeType="afterEffect">
                                  <p:stCondLst>
                                    <p:cond delay="0"/>
                                  </p:stCondLst>
                                  <p:childTnLst>
                                    <p:set>
                                      <p:cBhvr>
                                        <p:cTn id="50" dur="1" fill="hold">
                                          <p:stCondLst>
                                            <p:cond delay="0"/>
                                          </p:stCondLst>
                                        </p:cTn>
                                        <p:tgtEl>
                                          <p:spTgt spid="1200204"/>
                                        </p:tgtEl>
                                        <p:attrNameLst>
                                          <p:attrName>style.visibility</p:attrName>
                                        </p:attrNameLst>
                                      </p:cBhvr>
                                      <p:to>
                                        <p:strVal val="visible"/>
                                      </p:to>
                                    </p:set>
                                    <p:animEffect transition="in" filter="box(out)">
                                      <p:cBhvr>
                                        <p:cTn id="51" dur="500"/>
                                        <p:tgtEl>
                                          <p:spTgt spid="1200204"/>
                                        </p:tgtEl>
                                      </p:cBhvr>
                                    </p:animEffect>
                                  </p:childTnLst>
                                  <p:subTnLst>
                                    <p:audio>
                                      <p:cMediaNode>
                                        <p:cTn display="0" masterRel="sameClick">
                                          <p:stCondLst>
                                            <p:cond evt="begin" delay="0">
                                              <p:tn val="49"/>
                                            </p:cond>
                                          </p:stCondLst>
                                          <p:endCondLst>
                                            <p:cond evt="onStopAudio" delay="0">
                                              <p:tgtEl>
                                                <p:sldTgt/>
                                              </p:tgtEl>
                                            </p:cond>
                                          </p:endCondLst>
                                        </p:cTn>
                                        <p:tgtEl>
                                          <p:sndTgt r:embed="rId2" name="CAMERA.WAV"/>
                                        </p:tgtEl>
                                      </p:cMediaNode>
                                    </p:audio>
                                  </p:subTnLst>
                                </p:cTn>
                              </p:par>
                            </p:childTnLst>
                          </p:cTn>
                        </p:par>
                        <p:par>
                          <p:cTn id="52" fill="hold">
                            <p:stCondLst>
                              <p:cond delay="1000"/>
                            </p:stCondLst>
                            <p:childTnLst>
                              <p:par>
                                <p:cTn id="53" presetID="4" presetClass="entr" presetSubtype="32" fill="hold" grpId="0" nodeType="afterEffect">
                                  <p:stCondLst>
                                    <p:cond delay="0"/>
                                  </p:stCondLst>
                                  <p:childTnLst>
                                    <p:set>
                                      <p:cBhvr>
                                        <p:cTn id="54" dur="1" fill="hold">
                                          <p:stCondLst>
                                            <p:cond delay="0"/>
                                          </p:stCondLst>
                                        </p:cTn>
                                        <p:tgtEl>
                                          <p:spTgt spid="1200207">
                                            <p:txEl>
                                              <p:pRg st="0" end="0"/>
                                            </p:txEl>
                                          </p:spTgt>
                                        </p:tgtEl>
                                        <p:attrNameLst>
                                          <p:attrName>style.visibility</p:attrName>
                                        </p:attrNameLst>
                                      </p:cBhvr>
                                      <p:to>
                                        <p:strVal val="visible"/>
                                      </p:to>
                                    </p:set>
                                    <p:animEffect transition="in" filter="box(out)">
                                      <p:cBhvr>
                                        <p:cTn id="55" dur="500"/>
                                        <p:tgtEl>
                                          <p:spTgt spid="1200207">
                                            <p:txEl>
                                              <p:pRg st="0" end="0"/>
                                            </p:txEl>
                                          </p:spTgt>
                                        </p:tgtEl>
                                      </p:cBhvr>
                                    </p:animEffect>
                                  </p:childTnLst>
                                  <p:subTnLst>
                                    <p:audio>
                                      <p:cMediaNode>
                                        <p:cTn display="0" masterRel="sameClick">
                                          <p:stCondLst>
                                            <p:cond evt="begin" delay="0">
                                              <p:tn val="53"/>
                                            </p:cond>
                                          </p:stCondLst>
                                          <p:endCondLst>
                                            <p:cond evt="onStopAudio" delay="0">
                                              <p:tgtEl>
                                                <p:sldTgt/>
                                              </p:tgtEl>
                                            </p:cond>
                                          </p:endCondLst>
                                        </p:cTn>
                                        <p:tgtEl>
                                          <p:sndTgt r:embed="rId2" name="CAMERA.WAV"/>
                                        </p:tgtEl>
                                      </p:cMediaNode>
                                    </p:audio>
                                  </p:subTnLst>
                                </p:cTn>
                              </p:par>
                            </p:childTnLst>
                          </p:cTn>
                        </p:par>
                      </p:childTnLst>
                    </p:cTn>
                  </p:par>
                  <p:par>
                    <p:cTn id="56" fill="hold">
                      <p:stCondLst>
                        <p:cond delay="indefinite"/>
                      </p:stCondLst>
                      <p:childTnLst>
                        <p:par>
                          <p:cTn id="57" fill="hold">
                            <p:stCondLst>
                              <p:cond delay="0"/>
                            </p:stCondLst>
                            <p:childTnLst>
                              <p:par>
                                <p:cTn id="58" presetID="4" presetClass="entr" presetSubtype="32" fill="hold" grpId="0" nodeType="clickEffect">
                                  <p:stCondLst>
                                    <p:cond delay="0"/>
                                  </p:stCondLst>
                                  <p:childTnLst>
                                    <p:set>
                                      <p:cBhvr>
                                        <p:cTn id="59" dur="1" fill="hold">
                                          <p:stCondLst>
                                            <p:cond delay="0"/>
                                          </p:stCondLst>
                                        </p:cTn>
                                        <p:tgtEl>
                                          <p:spTgt spid="1200221">
                                            <p:txEl>
                                              <p:pRg st="0" end="0"/>
                                            </p:txEl>
                                          </p:spTgt>
                                        </p:tgtEl>
                                        <p:attrNameLst>
                                          <p:attrName>style.visibility</p:attrName>
                                        </p:attrNameLst>
                                      </p:cBhvr>
                                      <p:to>
                                        <p:strVal val="visible"/>
                                      </p:to>
                                    </p:set>
                                    <p:animEffect transition="in" filter="box(out)">
                                      <p:cBhvr>
                                        <p:cTn id="60" dur="500"/>
                                        <p:tgtEl>
                                          <p:spTgt spid="1200221">
                                            <p:txEl>
                                              <p:pRg st="0" end="0"/>
                                            </p:txEl>
                                          </p:spTgt>
                                        </p:tgtEl>
                                      </p:cBhvr>
                                    </p:animEffect>
                                  </p:childTnLst>
                                  <p:subTnLst>
                                    <p:audio>
                                      <p:cMediaNode>
                                        <p:cTn display="0" masterRel="sameClick">
                                          <p:stCondLst>
                                            <p:cond evt="begin" delay="0">
                                              <p:tn val="58"/>
                                            </p:cond>
                                          </p:stCondLst>
                                          <p:endCondLst>
                                            <p:cond evt="onStopAudio" delay="0">
                                              <p:tgtEl>
                                                <p:sldTgt/>
                                              </p:tgtEl>
                                            </p:cond>
                                          </p:endCondLst>
                                        </p:cTn>
                                        <p:tgtEl>
                                          <p:sndTgt r:embed="rId2" name="CAMERA.WAV"/>
                                        </p:tgtEl>
                                      </p:cMediaNode>
                                    </p:audio>
                                  </p:subTnLst>
                                </p:cTn>
                              </p:par>
                            </p:childTnLst>
                          </p:cTn>
                        </p:par>
                      </p:childTnLst>
                    </p:cTn>
                  </p:par>
                  <p:par>
                    <p:cTn id="61" fill="hold">
                      <p:stCondLst>
                        <p:cond delay="indefinite"/>
                      </p:stCondLst>
                      <p:childTnLst>
                        <p:par>
                          <p:cTn id="62" fill="hold">
                            <p:stCondLst>
                              <p:cond delay="0"/>
                            </p:stCondLst>
                            <p:childTnLst>
                              <p:par>
                                <p:cTn id="63" presetID="4" presetClass="entr" presetSubtype="32" fill="hold" grpId="0" nodeType="clickEffect">
                                  <p:stCondLst>
                                    <p:cond delay="0"/>
                                  </p:stCondLst>
                                  <p:childTnLst>
                                    <p:set>
                                      <p:cBhvr>
                                        <p:cTn id="64" dur="1" fill="hold">
                                          <p:stCondLst>
                                            <p:cond delay="0"/>
                                          </p:stCondLst>
                                        </p:cTn>
                                        <p:tgtEl>
                                          <p:spTgt spid="1200200"/>
                                        </p:tgtEl>
                                        <p:attrNameLst>
                                          <p:attrName>style.visibility</p:attrName>
                                        </p:attrNameLst>
                                      </p:cBhvr>
                                      <p:to>
                                        <p:strVal val="visible"/>
                                      </p:to>
                                    </p:set>
                                    <p:animEffect transition="in" filter="box(out)">
                                      <p:cBhvr>
                                        <p:cTn id="65" dur="500"/>
                                        <p:tgtEl>
                                          <p:spTgt spid="1200200"/>
                                        </p:tgtEl>
                                      </p:cBhvr>
                                    </p:animEffect>
                                  </p:childTnLst>
                                  <p:subTnLst>
                                    <p:audio>
                                      <p:cMediaNode>
                                        <p:cTn display="0" masterRel="sameClick">
                                          <p:stCondLst>
                                            <p:cond evt="begin" delay="0">
                                              <p:tn val="63"/>
                                            </p:cond>
                                          </p:stCondLst>
                                          <p:endCondLst>
                                            <p:cond evt="onStopAudio" delay="0">
                                              <p:tgtEl>
                                                <p:sldTgt/>
                                              </p:tgtEl>
                                            </p:cond>
                                          </p:endCondLst>
                                        </p:cTn>
                                        <p:tgtEl>
                                          <p:sndTgt r:embed="rId2" name="CAMERA.WAV"/>
                                        </p:tgtEl>
                                      </p:cMediaNode>
                                    </p:audio>
                                  </p:subTnLst>
                                </p:cTn>
                              </p:par>
                            </p:childTnLst>
                          </p:cTn>
                        </p:par>
                      </p:childTnLst>
                    </p:cTn>
                  </p:par>
                  <p:par>
                    <p:cTn id="66" fill="hold">
                      <p:stCondLst>
                        <p:cond delay="indefinite"/>
                      </p:stCondLst>
                      <p:childTnLst>
                        <p:par>
                          <p:cTn id="67" fill="hold">
                            <p:stCondLst>
                              <p:cond delay="0"/>
                            </p:stCondLst>
                            <p:childTnLst>
                              <p:par>
                                <p:cTn id="68" presetID="4" presetClass="entr" presetSubtype="32" fill="hold" grpId="0" nodeType="clickEffect">
                                  <p:stCondLst>
                                    <p:cond delay="0"/>
                                  </p:stCondLst>
                                  <p:childTnLst>
                                    <p:set>
                                      <p:cBhvr>
                                        <p:cTn id="69" dur="1" fill="hold">
                                          <p:stCondLst>
                                            <p:cond delay="0"/>
                                          </p:stCondLst>
                                        </p:cTn>
                                        <p:tgtEl>
                                          <p:spTgt spid="1200199"/>
                                        </p:tgtEl>
                                        <p:attrNameLst>
                                          <p:attrName>style.visibility</p:attrName>
                                        </p:attrNameLst>
                                      </p:cBhvr>
                                      <p:to>
                                        <p:strVal val="visible"/>
                                      </p:to>
                                    </p:set>
                                    <p:animEffect transition="in" filter="box(out)">
                                      <p:cBhvr>
                                        <p:cTn id="70" dur="500"/>
                                        <p:tgtEl>
                                          <p:spTgt spid="1200199"/>
                                        </p:tgtEl>
                                      </p:cBhvr>
                                    </p:animEffect>
                                  </p:childTnLst>
                                  <p:subTnLst>
                                    <p:audio>
                                      <p:cMediaNode>
                                        <p:cTn display="0" masterRel="sameClick">
                                          <p:stCondLst>
                                            <p:cond evt="begin" delay="0">
                                              <p:tn val="68"/>
                                            </p:cond>
                                          </p:stCondLst>
                                          <p:endCondLst>
                                            <p:cond evt="onStopAudio" delay="0">
                                              <p:tgtEl>
                                                <p:sldTgt/>
                                              </p:tgtEl>
                                            </p:cond>
                                          </p:endCondLst>
                                        </p:cTn>
                                        <p:tgtEl>
                                          <p:sndTgt r:embed="rId2" name="CAMERA.WAV"/>
                                        </p:tgtEl>
                                      </p:cMediaNode>
                                    </p:audio>
                                  </p:subTnLst>
                                </p:cTn>
                              </p:par>
                            </p:childTnLst>
                          </p:cTn>
                        </p:par>
                      </p:childTnLst>
                    </p:cTn>
                  </p:par>
                  <p:par>
                    <p:cTn id="71" fill="hold">
                      <p:stCondLst>
                        <p:cond delay="indefinite"/>
                      </p:stCondLst>
                      <p:childTnLst>
                        <p:par>
                          <p:cTn id="72" fill="hold">
                            <p:stCondLst>
                              <p:cond delay="0"/>
                            </p:stCondLst>
                            <p:childTnLst>
                              <p:par>
                                <p:cTn id="73" presetID="4" presetClass="entr" presetSubtype="32" fill="hold" grpId="0" nodeType="clickEffect">
                                  <p:stCondLst>
                                    <p:cond delay="0"/>
                                  </p:stCondLst>
                                  <p:childTnLst>
                                    <p:set>
                                      <p:cBhvr>
                                        <p:cTn id="74" dur="1" fill="hold">
                                          <p:stCondLst>
                                            <p:cond delay="0"/>
                                          </p:stCondLst>
                                        </p:cTn>
                                        <p:tgtEl>
                                          <p:spTgt spid="1200133"/>
                                        </p:tgtEl>
                                        <p:attrNameLst>
                                          <p:attrName>style.visibility</p:attrName>
                                        </p:attrNameLst>
                                      </p:cBhvr>
                                      <p:to>
                                        <p:strVal val="visible"/>
                                      </p:to>
                                    </p:set>
                                    <p:animEffect transition="in" filter="box(out)">
                                      <p:cBhvr>
                                        <p:cTn id="75" dur="500"/>
                                        <p:tgtEl>
                                          <p:spTgt spid="1200133"/>
                                        </p:tgtEl>
                                      </p:cBhvr>
                                    </p:animEffect>
                                  </p:childTnLst>
                                  <p:subTnLst>
                                    <p:audio>
                                      <p:cMediaNode>
                                        <p:cTn display="0" masterRel="sameClick">
                                          <p:stCondLst>
                                            <p:cond evt="begin" delay="0">
                                              <p:tn val="73"/>
                                            </p:cond>
                                          </p:stCondLst>
                                          <p:endCondLst>
                                            <p:cond evt="onStopAudio" delay="0">
                                              <p:tgtEl>
                                                <p:sldTgt/>
                                              </p:tgtEl>
                                            </p:cond>
                                          </p:endCondLst>
                                        </p:cTn>
                                        <p:tgtEl>
                                          <p:sndTgt r:embed="rId3" name="chimes.wav"/>
                                        </p:tgtEl>
                                      </p:cMediaNode>
                                    </p:audio>
                                  </p:subTnLst>
                                </p:cTn>
                              </p:par>
                            </p:childTnLst>
                          </p:cTn>
                        </p:par>
                      </p:childTnLst>
                    </p:cTn>
                  </p:par>
                  <p:par>
                    <p:cTn id="76" fill="hold">
                      <p:stCondLst>
                        <p:cond delay="indefinite"/>
                      </p:stCondLst>
                      <p:childTnLst>
                        <p:par>
                          <p:cTn id="77" fill="hold">
                            <p:stCondLst>
                              <p:cond delay="0"/>
                            </p:stCondLst>
                            <p:childTnLst>
                              <p:par>
                                <p:cTn id="78" presetID="4" presetClass="entr" presetSubtype="32" fill="hold" grpId="0" nodeType="clickEffect">
                                  <p:stCondLst>
                                    <p:cond delay="0"/>
                                  </p:stCondLst>
                                  <p:childTnLst>
                                    <p:set>
                                      <p:cBhvr>
                                        <p:cTn id="79" dur="1" fill="hold">
                                          <p:stCondLst>
                                            <p:cond delay="0"/>
                                          </p:stCondLst>
                                        </p:cTn>
                                        <p:tgtEl>
                                          <p:spTgt spid="1200134"/>
                                        </p:tgtEl>
                                        <p:attrNameLst>
                                          <p:attrName>style.visibility</p:attrName>
                                        </p:attrNameLst>
                                      </p:cBhvr>
                                      <p:to>
                                        <p:strVal val="visible"/>
                                      </p:to>
                                    </p:set>
                                    <p:animEffect transition="in" filter="box(out)">
                                      <p:cBhvr>
                                        <p:cTn id="80" dur="500"/>
                                        <p:tgtEl>
                                          <p:spTgt spid="1200134"/>
                                        </p:tgtEl>
                                      </p:cBhvr>
                                    </p:animEffect>
                                  </p:childTnLst>
                                  <p:subTnLst>
                                    <p:audio>
                                      <p:cMediaNode>
                                        <p:cTn display="0" masterRel="sameClick">
                                          <p:stCondLst>
                                            <p:cond evt="begin" delay="0">
                                              <p:tn val="78"/>
                                            </p:cond>
                                          </p:stCondLst>
                                          <p:endCondLst>
                                            <p:cond evt="onStopAudio" delay="0">
                                              <p:tgtEl>
                                                <p:sldTgt/>
                                              </p:tgtEl>
                                            </p:cond>
                                          </p:endCondLst>
                                        </p:cTn>
                                        <p:tgtEl>
                                          <p:sndTgt r:embed="rId2" name="CAMERA.WAV"/>
                                        </p:tgtEl>
                                      </p:cMediaNode>
                                    </p:audio>
                                  </p:subTnLst>
                                </p:cTn>
                              </p:par>
                            </p:childTnLst>
                          </p:cTn>
                        </p:par>
                      </p:childTnLst>
                    </p:cTn>
                  </p:par>
                  <p:par>
                    <p:cTn id="81" fill="hold">
                      <p:stCondLst>
                        <p:cond delay="indefinite"/>
                      </p:stCondLst>
                      <p:childTnLst>
                        <p:par>
                          <p:cTn id="82" fill="hold">
                            <p:stCondLst>
                              <p:cond delay="0"/>
                            </p:stCondLst>
                            <p:childTnLst>
                              <p:par>
                                <p:cTn id="83" presetID="4" presetClass="entr" presetSubtype="32" fill="hold" grpId="0" nodeType="clickEffect">
                                  <p:stCondLst>
                                    <p:cond delay="0"/>
                                  </p:stCondLst>
                                  <p:childTnLst>
                                    <p:set>
                                      <p:cBhvr>
                                        <p:cTn id="84" dur="1" fill="hold">
                                          <p:stCondLst>
                                            <p:cond delay="0"/>
                                          </p:stCondLst>
                                        </p:cTn>
                                        <p:tgtEl>
                                          <p:spTgt spid="1200222"/>
                                        </p:tgtEl>
                                        <p:attrNameLst>
                                          <p:attrName>style.visibility</p:attrName>
                                        </p:attrNameLst>
                                      </p:cBhvr>
                                      <p:to>
                                        <p:strVal val="visible"/>
                                      </p:to>
                                    </p:set>
                                    <p:animEffect transition="in" filter="box(out)">
                                      <p:cBhvr>
                                        <p:cTn id="85" dur="500"/>
                                        <p:tgtEl>
                                          <p:spTgt spid="1200222"/>
                                        </p:tgtEl>
                                      </p:cBhvr>
                                    </p:animEffect>
                                  </p:childTnLst>
                                  <p:subTnLst>
                                    <p:audio>
                                      <p:cMediaNode>
                                        <p:cTn display="0" masterRel="sameClick">
                                          <p:stCondLst>
                                            <p:cond evt="begin" delay="0">
                                              <p:tn val="83"/>
                                            </p:cond>
                                          </p:stCondLst>
                                          <p:endCondLst>
                                            <p:cond evt="onStopAudio" delay="0">
                                              <p:tgtEl>
                                                <p:sldTgt/>
                                              </p:tgtEl>
                                            </p:cond>
                                          </p:endCondLst>
                                        </p:cTn>
                                        <p:tgtEl>
                                          <p:sndTgt r:embed="rId2" name="CAMERA.WAV"/>
                                        </p:tgtEl>
                                      </p:cMediaNode>
                                    </p:audio>
                                  </p:subTnLst>
                                </p:cTn>
                              </p:par>
                            </p:childTnLst>
                          </p:cTn>
                        </p:par>
                      </p:childTnLst>
                    </p:cTn>
                  </p:par>
                  <p:par>
                    <p:cTn id="86" fill="hold">
                      <p:stCondLst>
                        <p:cond delay="indefinite"/>
                      </p:stCondLst>
                      <p:childTnLst>
                        <p:par>
                          <p:cTn id="87" fill="hold">
                            <p:stCondLst>
                              <p:cond delay="0"/>
                            </p:stCondLst>
                            <p:childTnLst>
                              <p:par>
                                <p:cTn id="88" presetID="4" presetClass="entr" presetSubtype="32" fill="hold" grpId="0" nodeType="clickEffect">
                                  <p:stCondLst>
                                    <p:cond delay="0"/>
                                  </p:stCondLst>
                                  <p:childTnLst>
                                    <p:set>
                                      <p:cBhvr>
                                        <p:cTn id="89" dur="1" fill="hold">
                                          <p:stCondLst>
                                            <p:cond delay="0"/>
                                          </p:stCondLst>
                                        </p:cTn>
                                        <p:tgtEl>
                                          <p:spTgt spid="1200135"/>
                                        </p:tgtEl>
                                        <p:attrNameLst>
                                          <p:attrName>style.visibility</p:attrName>
                                        </p:attrNameLst>
                                      </p:cBhvr>
                                      <p:to>
                                        <p:strVal val="visible"/>
                                      </p:to>
                                    </p:set>
                                    <p:animEffect transition="in" filter="box(out)">
                                      <p:cBhvr>
                                        <p:cTn id="90" dur="500"/>
                                        <p:tgtEl>
                                          <p:spTgt spid="1200135"/>
                                        </p:tgtEl>
                                      </p:cBhvr>
                                    </p:animEffect>
                                  </p:childTnLst>
                                  <p:subTnLst>
                                    <p:audio>
                                      <p:cMediaNode>
                                        <p:cTn display="0" masterRel="sameClick">
                                          <p:stCondLst>
                                            <p:cond evt="begin" delay="0">
                                              <p:tn val="88"/>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0132" grpId="0" animBg="1" autoUpdateAnimBg="0"/>
      <p:bldP spid="1200133" grpId="0" animBg="1" autoUpdateAnimBg="0"/>
      <p:bldP spid="1200134" grpId="0" animBg="1" autoUpdateAnimBg="0"/>
      <p:bldP spid="1200135" grpId="0" autoUpdateAnimBg="0"/>
      <p:bldP spid="1200181" grpId="0" autoUpdateAnimBg="0" build="p"/>
      <p:bldP spid="1200182" grpId="0" autoUpdateAnimBg="0" build="p"/>
      <p:bldP spid="1200197" grpId="0" autoUpdateAnimBg="0" build="p"/>
      <p:bldP spid="1200198" grpId="0" autoUpdateAnimBg="0" build="p"/>
      <p:bldP spid="1200199" grpId="0" animBg="1" autoUpdateAnimBg="0"/>
      <p:bldP spid="1200200" grpId="0" animBg="1" autoUpdateAnimBg="0"/>
      <p:bldP spid="1200207" grpId="0" advAuto="0" autoUpdateAnimBg="0" build="p"/>
      <p:bldP spid="1200221" grpId="0" autoUpdateAnimBg="0" build="p"/>
      <p:bldP spid="1200222" grpId="0" animBg="1"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1156" name="Rectangle 4" descr="信纸"/>
          <p:cNvSpPr>
            <a:spLocks noChangeArrowheads="1"/>
          </p:cNvSpPr>
          <p:nvPr/>
        </p:nvSpPr>
        <p:spPr bwMode="auto">
          <a:xfrm>
            <a:off x="1519632" y="908051"/>
            <a:ext cx="5157511" cy="5262979"/>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eaLnBrk="0" hangingPunct="0">
              <a:lnSpc>
                <a:spcPct val="100000"/>
              </a:lnSpc>
              <a:spcBef>
                <a:spcPct val="0"/>
              </a:spcBef>
            </a:pPr>
            <a:r>
              <a:rPr lang="en-US" altLang="zh-CN" dirty="0">
                <a:solidFill>
                  <a:srgbClr val="339933"/>
                </a:solidFill>
                <a:effectLst>
                  <a:outerShdw blurRad="38100" dist="38100" dir="2700000" algn="tl">
                    <a:srgbClr val="000000"/>
                  </a:outerShdw>
                </a:effectLst>
                <a:ea typeface="宋体" panose="02010600030101010101" pitchFamily="2" charset="-122"/>
              </a:rPr>
              <a:t>void swap (</a:t>
            </a:r>
            <a:r>
              <a:rPr lang="en-US" altLang="zh-CN" dirty="0" err="1">
                <a:solidFill>
                  <a:srgbClr val="339933"/>
                </a:solidFill>
                <a:effectLst>
                  <a:outerShdw blurRad="38100" dist="38100" dir="2700000" algn="tl">
                    <a:srgbClr val="000000"/>
                  </a:outerShdw>
                </a:effectLst>
                <a:ea typeface="宋体" panose="02010600030101010101" pitchFamily="2" charset="-122"/>
              </a:rPr>
              <a:t>int</a:t>
            </a:r>
            <a:r>
              <a:rPr lang="en-US" altLang="zh-CN" dirty="0">
                <a:solidFill>
                  <a:srgbClr val="339933"/>
                </a:solidFill>
                <a:effectLst>
                  <a:outerShdw blurRad="38100" dist="38100" dir="2700000" algn="tl">
                    <a:srgbClr val="000000"/>
                  </a:outerShdw>
                </a:effectLst>
                <a:ea typeface="宋体" panose="02010600030101010101" pitchFamily="2" charset="-122"/>
              </a:rPr>
              <a:t> x, </a:t>
            </a:r>
            <a:r>
              <a:rPr lang="en-US" altLang="zh-CN" dirty="0" err="1">
                <a:solidFill>
                  <a:srgbClr val="339933"/>
                </a:solidFill>
                <a:effectLst>
                  <a:outerShdw blurRad="38100" dist="38100" dir="2700000" algn="tl">
                    <a:srgbClr val="000000"/>
                  </a:outerShdw>
                </a:effectLst>
                <a:ea typeface="宋体" panose="02010600030101010101" pitchFamily="2" charset="-122"/>
              </a:rPr>
              <a:t>int</a:t>
            </a:r>
            <a:r>
              <a:rPr lang="en-US" altLang="zh-CN" dirty="0">
                <a:solidFill>
                  <a:srgbClr val="339933"/>
                </a:solidFill>
                <a:effectLst>
                  <a:outerShdw blurRad="38100" dist="38100" dir="2700000" algn="tl">
                    <a:srgbClr val="000000"/>
                  </a:outerShdw>
                </a:effectLst>
                <a:ea typeface="宋体" panose="02010600030101010101" pitchFamily="2" charset="-122"/>
              </a:rPr>
              <a:t> y)</a:t>
            </a:r>
            <a:endParaRPr lang="en-US" altLang="zh-CN" dirty="0">
              <a:solidFill>
                <a:srgbClr val="339933"/>
              </a:solidFill>
              <a:effectLst>
                <a:outerShdw blurRad="38100" dist="38100" dir="2700000" algn="tl">
                  <a:srgbClr val="000000"/>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int</a:t>
            </a:r>
            <a:r>
              <a:rPr lang="en-US" altLang="zh-CN" dirty="0">
                <a:effectLst>
                  <a:outerShdw blurRad="38100" dist="38100" dir="2700000" algn="tl">
                    <a:srgbClr val="FFFFFF"/>
                  </a:outerShdw>
                </a:effectLst>
                <a:ea typeface="宋体" panose="02010600030101010101" pitchFamily="2" charset="-122"/>
              </a:rPr>
              <a:t> t;</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t = x;  x = y;  y = t;</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solidFill>
                  <a:srgbClr val="CC0099"/>
                </a:solidFill>
                <a:effectLst>
                  <a:outerShdw blurRad="38100" dist="38100" dir="2700000" algn="tl">
                    <a:srgbClr val="000000"/>
                  </a:outerShdw>
                </a:effectLst>
                <a:ea typeface="宋体" panose="02010600030101010101" pitchFamily="2" charset="-122"/>
              </a:rPr>
              <a:t>void main ( )</a:t>
            </a:r>
            <a:endParaRPr lang="en-US" altLang="zh-CN" dirty="0">
              <a:solidFill>
                <a:srgbClr val="CC0099"/>
              </a:solidFill>
              <a:effectLst>
                <a:outerShdw blurRad="38100" dist="38100" dir="2700000" algn="tl">
                  <a:srgbClr val="000000"/>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int</a:t>
            </a: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a,b</a:t>
            </a:r>
            <a:r>
              <a:rPr lang="en-US" altLang="zh-CN" dirty="0">
                <a:effectLst>
                  <a:outerShdw blurRad="38100" dist="38100" dir="2700000" algn="tl">
                    <a:srgbClr val="FFFFFF"/>
                  </a:outerShdw>
                </a:effectLst>
                <a:ea typeface="宋体" panose="02010600030101010101" pitchFamily="2" charset="-122"/>
              </a:rPr>
              <a:t>, *p_1,*p_2;</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scanf</a:t>
            </a: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d,%d</a:t>
            </a:r>
            <a:r>
              <a:rPr lang="en-US" altLang="zh-CN" dirty="0">
                <a:effectLst>
                  <a:outerShdw blurRad="38100" dist="38100" dir="2700000" algn="tl">
                    <a:srgbClr val="FFFFFF"/>
                  </a:outerShdw>
                </a:effectLst>
                <a:ea typeface="宋体" panose="02010600030101010101" pitchFamily="2" charset="-122"/>
              </a:rPr>
              <a:t>", &amp;a, &amp;b);</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r>
              <a:rPr lang="en-US" altLang="zh-CN" dirty="0">
                <a:solidFill>
                  <a:schemeClr val="accent2"/>
                </a:solidFill>
                <a:effectLst>
                  <a:outerShdw blurRad="38100" dist="38100" dir="2700000" algn="tl">
                    <a:srgbClr val="000000"/>
                  </a:outerShdw>
                </a:effectLst>
                <a:ea typeface="宋体" panose="02010600030101010101" pitchFamily="2" charset="-122"/>
              </a:rPr>
              <a:t>p_1 = &amp;a;  p_2 = &amp;b;</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if (a &lt; b)  </a:t>
            </a:r>
            <a:r>
              <a:rPr lang="en-US" altLang="zh-CN" dirty="0">
                <a:solidFill>
                  <a:srgbClr val="0000FF"/>
                </a:solidFill>
                <a:effectLst>
                  <a:outerShdw blurRad="38100" dist="38100" dir="2700000" algn="tl">
                    <a:srgbClr val="000000"/>
                  </a:outerShdw>
                </a:effectLst>
                <a:ea typeface="宋体" panose="02010600030101010101" pitchFamily="2" charset="-122"/>
              </a:rPr>
              <a:t>swap (*p_1, *p_2);</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printf</a:t>
            </a: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n%d,%d</a:t>
            </a:r>
            <a:r>
              <a:rPr lang="en-US" altLang="zh-CN" dirty="0">
                <a:effectLst>
                  <a:outerShdw blurRad="38100" dist="38100" dir="2700000" algn="tl">
                    <a:srgbClr val="FFFFFF"/>
                  </a:outerShdw>
                </a:effectLst>
                <a:ea typeface="宋体" panose="02010600030101010101" pitchFamily="2" charset="-122"/>
              </a:rPr>
              <a:t>\n", a, b);</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return 0;</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a:t>
            </a:r>
            <a:endParaRPr lang="en-US" altLang="zh-CN" dirty="0">
              <a:effectLst>
                <a:outerShdw blurRad="38100" dist="38100" dir="2700000" algn="tl">
                  <a:srgbClr val="FFFFFF"/>
                </a:outerShdw>
              </a:effectLst>
              <a:ea typeface="宋体" panose="02010600030101010101" pitchFamily="2" charset="-122"/>
            </a:endParaRPr>
          </a:p>
        </p:txBody>
      </p:sp>
      <p:sp>
        <p:nvSpPr>
          <p:cNvPr id="1201157" name="Text Box 5"/>
          <p:cNvSpPr txBox="1">
            <a:spLocks noChangeArrowheads="1"/>
          </p:cNvSpPr>
          <p:nvPr/>
        </p:nvSpPr>
        <p:spPr bwMode="auto">
          <a:xfrm>
            <a:off x="4538401" y="5577208"/>
            <a:ext cx="1989647" cy="400110"/>
          </a:xfrm>
          <a:prstGeom prst="rect">
            <a:avLst/>
          </a:prstGeom>
          <a:solidFill>
            <a:srgbClr val="FFFFFF"/>
          </a:soli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spAutoFit/>
          </a:bodyPr>
          <a:lstStyle/>
          <a:p>
            <a:pPr>
              <a:lnSpc>
                <a:spcPct val="100000"/>
              </a:lnSpc>
              <a:spcBef>
                <a:spcPct val="0"/>
              </a:spcBef>
            </a:pPr>
            <a:r>
              <a:rPr lang="zh-CN" altLang="en-US" sz="2000" dirty="0">
                <a:solidFill>
                  <a:srgbClr val="FF3300"/>
                </a:solidFill>
                <a:effectLst>
                  <a:outerShdw blurRad="38100" dist="38100" dir="2700000" algn="tl">
                    <a:srgbClr val="C0C0C0"/>
                  </a:outerShdw>
                </a:effectLst>
                <a:latin typeface="隶书" panose="02010509060101010101" pitchFamily="49" charset="-122"/>
                <a:ea typeface="隶书" panose="02010509060101010101" pitchFamily="49" charset="-122"/>
              </a:rPr>
              <a:t>运行结果：</a:t>
            </a:r>
            <a:r>
              <a:rPr lang="en-US" altLang="zh-CN" sz="2000" dirty="0">
                <a:solidFill>
                  <a:schemeClr val="accent2"/>
                </a:solidFill>
                <a:effectLst>
                  <a:outerShdw blurRad="38100" dist="38100" dir="2700000" algn="tl">
                    <a:srgbClr val="C0C0C0"/>
                  </a:outerShdw>
                </a:effectLst>
              </a:rPr>
              <a:t>5</a:t>
            </a:r>
            <a:r>
              <a:rPr lang="zh-CN" altLang="en-US" sz="2000" dirty="0">
                <a:solidFill>
                  <a:schemeClr val="accent2"/>
                </a:solidFill>
                <a:effectLst>
                  <a:outerShdw blurRad="38100" dist="38100" dir="2700000" algn="tl">
                    <a:srgbClr val="C0C0C0"/>
                  </a:outerShdw>
                </a:effectLst>
              </a:rPr>
              <a:t>，</a:t>
            </a:r>
            <a:r>
              <a:rPr lang="en-US" altLang="zh-CN" sz="2000" dirty="0">
                <a:solidFill>
                  <a:schemeClr val="accent2"/>
                </a:solidFill>
                <a:effectLst>
                  <a:outerShdw blurRad="38100" dist="38100" dir="2700000" algn="tl">
                    <a:srgbClr val="C0C0C0"/>
                  </a:outerShdw>
                </a:effectLst>
              </a:rPr>
              <a:t>9</a:t>
            </a:r>
            <a:endParaRPr lang="en-US" altLang="zh-CN" sz="2000" dirty="0">
              <a:solidFill>
                <a:schemeClr val="accent2"/>
              </a:solidFill>
              <a:effectLst>
                <a:outerShdw blurRad="38100" dist="38100" dir="2700000" algn="tl">
                  <a:srgbClr val="C0C0C0"/>
                </a:outerShdw>
              </a:effectLst>
            </a:endParaRPr>
          </a:p>
        </p:txBody>
      </p:sp>
      <p:sp>
        <p:nvSpPr>
          <p:cNvPr id="1201159" name="AutoShape 7"/>
          <p:cNvSpPr>
            <a:spLocks noChangeArrowheads="1"/>
          </p:cNvSpPr>
          <p:nvPr/>
        </p:nvSpPr>
        <p:spPr bwMode="auto">
          <a:xfrm>
            <a:off x="4449924" y="1412776"/>
            <a:ext cx="2138702" cy="1302716"/>
          </a:xfrm>
          <a:prstGeom prst="irregularSeal1">
            <a:avLst/>
          </a:prstGeom>
          <a:gradFill rotWithShape="1">
            <a:gsLst>
              <a:gs pos="0">
                <a:srgbClr val="00FFFF"/>
              </a:gs>
              <a:gs pos="100000">
                <a:schemeClr val="bg1"/>
              </a:gs>
            </a:gsLst>
            <a:lin ang="5400000" scaled="1"/>
          </a:gradFill>
          <a:ln w="28575">
            <a:solidFill>
              <a:srgbClr val="FF00FF"/>
            </a:solidFill>
            <a:miter lim="800000"/>
            <a:headEnd type="none" w="lg" len="lg"/>
          </a:ln>
          <a:effectLst>
            <a:outerShdw blurRad="50800" dist="106680" dir="2700000" algn="tl" rotWithShape="0">
              <a:prstClr val="black">
                <a:alpha val="43000"/>
              </a:prstClr>
            </a:outerShdw>
          </a:effectLst>
        </p:spPr>
        <p:txBody>
          <a:bodyPr wrap="square" lIns="90000" tIns="46800" rIns="90000" bIns="46800" anchor="ctr">
            <a:spAutoFit/>
          </a:bodyPr>
          <a:lstStyle/>
          <a:p>
            <a:pPr algn="ctr">
              <a:lnSpc>
                <a:spcPct val="100000"/>
              </a:lnSpc>
              <a:spcBef>
                <a:spcPct val="0"/>
              </a:spcBef>
            </a:pPr>
            <a:r>
              <a:rPr lang="zh-CN" altLang="en-US" dirty="0">
                <a:solidFill>
                  <a:srgbClr val="CC0099"/>
                </a:solidFill>
                <a:effectLst>
                  <a:outerShdw blurRad="38100" dist="38100" dir="2700000" algn="tl">
                    <a:srgbClr val="000000"/>
                  </a:outerShdw>
                </a:effectLst>
                <a:ea typeface="隶书" panose="02010509060101010101" pitchFamily="49" charset="-122"/>
              </a:rPr>
              <a:t>值传递</a:t>
            </a:r>
            <a:endParaRPr lang="zh-CN" altLang="en-US" dirty="0">
              <a:solidFill>
                <a:srgbClr val="CC0099"/>
              </a:solidFill>
              <a:effectLst>
                <a:outerShdw blurRad="38100" dist="38100" dir="2700000" algn="tl">
                  <a:srgbClr val="000000"/>
                </a:outerShdw>
              </a:effectLst>
              <a:ea typeface="隶书" panose="02010509060101010101" pitchFamily="49" charset="-122"/>
            </a:endParaRPr>
          </a:p>
        </p:txBody>
      </p:sp>
      <p:grpSp>
        <p:nvGrpSpPr>
          <p:cNvPr id="1201160" name="Group 8"/>
          <p:cNvGrpSpPr/>
          <p:nvPr/>
        </p:nvGrpSpPr>
        <p:grpSpPr bwMode="auto">
          <a:xfrm>
            <a:off x="7815761" y="1179514"/>
            <a:ext cx="2636837" cy="4625975"/>
            <a:chOff x="2879" y="554"/>
            <a:chExt cx="1661" cy="2914"/>
          </a:xfrm>
        </p:grpSpPr>
        <p:grpSp>
          <p:nvGrpSpPr>
            <p:cNvPr id="1201161" name="Group 9"/>
            <p:cNvGrpSpPr/>
            <p:nvPr/>
          </p:nvGrpSpPr>
          <p:grpSpPr bwMode="auto">
            <a:xfrm>
              <a:off x="2879" y="554"/>
              <a:ext cx="1661" cy="2914"/>
              <a:chOff x="3144" y="806"/>
              <a:chExt cx="1661" cy="2914"/>
            </a:xfrm>
          </p:grpSpPr>
          <p:sp>
            <p:nvSpPr>
              <p:cNvPr id="1201162" name="Freeform 10"/>
              <p:cNvSpPr/>
              <p:nvPr/>
            </p:nvSpPr>
            <p:spPr bwMode="auto">
              <a:xfrm>
                <a:off x="3582" y="3364"/>
                <a:ext cx="1211" cy="356"/>
              </a:xfrm>
              <a:custGeom>
                <a:avLst/>
                <a:gdLst/>
                <a:ahLst/>
                <a:cxnLst>
                  <a:cxn ang="0">
                    <a:pos x="0" y="163"/>
                  </a:cxn>
                  <a:cxn ang="0">
                    <a:pos x="500" y="41"/>
                  </a:cxn>
                  <a:cxn ang="0">
                    <a:pos x="1089" y="408"/>
                  </a:cxn>
                  <a:cxn ang="0">
                    <a:pos x="1211" y="330"/>
                  </a:cxn>
                </a:cxnLst>
                <a:rect l="0" t="0" r="r" b="b"/>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solidFill>
                <a:prstDash val="solid"/>
                <a:round/>
              </a:ln>
              <a:effectLst/>
            </p:spPr>
            <p:txBody>
              <a:bodyPr wrap="none" anchor="ctr"/>
              <a:lstStyle/>
              <a:p>
                <a:endParaRPr lang="zh-CN" altLang="en-US"/>
              </a:p>
            </p:txBody>
          </p:sp>
          <p:sp>
            <p:nvSpPr>
              <p:cNvPr id="1201164" name="Rectangle 12"/>
              <p:cNvSpPr>
                <a:spLocks noChangeArrowheads="1"/>
              </p:cNvSpPr>
              <p:nvPr/>
            </p:nvSpPr>
            <p:spPr bwMode="auto">
              <a:xfrm>
                <a:off x="3582" y="806"/>
                <a:ext cx="1211" cy="2212"/>
              </a:xfrm>
              <a:prstGeom prst="rect">
                <a:avLst/>
              </a:prstGeom>
              <a:solidFill>
                <a:srgbClr val="CCFFFF"/>
              </a:solidFill>
              <a:ln w="38100">
                <a:solidFill>
                  <a:schemeClr val="tx1"/>
                </a:solidFill>
                <a:miter lim="800000"/>
              </a:ln>
              <a:effectLst>
                <a:outerShdw blurRad="50800" dist="106680" dir="2700000" algn="tl" rotWithShape="0">
                  <a:prstClr val="black">
                    <a:alpha val="43000"/>
                  </a:prstClr>
                </a:outerShdw>
              </a:effectLst>
            </p:spPr>
            <p:txBody>
              <a:bodyPr wrap="none" anchor="ctr"/>
              <a:lstStyle/>
              <a:p>
                <a:pPr algn="ctr" eaLnBrk="0" hangingPunct="0">
                  <a:lnSpc>
                    <a:spcPct val="100000"/>
                  </a:lnSpc>
                  <a:spcBef>
                    <a:spcPct val="0"/>
                  </a:spcBef>
                </a:pPr>
                <a:endParaRPr lang="zh-CN" altLang="zh-CN" sz="2000" b="0">
                  <a:effectLst/>
                  <a:ea typeface="宋体" panose="02010600030101010101" pitchFamily="2" charset="-122"/>
                </a:endParaRPr>
              </a:p>
            </p:txBody>
          </p:sp>
          <p:sp>
            <p:nvSpPr>
              <p:cNvPr id="1201165" name="Line 13"/>
              <p:cNvSpPr>
                <a:spLocks noChangeShapeType="1"/>
              </p:cNvSpPr>
              <p:nvPr/>
            </p:nvSpPr>
            <p:spPr bwMode="auto">
              <a:xfrm>
                <a:off x="3594" y="1244"/>
                <a:ext cx="1211" cy="0"/>
              </a:xfrm>
              <a:prstGeom prst="line">
                <a:avLst/>
              </a:prstGeom>
              <a:noFill/>
              <a:ln w="9525">
                <a:solidFill>
                  <a:srgbClr val="000000"/>
                </a:solidFill>
                <a:round/>
              </a:ln>
              <a:effectLst/>
            </p:spPr>
            <p:txBody>
              <a:bodyPr wrap="none" anchor="ctr"/>
              <a:lstStyle/>
              <a:p>
                <a:endParaRPr lang="zh-CN" altLang="en-US"/>
              </a:p>
            </p:txBody>
          </p:sp>
          <p:sp>
            <p:nvSpPr>
              <p:cNvPr id="1201166" name="Line 14"/>
              <p:cNvSpPr>
                <a:spLocks noChangeShapeType="1"/>
              </p:cNvSpPr>
              <p:nvPr/>
            </p:nvSpPr>
            <p:spPr bwMode="auto">
              <a:xfrm>
                <a:off x="3594" y="1500"/>
                <a:ext cx="1211" cy="0"/>
              </a:xfrm>
              <a:prstGeom prst="line">
                <a:avLst/>
              </a:prstGeom>
              <a:noFill/>
              <a:ln w="9525">
                <a:solidFill>
                  <a:schemeClr val="bg2"/>
                </a:solidFill>
                <a:round/>
              </a:ln>
              <a:effectLst/>
            </p:spPr>
            <p:txBody>
              <a:bodyPr wrap="none" anchor="ctr"/>
              <a:lstStyle/>
              <a:p>
                <a:endParaRPr lang="zh-CN" altLang="en-US"/>
              </a:p>
            </p:txBody>
          </p:sp>
          <p:sp>
            <p:nvSpPr>
              <p:cNvPr id="1201167" name="Line 15"/>
              <p:cNvSpPr>
                <a:spLocks noChangeShapeType="1"/>
              </p:cNvSpPr>
              <p:nvPr/>
            </p:nvSpPr>
            <p:spPr bwMode="auto">
              <a:xfrm>
                <a:off x="3594" y="1733"/>
                <a:ext cx="1211" cy="0"/>
              </a:xfrm>
              <a:prstGeom prst="line">
                <a:avLst/>
              </a:prstGeom>
              <a:noFill/>
              <a:ln w="9525">
                <a:solidFill>
                  <a:srgbClr val="000000"/>
                </a:solidFill>
                <a:round/>
              </a:ln>
              <a:effectLst/>
            </p:spPr>
            <p:txBody>
              <a:bodyPr wrap="none" anchor="ctr"/>
              <a:lstStyle/>
              <a:p>
                <a:endParaRPr lang="zh-CN" altLang="en-US"/>
              </a:p>
            </p:txBody>
          </p:sp>
          <p:sp>
            <p:nvSpPr>
              <p:cNvPr id="1201168" name="Line 16"/>
              <p:cNvSpPr>
                <a:spLocks noChangeShapeType="1"/>
              </p:cNvSpPr>
              <p:nvPr/>
            </p:nvSpPr>
            <p:spPr bwMode="auto">
              <a:xfrm>
                <a:off x="3594" y="1988"/>
                <a:ext cx="1211" cy="0"/>
              </a:xfrm>
              <a:prstGeom prst="line">
                <a:avLst/>
              </a:prstGeom>
              <a:noFill/>
              <a:ln w="9525">
                <a:solidFill>
                  <a:srgbClr val="000000"/>
                </a:solidFill>
                <a:round/>
              </a:ln>
              <a:effectLst/>
            </p:spPr>
            <p:txBody>
              <a:bodyPr wrap="none" anchor="ctr"/>
              <a:lstStyle/>
              <a:p>
                <a:endParaRPr lang="zh-CN" altLang="en-US"/>
              </a:p>
            </p:txBody>
          </p:sp>
          <p:sp>
            <p:nvSpPr>
              <p:cNvPr id="1201169" name="Line 17"/>
              <p:cNvSpPr>
                <a:spLocks noChangeShapeType="1"/>
              </p:cNvSpPr>
              <p:nvPr/>
            </p:nvSpPr>
            <p:spPr bwMode="auto">
              <a:xfrm>
                <a:off x="3582" y="2246"/>
                <a:ext cx="1211" cy="0"/>
              </a:xfrm>
              <a:prstGeom prst="line">
                <a:avLst/>
              </a:prstGeom>
              <a:noFill/>
              <a:ln w="9525">
                <a:solidFill>
                  <a:srgbClr val="000000"/>
                </a:solidFill>
                <a:round/>
              </a:ln>
              <a:effectLst/>
            </p:spPr>
            <p:txBody>
              <a:bodyPr wrap="none" anchor="ctr"/>
              <a:lstStyle/>
              <a:p>
                <a:endParaRPr lang="zh-CN" altLang="en-US"/>
              </a:p>
            </p:txBody>
          </p:sp>
          <p:sp>
            <p:nvSpPr>
              <p:cNvPr id="1201170" name="Line 18"/>
              <p:cNvSpPr>
                <a:spLocks noChangeShapeType="1"/>
              </p:cNvSpPr>
              <p:nvPr/>
            </p:nvSpPr>
            <p:spPr bwMode="auto">
              <a:xfrm>
                <a:off x="3594" y="2788"/>
                <a:ext cx="1211" cy="0"/>
              </a:xfrm>
              <a:prstGeom prst="line">
                <a:avLst/>
              </a:prstGeom>
              <a:noFill/>
              <a:ln w="9525">
                <a:solidFill>
                  <a:srgbClr val="000000"/>
                </a:solidFill>
                <a:round/>
              </a:ln>
              <a:effectLst/>
            </p:spPr>
            <p:txBody>
              <a:bodyPr wrap="none" anchor="ctr"/>
              <a:lstStyle/>
              <a:p>
                <a:endParaRPr lang="zh-CN" altLang="en-US"/>
              </a:p>
            </p:txBody>
          </p:sp>
          <p:sp>
            <p:nvSpPr>
              <p:cNvPr id="1201171" name="Line 19"/>
              <p:cNvSpPr>
                <a:spLocks noChangeShapeType="1"/>
              </p:cNvSpPr>
              <p:nvPr/>
            </p:nvSpPr>
            <p:spPr bwMode="auto">
              <a:xfrm>
                <a:off x="3582" y="3027"/>
                <a:ext cx="0" cy="456"/>
              </a:xfrm>
              <a:prstGeom prst="line">
                <a:avLst/>
              </a:prstGeom>
              <a:noFill/>
              <a:ln w="9525">
                <a:solidFill>
                  <a:srgbClr val="000000"/>
                </a:solidFill>
                <a:round/>
              </a:ln>
              <a:effectLst/>
            </p:spPr>
            <p:txBody>
              <a:bodyPr wrap="none" anchor="ctr"/>
              <a:lstStyle/>
              <a:p>
                <a:endParaRPr lang="zh-CN" altLang="en-US"/>
              </a:p>
            </p:txBody>
          </p:sp>
          <p:sp>
            <p:nvSpPr>
              <p:cNvPr id="1201172" name="Line 20"/>
              <p:cNvSpPr>
                <a:spLocks noChangeShapeType="1"/>
              </p:cNvSpPr>
              <p:nvPr/>
            </p:nvSpPr>
            <p:spPr bwMode="auto">
              <a:xfrm>
                <a:off x="4793" y="3027"/>
                <a:ext cx="1" cy="600"/>
              </a:xfrm>
              <a:prstGeom prst="line">
                <a:avLst/>
              </a:prstGeom>
              <a:noFill/>
              <a:ln w="9525">
                <a:solidFill>
                  <a:srgbClr val="000000"/>
                </a:solidFill>
                <a:round/>
              </a:ln>
              <a:effectLst/>
            </p:spPr>
            <p:txBody>
              <a:bodyPr wrap="none" anchor="ctr"/>
              <a:lstStyle/>
              <a:p>
                <a:endParaRPr lang="zh-CN" altLang="en-US"/>
              </a:p>
            </p:txBody>
          </p:sp>
          <p:sp>
            <p:nvSpPr>
              <p:cNvPr id="1201173" name="Text Box 21"/>
              <p:cNvSpPr txBox="1">
                <a:spLocks noChangeArrowheads="1"/>
              </p:cNvSpPr>
              <p:nvPr/>
            </p:nvSpPr>
            <p:spPr bwMode="auto">
              <a:xfrm>
                <a:off x="4072" y="863"/>
                <a:ext cx="310" cy="341"/>
              </a:xfrm>
              <a:prstGeom prst="rect">
                <a:avLst/>
              </a:prstGeom>
              <a:noFill/>
              <a:ln w="9525">
                <a:noFill/>
                <a:miter lim="800000"/>
              </a:ln>
              <a:effectLst/>
            </p:spPr>
            <p:txBody>
              <a:bodyPr vert="eaVert" wrap="none" anchor="ctr">
                <a:spAutoFit/>
              </a:bodyPr>
              <a:lstStyle/>
              <a:p>
                <a:pPr algn="ctr" eaLnBrk="0" hangingPunct="0">
                  <a:lnSpc>
                    <a:spcPct val="100000"/>
                  </a:lnSpc>
                  <a:spcBef>
                    <a:spcPct val="0"/>
                  </a:spcBef>
                </a:pPr>
                <a:r>
                  <a:rPr lang="en-US" altLang="zh-CN" sz="2000" b="0">
                    <a:effectLst/>
                    <a:ea typeface="宋体" panose="02010600030101010101" pitchFamily="2" charset="-122"/>
                  </a:rPr>
                  <a:t>…...</a:t>
                </a:r>
                <a:endParaRPr lang="en-US" altLang="zh-CN" sz="2000" b="0">
                  <a:effectLst/>
                  <a:ea typeface="宋体" panose="02010600030101010101" pitchFamily="2" charset="-122"/>
                </a:endParaRPr>
              </a:p>
            </p:txBody>
          </p:sp>
          <p:sp>
            <p:nvSpPr>
              <p:cNvPr id="1201174" name="Line 22"/>
              <p:cNvSpPr>
                <a:spLocks noChangeShapeType="1"/>
              </p:cNvSpPr>
              <p:nvPr/>
            </p:nvSpPr>
            <p:spPr bwMode="auto">
              <a:xfrm>
                <a:off x="3594" y="2510"/>
                <a:ext cx="1211" cy="0"/>
              </a:xfrm>
              <a:prstGeom prst="line">
                <a:avLst/>
              </a:prstGeom>
              <a:noFill/>
              <a:ln w="9525">
                <a:solidFill>
                  <a:srgbClr val="000000"/>
                </a:solidFill>
                <a:round/>
              </a:ln>
              <a:effectLst/>
            </p:spPr>
            <p:txBody>
              <a:bodyPr wrap="none" anchor="ctr"/>
              <a:lstStyle/>
              <a:p>
                <a:endParaRPr lang="zh-CN" altLang="en-US"/>
              </a:p>
            </p:txBody>
          </p:sp>
          <p:sp>
            <p:nvSpPr>
              <p:cNvPr id="1201175" name="Text Box 23"/>
              <p:cNvSpPr txBox="1">
                <a:spLocks noChangeArrowheads="1"/>
              </p:cNvSpPr>
              <p:nvPr/>
            </p:nvSpPr>
            <p:spPr bwMode="auto">
              <a:xfrm>
                <a:off x="3174" y="1134"/>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2000</a:t>
                </a:r>
                <a:endParaRPr lang="en-US" altLang="zh-CN" sz="2000">
                  <a:effectLst>
                    <a:outerShdw blurRad="38100" dist="38100" dir="2700000" algn="tl">
                      <a:srgbClr val="FFFFFF"/>
                    </a:outerShdw>
                  </a:effectLst>
                  <a:ea typeface="宋体" panose="02010600030101010101" pitchFamily="2" charset="-122"/>
                </a:endParaRPr>
              </a:p>
            </p:txBody>
          </p:sp>
          <p:sp>
            <p:nvSpPr>
              <p:cNvPr id="1201176" name="Text Box 24"/>
              <p:cNvSpPr txBox="1">
                <a:spLocks noChangeArrowheads="1"/>
              </p:cNvSpPr>
              <p:nvPr/>
            </p:nvSpPr>
            <p:spPr bwMode="auto">
              <a:xfrm>
                <a:off x="3175" y="2105"/>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2008</a:t>
                </a:r>
                <a:endParaRPr lang="en-US" altLang="zh-CN" sz="2000">
                  <a:solidFill>
                    <a:srgbClr val="336600"/>
                  </a:solidFill>
                  <a:effectLst>
                    <a:outerShdw blurRad="38100" dist="38100" dir="2700000" algn="tl">
                      <a:srgbClr val="000000"/>
                    </a:outerShdw>
                  </a:effectLst>
                  <a:ea typeface="宋体" panose="02010600030101010101" pitchFamily="2" charset="-122"/>
                </a:endParaRPr>
              </a:p>
            </p:txBody>
          </p:sp>
          <p:sp>
            <p:nvSpPr>
              <p:cNvPr id="1201177" name="Text Box 25"/>
              <p:cNvSpPr txBox="1">
                <a:spLocks noChangeArrowheads="1"/>
              </p:cNvSpPr>
              <p:nvPr/>
            </p:nvSpPr>
            <p:spPr bwMode="auto">
              <a:xfrm>
                <a:off x="3156" y="2372"/>
                <a:ext cx="472"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200A</a:t>
                </a:r>
                <a:endParaRPr lang="en-US" altLang="zh-CN" sz="2000">
                  <a:effectLst>
                    <a:outerShdw blurRad="38100" dist="38100" dir="2700000" algn="tl">
                      <a:srgbClr val="FFFFFF"/>
                    </a:outerShdw>
                  </a:effectLst>
                  <a:ea typeface="宋体" panose="02010600030101010101" pitchFamily="2" charset="-122"/>
                </a:endParaRPr>
              </a:p>
            </p:txBody>
          </p:sp>
          <p:sp>
            <p:nvSpPr>
              <p:cNvPr id="1201178" name="Text Box 26"/>
              <p:cNvSpPr txBox="1">
                <a:spLocks noChangeArrowheads="1"/>
              </p:cNvSpPr>
              <p:nvPr/>
            </p:nvSpPr>
            <p:spPr bwMode="auto">
              <a:xfrm>
                <a:off x="3174" y="1377"/>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2002</a:t>
                </a:r>
                <a:endParaRPr lang="en-US" altLang="zh-CN" sz="2000">
                  <a:effectLst>
                    <a:outerShdw blurRad="38100" dist="38100" dir="2700000" algn="tl">
                      <a:srgbClr val="FFFFFF"/>
                    </a:outerShdw>
                  </a:effectLst>
                  <a:ea typeface="宋体" panose="02010600030101010101" pitchFamily="2" charset="-122"/>
                </a:endParaRPr>
              </a:p>
            </p:txBody>
          </p:sp>
          <p:sp>
            <p:nvSpPr>
              <p:cNvPr id="1201179" name="Text Box 27"/>
              <p:cNvSpPr txBox="1">
                <a:spLocks noChangeArrowheads="1"/>
              </p:cNvSpPr>
              <p:nvPr/>
            </p:nvSpPr>
            <p:spPr bwMode="auto">
              <a:xfrm>
                <a:off x="3174" y="1620"/>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2004</a:t>
                </a:r>
                <a:endParaRPr lang="en-US" altLang="zh-CN" sz="2000">
                  <a:effectLst>
                    <a:outerShdw blurRad="38100" dist="38100" dir="2700000" algn="tl">
                      <a:srgbClr val="FFFFFF"/>
                    </a:outerShdw>
                  </a:effectLst>
                  <a:ea typeface="宋体" panose="02010600030101010101" pitchFamily="2" charset="-122"/>
                </a:endParaRPr>
              </a:p>
            </p:txBody>
          </p:sp>
          <p:sp>
            <p:nvSpPr>
              <p:cNvPr id="1201180" name="Text Box 28"/>
              <p:cNvSpPr txBox="1">
                <a:spLocks noChangeArrowheads="1"/>
              </p:cNvSpPr>
              <p:nvPr/>
            </p:nvSpPr>
            <p:spPr bwMode="auto">
              <a:xfrm>
                <a:off x="3174" y="1862"/>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2006</a:t>
                </a:r>
                <a:endParaRPr lang="en-US" altLang="zh-CN" sz="2000">
                  <a:effectLst>
                    <a:outerShdw blurRad="38100" dist="38100" dir="2700000" algn="tl">
                      <a:srgbClr val="FFFFFF"/>
                    </a:outerShdw>
                  </a:effectLst>
                  <a:ea typeface="宋体" panose="02010600030101010101" pitchFamily="2" charset="-122"/>
                </a:endParaRPr>
              </a:p>
            </p:txBody>
          </p:sp>
          <p:grpSp>
            <p:nvGrpSpPr>
              <p:cNvPr id="1201181" name="Group 29"/>
              <p:cNvGrpSpPr/>
              <p:nvPr/>
            </p:nvGrpSpPr>
            <p:grpSpPr bwMode="auto">
              <a:xfrm>
                <a:off x="3597" y="1380"/>
                <a:ext cx="60" cy="1548"/>
                <a:chOff x="3960" y="1560"/>
                <a:chExt cx="60" cy="1548"/>
              </a:xfrm>
            </p:grpSpPr>
            <p:sp>
              <p:nvSpPr>
                <p:cNvPr id="1201182" name="Line 30"/>
                <p:cNvSpPr>
                  <a:spLocks noChangeShapeType="1"/>
                </p:cNvSpPr>
                <p:nvPr/>
              </p:nvSpPr>
              <p:spPr bwMode="auto">
                <a:xfrm>
                  <a:off x="3960" y="156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1183" name="Line 31"/>
                <p:cNvSpPr>
                  <a:spLocks noChangeShapeType="1"/>
                </p:cNvSpPr>
                <p:nvPr/>
              </p:nvSpPr>
              <p:spPr bwMode="auto">
                <a:xfrm>
                  <a:off x="3960" y="2076"/>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1184" name="Line 32"/>
                <p:cNvSpPr>
                  <a:spLocks noChangeShapeType="1"/>
                </p:cNvSpPr>
                <p:nvPr/>
              </p:nvSpPr>
              <p:spPr bwMode="auto">
                <a:xfrm>
                  <a:off x="3960" y="2334"/>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1185" name="Line 33"/>
                <p:cNvSpPr>
                  <a:spLocks noChangeShapeType="1"/>
                </p:cNvSpPr>
                <p:nvPr/>
              </p:nvSpPr>
              <p:spPr bwMode="auto">
                <a:xfrm>
                  <a:off x="3960" y="2592"/>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1186" name="Line 34"/>
                <p:cNvSpPr>
                  <a:spLocks noChangeShapeType="1"/>
                </p:cNvSpPr>
                <p:nvPr/>
              </p:nvSpPr>
              <p:spPr bwMode="auto">
                <a:xfrm>
                  <a:off x="3960" y="285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1187" name="Line 35"/>
                <p:cNvSpPr>
                  <a:spLocks noChangeShapeType="1"/>
                </p:cNvSpPr>
                <p:nvPr/>
              </p:nvSpPr>
              <p:spPr bwMode="auto">
                <a:xfrm>
                  <a:off x="3960" y="310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1188" name="Line 36"/>
                <p:cNvSpPr>
                  <a:spLocks noChangeShapeType="1"/>
                </p:cNvSpPr>
                <p:nvPr/>
              </p:nvSpPr>
              <p:spPr bwMode="auto">
                <a:xfrm>
                  <a:off x="3960" y="181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grpSp>
          <p:grpSp>
            <p:nvGrpSpPr>
              <p:cNvPr id="1201189" name="Group 37"/>
              <p:cNvGrpSpPr/>
              <p:nvPr/>
            </p:nvGrpSpPr>
            <p:grpSpPr bwMode="auto">
              <a:xfrm>
                <a:off x="4725" y="1368"/>
                <a:ext cx="60" cy="1548"/>
                <a:chOff x="3960" y="1560"/>
                <a:chExt cx="60" cy="1548"/>
              </a:xfrm>
            </p:grpSpPr>
            <p:sp>
              <p:nvSpPr>
                <p:cNvPr id="1201190" name="Line 38"/>
                <p:cNvSpPr>
                  <a:spLocks noChangeShapeType="1"/>
                </p:cNvSpPr>
                <p:nvPr/>
              </p:nvSpPr>
              <p:spPr bwMode="auto">
                <a:xfrm>
                  <a:off x="3960" y="156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1191" name="Line 39"/>
                <p:cNvSpPr>
                  <a:spLocks noChangeShapeType="1"/>
                </p:cNvSpPr>
                <p:nvPr/>
              </p:nvSpPr>
              <p:spPr bwMode="auto">
                <a:xfrm>
                  <a:off x="3960" y="2076"/>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1192" name="Line 40"/>
                <p:cNvSpPr>
                  <a:spLocks noChangeShapeType="1"/>
                </p:cNvSpPr>
                <p:nvPr/>
              </p:nvSpPr>
              <p:spPr bwMode="auto">
                <a:xfrm>
                  <a:off x="3960" y="2334"/>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1193" name="Line 41"/>
                <p:cNvSpPr>
                  <a:spLocks noChangeShapeType="1"/>
                </p:cNvSpPr>
                <p:nvPr/>
              </p:nvSpPr>
              <p:spPr bwMode="auto">
                <a:xfrm>
                  <a:off x="3960" y="2592"/>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1194" name="Line 42"/>
                <p:cNvSpPr>
                  <a:spLocks noChangeShapeType="1"/>
                </p:cNvSpPr>
                <p:nvPr/>
              </p:nvSpPr>
              <p:spPr bwMode="auto">
                <a:xfrm>
                  <a:off x="3960" y="285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1195" name="Line 43"/>
                <p:cNvSpPr>
                  <a:spLocks noChangeShapeType="1"/>
                </p:cNvSpPr>
                <p:nvPr/>
              </p:nvSpPr>
              <p:spPr bwMode="auto">
                <a:xfrm>
                  <a:off x="3960" y="310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1196" name="Line 44"/>
                <p:cNvSpPr>
                  <a:spLocks noChangeShapeType="1"/>
                </p:cNvSpPr>
                <p:nvPr/>
              </p:nvSpPr>
              <p:spPr bwMode="auto">
                <a:xfrm>
                  <a:off x="3960" y="181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grpSp>
          <p:sp>
            <p:nvSpPr>
              <p:cNvPr id="1201197" name="Line 45"/>
              <p:cNvSpPr>
                <a:spLocks noChangeShapeType="1"/>
              </p:cNvSpPr>
              <p:nvPr/>
            </p:nvSpPr>
            <p:spPr bwMode="auto">
              <a:xfrm>
                <a:off x="3588" y="3252"/>
                <a:ext cx="1200" cy="0"/>
              </a:xfrm>
              <a:prstGeom prst="line">
                <a:avLst/>
              </a:prstGeom>
              <a:noFill/>
              <a:ln w="6350">
                <a:solidFill>
                  <a:schemeClr val="tx1"/>
                </a:solidFill>
                <a:round/>
                <a:headEnd type="none" w="lg" len="lg"/>
              </a:ln>
              <a:effectLst/>
            </p:spPr>
            <p:txBody>
              <a:bodyPr wrap="none" lIns="90000" tIns="46800" rIns="90000" bIns="46800" anchor="ctr">
                <a:spAutoFit/>
              </a:bodyPr>
              <a:lstStyle/>
              <a:p>
                <a:endParaRPr lang="zh-CN" altLang="en-US"/>
              </a:p>
            </p:txBody>
          </p:sp>
          <p:sp>
            <p:nvSpPr>
              <p:cNvPr id="1201198" name="Line 46"/>
              <p:cNvSpPr>
                <a:spLocks noChangeShapeType="1"/>
              </p:cNvSpPr>
              <p:nvPr/>
            </p:nvSpPr>
            <p:spPr bwMode="auto">
              <a:xfrm flipV="1">
                <a:off x="3588" y="3144"/>
                <a:ext cx="60" cy="12"/>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201199" name="Line 47"/>
              <p:cNvSpPr>
                <a:spLocks noChangeShapeType="1"/>
              </p:cNvSpPr>
              <p:nvPr/>
            </p:nvSpPr>
            <p:spPr bwMode="auto">
              <a:xfrm flipH="1" flipV="1">
                <a:off x="4740" y="3132"/>
                <a:ext cx="48" cy="12"/>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1200" name="Text Box 48"/>
              <p:cNvSpPr txBox="1">
                <a:spLocks noChangeArrowheads="1"/>
              </p:cNvSpPr>
              <p:nvPr/>
            </p:nvSpPr>
            <p:spPr bwMode="auto">
              <a:xfrm>
                <a:off x="3144" y="2660"/>
                <a:ext cx="472"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200C</a:t>
                </a:r>
                <a:endParaRPr lang="en-US" altLang="zh-CN" sz="2000">
                  <a:effectLst>
                    <a:outerShdw blurRad="38100" dist="38100" dir="2700000" algn="tl">
                      <a:srgbClr val="FFFFFF"/>
                    </a:outerShdw>
                  </a:effectLst>
                  <a:ea typeface="宋体" panose="02010600030101010101" pitchFamily="2" charset="-122"/>
                </a:endParaRPr>
              </a:p>
            </p:txBody>
          </p:sp>
          <p:sp>
            <p:nvSpPr>
              <p:cNvPr id="1201201" name="Text Box 49"/>
              <p:cNvSpPr txBox="1">
                <a:spLocks noChangeArrowheads="1"/>
              </p:cNvSpPr>
              <p:nvPr/>
            </p:nvSpPr>
            <p:spPr bwMode="auto">
              <a:xfrm>
                <a:off x="3149" y="2900"/>
                <a:ext cx="463"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200E</a:t>
                </a:r>
                <a:endParaRPr lang="en-US" altLang="zh-CN" sz="2000">
                  <a:effectLst>
                    <a:outerShdw blurRad="38100" dist="38100" dir="2700000" algn="tl">
                      <a:srgbClr val="FFFFFF"/>
                    </a:outerShdw>
                  </a:effectLst>
                  <a:ea typeface="宋体" panose="02010600030101010101" pitchFamily="2" charset="-122"/>
                </a:endParaRPr>
              </a:p>
            </p:txBody>
          </p:sp>
          <p:sp>
            <p:nvSpPr>
              <p:cNvPr id="1201202" name="Text Box 50"/>
              <p:cNvSpPr txBox="1">
                <a:spLocks noChangeArrowheads="1"/>
              </p:cNvSpPr>
              <p:nvPr/>
            </p:nvSpPr>
            <p:spPr bwMode="auto">
              <a:xfrm>
                <a:off x="3174" y="3128"/>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2010</a:t>
                </a:r>
                <a:endParaRPr lang="en-US" altLang="zh-CN" sz="2000">
                  <a:effectLst>
                    <a:outerShdw blurRad="38100" dist="38100" dir="2700000" algn="tl">
                      <a:srgbClr val="FFFFFF"/>
                    </a:outerShdw>
                  </a:effectLst>
                  <a:ea typeface="宋体" panose="02010600030101010101" pitchFamily="2" charset="-122"/>
                </a:endParaRPr>
              </a:p>
            </p:txBody>
          </p:sp>
          <p:sp>
            <p:nvSpPr>
              <p:cNvPr id="1201163" name="Freeform 11"/>
              <p:cNvSpPr/>
              <p:nvPr/>
            </p:nvSpPr>
            <p:spPr bwMode="auto">
              <a:xfrm>
                <a:off x="3583" y="3018"/>
                <a:ext cx="1212" cy="672"/>
              </a:xfrm>
              <a:custGeom>
                <a:avLst/>
                <a:gdLst/>
                <a:ahLst/>
                <a:cxnLst>
                  <a:cxn ang="0">
                    <a:pos x="12" y="0"/>
                  </a:cxn>
                  <a:cxn ang="0">
                    <a:pos x="1212" y="0"/>
                  </a:cxn>
                  <a:cxn ang="0">
                    <a:pos x="1212" y="624"/>
                  </a:cxn>
                  <a:cxn ang="0">
                    <a:pos x="1140" y="672"/>
                  </a:cxn>
                  <a:cxn ang="0">
                    <a:pos x="720" y="468"/>
                  </a:cxn>
                  <a:cxn ang="0">
                    <a:pos x="540" y="384"/>
                  </a:cxn>
                  <a:cxn ang="0">
                    <a:pos x="360" y="372"/>
                  </a:cxn>
                  <a:cxn ang="0">
                    <a:pos x="216" y="408"/>
                  </a:cxn>
                  <a:cxn ang="0">
                    <a:pos x="0" y="468"/>
                  </a:cxn>
                  <a:cxn ang="0">
                    <a:pos x="12" y="0"/>
                  </a:cxn>
                </a:cxnLst>
                <a:rect l="0" t="0" r="r" b="b"/>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CCFFFF"/>
              </a:solidFill>
              <a:ln w="38100" cmpd="sng">
                <a:solidFill>
                  <a:schemeClr val="tx1"/>
                </a:solidFill>
                <a:round/>
              </a:ln>
              <a:effectLst>
                <a:outerShdw blurRad="50800" dist="106680" dir="2700000" algn="tl" rotWithShape="0">
                  <a:prstClr val="black">
                    <a:alpha val="43000"/>
                  </a:prstClr>
                </a:outerShdw>
              </a:effectLst>
            </p:spPr>
            <p:txBody>
              <a:bodyPr wrap="none" anchor="ctr"/>
              <a:lstStyle/>
              <a:p>
                <a:endParaRPr lang="zh-CN" altLang="en-US"/>
              </a:p>
            </p:txBody>
          </p:sp>
        </p:grpSp>
        <p:sp>
          <p:nvSpPr>
            <p:cNvPr id="1201203" name="Text Box 51"/>
            <p:cNvSpPr txBox="1">
              <a:spLocks noChangeArrowheads="1"/>
            </p:cNvSpPr>
            <p:nvPr/>
          </p:nvSpPr>
          <p:spPr bwMode="auto">
            <a:xfrm>
              <a:off x="3818" y="2992"/>
              <a:ext cx="310" cy="179"/>
            </a:xfrm>
            <a:prstGeom prst="rect">
              <a:avLst/>
            </a:prstGeom>
            <a:noFill/>
            <a:ln w="9525">
              <a:noFill/>
              <a:miter lim="800000"/>
            </a:ln>
            <a:effectLst/>
          </p:spPr>
          <p:txBody>
            <a:bodyPr vert="eaVert" wrap="none" anchor="ctr">
              <a:spAutoFit/>
            </a:bodyPr>
            <a:lstStyle/>
            <a:p>
              <a:pPr algn="ctr" eaLnBrk="0" hangingPunct="0">
                <a:lnSpc>
                  <a:spcPct val="100000"/>
                </a:lnSpc>
                <a:spcBef>
                  <a:spcPct val="0"/>
                </a:spcBef>
              </a:pPr>
              <a:r>
                <a:rPr lang="en-US" altLang="zh-CN" sz="2000" b="0">
                  <a:effectLst/>
                  <a:ea typeface="宋体" panose="02010600030101010101" pitchFamily="2" charset="-122"/>
                </a:rPr>
                <a:t>...</a:t>
              </a:r>
              <a:endParaRPr lang="en-US" altLang="zh-CN" sz="2000" b="0">
                <a:effectLst/>
                <a:ea typeface="宋体" panose="02010600030101010101" pitchFamily="2" charset="-122"/>
              </a:endParaRPr>
            </a:p>
          </p:txBody>
        </p:sp>
      </p:grpSp>
      <p:sp>
        <p:nvSpPr>
          <p:cNvPr id="1201204" name="Text Box 52"/>
          <p:cNvSpPr txBox="1">
            <a:spLocks noChangeArrowheads="1"/>
          </p:cNvSpPr>
          <p:nvPr/>
        </p:nvSpPr>
        <p:spPr bwMode="auto">
          <a:xfrm>
            <a:off x="9300072" y="1903413"/>
            <a:ext cx="336550" cy="45720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0000FF"/>
                </a:solidFill>
                <a:effectLst>
                  <a:outerShdw blurRad="38100" dist="38100" dir="2700000" algn="tl">
                    <a:srgbClr val="000000"/>
                  </a:outerShdw>
                </a:effectLst>
                <a:ea typeface="宋体" panose="02010600030101010101" pitchFamily="2" charset="-122"/>
              </a:rPr>
              <a:t>5</a:t>
            </a:r>
            <a:endParaRPr lang="en-US" altLang="zh-CN">
              <a:solidFill>
                <a:srgbClr val="0000FF"/>
              </a:solidFill>
              <a:effectLst>
                <a:outerShdw blurRad="38100" dist="38100" dir="2700000" algn="tl">
                  <a:srgbClr val="000000"/>
                </a:outerShdw>
              </a:effectLst>
              <a:ea typeface="宋体" panose="02010600030101010101" pitchFamily="2" charset="-122"/>
            </a:endParaRPr>
          </a:p>
        </p:txBody>
      </p:sp>
      <p:sp>
        <p:nvSpPr>
          <p:cNvPr id="1201205" name="Text Box 53"/>
          <p:cNvSpPr txBox="1">
            <a:spLocks noChangeArrowheads="1"/>
          </p:cNvSpPr>
          <p:nvPr/>
        </p:nvSpPr>
        <p:spPr bwMode="auto">
          <a:xfrm>
            <a:off x="9319122" y="2265363"/>
            <a:ext cx="336550" cy="45720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FF3300"/>
                </a:solidFill>
                <a:effectLst>
                  <a:outerShdw blurRad="38100" dist="38100" dir="2700000" algn="tl">
                    <a:srgbClr val="000000"/>
                  </a:outerShdw>
                </a:effectLst>
                <a:ea typeface="宋体" panose="02010600030101010101" pitchFamily="2" charset="-122"/>
              </a:rPr>
              <a:t>9</a:t>
            </a:r>
            <a:endParaRPr lang="en-US" altLang="zh-CN">
              <a:solidFill>
                <a:srgbClr val="0000FF"/>
              </a:solidFill>
              <a:effectLst>
                <a:outerShdw blurRad="38100" dist="38100" dir="2700000" algn="tl">
                  <a:srgbClr val="000000"/>
                </a:outerShdw>
              </a:effectLst>
              <a:ea typeface="宋体" panose="02010600030101010101" pitchFamily="2" charset="-122"/>
            </a:endParaRPr>
          </a:p>
        </p:txBody>
      </p:sp>
      <p:grpSp>
        <p:nvGrpSpPr>
          <p:cNvPr id="1201206" name="Group 54"/>
          <p:cNvGrpSpPr/>
          <p:nvPr/>
        </p:nvGrpSpPr>
        <p:grpSpPr bwMode="auto">
          <a:xfrm>
            <a:off x="8922253" y="1420814"/>
            <a:ext cx="2635252" cy="1828801"/>
            <a:chOff x="3841" y="958"/>
            <a:chExt cx="1660" cy="1152"/>
          </a:xfrm>
        </p:grpSpPr>
        <p:grpSp>
          <p:nvGrpSpPr>
            <p:cNvPr id="1201207" name="Group 55"/>
            <p:cNvGrpSpPr/>
            <p:nvPr/>
          </p:nvGrpSpPr>
          <p:grpSpPr bwMode="auto">
            <a:xfrm>
              <a:off x="4783" y="1114"/>
              <a:ext cx="701" cy="250"/>
              <a:chOff x="4402" y="1426"/>
              <a:chExt cx="701" cy="250"/>
            </a:xfrm>
          </p:grpSpPr>
          <p:sp>
            <p:nvSpPr>
              <p:cNvPr id="1201208" name="Line 56"/>
              <p:cNvSpPr>
                <a:spLocks noChangeShapeType="1"/>
              </p:cNvSpPr>
              <p:nvPr/>
            </p:nvSpPr>
            <p:spPr bwMode="auto">
              <a:xfrm flipH="1">
                <a:off x="4402" y="1560"/>
                <a:ext cx="228" cy="0"/>
              </a:xfrm>
              <a:prstGeom prst="line">
                <a:avLst/>
              </a:prstGeom>
              <a:noFill/>
              <a:ln w="38100">
                <a:solidFill>
                  <a:schemeClr val="tx1"/>
                </a:solidFill>
                <a:round/>
                <a:headEnd type="none" w="lg" len="lg"/>
                <a:tailEnd type="stealth" w="lg" len="lg"/>
              </a:ln>
              <a:effectLst/>
            </p:spPr>
            <p:txBody>
              <a:bodyPr wrap="none" anchor="ctr"/>
              <a:lstStyle/>
              <a:p>
                <a:endParaRPr lang="zh-CN" altLang="en-US">
                  <a:latin typeface="+mn-lt"/>
                  <a:ea typeface="楷体" panose="02010609060101010101" pitchFamily="49" charset="-122"/>
                </a:endParaRPr>
              </a:p>
            </p:txBody>
          </p:sp>
          <p:sp>
            <p:nvSpPr>
              <p:cNvPr id="1201209" name="Text Box 57"/>
              <p:cNvSpPr txBox="1">
                <a:spLocks noChangeArrowheads="1"/>
              </p:cNvSpPr>
              <p:nvPr/>
            </p:nvSpPr>
            <p:spPr bwMode="auto">
              <a:xfrm>
                <a:off x="4584" y="1426"/>
                <a:ext cx="519" cy="250"/>
              </a:xfrm>
              <a:prstGeom prst="rect">
                <a:avLst/>
              </a:prstGeom>
              <a:noFill/>
              <a:ln w="9525">
                <a:noFill/>
                <a:miter lim="800000"/>
                <a:headEnd type="none" w="lg" len="lg"/>
              </a:ln>
              <a:effectLst/>
            </p:spPr>
            <p:txBody>
              <a:bodyPr wrap="none">
                <a:spAutoFit/>
              </a:bodyPr>
              <a:lstStyle/>
              <a:p>
                <a:pPr>
                  <a:lnSpc>
                    <a:spcPct val="100000"/>
                  </a:lnSpc>
                  <a:spcBef>
                    <a:spcPct val="0"/>
                  </a:spcBef>
                </a:pPr>
                <a:r>
                  <a:rPr lang="zh-CN" altLang="en-US" sz="2000">
                    <a:effectLst>
                      <a:outerShdw blurRad="38100" dist="38100" dir="2700000" algn="tl">
                        <a:srgbClr val="FFFFFF"/>
                      </a:outerShdw>
                    </a:effectLst>
                    <a:latin typeface="+mn-lt"/>
                    <a:ea typeface="楷体" panose="02010609060101010101" pitchFamily="49" charset="-122"/>
                  </a:rPr>
                  <a:t>整型</a:t>
                </a:r>
                <a:r>
                  <a:rPr lang="en-US" altLang="zh-CN" sz="2000">
                    <a:effectLst>
                      <a:outerShdw blurRad="38100" dist="38100" dir="2700000" algn="tl">
                        <a:srgbClr val="FFFFFF"/>
                      </a:outerShdw>
                    </a:effectLst>
                    <a:latin typeface="+mn-lt"/>
                    <a:ea typeface="楷体" panose="02010609060101010101" pitchFamily="49" charset="-122"/>
                  </a:rPr>
                  <a:t>a</a:t>
                </a:r>
                <a:endParaRPr lang="en-US" altLang="zh-CN" sz="2000">
                  <a:effectLst>
                    <a:outerShdw blurRad="38100" dist="38100" dir="2700000" algn="tl">
                      <a:srgbClr val="FFFFFF"/>
                    </a:outerShdw>
                  </a:effectLst>
                  <a:latin typeface="+mn-lt"/>
                  <a:ea typeface="楷体" panose="02010609060101010101" pitchFamily="49" charset="-122"/>
                </a:endParaRPr>
              </a:p>
            </p:txBody>
          </p:sp>
        </p:grpSp>
        <p:grpSp>
          <p:nvGrpSpPr>
            <p:cNvPr id="1201210" name="Group 58"/>
            <p:cNvGrpSpPr/>
            <p:nvPr/>
          </p:nvGrpSpPr>
          <p:grpSpPr bwMode="auto">
            <a:xfrm>
              <a:off x="4783" y="1354"/>
              <a:ext cx="718" cy="252"/>
              <a:chOff x="4426" y="1906"/>
              <a:chExt cx="718" cy="252"/>
            </a:xfrm>
          </p:grpSpPr>
          <p:sp>
            <p:nvSpPr>
              <p:cNvPr id="1201211" name="Line 59"/>
              <p:cNvSpPr>
                <a:spLocks noChangeShapeType="1"/>
              </p:cNvSpPr>
              <p:nvPr/>
            </p:nvSpPr>
            <p:spPr bwMode="auto">
              <a:xfrm flipH="1">
                <a:off x="4426" y="2040"/>
                <a:ext cx="228" cy="0"/>
              </a:xfrm>
              <a:prstGeom prst="line">
                <a:avLst/>
              </a:prstGeom>
              <a:noFill/>
              <a:ln w="38100">
                <a:solidFill>
                  <a:schemeClr val="tx1"/>
                </a:solidFill>
                <a:round/>
                <a:headEnd type="none" w="lg" len="lg"/>
                <a:tailEnd type="stealth" w="lg" len="lg"/>
              </a:ln>
              <a:effectLst/>
            </p:spPr>
            <p:txBody>
              <a:bodyPr wrap="none" anchor="ctr"/>
              <a:lstStyle/>
              <a:p>
                <a:endParaRPr lang="zh-CN" altLang="en-US">
                  <a:latin typeface="+mn-lt"/>
                  <a:ea typeface="楷体" panose="02010609060101010101" pitchFamily="49" charset="-122"/>
                </a:endParaRPr>
              </a:p>
            </p:txBody>
          </p:sp>
          <p:sp>
            <p:nvSpPr>
              <p:cNvPr id="1201212" name="Text Box 60"/>
              <p:cNvSpPr txBox="1">
                <a:spLocks noChangeArrowheads="1"/>
              </p:cNvSpPr>
              <p:nvPr/>
            </p:nvSpPr>
            <p:spPr bwMode="auto">
              <a:xfrm>
                <a:off x="4572" y="1906"/>
                <a:ext cx="572" cy="252"/>
              </a:xfrm>
              <a:prstGeom prst="rect">
                <a:avLst/>
              </a:prstGeom>
              <a:noFill/>
              <a:ln w="9525">
                <a:noFill/>
                <a:miter lim="800000"/>
                <a:headEnd type="none" w="lg" len="lg"/>
              </a:ln>
              <a:effectLst/>
            </p:spPr>
            <p:txBody>
              <a:bodyPr wrap="none">
                <a:spAutoFit/>
              </a:bodyPr>
              <a:lstStyle/>
              <a:p>
                <a:pPr>
                  <a:lnSpc>
                    <a:spcPct val="100000"/>
                  </a:lnSpc>
                  <a:spcBef>
                    <a:spcPct val="0"/>
                  </a:spcBef>
                </a:pPr>
                <a:r>
                  <a:rPr lang="en-US" altLang="zh-CN" sz="2000" dirty="0">
                    <a:effectLst>
                      <a:outerShdw blurRad="38100" dist="38100" dir="2700000" algn="tl">
                        <a:srgbClr val="FFFFFF"/>
                      </a:outerShdw>
                    </a:effectLst>
                    <a:latin typeface="+mn-lt"/>
                    <a:ea typeface="楷体" panose="02010609060101010101" pitchFamily="49" charset="-122"/>
                  </a:rPr>
                  <a:t> </a:t>
                </a:r>
                <a:r>
                  <a:rPr lang="zh-CN" altLang="en-US" sz="2000" dirty="0">
                    <a:effectLst>
                      <a:outerShdw blurRad="38100" dist="38100" dir="2700000" algn="tl">
                        <a:srgbClr val="FFFFFF"/>
                      </a:outerShdw>
                    </a:effectLst>
                    <a:latin typeface="+mn-lt"/>
                    <a:ea typeface="楷体" panose="02010609060101010101" pitchFamily="49" charset="-122"/>
                  </a:rPr>
                  <a:t>整型</a:t>
                </a:r>
                <a:r>
                  <a:rPr lang="en-US" altLang="zh-CN" sz="2000" dirty="0">
                    <a:effectLst>
                      <a:outerShdw blurRad="38100" dist="38100" dir="2700000" algn="tl">
                        <a:srgbClr val="FFFFFF"/>
                      </a:outerShdw>
                    </a:effectLst>
                    <a:latin typeface="+mn-lt"/>
                    <a:ea typeface="楷体" panose="02010609060101010101" pitchFamily="49" charset="-122"/>
                  </a:rPr>
                  <a:t>b</a:t>
                </a:r>
                <a:endParaRPr lang="en-US" altLang="zh-CN" sz="2000" dirty="0">
                  <a:effectLst>
                    <a:outerShdw blurRad="38100" dist="38100" dir="2700000" algn="tl">
                      <a:srgbClr val="FFFFFF"/>
                    </a:outerShdw>
                  </a:effectLst>
                  <a:latin typeface="+mn-lt"/>
                  <a:ea typeface="楷体" panose="02010609060101010101" pitchFamily="49" charset="-122"/>
                </a:endParaRPr>
              </a:p>
            </p:txBody>
          </p:sp>
        </p:grpSp>
        <p:sp>
          <p:nvSpPr>
            <p:cNvPr id="1201213" name="Text Box 61"/>
            <p:cNvSpPr txBox="1">
              <a:spLocks noChangeArrowheads="1"/>
            </p:cNvSpPr>
            <p:nvPr/>
          </p:nvSpPr>
          <p:spPr bwMode="auto">
            <a:xfrm>
              <a:off x="3841" y="958"/>
              <a:ext cx="666" cy="291"/>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FF3300"/>
                  </a:solidFill>
                  <a:effectLst>
                    <a:outerShdw blurRad="38100" dist="38100" dir="2700000" algn="tl">
                      <a:srgbClr val="000000"/>
                    </a:outerShdw>
                  </a:effectLst>
                  <a:latin typeface="+mn-lt"/>
                  <a:ea typeface="楷体" panose="02010609060101010101" pitchFamily="49" charset="-122"/>
                </a:rPr>
                <a:t>(main)</a:t>
              </a:r>
              <a:endParaRPr lang="en-US" altLang="zh-CN">
                <a:solidFill>
                  <a:schemeClr val="accent2"/>
                </a:solidFill>
                <a:effectLst>
                  <a:outerShdw blurRad="38100" dist="38100" dir="2700000" algn="tl">
                    <a:srgbClr val="000000"/>
                  </a:outerShdw>
                </a:effectLst>
                <a:latin typeface="+mn-lt"/>
                <a:ea typeface="楷体" panose="02010609060101010101" pitchFamily="49" charset="-122"/>
              </a:endParaRPr>
            </a:p>
          </p:txBody>
        </p:sp>
        <p:grpSp>
          <p:nvGrpSpPr>
            <p:cNvPr id="1201214" name="Group 62"/>
            <p:cNvGrpSpPr/>
            <p:nvPr/>
          </p:nvGrpSpPr>
          <p:grpSpPr bwMode="auto">
            <a:xfrm>
              <a:off x="4783" y="1594"/>
              <a:ext cx="550" cy="252"/>
              <a:chOff x="4402" y="1426"/>
              <a:chExt cx="550" cy="252"/>
            </a:xfrm>
          </p:grpSpPr>
          <p:sp>
            <p:nvSpPr>
              <p:cNvPr id="1201215" name="Line 63"/>
              <p:cNvSpPr>
                <a:spLocks noChangeShapeType="1"/>
              </p:cNvSpPr>
              <p:nvPr/>
            </p:nvSpPr>
            <p:spPr bwMode="auto">
              <a:xfrm flipH="1">
                <a:off x="4402" y="1560"/>
                <a:ext cx="228" cy="0"/>
              </a:xfrm>
              <a:prstGeom prst="line">
                <a:avLst/>
              </a:prstGeom>
              <a:noFill/>
              <a:ln w="38100">
                <a:solidFill>
                  <a:schemeClr val="tx1"/>
                </a:solidFill>
                <a:round/>
                <a:headEnd type="none" w="lg" len="lg"/>
                <a:tailEnd type="stealth" w="lg" len="lg"/>
              </a:ln>
              <a:effectLst/>
            </p:spPr>
            <p:txBody>
              <a:bodyPr wrap="none" anchor="ctr"/>
              <a:lstStyle/>
              <a:p>
                <a:endParaRPr lang="zh-CN" altLang="en-US">
                  <a:latin typeface="+mn-lt"/>
                  <a:ea typeface="楷体" panose="02010609060101010101" pitchFamily="49" charset="-122"/>
                </a:endParaRPr>
              </a:p>
            </p:txBody>
          </p:sp>
          <p:sp>
            <p:nvSpPr>
              <p:cNvPr id="1201216" name="Text Box 64"/>
              <p:cNvSpPr txBox="1">
                <a:spLocks noChangeArrowheads="1"/>
              </p:cNvSpPr>
              <p:nvPr/>
            </p:nvSpPr>
            <p:spPr bwMode="auto">
              <a:xfrm>
                <a:off x="4584" y="1426"/>
                <a:ext cx="368" cy="252"/>
              </a:xfrm>
              <a:prstGeom prst="rect">
                <a:avLst/>
              </a:prstGeom>
              <a:noFill/>
              <a:ln w="9525">
                <a:noFill/>
                <a:miter lim="800000"/>
                <a:headEnd type="none" w="lg" len="lg"/>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latin typeface="+mn-lt"/>
                    <a:ea typeface="楷体" panose="02010609060101010101" pitchFamily="49" charset="-122"/>
                  </a:rPr>
                  <a:t>p_1</a:t>
                </a:r>
                <a:endParaRPr lang="en-US" altLang="zh-CN" sz="2000">
                  <a:effectLst>
                    <a:outerShdw blurRad="38100" dist="38100" dir="2700000" algn="tl">
                      <a:srgbClr val="FFFFFF"/>
                    </a:outerShdw>
                  </a:effectLst>
                  <a:latin typeface="+mn-lt"/>
                  <a:ea typeface="楷体" panose="02010609060101010101" pitchFamily="49" charset="-122"/>
                </a:endParaRPr>
              </a:p>
            </p:txBody>
          </p:sp>
        </p:grpSp>
        <p:grpSp>
          <p:nvGrpSpPr>
            <p:cNvPr id="1201217" name="Group 65"/>
            <p:cNvGrpSpPr/>
            <p:nvPr/>
          </p:nvGrpSpPr>
          <p:grpSpPr bwMode="auto">
            <a:xfrm>
              <a:off x="4795" y="1858"/>
              <a:ext cx="550" cy="252"/>
              <a:chOff x="4402" y="1426"/>
              <a:chExt cx="550" cy="252"/>
            </a:xfrm>
          </p:grpSpPr>
          <p:sp>
            <p:nvSpPr>
              <p:cNvPr id="1201218" name="Line 66"/>
              <p:cNvSpPr>
                <a:spLocks noChangeShapeType="1"/>
              </p:cNvSpPr>
              <p:nvPr/>
            </p:nvSpPr>
            <p:spPr bwMode="auto">
              <a:xfrm flipH="1">
                <a:off x="4402" y="1560"/>
                <a:ext cx="228" cy="0"/>
              </a:xfrm>
              <a:prstGeom prst="line">
                <a:avLst/>
              </a:prstGeom>
              <a:noFill/>
              <a:ln w="38100">
                <a:solidFill>
                  <a:schemeClr val="tx1"/>
                </a:solidFill>
                <a:round/>
                <a:headEnd type="none" w="lg" len="lg"/>
                <a:tailEnd type="stealth" w="lg" len="lg"/>
              </a:ln>
              <a:effectLst/>
            </p:spPr>
            <p:txBody>
              <a:bodyPr wrap="none" anchor="ctr"/>
              <a:lstStyle/>
              <a:p>
                <a:endParaRPr lang="zh-CN" altLang="en-US">
                  <a:latin typeface="+mn-lt"/>
                  <a:ea typeface="楷体" panose="02010609060101010101" pitchFamily="49" charset="-122"/>
                </a:endParaRPr>
              </a:p>
            </p:txBody>
          </p:sp>
          <p:sp>
            <p:nvSpPr>
              <p:cNvPr id="1201219" name="Text Box 67"/>
              <p:cNvSpPr txBox="1">
                <a:spLocks noChangeArrowheads="1"/>
              </p:cNvSpPr>
              <p:nvPr/>
            </p:nvSpPr>
            <p:spPr bwMode="auto">
              <a:xfrm>
                <a:off x="4584" y="1426"/>
                <a:ext cx="368" cy="252"/>
              </a:xfrm>
              <a:prstGeom prst="rect">
                <a:avLst/>
              </a:prstGeom>
              <a:noFill/>
              <a:ln w="9525">
                <a:noFill/>
                <a:miter lim="800000"/>
                <a:headEnd type="none" w="lg" len="lg"/>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latin typeface="+mn-lt"/>
                    <a:ea typeface="楷体" panose="02010609060101010101" pitchFamily="49" charset="-122"/>
                  </a:rPr>
                  <a:t>p_2</a:t>
                </a:r>
                <a:endParaRPr lang="en-US" altLang="zh-CN" sz="2000">
                  <a:effectLst>
                    <a:outerShdw blurRad="38100" dist="38100" dir="2700000" algn="tl">
                      <a:srgbClr val="FFFFFF"/>
                    </a:outerShdw>
                  </a:effectLst>
                  <a:latin typeface="+mn-lt"/>
                  <a:ea typeface="楷体" panose="02010609060101010101" pitchFamily="49" charset="-122"/>
                </a:endParaRPr>
              </a:p>
            </p:txBody>
          </p:sp>
        </p:grpSp>
      </p:grpSp>
      <p:sp>
        <p:nvSpPr>
          <p:cNvPr id="1201220" name="Text Box 68"/>
          <p:cNvSpPr txBox="1">
            <a:spLocks noChangeArrowheads="1"/>
          </p:cNvSpPr>
          <p:nvPr/>
        </p:nvSpPr>
        <p:spPr bwMode="auto">
          <a:xfrm>
            <a:off x="9052422" y="2646363"/>
            <a:ext cx="793750" cy="45720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0000FF"/>
                </a:solidFill>
                <a:effectLst>
                  <a:outerShdw blurRad="38100" dist="38100" dir="2700000" algn="tl">
                    <a:srgbClr val="000000"/>
                  </a:outerShdw>
                </a:effectLst>
                <a:ea typeface="宋体" panose="02010600030101010101" pitchFamily="2" charset="-122"/>
              </a:rPr>
              <a:t>2000</a:t>
            </a:r>
            <a:endParaRPr lang="en-US" altLang="zh-CN">
              <a:solidFill>
                <a:srgbClr val="0000FF"/>
              </a:solidFill>
              <a:effectLst>
                <a:outerShdw blurRad="38100" dist="38100" dir="2700000" algn="tl">
                  <a:srgbClr val="000000"/>
                </a:outerShdw>
              </a:effectLst>
              <a:ea typeface="宋体" panose="02010600030101010101" pitchFamily="2" charset="-122"/>
            </a:endParaRPr>
          </a:p>
        </p:txBody>
      </p:sp>
      <p:sp>
        <p:nvSpPr>
          <p:cNvPr id="1201221" name="Text Box 69"/>
          <p:cNvSpPr txBox="1">
            <a:spLocks noChangeArrowheads="1"/>
          </p:cNvSpPr>
          <p:nvPr/>
        </p:nvSpPr>
        <p:spPr bwMode="auto">
          <a:xfrm>
            <a:off x="9052422" y="3046413"/>
            <a:ext cx="793750" cy="45720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FF3300"/>
                </a:solidFill>
                <a:effectLst>
                  <a:outerShdw blurRad="38100" dist="38100" dir="2700000" algn="tl">
                    <a:srgbClr val="000000"/>
                  </a:outerShdw>
                </a:effectLst>
                <a:ea typeface="宋体" panose="02010600030101010101" pitchFamily="2" charset="-122"/>
              </a:rPr>
              <a:t>2002</a:t>
            </a:r>
            <a:endParaRPr lang="en-US" altLang="zh-CN">
              <a:solidFill>
                <a:srgbClr val="0000FF"/>
              </a:solidFill>
              <a:effectLst>
                <a:outerShdw blurRad="38100" dist="38100" dir="2700000" algn="tl">
                  <a:srgbClr val="000000"/>
                </a:outerShdw>
              </a:effectLst>
              <a:ea typeface="宋体" panose="02010600030101010101" pitchFamily="2" charset="-122"/>
            </a:endParaRPr>
          </a:p>
        </p:txBody>
      </p:sp>
      <p:grpSp>
        <p:nvGrpSpPr>
          <p:cNvPr id="1201222" name="Group 70"/>
          <p:cNvGrpSpPr/>
          <p:nvPr/>
        </p:nvGrpSpPr>
        <p:grpSpPr bwMode="auto">
          <a:xfrm>
            <a:off x="7660185" y="2443165"/>
            <a:ext cx="1924050" cy="2279651"/>
            <a:chOff x="2926" y="1098"/>
            <a:chExt cx="1212" cy="1436"/>
          </a:xfrm>
        </p:grpSpPr>
        <p:sp>
          <p:nvSpPr>
            <p:cNvPr id="1201223" name="Text Box 71"/>
            <p:cNvSpPr txBox="1">
              <a:spLocks noChangeArrowheads="1"/>
            </p:cNvSpPr>
            <p:nvPr/>
          </p:nvSpPr>
          <p:spPr bwMode="auto">
            <a:xfrm>
              <a:off x="3926" y="2246"/>
              <a:ext cx="212" cy="288"/>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FF3300"/>
                  </a:solidFill>
                  <a:effectLst>
                    <a:outerShdw blurRad="38100" dist="38100" dir="2700000" algn="tl">
                      <a:srgbClr val="000000"/>
                    </a:outerShdw>
                  </a:effectLst>
                  <a:ea typeface="宋体" panose="02010600030101010101" pitchFamily="2" charset="-122"/>
                </a:rPr>
                <a:t>9</a:t>
              </a:r>
              <a:endParaRPr lang="en-US" altLang="zh-CN">
                <a:solidFill>
                  <a:srgbClr val="FF3300"/>
                </a:solidFill>
                <a:effectLst>
                  <a:outerShdw blurRad="38100" dist="38100" dir="2700000" algn="tl">
                    <a:srgbClr val="000000"/>
                  </a:outerShdw>
                </a:effectLst>
                <a:ea typeface="宋体" panose="02010600030101010101" pitchFamily="2" charset="-122"/>
              </a:endParaRPr>
            </a:p>
          </p:txBody>
        </p:sp>
        <p:sp>
          <p:nvSpPr>
            <p:cNvPr id="1201224" name="Freeform 72"/>
            <p:cNvSpPr/>
            <p:nvPr/>
          </p:nvSpPr>
          <p:spPr bwMode="auto">
            <a:xfrm>
              <a:off x="2926" y="1098"/>
              <a:ext cx="540" cy="1290"/>
            </a:xfrm>
            <a:custGeom>
              <a:avLst/>
              <a:gdLst/>
              <a:ahLst/>
              <a:cxnLst>
                <a:cxn ang="0">
                  <a:pos x="182" y="0"/>
                </a:cxn>
                <a:cxn ang="0">
                  <a:pos x="2" y="468"/>
                </a:cxn>
                <a:cxn ang="0">
                  <a:pos x="170" y="756"/>
                </a:cxn>
              </a:cxnLst>
              <a:rect l="0" t="0" r="r" b="b"/>
              <a:pathLst>
                <a:path w="182" h="756">
                  <a:moveTo>
                    <a:pt x="182" y="0"/>
                  </a:moveTo>
                  <a:cubicBezTo>
                    <a:pt x="93" y="171"/>
                    <a:pt x="4" y="342"/>
                    <a:pt x="2" y="468"/>
                  </a:cubicBezTo>
                  <a:cubicBezTo>
                    <a:pt x="0" y="594"/>
                    <a:pt x="142" y="710"/>
                    <a:pt x="170" y="756"/>
                  </a:cubicBezTo>
                </a:path>
              </a:pathLst>
            </a:custGeom>
            <a:noFill/>
            <a:ln w="38100" cap="flat" cmpd="sng">
              <a:solidFill>
                <a:srgbClr val="FF0000"/>
              </a:solidFill>
              <a:prstDash val="solid"/>
              <a:round/>
              <a:headEnd type="none" w="lg" len="lg"/>
              <a:tailEnd type="triangle" w="med" len="med"/>
            </a:ln>
            <a:effectLst/>
          </p:spPr>
          <p:txBody>
            <a:bodyPr wrap="square" lIns="90000" tIns="46800" rIns="90000" bIns="46800" anchor="ctr">
              <a:spAutoFit/>
            </a:bodyPr>
            <a:lstStyle/>
            <a:p>
              <a:endParaRPr lang="zh-CN" altLang="en-US"/>
            </a:p>
          </p:txBody>
        </p:sp>
      </p:grpSp>
      <p:sp>
        <p:nvSpPr>
          <p:cNvPr id="1201225" name="Text Box 73"/>
          <p:cNvSpPr txBox="1">
            <a:spLocks noChangeArrowheads="1"/>
          </p:cNvSpPr>
          <p:nvPr/>
        </p:nvSpPr>
        <p:spPr bwMode="auto">
          <a:xfrm>
            <a:off x="6896219" y="3068960"/>
            <a:ext cx="835783" cy="371513"/>
          </a:xfrm>
          <a:prstGeom prst="rect">
            <a:avLst/>
          </a:prstGeom>
          <a:noFill/>
          <a:ln w="38100">
            <a:noFill/>
            <a:miter lim="800000"/>
            <a:headEnd type="none" w="lg" len="lg"/>
          </a:ln>
          <a:effectLst/>
        </p:spPr>
        <p:txBody>
          <a:bodyPr wrap="none" lIns="90000" tIns="46800" rIns="90000" bIns="46800" anchor="ctr">
            <a:spAutoFit/>
          </a:bodyPr>
          <a:lstStyle/>
          <a:p>
            <a:pPr algn="ctr">
              <a:lnSpc>
                <a:spcPct val="100000"/>
              </a:lnSpc>
              <a:spcBef>
                <a:spcPct val="0"/>
              </a:spcBef>
            </a:pPr>
            <a:r>
              <a:rPr lang="en-US" altLang="zh-CN" sz="1800" dirty="0">
                <a:solidFill>
                  <a:srgbClr val="0000FF"/>
                </a:solidFill>
                <a:effectLst>
                  <a:outerShdw blurRad="38100" dist="38100" dir="2700000" algn="tl">
                    <a:srgbClr val="000000"/>
                  </a:outerShdw>
                </a:effectLst>
                <a:ea typeface="隶书" panose="02010509060101010101" pitchFamily="49" charset="-122"/>
              </a:rPr>
              <a:t>COPY</a:t>
            </a:r>
            <a:endParaRPr lang="en-US" altLang="zh-CN" sz="1800" dirty="0">
              <a:solidFill>
                <a:srgbClr val="0000FF"/>
              </a:solidFill>
              <a:effectLst>
                <a:outerShdw blurRad="38100" dist="38100" dir="2700000" algn="tl">
                  <a:srgbClr val="000000"/>
                </a:outerShdw>
              </a:effectLst>
              <a:ea typeface="隶书" panose="02010509060101010101" pitchFamily="49" charset="-122"/>
            </a:endParaRPr>
          </a:p>
        </p:txBody>
      </p:sp>
      <p:grpSp>
        <p:nvGrpSpPr>
          <p:cNvPr id="1201226" name="Group 74"/>
          <p:cNvGrpSpPr/>
          <p:nvPr/>
        </p:nvGrpSpPr>
        <p:grpSpPr bwMode="auto">
          <a:xfrm>
            <a:off x="8939708" y="3478213"/>
            <a:ext cx="2628900" cy="1633538"/>
            <a:chOff x="3587" y="2002"/>
            <a:chExt cx="1656" cy="1029"/>
          </a:xfrm>
        </p:grpSpPr>
        <p:grpSp>
          <p:nvGrpSpPr>
            <p:cNvPr id="1201227" name="Group 75"/>
            <p:cNvGrpSpPr/>
            <p:nvPr/>
          </p:nvGrpSpPr>
          <p:grpSpPr bwMode="auto">
            <a:xfrm>
              <a:off x="3587" y="2002"/>
              <a:ext cx="1656" cy="876"/>
              <a:chOff x="3852" y="2254"/>
              <a:chExt cx="1656" cy="876"/>
            </a:xfrm>
          </p:grpSpPr>
          <p:sp>
            <p:nvSpPr>
              <p:cNvPr id="1201228" name="Text Box 76"/>
              <p:cNvSpPr txBox="1">
                <a:spLocks noChangeArrowheads="1"/>
              </p:cNvSpPr>
              <p:nvPr/>
            </p:nvSpPr>
            <p:spPr bwMode="auto">
              <a:xfrm>
                <a:off x="3852" y="2254"/>
                <a:ext cx="667" cy="291"/>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336600"/>
                    </a:solidFill>
                    <a:effectLst>
                      <a:outerShdw blurRad="38100" dist="38100" dir="2700000" algn="tl">
                        <a:srgbClr val="000000"/>
                      </a:outerShdw>
                    </a:effectLst>
                    <a:latin typeface="+mn-lt"/>
                    <a:ea typeface="楷体" panose="02010609060101010101" pitchFamily="49" charset="-122"/>
                  </a:rPr>
                  <a:t>(swap)</a:t>
                </a:r>
                <a:endParaRPr lang="en-US" altLang="zh-CN">
                  <a:solidFill>
                    <a:srgbClr val="336600"/>
                  </a:solidFill>
                  <a:effectLst>
                    <a:outerShdw blurRad="38100" dist="38100" dir="2700000" algn="tl">
                      <a:srgbClr val="000000"/>
                    </a:outerShdw>
                  </a:effectLst>
                  <a:latin typeface="+mn-lt"/>
                  <a:ea typeface="楷体" panose="02010609060101010101" pitchFamily="49" charset="-122"/>
                </a:endParaRPr>
              </a:p>
            </p:txBody>
          </p:sp>
          <p:grpSp>
            <p:nvGrpSpPr>
              <p:cNvPr id="1201229" name="Group 77"/>
              <p:cNvGrpSpPr/>
              <p:nvPr/>
            </p:nvGrpSpPr>
            <p:grpSpPr bwMode="auto">
              <a:xfrm>
                <a:off x="4795" y="2386"/>
                <a:ext cx="701" cy="250"/>
                <a:chOff x="4402" y="1426"/>
                <a:chExt cx="701" cy="250"/>
              </a:xfrm>
            </p:grpSpPr>
            <p:sp>
              <p:nvSpPr>
                <p:cNvPr id="1201230" name="Line 78"/>
                <p:cNvSpPr>
                  <a:spLocks noChangeShapeType="1"/>
                </p:cNvSpPr>
                <p:nvPr/>
              </p:nvSpPr>
              <p:spPr bwMode="auto">
                <a:xfrm flipH="1">
                  <a:off x="4402" y="1560"/>
                  <a:ext cx="228" cy="0"/>
                </a:xfrm>
                <a:prstGeom prst="line">
                  <a:avLst/>
                </a:prstGeom>
                <a:noFill/>
                <a:ln w="38100">
                  <a:solidFill>
                    <a:schemeClr val="tx1"/>
                  </a:solidFill>
                  <a:round/>
                  <a:headEnd type="none" w="lg" len="lg"/>
                  <a:tailEnd type="stealth" w="lg" len="lg"/>
                </a:ln>
                <a:effectLst/>
              </p:spPr>
              <p:txBody>
                <a:bodyPr wrap="none" anchor="ctr"/>
                <a:lstStyle/>
                <a:p>
                  <a:endParaRPr lang="zh-CN" altLang="en-US">
                    <a:latin typeface="+mn-lt"/>
                    <a:ea typeface="楷体" panose="02010609060101010101" pitchFamily="49" charset="-122"/>
                  </a:endParaRPr>
                </a:p>
              </p:txBody>
            </p:sp>
            <p:sp>
              <p:nvSpPr>
                <p:cNvPr id="1201231" name="Text Box 79"/>
                <p:cNvSpPr txBox="1">
                  <a:spLocks noChangeArrowheads="1"/>
                </p:cNvSpPr>
                <p:nvPr/>
              </p:nvSpPr>
              <p:spPr bwMode="auto">
                <a:xfrm>
                  <a:off x="4584" y="1426"/>
                  <a:ext cx="519" cy="250"/>
                </a:xfrm>
                <a:prstGeom prst="rect">
                  <a:avLst/>
                </a:prstGeom>
                <a:noFill/>
                <a:ln w="9525">
                  <a:noFill/>
                  <a:miter lim="800000"/>
                  <a:headEnd type="none" w="lg" len="lg"/>
                </a:ln>
                <a:effectLst/>
              </p:spPr>
              <p:txBody>
                <a:bodyPr wrap="none">
                  <a:spAutoFit/>
                </a:bodyPr>
                <a:lstStyle/>
                <a:p>
                  <a:pPr>
                    <a:lnSpc>
                      <a:spcPct val="100000"/>
                    </a:lnSpc>
                    <a:spcBef>
                      <a:spcPct val="0"/>
                    </a:spcBef>
                  </a:pPr>
                  <a:r>
                    <a:rPr lang="zh-CN" altLang="en-US" sz="2000">
                      <a:effectLst>
                        <a:outerShdw blurRad="38100" dist="38100" dir="2700000" algn="tl">
                          <a:srgbClr val="FFFFFF"/>
                        </a:outerShdw>
                      </a:effectLst>
                      <a:latin typeface="+mn-lt"/>
                      <a:ea typeface="楷体" panose="02010609060101010101" pitchFamily="49" charset="-122"/>
                    </a:rPr>
                    <a:t>整型</a:t>
                  </a:r>
                  <a:r>
                    <a:rPr lang="en-US" altLang="zh-CN" sz="2000">
                      <a:effectLst>
                        <a:outerShdw blurRad="38100" dist="38100" dir="2700000" algn="tl">
                          <a:srgbClr val="FFFFFF"/>
                        </a:outerShdw>
                      </a:effectLst>
                      <a:latin typeface="+mn-lt"/>
                      <a:ea typeface="楷体" panose="02010609060101010101" pitchFamily="49" charset="-122"/>
                    </a:rPr>
                    <a:t>x</a:t>
                  </a:r>
                  <a:endParaRPr lang="en-US" altLang="zh-CN" sz="2000">
                    <a:effectLst>
                      <a:outerShdw blurRad="38100" dist="38100" dir="2700000" algn="tl">
                        <a:srgbClr val="FFFFFF"/>
                      </a:outerShdw>
                    </a:effectLst>
                    <a:latin typeface="+mn-lt"/>
                    <a:ea typeface="楷体" panose="02010609060101010101" pitchFamily="49" charset="-122"/>
                  </a:endParaRPr>
                </a:p>
              </p:txBody>
            </p:sp>
          </p:grpSp>
          <p:grpSp>
            <p:nvGrpSpPr>
              <p:cNvPr id="1201232" name="Group 80"/>
              <p:cNvGrpSpPr/>
              <p:nvPr/>
            </p:nvGrpSpPr>
            <p:grpSpPr bwMode="auto">
              <a:xfrm>
                <a:off x="4795" y="2626"/>
                <a:ext cx="713" cy="252"/>
                <a:chOff x="4402" y="1426"/>
                <a:chExt cx="713" cy="252"/>
              </a:xfrm>
            </p:grpSpPr>
            <p:sp>
              <p:nvSpPr>
                <p:cNvPr id="1201233" name="Line 81"/>
                <p:cNvSpPr>
                  <a:spLocks noChangeShapeType="1"/>
                </p:cNvSpPr>
                <p:nvPr/>
              </p:nvSpPr>
              <p:spPr bwMode="auto">
                <a:xfrm flipH="1">
                  <a:off x="4402" y="1560"/>
                  <a:ext cx="228" cy="0"/>
                </a:xfrm>
                <a:prstGeom prst="line">
                  <a:avLst/>
                </a:prstGeom>
                <a:noFill/>
                <a:ln w="38100">
                  <a:solidFill>
                    <a:schemeClr val="tx1"/>
                  </a:solidFill>
                  <a:round/>
                  <a:headEnd type="none" w="lg" len="lg"/>
                  <a:tailEnd type="stealth" w="lg" len="lg"/>
                </a:ln>
                <a:effectLst/>
              </p:spPr>
              <p:txBody>
                <a:bodyPr wrap="none" anchor="ctr"/>
                <a:lstStyle/>
                <a:p>
                  <a:endParaRPr lang="zh-CN" altLang="en-US">
                    <a:latin typeface="+mn-lt"/>
                    <a:ea typeface="楷体" panose="02010609060101010101" pitchFamily="49" charset="-122"/>
                  </a:endParaRPr>
                </a:p>
              </p:txBody>
            </p:sp>
            <p:sp>
              <p:nvSpPr>
                <p:cNvPr id="1201234" name="Text Box 82"/>
                <p:cNvSpPr txBox="1">
                  <a:spLocks noChangeArrowheads="1"/>
                </p:cNvSpPr>
                <p:nvPr/>
              </p:nvSpPr>
              <p:spPr bwMode="auto">
                <a:xfrm>
                  <a:off x="4584" y="1426"/>
                  <a:ext cx="531" cy="252"/>
                </a:xfrm>
                <a:prstGeom prst="rect">
                  <a:avLst/>
                </a:prstGeom>
                <a:noFill/>
                <a:ln w="9525">
                  <a:noFill/>
                  <a:miter lim="800000"/>
                  <a:headEnd type="none" w="lg" len="lg"/>
                </a:ln>
                <a:effectLst/>
              </p:spPr>
              <p:txBody>
                <a:bodyPr wrap="none">
                  <a:spAutoFit/>
                </a:bodyPr>
                <a:lstStyle/>
                <a:p>
                  <a:pPr>
                    <a:lnSpc>
                      <a:spcPct val="100000"/>
                    </a:lnSpc>
                    <a:spcBef>
                      <a:spcPct val="0"/>
                    </a:spcBef>
                  </a:pPr>
                  <a:r>
                    <a:rPr lang="zh-CN" altLang="en-US" sz="2000" dirty="0">
                      <a:effectLst>
                        <a:outerShdw blurRad="38100" dist="38100" dir="2700000" algn="tl">
                          <a:srgbClr val="FFFFFF"/>
                        </a:outerShdw>
                      </a:effectLst>
                      <a:latin typeface="+mn-lt"/>
                      <a:ea typeface="楷体" panose="02010609060101010101" pitchFamily="49" charset="-122"/>
                    </a:rPr>
                    <a:t>整型</a:t>
                  </a:r>
                  <a:r>
                    <a:rPr lang="en-US" altLang="zh-CN" sz="2000" dirty="0">
                      <a:effectLst>
                        <a:outerShdw blurRad="38100" dist="38100" dir="2700000" algn="tl">
                          <a:srgbClr val="FFFFFF"/>
                        </a:outerShdw>
                      </a:effectLst>
                      <a:latin typeface="+mn-lt"/>
                      <a:ea typeface="楷体" panose="02010609060101010101" pitchFamily="49" charset="-122"/>
                    </a:rPr>
                    <a:t>y</a:t>
                  </a:r>
                  <a:endParaRPr lang="en-US" altLang="zh-CN" sz="2000" dirty="0">
                    <a:effectLst>
                      <a:outerShdw blurRad="38100" dist="38100" dir="2700000" algn="tl">
                        <a:srgbClr val="FFFFFF"/>
                      </a:outerShdw>
                    </a:effectLst>
                    <a:latin typeface="+mn-lt"/>
                    <a:ea typeface="楷体" panose="02010609060101010101" pitchFamily="49" charset="-122"/>
                  </a:endParaRPr>
                </a:p>
              </p:txBody>
            </p:sp>
          </p:grpSp>
          <p:grpSp>
            <p:nvGrpSpPr>
              <p:cNvPr id="1201235" name="Group 83"/>
              <p:cNvGrpSpPr/>
              <p:nvPr/>
            </p:nvGrpSpPr>
            <p:grpSpPr bwMode="auto">
              <a:xfrm>
                <a:off x="4795" y="2878"/>
                <a:ext cx="677" cy="252"/>
                <a:chOff x="4402" y="1426"/>
                <a:chExt cx="677" cy="252"/>
              </a:xfrm>
            </p:grpSpPr>
            <p:sp>
              <p:nvSpPr>
                <p:cNvPr id="1201236" name="Line 84"/>
                <p:cNvSpPr>
                  <a:spLocks noChangeShapeType="1"/>
                </p:cNvSpPr>
                <p:nvPr/>
              </p:nvSpPr>
              <p:spPr bwMode="auto">
                <a:xfrm flipH="1">
                  <a:off x="4402" y="1560"/>
                  <a:ext cx="228" cy="0"/>
                </a:xfrm>
                <a:prstGeom prst="line">
                  <a:avLst/>
                </a:prstGeom>
                <a:noFill/>
                <a:ln w="38100">
                  <a:solidFill>
                    <a:schemeClr val="tx1"/>
                  </a:solidFill>
                  <a:round/>
                  <a:headEnd type="none" w="lg" len="lg"/>
                  <a:tailEnd type="stealth" w="lg" len="lg"/>
                </a:ln>
                <a:effectLst/>
              </p:spPr>
              <p:txBody>
                <a:bodyPr wrap="none" anchor="ctr"/>
                <a:lstStyle/>
                <a:p>
                  <a:endParaRPr lang="zh-CN" altLang="en-US">
                    <a:latin typeface="+mn-lt"/>
                    <a:ea typeface="楷体" panose="02010609060101010101" pitchFamily="49" charset="-122"/>
                  </a:endParaRPr>
                </a:p>
              </p:txBody>
            </p:sp>
            <p:sp>
              <p:nvSpPr>
                <p:cNvPr id="1201237" name="Text Box 85"/>
                <p:cNvSpPr txBox="1">
                  <a:spLocks noChangeArrowheads="1"/>
                </p:cNvSpPr>
                <p:nvPr/>
              </p:nvSpPr>
              <p:spPr bwMode="auto">
                <a:xfrm>
                  <a:off x="4584" y="1426"/>
                  <a:ext cx="495" cy="252"/>
                </a:xfrm>
                <a:prstGeom prst="rect">
                  <a:avLst/>
                </a:prstGeom>
                <a:noFill/>
                <a:ln w="9525">
                  <a:noFill/>
                  <a:miter lim="800000"/>
                  <a:headEnd type="none" w="lg" len="lg"/>
                </a:ln>
                <a:effectLst/>
              </p:spPr>
              <p:txBody>
                <a:bodyPr wrap="none">
                  <a:spAutoFit/>
                </a:bodyPr>
                <a:lstStyle/>
                <a:p>
                  <a:pPr>
                    <a:lnSpc>
                      <a:spcPct val="100000"/>
                    </a:lnSpc>
                    <a:spcBef>
                      <a:spcPct val="0"/>
                    </a:spcBef>
                  </a:pPr>
                  <a:r>
                    <a:rPr lang="zh-CN" altLang="en-US" sz="2000" dirty="0">
                      <a:effectLst>
                        <a:outerShdw blurRad="38100" dist="38100" dir="2700000" algn="tl">
                          <a:srgbClr val="FFFFFF"/>
                        </a:outerShdw>
                      </a:effectLst>
                      <a:latin typeface="+mn-lt"/>
                      <a:ea typeface="楷体" panose="02010609060101010101" pitchFamily="49" charset="-122"/>
                    </a:rPr>
                    <a:t>整型</a:t>
                  </a:r>
                  <a:r>
                    <a:rPr lang="en-US" altLang="zh-CN" sz="2000" dirty="0">
                      <a:effectLst>
                        <a:outerShdw blurRad="38100" dist="38100" dir="2700000" algn="tl">
                          <a:srgbClr val="FFFFFF"/>
                        </a:outerShdw>
                      </a:effectLst>
                      <a:latin typeface="+mn-lt"/>
                      <a:ea typeface="楷体" panose="02010609060101010101" pitchFamily="49" charset="-122"/>
                    </a:rPr>
                    <a:t>t</a:t>
                  </a:r>
                  <a:endParaRPr lang="en-US" altLang="zh-CN" sz="2000" dirty="0">
                    <a:effectLst>
                      <a:outerShdw blurRad="38100" dist="38100" dir="2700000" algn="tl">
                        <a:srgbClr val="FFFFFF"/>
                      </a:outerShdw>
                    </a:effectLst>
                    <a:latin typeface="+mn-lt"/>
                    <a:ea typeface="楷体" panose="02010609060101010101" pitchFamily="49" charset="-122"/>
                  </a:endParaRPr>
                </a:p>
              </p:txBody>
            </p:sp>
          </p:grpSp>
        </p:grpSp>
        <p:sp>
          <p:nvSpPr>
            <p:cNvPr id="1201238" name="Text Box 86"/>
            <p:cNvSpPr txBox="1">
              <a:spLocks noChangeArrowheads="1"/>
            </p:cNvSpPr>
            <p:nvPr/>
          </p:nvSpPr>
          <p:spPr bwMode="auto">
            <a:xfrm>
              <a:off x="3850" y="2781"/>
              <a:ext cx="11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endParaRPr lang="zh-CN" altLang="zh-CN" sz="2000">
                <a:solidFill>
                  <a:srgbClr val="0000FF"/>
                </a:solidFill>
                <a:effectLst>
                  <a:outerShdw blurRad="38100" dist="38100" dir="2700000" algn="tl">
                    <a:srgbClr val="000000"/>
                  </a:outerShdw>
                </a:effectLst>
                <a:latin typeface="+mn-lt"/>
                <a:ea typeface="楷体" panose="02010609060101010101" pitchFamily="49" charset="-122"/>
              </a:endParaRPr>
            </a:p>
          </p:txBody>
        </p:sp>
      </p:grpSp>
      <p:sp>
        <p:nvSpPr>
          <p:cNvPr id="1201239" name="Text Box 87"/>
          <p:cNvSpPr txBox="1">
            <a:spLocks noChangeArrowheads="1"/>
          </p:cNvSpPr>
          <p:nvPr/>
        </p:nvSpPr>
        <p:spPr bwMode="auto">
          <a:xfrm>
            <a:off x="9242922" y="4646613"/>
            <a:ext cx="336550" cy="457200"/>
          </a:xfrm>
          <a:prstGeom prst="rect">
            <a:avLst/>
          </a:prstGeom>
          <a:solidFill>
            <a:srgbClr val="CCFFFF"/>
          </a:solid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0000FF"/>
                </a:solidFill>
                <a:effectLst>
                  <a:outerShdw blurRad="38100" dist="38100" dir="2700000" algn="tl">
                    <a:srgbClr val="000000"/>
                  </a:outerShdw>
                </a:effectLst>
                <a:ea typeface="宋体" panose="02010600030101010101" pitchFamily="2" charset="-122"/>
              </a:rPr>
              <a:t>5</a:t>
            </a:r>
            <a:endParaRPr lang="en-US" altLang="zh-CN">
              <a:solidFill>
                <a:srgbClr val="0000FF"/>
              </a:solidFill>
              <a:effectLst>
                <a:outerShdw blurRad="38100" dist="38100" dir="2700000" algn="tl">
                  <a:srgbClr val="000000"/>
                </a:outerShdw>
              </a:effectLst>
              <a:ea typeface="宋体" panose="02010600030101010101" pitchFamily="2" charset="-122"/>
            </a:endParaRPr>
          </a:p>
        </p:txBody>
      </p:sp>
      <p:sp>
        <p:nvSpPr>
          <p:cNvPr id="1201240" name="Text Box 88"/>
          <p:cNvSpPr txBox="1">
            <a:spLocks noChangeArrowheads="1"/>
          </p:cNvSpPr>
          <p:nvPr/>
        </p:nvSpPr>
        <p:spPr bwMode="auto">
          <a:xfrm>
            <a:off x="9254035" y="4278313"/>
            <a:ext cx="336550" cy="457200"/>
          </a:xfrm>
          <a:prstGeom prst="rect">
            <a:avLst/>
          </a:prstGeom>
          <a:solidFill>
            <a:srgbClr val="CCFFFF"/>
          </a:solid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0000FF"/>
                </a:solidFill>
                <a:effectLst>
                  <a:outerShdw blurRad="38100" dist="38100" dir="2700000" algn="tl">
                    <a:srgbClr val="000000"/>
                  </a:outerShdw>
                </a:effectLst>
                <a:ea typeface="宋体" panose="02010600030101010101" pitchFamily="2" charset="-122"/>
              </a:rPr>
              <a:t>5</a:t>
            </a:r>
            <a:endParaRPr lang="en-US" altLang="zh-CN">
              <a:solidFill>
                <a:srgbClr val="0000FF"/>
              </a:solidFill>
              <a:effectLst>
                <a:outerShdw blurRad="38100" dist="38100" dir="2700000" algn="tl">
                  <a:srgbClr val="000000"/>
                </a:outerShdw>
              </a:effectLst>
              <a:ea typeface="宋体" panose="02010600030101010101" pitchFamily="2" charset="-122"/>
            </a:endParaRPr>
          </a:p>
        </p:txBody>
      </p:sp>
      <p:grpSp>
        <p:nvGrpSpPr>
          <p:cNvPr id="1201241" name="Group 89"/>
          <p:cNvGrpSpPr/>
          <p:nvPr/>
        </p:nvGrpSpPr>
        <p:grpSpPr bwMode="auto">
          <a:xfrm>
            <a:off x="7647485" y="2120902"/>
            <a:ext cx="1955800" cy="2201864"/>
            <a:chOff x="2918" y="871"/>
            <a:chExt cx="1232" cy="1387"/>
          </a:xfrm>
        </p:grpSpPr>
        <p:sp>
          <p:nvSpPr>
            <p:cNvPr id="1201242" name="Text Box 90"/>
            <p:cNvSpPr txBox="1">
              <a:spLocks noChangeArrowheads="1"/>
            </p:cNvSpPr>
            <p:nvPr/>
          </p:nvSpPr>
          <p:spPr bwMode="auto">
            <a:xfrm>
              <a:off x="3938" y="1970"/>
              <a:ext cx="212" cy="288"/>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0000FF"/>
                  </a:solidFill>
                  <a:effectLst>
                    <a:outerShdw blurRad="38100" dist="38100" dir="2700000" algn="tl">
                      <a:srgbClr val="000000"/>
                    </a:outerShdw>
                  </a:effectLst>
                  <a:ea typeface="宋体" panose="02010600030101010101" pitchFamily="2" charset="-122"/>
                </a:rPr>
                <a:t>5</a:t>
              </a:r>
              <a:endParaRPr lang="en-US" altLang="zh-CN">
                <a:solidFill>
                  <a:srgbClr val="0000FF"/>
                </a:solidFill>
                <a:effectLst>
                  <a:outerShdw blurRad="38100" dist="38100" dir="2700000" algn="tl">
                    <a:srgbClr val="000000"/>
                  </a:outerShdw>
                </a:effectLst>
                <a:ea typeface="宋体" panose="02010600030101010101" pitchFamily="2" charset="-122"/>
              </a:endParaRPr>
            </a:p>
          </p:txBody>
        </p:sp>
        <p:sp>
          <p:nvSpPr>
            <p:cNvPr id="1201243" name="Freeform 91"/>
            <p:cNvSpPr/>
            <p:nvPr/>
          </p:nvSpPr>
          <p:spPr bwMode="auto">
            <a:xfrm rot="372485">
              <a:off x="2918" y="871"/>
              <a:ext cx="547" cy="1238"/>
            </a:xfrm>
            <a:custGeom>
              <a:avLst/>
              <a:gdLst/>
              <a:ahLst/>
              <a:cxnLst>
                <a:cxn ang="0">
                  <a:pos x="114" y="0"/>
                </a:cxn>
                <a:cxn ang="0">
                  <a:pos x="6" y="312"/>
                </a:cxn>
                <a:cxn ang="0">
                  <a:pos x="150" y="744"/>
                </a:cxn>
              </a:cxnLst>
              <a:rect l="0" t="0" r="r" b="b"/>
              <a:pathLst>
                <a:path w="150" h="744">
                  <a:moveTo>
                    <a:pt x="114" y="0"/>
                  </a:moveTo>
                  <a:cubicBezTo>
                    <a:pt x="57" y="94"/>
                    <a:pt x="0" y="188"/>
                    <a:pt x="6" y="312"/>
                  </a:cubicBezTo>
                  <a:cubicBezTo>
                    <a:pt x="12" y="436"/>
                    <a:pt x="128" y="672"/>
                    <a:pt x="150" y="744"/>
                  </a:cubicBezTo>
                </a:path>
              </a:pathLst>
            </a:custGeom>
            <a:noFill/>
            <a:ln w="38100" cap="flat" cmpd="sng">
              <a:solidFill>
                <a:srgbClr val="0000FF"/>
              </a:solidFill>
              <a:prstDash val="solid"/>
              <a:round/>
              <a:headEnd type="none" w="med" len="med"/>
              <a:tailEnd type="triangle" w="med" len="med"/>
            </a:ln>
            <a:effectLst/>
          </p:spPr>
          <p:txBody>
            <a:bodyPr wrap="square" lIns="90000" tIns="46800" rIns="90000" bIns="46800" anchor="ctr">
              <a:spAutoFit/>
            </a:bodyPr>
            <a:lstStyle/>
            <a:p>
              <a:endParaRPr lang="zh-CN" altLang="en-US"/>
            </a:p>
          </p:txBody>
        </p:sp>
      </p:grpSp>
      <p:sp>
        <p:nvSpPr>
          <p:cNvPr id="1201244" name="Text Box 92"/>
          <p:cNvSpPr txBox="1">
            <a:spLocks noChangeArrowheads="1"/>
          </p:cNvSpPr>
          <p:nvPr/>
        </p:nvSpPr>
        <p:spPr bwMode="auto">
          <a:xfrm>
            <a:off x="9269910" y="3862388"/>
            <a:ext cx="336550" cy="457200"/>
          </a:xfrm>
          <a:prstGeom prst="rect">
            <a:avLst/>
          </a:prstGeom>
          <a:solidFill>
            <a:srgbClr val="CCFFFF"/>
          </a:solid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FF3300"/>
                </a:solidFill>
                <a:effectLst>
                  <a:outerShdw blurRad="38100" dist="38100" dir="2700000" algn="tl">
                    <a:srgbClr val="000000"/>
                  </a:outerShdw>
                </a:effectLst>
                <a:ea typeface="宋体" panose="02010600030101010101" pitchFamily="2" charset="-122"/>
              </a:rPr>
              <a:t>9</a:t>
            </a:r>
            <a:endParaRPr lang="en-US" altLang="zh-CN">
              <a:solidFill>
                <a:srgbClr val="0000FF"/>
              </a:solidFill>
              <a:effectLst>
                <a:outerShdw blurRad="38100" dist="38100" dir="2700000" algn="tl">
                  <a:srgbClr val="000000"/>
                </a:outerShdw>
              </a:effectLst>
              <a:ea typeface="宋体" panose="02010600030101010101" pitchFamily="2" charset="-122"/>
            </a:endParaRPr>
          </a:p>
        </p:txBody>
      </p:sp>
      <p:sp>
        <p:nvSpPr>
          <p:cNvPr id="1201245" name="Text Box 93"/>
          <p:cNvSpPr txBox="1">
            <a:spLocks noChangeArrowheads="1"/>
          </p:cNvSpPr>
          <p:nvPr/>
        </p:nvSpPr>
        <p:spPr bwMode="auto">
          <a:xfrm>
            <a:off x="462495" y="188913"/>
            <a:ext cx="3554412" cy="457200"/>
          </a:xfrm>
          <a:prstGeom prst="rect">
            <a:avLst/>
          </a:prstGeom>
          <a:noFill/>
          <a:ln w="9525">
            <a:noFill/>
            <a:miter lim="800000"/>
          </a:ln>
          <a:effectLst/>
        </p:spPr>
        <p:txBody>
          <a:bodyPr wrap="none">
            <a:spAutoFit/>
          </a:bodyPr>
          <a:lstStyle/>
          <a:p>
            <a:pPr>
              <a:lnSpc>
                <a:spcPct val="100000"/>
              </a:lnSpc>
              <a:spcBef>
                <a:spcPct val="0"/>
              </a:spcBef>
            </a:pPr>
            <a:r>
              <a:rPr lang="en-US" altLang="zh-CN">
                <a:solidFill>
                  <a:srgbClr val="CC0099"/>
                </a:solidFill>
                <a:effectLst>
                  <a:outerShdw blurRad="38100" dist="38100" dir="2700000" algn="tl">
                    <a:srgbClr val="000000"/>
                  </a:outerShdw>
                </a:effectLst>
                <a:ea typeface="隶书" panose="02010509060101010101" pitchFamily="49" charset="-122"/>
              </a:rPr>
              <a:t>【</a:t>
            </a:r>
            <a:r>
              <a:rPr lang="zh-CN" altLang="en-US">
                <a:solidFill>
                  <a:srgbClr val="CC0099"/>
                </a:solidFill>
                <a:effectLst>
                  <a:outerShdw blurRad="38100" dist="38100" dir="2700000" algn="tl">
                    <a:srgbClr val="000000"/>
                  </a:outerShdw>
                </a:effectLst>
                <a:ea typeface="隶书" panose="02010509060101010101" pitchFamily="49" charset="-122"/>
              </a:rPr>
              <a:t>例</a:t>
            </a:r>
            <a:r>
              <a:rPr lang="en-US" altLang="zh-CN">
                <a:solidFill>
                  <a:srgbClr val="CC0099"/>
                </a:solidFill>
                <a:effectLst>
                  <a:outerShdw blurRad="38100" dist="38100" dir="2700000" algn="tl">
                    <a:srgbClr val="000000"/>
                  </a:outerShdw>
                </a:effectLst>
                <a:ea typeface="隶书" panose="02010509060101010101" pitchFamily="49" charset="-122"/>
              </a:rPr>
              <a:t>】</a:t>
            </a:r>
            <a:r>
              <a:rPr lang="zh-CN" altLang="en-US">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将数从大到小输出</a:t>
            </a:r>
            <a:endParaRPr lang="zh-CN" altLang="en-US">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grpSp>
        <p:nvGrpSpPr>
          <p:cNvPr id="1201249" name="Group 97"/>
          <p:cNvGrpSpPr/>
          <p:nvPr/>
        </p:nvGrpSpPr>
        <p:grpSpPr bwMode="auto">
          <a:xfrm>
            <a:off x="-5818" y="0"/>
            <a:ext cx="446088" cy="6858000"/>
            <a:chOff x="0" y="0"/>
            <a:chExt cx="281" cy="4320"/>
          </a:xfrm>
        </p:grpSpPr>
        <p:sp>
          <p:nvSpPr>
            <p:cNvPr id="1201250" name="Text Box 98"/>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201251" name="Text Box 99"/>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01156"/>
                                        </p:tgtEl>
                                        <p:attrNameLst>
                                          <p:attrName>style.visibility</p:attrName>
                                        </p:attrNameLst>
                                      </p:cBhvr>
                                      <p:to>
                                        <p:strVal val="visible"/>
                                      </p:to>
                                    </p:set>
                                    <p:animEffect transition="in" filter="box(out)">
                                      <p:cBhvr>
                                        <p:cTn id="7" dur="500"/>
                                        <p:tgtEl>
                                          <p:spTgt spid="1201156"/>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201160"/>
                                        </p:tgtEl>
                                        <p:attrNameLst>
                                          <p:attrName>style.visibility</p:attrName>
                                        </p:attrNameLst>
                                      </p:cBhvr>
                                      <p:to>
                                        <p:strVal val="visible"/>
                                      </p:to>
                                    </p:set>
                                    <p:animEffect transition="in" filter="box(out)">
                                      <p:cBhvr>
                                        <p:cTn id="12" dur="500"/>
                                        <p:tgtEl>
                                          <p:spTgt spid="1201160"/>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201206"/>
                                        </p:tgtEl>
                                        <p:attrNameLst>
                                          <p:attrName>style.visibility</p:attrName>
                                        </p:attrNameLst>
                                      </p:cBhvr>
                                      <p:to>
                                        <p:strVal val="visible"/>
                                      </p:to>
                                    </p:set>
                                    <p:animEffect transition="in" filter="box(out)">
                                      <p:cBhvr>
                                        <p:cTn id="17" dur="500"/>
                                        <p:tgtEl>
                                          <p:spTgt spid="1201206"/>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201204">
                                            <p:txEl>
                                              <p:pRg st="0" end="0"/>
                                            </p:txEl>
                                          </p:spTgt>
                                        </p:tgtEl>
                                        <p:attrNameLst>
                                          <p:attrName>style.visibility</p:attrName>
                                        </p:attrNameLst>
                                      </p:cBhvr>
                                      <p:to>
                                        <p:strVal val="visible"/>
                                      </p:to>
                                    </p:set>
                                    <p:animEffect transition="in" filter="box(out)">
                                      <p:cBhvr>
                                        <p:cTn id="22" dur="500"/>
                                        <p:tgtEl>
                                          <p:spTgt spid="1201204">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201205">
                                            <p:txEl>
                                              <p:pRg st="0" end="0"/>
                                            </p:txEl>
                                          </p:spTgt>
                                        </p:tgtEl>
                                        <p:attrNameLst>
                                          <p:attrName>style.visibility</p:attrName>
                                        </p:attrNameLst>
                                      </p:cBhvr>
                                      <p:to>
                                        <p:strVal val="visible"/>
                                      </p:to>
                                    </p:set>
                                    <p:animEffect transition="in" filter="box(out)">
                                      <p:cBhvr>
                                        <p:cTn id="27" dur="500"/>
                                        <p:tgtEl>
                                          <p:spTgt spid="1201205">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201220">
                                            <p:txEl>
                                              <p:pRg st="0" end="0"/>
                                            </p:txEl>
                                          </p:spTgt>
                                        </p:tgtEl>
                                        <p:attrNameLst>
                                          <p:attrName>style.visibility</p:attrName>
                                        </p:attrNameLst>
                                      </p:cBhvr>
                                      <p:to>
                                        <p:strVal val="visible"/>
                                      </p:to>
                                    </p:set>
                                    <p:animEffect transition="in" filter="box(out)">
                                      <p:cBhvr>
                                        <p:cTn id="32" dur="500"/>
                                        <p:tgtEl>
                                          <p:spTgt spid="1201220">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201221">
                                            <p:txEl>
                                              <p:pRg st="0" end="0"/>
                                            </p:txEl>
                                          </p:spTgt>
                                        </p:tgtEl>
                                        <p:attrNameLst>
                                          <p:attrName>style.visibility</p:attrName>
                                        </p:attrNameLst>
                                      </p:cBhvr>
                                      <p:to>
                                        <p:strVal val="visible"/>
                                      </p:to>
                                    </p:set>
                                    <p:animEffect transition="in" filter="box(out)">
                                      <p:cBhvr>
                                        <p:cTn id="37" dur="500"/>
                                        <p:tgtEl>
                                          <p:spTgt spid="1201221">
                                            <p:txEl>
                                              <p:pRg st="0" end="0"/>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1201226"/>
                                        </p:tgtEl>
                                        <p:attrNameLst>
                                          <p:attrName>style.visibility</p:attrName>
                                        </p:attrNameLst>
                                      </p:cBhvr>
                                      <p:to>
                                        <p:strVal val="visible"/>
                                      </p:to>
                                    </p:set>
                                    <p:animEffect transition="in" filter="box(out)">
                                      <p:cBhvr>
                                        <p:cTn id="42" dur="500"/>
                                        <p:tgtEl>
                                          <p:spTgt spid="1201226"/>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1201241"/>
                                        </p:tgtEl>
                                        <p:attrNameLst>
                                          <p:attrName>style.visibility</p:attrName>
                                        </p:attrNameLst>
                                      </p:cBhvr>
                                      <p:to>
                                        <p:strVal val="visible"/>
                                      </p:to>
                                    </p:set>
                                    <p:animEffect transition="in" filter="box(out)">
                                      <p:cBhvr>
                                        <p:cTn id="47" dur="500"/>
                                        <p:tgtEl>
                                          <p:spTgt spid="1201241"/>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par>
                          <p:cTn id="48" fill="hold">
                            <p:stCondLst>
                              <p:cond delay="500"/>
                            </p:stCondLst>
                            <p:childTnLst>
                              <p:par>
                                <p:cTn id="49" presetID="4" presetClass="entr" presetSubtype="32" fill="hold" nodeType="afterEffect">
                                  <p:stCondLst>
                                    <p:cond delay="0"/>
                                  </p:stCondLst>
                                  <p:childTnLst>
                                    <p:set>
                                      <p:cBhvr>
                                        <p:cTn id="50" dur="1" fill="hold">
                                          <p:stCondLst>
                                            <p:cond delay="0"/>
                                          </p:stCondLst>
                                        </p:cTn>
                                        <p:tgtEl>
                                          <p:spTgt spid="1201222"/>
                                        </p:tgtEl>
                                        <p:attrNameLst>
                                          <p:attrName>style.visibility</p:attrName>
                                        </p:attrNameLst>
                                      </p:cBhvr>
                                      <p:to>
                                        <p:strVal val="visible"/>
                                      </p:to>
                                    </p:set>
                                    <p:animEffect transition="in" filter="box(out)">
                                      <p:cBhvr>
                                        <p:cTn id="51" dur="500"/>
                                        <p:tgtEl>
                                          <p:spTgt spid="1201222"/>
                                        </p:tgtEl>
                                      </p:cBhvr>
                                    </p:animEffect>
                                  </p:childTnLst>
                                  <p:subTnLst>
                                    <p:audio>
                                      <p:cMediaNode>
                                        <p:cTn display="0" masterRel="sameClick">
                                          <p:stCondLst>
                                            <p:cond evt="begin" delay="0">
                                              <p:tn val="49"/>
                                            </p:cond>
                                          </p:stCondLst>
                                          <p:endCondLst>
                                            <p:cond evt="onStopAudio" delay="0">
                                              <p:tgtEl>
                                                <p:sldTgt/>
                                              </p:tgtEl>
                                            </p:cond>
                                          </p:endCondLst>
                                        </p:cTn>
                                        <p:tgtEl>
                                          <p:sndTgt r:embed="rId2" name="CAMERA.WAV"/>
                                        </p:tgtEl>
                                      </p:cMediaNode>
                                    </p:audio>
                                  </p:subTnLst>
                                </p:cTn>
                              </p:par>
                            </p:childTnLst>
                          </p:cTn>
                        </p:par>
                        <p:par>
                          <p:cTn id="52" fill="hold">
                            <p:stCondLst>
                              <p:cond delay="1000"/>
                            </p:stCondLst>
                            <p:childTnLst>
                              <p:par>
                                <p:cTn id="53" presetID="4" presetClass="entr" presetSubtype="32" fill="hold" grpId="0" nodeType="afterEffect">
                                  <p:stCondLst>
                                    <p:cond delay="0"/>
                                  </p:stCondLst>
                                  <p:childTnLst>
                                    <p:set>
                                      <p:cBhvr>
                                        <p:cTn id="54" dur="1" fill="hold">
                                          <p:stCondLst>
                                            <p:cond delay="0"/>
                                          </p:stCondLst>
                                        </p:cTn>
                                        <p:tgtEl>
                                          <p:spTgt spid="1201225">
                                            <p:txEl>
                                              <p:pRg st="0" end="0"/>
                                            </p:txEl>
                                          </p:spTgt>
                                        </p:tgtEl>
                                        <p:attrNameLst>
                                          <p:attrName>style.visibility</p:attrName>
                                        </p:attrNameLst>
                                      </p:cBhvr>
                                      <p:to>
                                        <p:strVal val="visible"/>
                                      </p:to>
                                    </p:set>
                                    <p:animEffect transition="in" filter="box(out)">
                                      <p:cBhvr>
                                        <p:cTn id="55" dur="500"/>
                                        <p:tgtEl>
                                          <p:spTgt spid="1201225">
                                            <p:txEl>
                                              <p:pRg st="0" end="0"/>
                                            </p:txEl>
                                          </p:spTgt>
                                        </p:tgtEl>
                                      </p:cBhvr>
                                    </p:animEffect>
                                  </p:childTnLst>
                                  <p:subTnLst>
                                    <p:audio>
                                      <p:cMediaNode>
                                        <p:cTn display="0" masterRel="sameClick">
                                          <p:stCondLst>
                                            <p:cond evt="begin" delay="0">
                                              <p:tn val="53"/>
                                            </p:cond>
                                          </p:stCondLst>
                                          <p:endCondLst>
                                            <p:cond evt="onStopAudio" delay="0">
                                              <p:tgtEl>
                                                <p:sldTgt/>
                                              </p:tgtEl>
                                            </p:cond>
                                          </p:endCondLst>
                                        </p:cTn>
                                        <p:tgtEl>
                                          <p:sndTgt r:embed="rId2" name="CAMERA.WAV"/>
                                        </p:tgtEl>
                                      </p:cMediaNode>
                                    </p:audio>
                                  </p:subTnLst>
                                </p:cTn>
                              </p:par>
                            </p:childTnLst>
                          </p:cTn>
                        </p:par>
                      </p:childTnLst>
                    </p:cTn>
                  </p:par>
                  <p:par>
                    <p:cTn id="56" fill="hold">
                      <p:stCondLst>
                        <p:cond delay="indefinite"/>
                      </p:stCondLst>
                      <p:childTnLst>
                        <p:par>
                          <p:cTn id="57" fill="hold">
                            <p:stCondLst>
                              <p:cond delay="0"/>
                            </p:stCondLst>
                            <p:childTnLst>
                              <p:par>
                                <p:cTn id="58" presetID="4" presetClass="entr" presetSubtype="32" fill="hold" grpId="0" nodeType="clickEffect">
                                  <p:stCondLst>
                                    <p:cond delay="0"/>
                                  </p:stCondLst>
                                  <p:childTnLst>
                                    <p:set>
                                      <p:cBhvr>
                                        <p:cTn id="59" dur="1" fill="hold">
                                          <p:stCondLst>
                                            <p:cond delay="0"/>
                                          </p:stCondLst>
                                        </p:cTn>
                                        <p:tgtEl>
                                          <p:spTgt spid="1201239"/>
                                        </p:tgtEl>
                                        <p:attrNameLst>
                                          <p:attrName>style.visibility</p:attrName>
                                        </p:attrNameLst>
                                      </p:cBhvr>
                                      <p:to>
                                        <p:strVal val="visible"/>
                                      </p:to>
                                    </p:set>
                                    <p:animEffect transition="in" filter="box(out)">
                                      <p:cBhvr>
                                        <p:cTn id="60" dur="500"/>
                                        <p:tgtEl>
                                          <p:spTgt spid="1201239"/>
                                        </p:tgtEl>
                                      </p:cBhvr>
                                    </p:animEffect>
                                  </p:childTnLst>
                                  <p:subTnLst>
                                    <p:audio>
                                      <p:cMediaNode>
                                        <p:cTn display="0" masterRel="sameClick">
                                          <p:stCondLst>
                                            <p:cond evt="begin" delay="0">
                                              <p:tn val="58"/>
                                            </p:cond>
                                          </p:stCondLst>
                                          <p:endCondLst>
                                            <p:cond evt="onStopAudio" delay="0">
                                              <p:tgtEl>
                                                <p:sldTgt/>
                                              </p:tgtEl>
                                            </p:cond>
                                          </p:endCondLst>
                                        </p:cTn>
                                        <p:tgtEl>
                                          <p:sndTgt r:embed="rId2" name="CAMERA.WAV"/>
                                        </p:tgtEl>
                                      </p:cMediaNode>
                                    </p:audio>
                                  </p:subTnLst>
                                </p:cTn>
                              </p:par>
                            </p:childTnLst>
                          </p:cTn>
                        </p:par>
                      </p:childTnLst>
                    </p:cTn>
                  </p:par>
                  <p:par>
                    <p:cTn id="61" fill="hold">
                      <p:stCondLst>
                        <p:cond delay="indefinite"/>
                      </p:stCondLst>
                      <p:childTnLst>
                        <p:par>
                          <p:cTn id="62" fill="hold">
                            <p:stCondLst>
                              <p:cond delay="0"/>
                            </p:stCondLst>
                            <p:childTnLst>
                              <p:par>
                                <p:cTn id="63" presetID="4" presetClass="entr" presetSubtype="32" fill="hold" grpId="0" nodeType="clickEffect">
                                  <p:stCondLst>
                                    <p:cond delay="0"/>
                                  </p:stCondLst>
                                  <p:childTnLst>
                                    <p:set>
                                      <p:cBhvr>
                                        <p:cTn id="64" dur="1" fill="hold">
                                          <p:stCondLst>
                                            <p:cond delay="0"/>
                                          </p:stCondLst>
                                        </p:cTn>
                                        <p:tgtEl>
                                          <p:spTgt spid="1201244"/>
                                        </p:tgtEl>
                                        <p:attrNameLst>
                                          <p:attrName>style.visibility</p:attrName>
                                        </p:attrNameLst>
                                      </p:cBhvr>
                                      <p:to>
                                        <p:strVal val="visible"/>
                                      </p:to>
                                    </p:set>
                                    <p:animEffect transition="in" filter="box(out)">
                                      <p:cBhvr>
                                        <p:cTn id="65" dur="500"/>
                                        <p:tgtEl>
                                          <p:spTgt spid="1201244"/>
                                        </p:tgtEl>
                                      </p:cBhvr>
                                    </p:animEffect>
                                  </p:childTnLst>
                                  <p:subTnLst>
                                    <p:audio>
                                      <p:cMediaNode>
                                        <p:cTn display="0" masterRel="sameClick">
                                          <p:stCondLst>
                                            <p:cond evt="begin" delay="0">
                                              <p:tn val="63"/>
                                            </p:cond>
                                          </p:stCondLst>
                                          <p:endCondLst>
                                            <p:cond evt="onStopAudio" delay="0">
                                              <p:tgtEl>
                                                <p:sldTgt/>
                                              </p:tgtEl>
                                            </p:cond>
                                          </p:endCondLst>
                                        </p:cTn>
                                        <p:tgtEl>
                                          <p:sndTgt r:embed="rId2" name="CAMERA.WAV"/>
                                        </p:tgtEl>
                                      </p:cMediaNode>
                                    </p:audio>
                                  </p:subTnLst>
                                </p:cTn>
                              </p:par>
                            </p:childTnLst>
                          </p:cTn>
                        </p:par>
                      </p:childTnLst>
                    </p:cTn>
                  </p:par>
                  <p:par>
                    <p:cTn id="66" fill="hold">
                      <p:stCondLst>
                        <p:cond delay="indefinite"/>
                      </p:stCondLst>
                      <p:childTnLst>
                        <p:par>
                          <p:cTn id="67" fill="hold">
                            <p:stCondLst>
                              <p:cond delay="0"/>
                            </p:stCondLst>
                            <p:childTnLst>
                              <p:par>
                                <p:cTn id="68" presetID="4" presetClass="entr" presetSubtype="32" fill="hold" grpId="0" nodeType="clickEffect">
                                  <p:stCondLst>
                                    <p:cond delay="0"/>
                                  </p:stCondLst>
                                  <p:childTnLst>
                                    <p:set>
                                      <p:cBhvr>
                                        <p:cTn id="69" dur="1" fill="hold">
                                          <p:stCondLst>
                                            <p:cond delay="0"/>
                                          </p:stCondLst>
                                        </p:cTn>
                                        <p:tgtEl>
                                          <p:spTgt spid="1201240"/>
                                        </p:tgtEl>
                                        <p:attrNameLst>
                                          <p:attrName>style.visibility</p:attrName>
                                        </p:attrNameLst>
                                      </p:cBhvr>
                                      <p:to>
                                        <p:strVal val="visible"/>
                                      </p:to>
                                    </p:set>
                                    <p:animEffect transition="in" filter="box(out)">
                                      <p:cBhvr>
                                        <p:cTn id="70" dur="500"/>
                                        <p:tgtEl>
                                          <p:spTgt spid="1201240"/>
                                        </p:tgtEl>
                                      </p:cBhvr>
                                    </p:animEffect>
                                  </p:childTnLst>
                                  <p:subTnLst>
                                    <p:audio>
                                      <p:cMediaNode>
                                        <p:cTn display="0" masterRel="sameClick">
                                          <p:stCondLst>
                                            <p:cond evt="begin" delay="0">
                                              <p:tn val="68"/>
                                            </p:cond>
                                          </p:stCondLst>
                                          <p:endCondLst>
                                            <p:cond evt="onStopAudio" delay="0">
                                              <p:tgtEl>
                                                <p:sldTgt/>
                                              </p:tgtEl>
                                            </p:cond>
                                          </p:endCondLst>
                                        </p:cTn>
                                        <p:tgtEl>
                                          <p:sndTgt r:embed="rId2" name="CAMERA.WAV"/>
                                        </p:tgtEl>
                                      </p:cMediaNode>
                                    </p:audio>
                                  </p:subTnLst>
                                </p:cTn>
                              </p:par>
                            </p:childTnLst>
                          </p:cTn>
                        </p:par>
                      </p:childTnLst>
                    </p:cTn>
                  </p:par>
                  <p:par>
                    <p:cTn id="71" fill="hold">
                      <p:stCondLst>
                        <p:cond delay="indefinite"/>
                      </p:stCondLst>
                      <p:childTnLst>
                        <p:par>
                          <p:cTn id="72" fill="hold">
                            <p:stCondLst>
                              <p:cond delay="0"/>
                            </p:stCondLst>
                            <p:childTnLst>
                              <p:par>
                                <p:cTn id="73" presetID="4" presetClass="entr" presetSubtype="32" fill="hold" grpId="0" nodeType="clickEffect">
                                  <p:stCondLst>
                                    <p:cond delay="0"/>
                                  </p:stCondLst>
                                  <p:childTnLst>
                                    <p:set>
                                      <p:cBhvr>
                                        <p:cTn id="74" dur="1" fill="hold">
                                          <p:stCondLst>
                                            <p:cond delay="0"/>
                                          </p:stCondLst>
                                        </p:cTn>
                                        <p:tgtEl>
                                          <p:spTgt spid="1201157"/>
                                        </p:tgtEl>
                                        <p:attrNameLst>
                                          <p:attrName>style.visibility</p:attrName>
                                        </p:attrNameLst>
                                      </p:cBhvr>
                                      <p:to>
                                        <p:strVal val="visible"/>
                                      </p:to>
                                    </p:set>
                                    <p:animEffect transition="in" filter="box(out)">
                                      <p:cBhvr>
                                        <p:cTn id="75" dur="500"/>
                                        <p:tgtEl>
                                          <p:spTgt spid="1201157"/>
                                        </p:tgtEl>
                                      </p:cBhvr>
                                    </p:animEffect>
                                  </p:childTnLst>
                                  <p:subTnLst>
                                    <p:audio>
                                      <p:cMediaNode>
                                        <p:cTn display="0" masterRel="sameClick">
                                          <p:stCondLst>
                                            <p:cond evt="begin" delay="0">
                                              <p:tn val="73"/>
                                            </p:cond>
                                          </p:stCondLst>
                                          <p:endCondLst>
                                            <p:cond evt="onStopAudio" delay="0">
                                              <p:tgtEl>
                                                <p:sldTgt/>
                                              </p:tgtEl>
                                            </p:cond>
                                          </p:endCondLst>
                                        </p:cTn>
                                        <p:tgtEl>
                                          <p:sndTgt r:embed="rId3" name="chimes.wav"/>
                                        </p:tgtEl>
                                      </p:cMediaNode>
                                    </p:audio>
                                  </p:subTnLst>
                                </p:cTn>
                              </p:par>
                            </p:childTnLst>
                          </p:cTn>
                        </p:par>
                      </p:childTnLst>
                    </p:cTn>
                  </p:par>
                  <p:par>
                    <p:cTn id="76" fill="hold">
                      <p:stCondLst>
                        <p:cond delay="indefinite"/>
                      </p:stCondLst>
                      <p:childTnLst>
                        <p:par>
                          <p:cTn id="77" fill="hold">
                            <p:stCondLst>
                              <p:cond delay="0"/>
                            </p:stCondLst>
                            <p:childTnLst>
                              <p:par>
                                <p:cTn id="78" presetID="4" presetClass="entr" presetSubtype="32" fill="hold" grpId="0" nodeType="clickEffect">
                                  <p:stCondLst>
                                    <p:cond delay="0"/>
                                  </p:stCondLst>
                                  <p:childTnLst>
                                    <p:set>
                                      <p:cBhvr>
                                        <p:cTn id="79" dur="1" fill="hold">
                                          <p:stCondLst>
                                            <p:cond delay="0"/>
                                          </p:stCondLst>
                                        </p:cTn>
                                        <p:tgtEl>
                                          <p:spTgt spid="1201159"/>
                                        </p:tgtEl>
                                        <p:attrNameLst>
                                          <p:attrName>style.visibility</p:attrName>
                                        </p:attrNameLst>
                                      </p:cBhvr>
                                      <p:to>
                                        <p:strVal val="visible"/>
                                      </p:to>
                                    </p:set>
                                    <p:animEffect transition="in" filter="box(out)">
                                      <p:cBhvr>
                                        <p:cTn id="80" dur="500"/>
                                        <p:tgtEl>
                                          <p:spTgt spid="1201159"/>
                                        </p:tgtEl>
                                      </p:cBhvr>
                                    </p:animEffect>
                                  </p:childTnLst>
                                  <p:subTnLst>
                                    <p:audio>
                                      <p:cMediaNode>
                                        <p:cTn display="0" masterRel="sameClick">
                                          <p:stCondLst>
                                            <p:cond evt="begin" delay="0">
                                              <p:tn val="78"/>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1156" grpId="0" animBg="1" autoUpdateAnimBg="0"/>
      <p:bldP spid="1201157" grpId="0" animBg="1" autoUpdateAnimBg="0"/>
      <p:bldP spid="1201159" grpId="0" animBg="1" autoUpdateAnimBg="0"/>
      <p:bldP spid="1201204" grpId="0" autoUpdateAnimBg="0" build="p"/>
      <p:bldP spid="1201205" grpId="0" autoUpdateAnimBg="0" build="p"/>
      <p:bldP spid="1201220" grpId="0" autoUpdateAnimBg="0" build="p"/>
      <p:bldP spid="1201221" grpId="0" autoUpdateAnimBg="0" build="p"/>
      <p:bldP spid="1201225" grpId="0" advAuto="0" autoUpdateAnimBg="0" build="p"/>
      <p:bldP spid="1201239" grpId="0" animBg="1" autoUpdateAnimBg="0"/>
      <p:bldP spid="1201240" grpId="0" animBg="1" autoUpdateAnimBg="0"/>
      <p:bldP spid="1201244" grpId="0" animBg="1"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182" name="Text Box 6" descr="信纸"/>
          <p:cNvSpPr txBox="1">
            <a:spLocks noChangeArrowheads="1"/>
          </p:cNvSpPr>
          <p:nvPr/>
        </p:nvSpPr>
        <p:spPr bwMode="auto">
          <a:xfrm>
            <a:off x="1529976" y="692151"/>
            <a:ext cx="5243200" cy="6001643"/>
          </a:xfrm>
          <a:prstGeom prst="rect">
            <a:avLst/>
          </a:prstGeom>
          <a:blipFill dpi="0" rotWithShape="1">
            <a:blip r:embed="rId1" cstate="print"/>
            <a:srcRect/>
            <a:tile tx="0" ty="0" sx="100000" sy="100000" flip="none" algn="tl"/>
          </a:blipFill>
          <a:ln w="38100">
            <a:solidFill>
              <a:srgbClr val="008000"/>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eaLnBrk="0" hangingPunct="0">
              <a:lnSpc>
                <a:spcPct val="100000"/>
              </a:lnSpc>
              <a:spcBef>
                <a:spcPct val="0"/>
              </a:spcBef>
            </a:pPr>
            <a:r>
              <a:rPr lang="en-US" altLang="zh-CN" dirty="0">
                <a:solidFill>
                  <a:srgbClr val="339933"/>
                </a:solidFill>
                <a:effectLst>
                  <a:outerShdw blurRad="38100" dist="38100" dir="2700000" algn="tl">
                    <a:srgbClr val="000000"/>
                  </a:outerShdw>
                </a:effectLst>
                <a:ea typeface="宋体" panose="02010600030101010101" pitchFamily="2" charset="-122"/>
              </a:rPr>
              <a:t>void swap (</a:t>
            </a:r>
            <a:r>
              <a:rPr lang="en-US" altLang="zh-CN" dirty="0" err="1">
                <a:solidFill>
                  <a:srgbClr val="339933"/>
                </a:solidFill>
                <a:effectLst>
                  <a:outerShdw blurRad="38100" dist="38100" dir="2700000" algn="tl">
                    <a:srgbClr val="000000"/>
                  </a:outerShdw>
                </a:effectLst>
                <a:ea typeface="宋体" panose="02010600030101010101" pitchFamily="2" charset="-122"/>
              </a:rPr>
              <a:t>int</a:t>
            </a:r>
            <a:r>
              <a:rPr lang="en-US" altLang="zh-CN" dirty="0">
                <a:solidFill>
                  <a:srgbClr val="339933"/>
                </a:solidFill>
                <a:effectLst>
                  <a:outerShdw blurRad="38100" dist="38100" dir="2700000" algn="tl">
                    <a:srgbClr val="000000"/>
                  </a:outerShdw>
                </a:effectLst>
                <a:ea typeface="宋体" panose="02010600030101010101" pitchFamily="2" charset="-122"/>
              </a:rPr>
              <a:t> *p1, </a:t>
            </a:r>
            <a:r>
              <a:rPr lang="en-US" altLang="zh-CN" dirty="0" err="1">
                <a:solidFill>
                  <a:srgbClr val="339933"/>
                </a:solidFill>
                <a:effectLst>
                  <a:outerShdw blurRad="38100" dist="38100" dir="2700000" algn="tl">
                    <a:srgbClr val="000000"/>
                  </a:outerShdw>
                </a:effectLst>
                <a:ea typeface="宋体" panose="02010600030101010101" pitchFamily="2" charset="-122"/>
              </a:rPr>
              <a:t>int</a:t>
            </a:r>
            <a:r>
              <a:rPr lang="en-US" altLang="zh-CN" dirty="0">
                <a:solidFill>
                  <a:srgbClr val="339933"/>
                </a:solidFill>
                <a:effectLst>
                  <a:outerShdw blurRad="38100" dist="38100" dir="2700000" algn="tl">
                    <a:srgbClr val="000000"/>
                  </a:outerShdw>
                </a:effectLst>
                <a:ea typeface="宋体" panose="02010600030101010101" pitchFamily="2" charset="-122"/>
              </a:rPr>
              <a:t> *p2)</a:t>
            </a:r>
            <a:endParaRPr lang="en-US" altLang="zh-CN" dirty="0">
              <a:solidFill>
                <a:srgbClr val="339933"/>
              </a:solidFill>
              <a:effectLst>
                <a:outerShdw blurRad="38100" dist="38100" dir="2700000" algn="tl">
                  <a:srgbClr val="000000"/>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int</a:t>
            </a:r>
            <a:r>
              <a:rPr lang="en-US" altLang="zh-CN" dirty="0">
                <a:effectLst>
                  <a:outerShdw blurRad="38100" dist="38100" dir="2700000" algn="tl">
                    <a:srgbClr val="FFFFFF"/>
                  </a:outerShdw>
                </a:effectLst>
                <a:ea typeface="宋体" panose="02010600030101010101" pitchFamily="2" charset="-122"/>
              </a:rPr>
              <a:t> *p;</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p = p1;</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p1 = p2;</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p2 = p;</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solidFill>
                  <a:srgbClr val="CC0099"/>
                </a:solidFill>
                <a:effectLst>
                  <a:outerShdw blurRad="38100" dist="38100" dir="2700000" algn="tl">
                    <a:srgbClr val="000000"/>
                  </a:outerShdw>
                </a:effectLst>
                <a:ea typeface="宋体" panose="02010600030101010101" pitchFamily="2" charset="-122"/>
              </a:rPr>
              <a:t>void main ( )</a:t>
            </a:r>
            <a:endParaRPr lang="en-US" altLang="zh-CN" dirty="0">
              <a:solidFill>
                <a:srgbClr val="CC0099"/>
              </a:solidFill>
              <a:effectLst>
                <a:outerShdw blurRad="38100" dist="38100" dir="2700000" algn="tl">
                  <a:srgbClr val="000000"/>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int</a:t>
            </a:r>
            <a:r>
              <a:rPr lang="en-US" altLang="zh-CN" dirty="0">
                <a:effectLst>
                  <a:outerShdw blurRad="38100" dist="38100" dir="2700000" algn="tl">
                    <a:srgbClr val="FFFFFF"/>
                  </a:outerShdw>
                </a:effectLst>
                <a:ea typeface="宋体" panose="02010600030101010101" pitchFamily="2" charset="-122"/>
              </a:rPr>
              <a:t> a, b, *p_1, *p_2;</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scanf</a:t>
            </a: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d,%d</a:t>
            </a:r>
            <a:r>
              <a:rPr lang="en-US" altLang="zh-CN" dirty="0">
                <a:effectLst>
                  <a:outerShdw blurRad="38100" dist="38100" dir="2700000" algn="tl">
                    <a:srgbClr val="FFFFFF"/>
                  </a:outerShdw>
                </a:effectLst>
                <a:ea typeface="宋体" panose="02010600030101010101" pitchFamily="2" charset="-122"/>
              </a:rPr>
              <a:t>", &amp;a, &amp;b);</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solidFill>
                  <a:schemeClr val="accent2"/>
                </a:solidFill>
                <a:effectLst>
                  <a:outerShdw blurRad="38100" dist="38100" dir="2700000" algn="tl">
                    <a:srgbClr val="000000"/>
                  </a:outerShdw>
                </a:effectLst>
                <a:ea typeface="宋体" panose="02010600030101010101" pitchFamily="2" charset="-122"/>
              </a:rPr>
              <a:t>   p_1 = &amp;a;  p_2 = &amp;b;</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if (a &lt; b)  </a:t>
            </a:r>
            <a:r>
              <a:rPr lang="en-US" altLang="zh-CN" dirty="0">
                <a:solidFill>
                  <a:srgbClr val="0000FF"/>
                </a:solidFill>
                <a:effectLst>
                  <a:outerShdw blurRad="38100" dist="38100" dir="2700000" algn="tl">
                    <a:srgbClr val="000000"/>
                  </a:outerShdw>
                </a:effectLst>
                <a:ea typeface="宋体" panose="02010600030101010101" pitchFamily="2" charset="-122"/>
              </a:rPr>
              <a:t>swap (p_1, p_2);</a:t>
            </a:r>
            <a:endParaRPr lang="en-US" altLang="zh-CN" dirty="0">
              <a:solidFill>
                <a:srgbClr val="0000FF"/>
              </a:solidFill>
              <a:effectLst>
                <a:outerShdw blurRad="38100" dist="38100" dir="2700000" algn="tl">
                  <a:srgbClr val="000000"/>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printf</a:t>
            </a: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d,%d</a:t>
            </a:r>
            <a:r>
              <a:rPr lang="en-US" altLang="zh-CN" dirty="0">
                <a:effectLst>
                  <a:outerShdw blurRad="38100" dist="38100" dir="2700000" algn="tl">
                    <a:srgbClr val="FFFFFF"/>
                  </a:outerShdw>
                </a:effectLst>
                <a:ea typeface="宋体" panose="02010600030101010101" pitchFamily="2" charset="-122"/>
              </a:rPr>
              <a:t>", *p_1,*p_2);</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return 0;</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a:t>
            </a:r>
            <a:endParaRPr lang="en-US" altLang="zh-CN" dirty="0">
              <a:effectLst>
                <a:outerShdw blurRad="38100" dist="38100" dir="2700000" algn="tl">
                  <a:srgbClr val="FFFFFF"/>
                </a:outerShdw>
              </a:effectLst>
              <a:ea typeface="宋体" panose="02010600030101010101" pitchFamily="2" charset="-122"/>
            </a:endParaRPr>
          </a:p>
        </p:txBody>
      </p:sp>
      <p:sp>
        <p:nvSpPr>
          <p:cNvPr id="1202180" name="Text Box 4"/>
          <p:cNvSpPr txBox="1">
            <a:spLocks noChangeArrowheads="1"/>
          </p:cNvSpPr>
          <p:nvPr/>
        </p:nvSpPr>
        <p:spPr bwMode="auto">
          <a:xfrm>
            <a:off x="7320136" y="6021388"/>
            <a:ext cx="1989647" cy="400110"/>
          </a:xfrm>
          <a:prstGeom prst="rect">
            <a:avLst/>
          </a:prstGeom>
          <a:solidFill>
            <a:srgbClr val="FFFFFF"/>
          </a:soli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spAutoFit/>
          </a:bodyPr>
          <a:lstStyle/>
          <a:p>
            <a:pPr>
              <a:lnSpc>
                <a:spcPct val="100000"/>
              </a:lnSpc>
              <a:spcBef>
                <a:spcPct val="0"/>
              </a:spcBef>
            </a:pPr>
            <a:r>
              <a:rPr lang="zh-CN" altLang="en-US" sz="2000" dirty="0">
                <a:solidFill>
                  <a:srgbClr val="FF3300"/>
                </a:solidFill>
                <a:effectLst>
                  <a:outerShdw blurRad="38100" dist="38100" dir="2700000" algn="tl">
                    <a:srgbClr val="C0C0C0"/>
                  </a:outerShdw>
                </a:effectLst>
                <a:latin typeface="隶书" panose="02010509060101010101" pitchFamily="49" charset="-122"/>
                <a:ea typeface="隶书" panose="02010509060101010101" pitchFamily="49" charset="-122"/>
              </a:rPr>
              <a:t>运行结果：</a:t>
            </a:r>
            <a:r>
              <a:rPr lang="en-US" altLang="zh-CN" sz="2000" dirty="0">
                <a:solidFill>
                  <a:schemeClr val="accent2"/>
                </a:solidFill>
                <a:effectLst>
                  <a:outerShdw blurRad="38100" dist="38100" dir="2700000" algn="tl">
                    <a:srgbClr val="C0C0C0"/>
                  </a:outerShdw>
                </a:effectLst>
              </a:rPr>
              <a:t>5</a:t>
            </a:r>
            <a:r>
              <a:rPr lang="zh-CN" altLang="en-US" sz="2000" dirty="0">
                <a:solidFill>
                  <a:schemeClr val="accent2"/>
                </a:solidFill>
                <a:effectLst>
                  <a:outerShdw blurRad="38100" dist="38100" dir="2700000" algn="tl">
                    <a:srgbClr val="C0C0C0"/>
                  </a:outerShdw>
                </a:effectLst>
              </a:rPr>
              <a:t>，</a:t>
            </a:r>
            <a:r>
              <a:rPr lang="en-US" altLang="zh-CN" sz="2000" dirty="0">
                <a:solidFill>
                  <a:schemeClr val="accent2"/>
                </a:solidFill>
                <a:effectLst>
                  <a:outerShdw blurRad="38100" dist="38100" dir="2700000" algn="tl">
                    <a:srgbClr val="C0C0C0"/>
                  </a:outerShdw>
                </a:effectLst>
              </a:rPr>
              <a:t>9</a:t>
            </a:r>
            <a:endParaRPr lang="en-US" altLang="zh-CN" sz="2000" dirty="0">
              <a:solidFill>
                <a:schemeClr val="accent2"/>
              </a:solidFill>
              <a:effectLst>
                <a:outerShdw blurRad="38100" dist="38100" dir="2700000" algn="tl">
                  <a:srgbClr val="C0C0C0"/>
                </a:outerShdw>
              </a:effectLst>
            </a:endParaRPr>
          </a:p>
        </p:txBody>
      </p:sp>
      <p:grpSp>
        <p:nvGrpSpPr>
          <p:cNvPr id="1202183" name="Group 7"/>
          <p:cNvGrpSpPr/>
          <p:nvPr/>
        </p:nvGrpSpPr>
        <p:grpSpPr bwMode="auto">
          <a:xfrm>
            <a:off x="7839122" y="955676"/>
            <a:ext cx="2636838" cy="4625975"/>
            <a:chOff x="2879" y="554"/>
            <a:chExt cx="1661" cy="2914"/>
          </a:xfrm>
        </p:grpSpPr>
        <p:grpSp>
          <p:nvGrpSpPr>
            <p:cNvPr id="1202184" name="Group 8"/>
            <p:cNvGrpSpPr/>
            <p:nvPr/>
          </p:nvGrpSpPr>
          <p:grpSpPr bwMode="auto">
            <a:xfrm>
              <a:off x="2879" y="554"/>
              <a:ext cx="1661" cy="2914"/>
              <a:chOff x="3144" y="806"/>
              <a:chExt cx="1661" cy="2914"/>
            </a:xfrm>
          </p:grpSpPr>
          <p:sp>
            <p:nvSpPr>
              <p:cNvPr id="1202185" name="Freeform 9"/>
              <p:cNvSpPr/>
              <p:nvPr/>
            </p:nvSpPr>
            <p:spPr bwMode="auto">
              <a:xfrm>
                <a:off x="3582" y="3364"/>
                <a:ext cx="1211" cy="356"/>
              </a:xfrm>
              <a:custGeom>
                <a:avLst/>
                <a:gdLst/>
                <a:ahLst/>
                <a:cxnLst>
                  <a:cxn ang="0">
                    <a:pos x="0" y="163"/>
                  </a:cxn>
                  <a:cxn ang="0">
                    <a:pos x="500" y="41"/>
                  </a:cxn>
                  <a:cxn ang="0">
                    <a:pos x="1089" y="408"/>
                  </a:cxn>
                  <a:cxn ang="0">
                    <a:pos x="1211" y="330"/>
                  </a:cxn>
                </a:cxnLst>
                <a:rect l="0" t="0" r="r" b="b"/>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solidFill>
                <a:prstDash val="solid"/>
                <a:round/>
              </a:ln>
              <a:effectLst/>
            </p:spPr>
            <p:txBody>
              <a:bodyPr wrap="none" anchor="ctr"/>
              <a:lstStyle/>
              <a:p>
                <a:endParaRPr lang="zh-CN" altLang="en-US"/>
              </a:p>
            </p:txBody>
          </p:sp>
          <p:sp>
            <p:nvSpPr>
              <p:cNvPr id="1202187" name="Rectangle 11"/>
              <p:cNvSpPr>
                <a:spLocks noChangeArrowheads="1"/>
              </p:cNvSpPr>
              <p:nvPr/>
            </p:nvSpPr>
            <p:spPr bwMode="auto">
              <a:xfrm>
                <a:off x="3582" y="806"/>
                <a:ext cx="1211" cy="2212"/>
              </a:xfrm>
              <a:prstGeom prst="rect">
                <a:avLst/>
              </a:prstGeom>
              <a:solidFill>
                <a:srgbClr val="CCFFFF"/>
              </a:solidFill>
              <a:ln w="38100">
                <a:solidFill>
                  <a:schemeClr val="tx1"/>
                </a:solidFill>
                <a:miter lim="800000"/>
              </a:ln>
              <a:effectLst>
                <a:outerShdw blurRad="50800" dist="106680" dir="2700000" algn="tl" rotWithShape="0">
                  <a:prstClr val="black">
                    <a:alpha val="43000"/>
                  </a:prstClr>
                </a:outerShdw>
              </a:effectLst>
            </p:spPr>
            <p:txBody>
              <a:bodyPr wrap="none" anchor="ctr"/>
              <a:lstStyle/>
              <a:p>
                <a:pPr algn="ctr" eaLnBrk="0" hangingPunct="0">
                  <a:lnSpc>
                    <a:spcPct val="100000"/>
                  </a:lnSpc>
                  <a:spcBef>
                    <a:spcPct val="0"/>
                  </a:spcBef>
                </a:pPr>
                <a:endParaRPr lang="zh-CN" altLang="zh-CN" sz="2000" b="0">
                  <a:effectLst/>
                  <a:ea typeface="宋体" panose="02010600030101010101" pitchFamily="2" charset="-122"/>
                </a:endParaRPr>
              </a:p>
            </p:txBody>
          </p:sp>
          <p:sp>
            <p:nvSpPr>
              <p:cNvPr id="1202188" name="Line 12"/>
              <p:cNvSpPr>
                <a:spLocks noChangeShapeType="1"/>
              </p:cNvSpPr>
              <p:nvPr/>
            </p:nvSpPr>
            <p:spPr bwMode="auto">
              <a:xfrm>
                <a:off x="3594" y="1244"/>
                <a:ext cx="1211" cy="0"/>
              </a:xfrm>
              <a:prstGeom prst="line">
                <a:avLst/>
              </a:prstGeom>
              <a:noFill/>
              <a:ln w="9525">
                <a:solidFill>
                  <a:srgbClr val="000000"/>
                </a:solidFill>
                <a:round/>
              </a:ln>
              <a:effectLst/>
            </p:spPr>
            <p:txBody>
              <a:bodyPr wrap="none" anchor="ctr"/>
              <a:lstStyle/>
              <a:p>
                <a:endParaRPr lang="zh-CN" altLang="en-US"/>
              </a:p>
            </p:txBody>
          </p:sp>
          <p:sp>
            <p:nvSpPr>
              <p:cNvPr id="1202189" name="Line 13"/>
              <p:cNvSpPr>
                <a:spLocks noChangeShapeType="1"/>
              </p:cNvSpPr>
              <p:nvPr/>
            </p:nvSpPr>
            <p:spPr bwMode="auto">
              <a:xfrm>
                <a:off x="3594" y="1500"/>
                <a:ext cx="1211" cy="0"/>
              </a:xfrm>
              <a:prstGeom prst="line">
                <a:avLst/>
              </a:prstGeom>
              <a:noFill/>
              <a:ln w="9525">
                <a:solidFill>
                  <a:schemeClr val="bg2"/>
                </a:solidFill>
                <a:round/>
              </a:ln>
              <a:effectLst/>
            </p:spPr>
            <p:txBody>
              <a:bodyPr wrap="none" anchor="ctr"/>
              <a:lstStyle/>
              <a:p>
                <a:endParaRPr lang="zh-CN" altLang="en-US"/>
              </a:p>
            </p:txBody>
          </p:sp>
          <p:sp>
            <p:nvSpPr>
              <p:cNvPr id="1202190" name="Line 14"/>
              <p:cNvSpPr>
                <a:spLocks noChangeShapeType="1"/>
              </p:cNvSpPr>
              <p:nvPr/>
            </p:nvSpPr>
            <p:spPr bwMode="auto">
              <a:xfrm>
                <a:off x="3594" y="1733"/>
                <a:ext cx="1211" cy="0"/>
              </a:xfrm>
              <a:prstGeom prst="line">
                <a:avLst/>
              </a:prstGeom>
              <a:noFill/>
              <a:ln w="9525">
                <a:solidFill>
                  <a:srgbClr val="000000"/>
                </a:solidFill>
                <a:round/>
              </a:ln>
              <a:effectLst/>
            </p:spPr>
            <p:txBody>
              <a:bodyPr wrap="none" anchor="ctr"/>
              <a:lstStyle/>
              <a:p>
                <a:endParaRPr lang="zh-CN" altLang="en-US"/>
              </a:p>
            </p:txBody>
          </p:sp>
          <p:sp>
            <p:nvSpPr>
              <p:cNvPr id="1202191" name="Line 15"/>
              <p:cNvSpPr>
                <a:spLocks noChangeShapeType="1"/>
              </p:cNvSpPr>
              <p:nvPr/>
            </p:nvSpPr>
            <p:spPr bwMode="auto">
              <a:xfrm>
                <a:off x="3594" y="1988"/>
                <a:ext cx="1211" cy="0"/>
              </a:xfrm>
              <a:prstGeom prst="line">
                <a:avLst/>
              </a:prstGeom>
              <a:noFill/>
              <a:ln w="9525">
                <a:solidFill>
                  <a:srgbClr val="000000"/>
                </a:solidFill>
                <a:round/>
              </a:ln>
              <a:effectLst/>
            </p:spPr>
            <p:txBody>
              <a:bodyPr wrap="none" anchor="ctr"/>
              <a:lstStyle/>
              <a:p>
                <a:endParaRPr lang="zh-CN" altLang="en-US"/>
              </a:p>
            </p:txBody>
          </p:sp>
          <p:sp>
            <p:nvSpPr>
              <p:cNvPr id="1202192" name="Line 16"/>
              <p:cNvSpPr>
                <a:spLocks noChangeShapeType="1"/>
              </p:cNvSpPr>
              <p:nvPr/>
            </p:nvSpPr>
            <p:spPr bwMode="auto">
              <a:xfrm>
                <a:off x="3582" y="2246"/>
                <a:ext cx="1211" cy="0"/>
              </a:xfrm>
              <a:prstGeom prst="line">
                <a:avLst/>
              </a:prstGeom>
              <a:noFill/>
              <a:ln w="9525">
                <a:solidFill>
                  <a:srgbClr val="000000"/>
                </a:solidFill>
                <a:round/>
              </a:ln>
              <a:effectLst/>
            </p:spPr>
            <p:txBody>
              <a:bodyPr wrap="none" anchor="ctr"/>
              <a:lstStyle/>
              <a:p>
                <a:endParaRPr lang="zh-CN" altLang="en-US"/>
              </a:p>
            </p:txBody>
          </p:sp>
          <p:sp>
            <p:nvSpPr>
              <p:cNvPr id="1202193" name="Line 17"/>
              <p:cNvSpPr>
                <a:spLocks noChangeShapeType="1"/>
              </p:cNvSpPr>
              <p:nvPr/>
            </p:nvSpPr>
            <p:spPr bwMode="auto">
              <a:xfrm>
                <a:off x="3594" y="2788"/>
                <a:ext cx="1211" cy="0"/>
              </a:xfrm>
              <a:prstGeom prst="line">
                <a:avLst/>
              </a:prstGeom>
              <a:noFill/>
              <a:ln w="9525">
                <a:solidFill>
                  <a:srgbClr val="000000"/>
                </a:solidFill>
                <a:round/>
              </a:ln>
              <a:effectLst/>
            </p:spPr>
            <p:txBody>
              <a:bodyPr wrap="none" anchor="ctr"/>
              <a:lstStyle/>
              <a:p>
                <a:endParaRPr lang="zh-CN" altLang="en-US"/>
              </a:p>
            </p:txBody>
          </p:sp>
          <p:sp>
            <p:nvSpPr>
              <p:cNvPr id="1202194" name="Line 18"/>
              <p:cNvSpPr>
                <a:spLocks noChangeShapeType="1"/>
              </p:cNvSpPr>
              <p:nvPr/>
            </p:nvSpPr>
            <p:spPr bwMode="auto">
              <a:xfrm>
                <a:off x="3582" y="3027"/>
                <a:ext cx="0" cy="456"/>
              </a:xfrm>
              <a:prstGeom prst="line">
                <a:avLst/>
              </a:prstGeom>
              <a:noFill/>
              <a:ln w="9525">
                <a:solidFill>
                  <a:srgbClr val="000000"/>
                </a:solidFill>
                <a:round/>
              </a:ln>
              <a:effectLst/>
            </p:spPr>
            <p:txBody>
              <a:bodyPr wrap="none" anchor="ctr"/>
              <a:lstStyle/>
              <a:p>
                <a:endParaRPr lang="zh-CN" altLang="en-US"/>
              </a:p>
            </p:txBody>
          </p:sp>
          <p:sp>
            <p:nvSpPr>
              <p:cNvPr id="1202195" name="Line 19"/>
              <p:cNvSpPr>
                <a:spLocks noChangeShapeType="1"/>
              </p:cNvSpPr>
              <p:nvPr/>
            </p:nvSpPr>
            <p:spPr bwMode="auto">
              <a:xfrm>
                <a:off x="4793" y="3027"/>
                <a:ext cx="1" cy="600"/>
              </a:xfrm>
              <a:prstGeom prst="line">
                <a:avLst/>
              </a:prstGeom>
              <a:noFill/>
              <a:ln w="9525">
                <a:solidFill>
                  <a:srgbClr val="000000"/>
                </a:solidFill>
                <a:round/>
              </a:ln>
              <a:effectLst/>
            </p:spPr>
            <p:txBody>
              <a:bodyPr wrap="none" anchor="ctr"/>
              <a:lstStyle/>
              <a:p>
                <a:endParaRPr lang="zh-CN" altLang="en-US"/>
              </a:p>
            </p:txBody>
          </p:sp>
          <p:sp>
            <p:nvSpPr>
              <p:cNvPr id="1202196" name="Text Box 20"/>
              <p:cNvSpPr txBox="1">
                <a:spLocks noChangeArrowheads="1"/>
              </p:cNvSpPr>
              <p:nvPr/>
            </p:nvSpPr>
            <p:spPr bwMode="auto">
              <a:xfrm>
                <a:off x="4072" y="863"/>
                <a:ext cx="310" cy="341"/>
              </a:xfrm>
              <a:prstGeom prst="rect">
                <a:avLst/>
              </a:prstGeom>
              <a:noFill/>
              <a:ln w="9525">
                <a:noFill/>
                <a:miter lim="800000"/>
              </a:ln>
              <a:effectLst/>
            </p:spPr>
            <p:txBody>
              <a:bodyPr vert="eaVert" wrap="none" anchor="ctr">
                <a:spAutoFit/>
              </a:bodyPr>
              <a:lstStyle/>
              <a:p>
                <a:pPr algn="ctr" eaLnBrk="0" hangingPunct="0">
                  <a:lnSpc>
                    <a:spcPct val="100000"/>
                  </a:lnSpc>
                  <a:spcBef>
                    <a:spcPct val="0"/>
                  </a:spcBef>
                </a:pPr>
                <a:r>
                  <a:rPr lang="en-US" altLang="zh-CN" sz="2000" b="0">
                    <a:effectLst/>
                    <a:ea typeface="宋体" panose="02010600030101010101" pitchFamily="2" charset="-122"/>
                  </a:rPr>
                  <a:t>…...</a:t>
                </a:r>
                <a:endParaRPr lang="en-US" altLang="zh-CN" sz="2000" b="0">
                  <a:effectLst/>
                  <a:ea typeface="宋体" panose="02010600030101010101" pitchFamily="2" charset="-122"/>
                </a:endParaRPr>
              </a:p>
            </p:txBody>
          </p:sp>
          <p:sp>
            <p:nvSpPr>
              <p:cNvPr id="1202197" name="Line 21"/>
              <p:cNvSpPr>
                <a:spLocks noChangeShapeType="1"/>
              </p:cNvSpPr>
              <p:nvPr/>
            </p:nvSpPr>
            <p:spPr bwMode="auto">
              <a:xfrm>
                <a:off x="3594" y="2510"/>
                <a:ext cx="1211" cy="0"/>
              </a:xfrm>
              <a:prstGeom prst="line">
                <a:avLst/>
              </a:prstGeom>
              <a:noFill/>
              <a:ln w="9525">
                <a:solidFill>
                  <a:srgbClr val="000000"/>
                </a:solidFill>
                <a:round/>
              </a:ln>
              <a:effectLst/>
            </p:spPr>
            <p:txBody>
              <a:bodyPr wrap="none" anchor="ctr"/>
              <a:lstStyle/>
              <a:p>
                <a:endParaRPr lang="zh-CN" altLang="en-US"/>
              </a:p>
            </p:txBody>
          </p:sp>
          <p:sp>
            <p:nvSpPr>
              <p:cNvPr id="1202198" name="Text Box 22"/>
              <p:cNvSpPr txBox="1">
                <a:spLocks noChangeArrowheads="1"/>
              </p:cNvSpPr>
              <p:nvPr/>
            </p:nvSpPr>
            <p:spPr bwMode="auto">
              <a:xfrm>
                <a:off x="3174" y="1134"/>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2000</a:t>
                </a:r>
                <a:endParaRPr lang="en-US" altLang="zh-CN" sz="2000">
                  <a:effectLst>
                    <a:outerShdw blurRad="38100" dist="38100" dir="2700000" algn="tl">
                      <a:srgbClr val="FFFFFF"/>
                    </a:outerShdw>
                  </a:effectLst>
                  <a:ea typeface="宋体" panose="02010600030101010101" pitchFamily="2" charset="-122"/>
                </a:endParaRPr>
              </a:p>
            </p:txBody>
          </p:sp>
          <p:sp>
            <p:nvSpPr>
              <p:cNvPr id="1202199" name="Text Box 23"/>
              <p:cNvSpPr txBox="1">
                <a:spLocks noChangeArrowheads="1"/>
              </p:cNvSpPr>
              <p:nvPr/>
            </p:nvSpPr>
            <p:spPr bwMode="auto">
              <a:xfrm>
                <a:off x="3175" y="2105"/>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2008</a:t>
                </a:r>
                <a:endParaRPr lang="en-US" altLang="zh-CN" sz="2000">
                  <a:solidFill>
                    <a:srgbClr val="336600"/>
                  </a:solidFill>
                  <a:effectLst>
                    <a:outerShdw blurRad="38100" dist="38100" dir="2700000" algn="tl">
                      <a:srgbClr val="000000"/>
                    </a:outerShdw>
                  </a:effectLst>
                  <a:ea typeface="宋体" panose="02010600030101010101" pitchFamily="2" charset="-122"/>
                </a:endParaRPr>
              </a:p>
            </p:txBody>
          </p:sp>
          <p:sp>
            <p:nvSpPr>
              <p:cNvPr id="1202200" name="Text Box 24"/>
              <p:cNvSpPr txBox="1">
                <a:spLocks noChangeArrowheads="1"/>
              </p:cNvSpPr>
              <p:nvPr/>
            </p:nvSpPr>
            <p:spPr bwMode="auto">
              <a:xfrm>
                <a:off x="3156" y="2372"/>
                <a:ext cx="472"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200A</a:t>
                </a:r>
                <a:endParaRPr lang="en-US" altLang="zh-CN" sz="2000">
                  <a:effectLst>
                    <a:outerShdw blurRad="38100" dist="38100" dir="2700000" algn="tl">
                      <a:srgbClr val="FFFFFF"/>
                    </a:outerShdw>
                  </a:effectLst>
                  <a:ea typeface="宋体" panose="02010600030101010101" pitchFamily="2" charset="-122"/>
                </a:endParaRPr>
              </a:p>
            </p:txBody>
          </p:sp>
          <p:sp>
            <p:nvSpPr>
              <p:cNvPr id="1202201" name="Text Box 25"/>
              <p:cNvSpPr txBox="1">
                <a:spLocks noChangeArrowheads="1"/>
              </p:cNvSpPr>
              <p:nvPr/>
            </p:nvSpPr>
            <p:spPr bwMode="auto">
              <a:xfrm>
                <a:off x="3174" y="1377"/>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2002</a:t>
                </a:r>
                <a:endParaRPr lang="en-US" altLang="zh-CN" sz="2000">
                  <a:effectLst>
                    <a:outerShdw blurRad="38100" dist="38100" dir="2700000" algn="tl">
                      <a:srgbClr val="FFFFFF"/>
                    </a:outerShdw>
                  </a:effectLst>
                  <a:ea typeface="宋体" panose="02010600030101010101" pitchFamily="2" charset="-122"/>
                </a:endParaRPr>
              </a:p>
            </p:txBody>
          </p:sp>
          <p:sp>
            <p:nvSpPr>
              <p:cNvPr id="1202202" name="Text Box 26"/>
              <p:cNvSpPr txBox="1">
                <a:spLocks noChangeArrowheads="1"/>
              </p:cNvSpPr>
              <p:nvPr/>
            </p:nvSpPr>
            <p:spPr bwMode="auto">
              <a:xfrm>
                <a:off x="3174" y="1620"/>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2004</a:t>
                </a:r>
                <a:endParaRPr lang="en-US" altLang="zh-CN" sz="2000">
                  <a:effectLst>
                    <a:outerShdw blurRad="38100" dist="38100" dir="2700000" algn="tl">
                      <a:srgbClr val="FFFFFF"/>
                    </a:outerShdw>
                  </a:effectLst>
                  <a:ea typeface="宋体" panose="02010600030101010101" pitchFamily="2" charset="-122"/>
                </a:endParaRPr>
              </a:p>
            </p:txBody>
          </p:sp>
          <p:sp>
            <p:nvSpPr>
              <p:cNvPr id="1202203" name="Text Box 27"/>
              <p:cNvSpPr txBox="1">
                <a:spLocks noChangeArrowheads="1"/>
              </p:cNvSpPr>
              <p:nvPr/>
            </p:nvSpPr>
            <p:spPr bwMode="auto">
              <a:xfrm>
                <a:off x="3174" y="1862"/>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2006</a:t>
                </a:r>
                <a:endParaRPr lang="en-US" altLang="zh-CN" sz="2000">
                  <a:effectLst>
                    <a:outerShdw blurRad="38100" dist="38100" dir="2700000" algn="tl">
                      <a:srgbClr val="FFFFFF"/>
                    </a:outerShdw>
                  </a:effectLst>
                  <a:ea typeface="宋体" panose="02010600030101010101" pitchFamily="2" charset="-122"/>
                </a:endParaRPr>
              </a:p>
            </p:txBody>
          </p:sp>
          <p:grpSp>
            <p:nvGrpSpPr>
              <p:cNvPr id="1202204" name="Group 28"/>
              <p:cNvGrpSpPr/>
              <p:nvPr/>
            </p:nvGrpSpPr>
            <p:grpSpPr bwMode="auto">
              <a:xfrm>
                <a:off x="3597" y="1380"/>
                <a:ext cx="60" cy="1548"/>
                <a:chOff x="3960" y="1560"/>
                <a:chExt cx="60" cy="1548"/>
              </a:xfrm>
            </p:grpSpPr>
            <p:sp>
              <p:nvSpPr>
                <p:cNvPr id="1202205" name="Line 29"/>
                <p:cNvSpPr>
                  <a:spLocks noChangeShapeType="1"/>
                </p:cNvSpPr>
                <p:nvPr/>
              </p:nvSpPr>
              <p:spPr bwMode="auto">
                <a:xfrm>
                  <a:off x="3960" y="156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2206" name="Line 30"/>
                <p:cNvSpPr>
                  <a:spLocks noChangeShapeType="1"/>
                </p:cNvSpPr>
                <p:nvPr/>
              </p:nvSpPr>
              <p:spPr bwMode="auto">
                <a:xfrm>
                  <a:off x="3960" y="2076"/>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2207" name="Line 31"/>
                <p:cNvSpPr>
                  <a:spLocks noChangeShapeType="1"/>
                </p:cNvSpPr>
                <p:nvPr/>
              </p:nvSpPr>
              <p:spPr bwMode="auto">
                <a:xfrm>
                  <a:off x="3960" y="2334"/>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2208" name="Line 32"/>
                <p:cNvSpPr>
                  <a:spLocks noChangeShapeType="1"/>
                </p:cNvSpPr>
                <p:nvPr/>
              </p:nvSpPr>
              <p:spPr bwMode="auto">
                <a:xfrm>
                  <a:off x="3960" y="2592"/>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2209" name="Line 33"/>
                <p:cNvSpPr>
                  <a:spLocks noChangeShapeType="1"/>
                </p:cNvSpPr>
                <p:nvPr/>
              </p:nvSpPr>
              <p:spPr bwMode="auto">
                <a:xfrm>
                  <a:off x="3960" y="285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2210" name="Line 34"/>
                <p:cNvSpPr>
                  <a:spLocks noChangeShapeType="1"/>
                </p:cNvSpPr>
                <p:nvPr/>
              </p:nvSpPr>
              <p:spPr bwMode="auto">
                <a:xfrm>
                  <a:off x="3960" y="310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2211" name="Line 35"/>
                <p:cNvSpPr>
                  <a:spLocks noChangeShapeType="1"/>
                </p:cNvSpPr>
                <p:nvPr/>
              </p:nvSpPr>
              <p:spPr bwMode="auto">
                <a:xfrm>
                  <a:off x="3960" y="181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grpSp>
          <p:grpSp>
            <p:nvGrpSpPr>
              <p:cNvPr id="1202212" name="Group 36"/>
              <p:cNvGrpSpPr/>
              <p:nvPr/>
            </p:nvGrpSpPr>
            <p:grpSpPr bwMode="auto">
              <a:xfrm>
                <a:off x="4725" y="1368"/>
                <a:ext cx="60" cy="1548"/>
                <a:chOff x="3960" y="1560"/>
                <a:chExt cx="60" cy="1548"/>
              </a:xfrm>
            </p:grpSpPr>
            <p:sp>
              <p:nvSpPr>
                <p:cNvPr id="1202213" name="Line 37"/>
                <p:cNvSpPr>
                  <a:spLocks noChangeShapeType="1"/>
                </p:cNvSpPr>
                <p:nvPr/>
              </p:nvSpPr>
              <p:spPr bwMode="auto">
                <a:xfrm>
                  <a:off x="3960" y="156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2214" name="Line 38"/>
                <p:cNvSpPr>
                  <a:spLocks noChangeShapeType="1"/>
                </p:cNvSpPr>
                <p:nvPr/>
              </p:nvSpPr>
              <p:spPr bwMode="auto">
                <a:xfrm>
                  <a:off x="3960" y="2076"/>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2215" name="Line 39"/>
                <p:cNvSpPr>
                  <a:spLocks noChangeShapeType="1"/>
                </p:cNvSpPr>
                <p:nvPr/>
              </p:nvSpPr>
              <p:spPr bwMode="auto">
                <a:xfrm>
                  <a:off x="3960" y="2334"/>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2216" name="Line 40"/>
                <p:cNvSpPr>
                  <a:spLocks noChangeShapeType="1"/>
                </p:cNvSpPr>
                <p:nvPr/>
              </p:nvSpPr>
              <p:spPr bwMode="auto">
                <a:xfrm>
                  <a:off x="3960" y="2592"/>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2217" name="Line 41"/>
                <p:cNvSpPr>
                  <a:spLocks noChangeShapeType="1"/>
                </p:cNvSpPr>
                <p:nvPr/>
              </p:nvSpPr>
              <p:spPr bwMode="auto">
                <a:xfrm>
                  <a:off x="3960" y="285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2218" name="Line 42"/>
                <p:cNvSpPr>
                  <a:spLocks noChangeShapeType="1"/>
                </p:cNvSpPr>
                <p:nvPr/>
              </p:nvSpPr>
              <p:spPr bwMode="auto">
                <a:xfrm>
                  <a:off x="3960" y="310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2219" name="Line 43"/>
                <p:cNvSpPr>
                  <a:spLocks noChangeShapeType="1"/>
                </p:cNvSpPr>
                <p:nvPr/>
              </p:nvSpPr>
              <p:spPr bwMode="auto">
                <a:xfrm>
                  <a:off x="3960" y="181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grpSp>
          <p:sp>
            <p:nvSpPr>
              <p:cNvPr id="1202220" name="Line 44"/>
              <p:cNvSpPr>
                <a:spLocks noChangeShapeType="1"/>
              </p:cNvSpPr>
              <p:nvPr/>
            </p:nvSpPr>
            <p:spPr bwMode="auto">
              <a:xfrm>
                <a:off x="3588" y="3252"/>
                <a:ext cx="1200" cy="0"/>
              </a:xfrm>
              <a:prstGeom prst="line">
                <a:avLst/>
              </a:prstGeom>
              <a:noFill/>
              <a:ln w="6350">
                <a:solidFill>
                  <a:schemeClr val="tx1"/>
                </a:solidFill>
                <a:round/>
                <a:headEnd type="none" w="lg" len="lg"/>
              </a:ln>
              <a:effectLst/>
            </p:spPr>
            <p:txBody>
              <a:bodyPr wrap="none" lIns="90000" tIns="46800" rIns="90000" bIns="46800" anchor="ctr">
                <a:spAutoFit/>
              </a:bodyPr>
              <a:lstStyle/>
              <a:p>
                <a:endParaRPr lang="zh-CN" altLang="en-US"/>
              </a:p>
            </p:txBody>
          </p:sp>
          <p:sp>
            <p:nvSpPr>
              <p:cNvPr id="1202221" name="Line 45"/>
              <p:cNvSpPr>
                <a:spLocks noChangeShapeType="1"/>
              </p:cNvSpPr>
              <p:nvPr/>
            </p:nvSpPr>
            <p:spPr bwMode="auto">
              <a:xfrm flipV="1">
                <a:off x="3588" y="3144"/>
                <a:ext cx="60" cy="12"/>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202222" name="Line 46"/>
              <p:cNvSpPr>
                <a:spLocks noChangeShapeType="1"/>
              </p:cNvSpPr>
              <p:nvPr/>
            </p:nvSpPr>
            <p:spPr bwMode="auto">
              <a:xfrm flipH="1" flipV="1">
                <a:off x="4740" y="3132"/>
                <a:ext cx="48" cy="12"/>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2223" name="Text Box 47"/>
              <p:cNvSpPr txBox="1">
                <a:spLocks noChangeArrowheads="1"/>
              </p:cNvSpPr>
              <p:nvPr/>
            </p:nvSpPr>
            <p:spPr bwMode="auto">
              <a:xfrm>
                <a:off x="3144" y="2660"/>
                <a:ext cx="472"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200C</a:t>
                </a:r>
                <a:endParaRPr lang="en-US" altLang="zh-CN" sz="2000">
                  <a:effectLst>
                    <a:outerShdw blurRad="38100" dist="38100" dir="2700000" algn="tl">
                      <a:srgbClr val="FFFFFF"/>
                    </a:outerShdw>
                  </a:effectLst>
                  <a:ea typeface="宋体" panose="02010600030101010101" pitchFamily="2" charset="-122"/>
                </a:endParaRPr>
              </a:p>
            </p:txBody>
          </p:sp>
          <p:sp>
            <p:nvSpPr>
              <p:cNvPr id="1202224" name="Text Box 48"/>
              <p:cNvSpPr txBox="1">
                <a:spLocks noChangeArrowheads="1"/>
              </p:cNvSpPr>
              <p:nvPr/>
            </p:nvSpPr>
            <p:spPr bwMode="auto">
              <a:xfrm>
                <a:off x="3149" y="2900"/>
                <a:ext cx="463"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200E</a:t>
                </a:r>
                <a:endParaRPr lang="en-US" altLang="zh-CN" sz="2000">
                  <a:effectLst>
                    <a:outerShdw blurRad="38100" dist="38100" dir="2700000" algn="tl">
                      <a:srgbClr val="FFFFFF"/>
                    </a:outerShdw>
                  </a:effectLst>
                  <a:ea typeface="宋体" panose="02010600030101010101" pitchFamily="2" charset="-122"/>
                </a:endParaRPr>
              </a:p>
            </p:txBody>
          </p:sp>
          <p:sp>
            <p:nvSpPr>
              <p:cNvPr id="1202225" name="Text Box 49"/>
              <p:cNvSpPr txBox="1">
                <a:spLocks noChangeArrowheads="1"/>
              </p:cNvSpPr>
              <p:nvPr/>
            </p:nvSpPr>
            <p:spPr bwMode="auto">
              <a:xfrm>
                <a:off x="3174" y="3128"/>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2010</a:t>
                </a:r>
                <a:endParaRPr lang="en-US" altLang="zh-CN" sz="2000">
                  <a:effectLst>
                    <a:outerShdw blurRad="38100" dist="38100" dir="2700000" algn="tl">
                      <a:srgbClr val="FFFFFF"/>
                    </a:outerShdw>
                  </a:effectLst>
                  <a:ea typeface="宋体" panose="02010600030101010101" pitchFamily="2" charset="-122"/>
                </a:endParaRPr>
              </a:p>
            </p:txBody>
          </p:sp>
          <p:sp>
            <p:nvSpPr>
              <p:cNvPr id="1202186" name="Freeform 10"/>
              <p:cNvSpPr/>
              <p:nvPr/>
            </p:nvSpPr>
            <p:spPr bwMode="auto">
              <a:xfrm>
                <a:off x="3583" y="3018"/>
                <a:ext cx="1212" cy="672"/>
              </a:xfrm>
              <a:custGeom>
                <a:avLst/>
                <a:gdLst/>
                <a:ahLst/>
                <a:cxnLst>
                  <a:cxn ang="0">
                    <a:pos x="12" y="0"/>
                  </a:cxn>
                  <a:cxn ang="0">
                    <a:pos x="1212" y="0"/>
                  </a:cxn>
                  <a:cxn ang="0">
                    <a:pos x="1212" y="624"/>
                  </a:cxn>
                  <a:cxn ang="0">
                    <a:pos x="1140" y="672"/>
                  </a:cxn>
                  <a:cxn ang="0">
                    <a:pos x="720" y="468"/>
                  </a:cxn>
                  <a:cxn ang="0">
                    <a:pos x="540" y="384"/>
                  </a:cxn>
                  <a:cxn ang="0">
                    <a:pos x="360" y="372"/>
                  </a:cxn>
                  <a:cxn ang="0">
                    <a:pos x="216" y="408"/>
                  </a:cxn>
                  <a:cxn ang="0">
                    <a:pos x="0" y="468"/>
                  </a:cxn>
                  <a:cxn ang="0">
                    <a:pos x="12" y="0"/>
                  </a:cxn>
                </a:cxnLst>
                <a:rect l="0" t="0" r="r" b="b"/>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CCFFFF"/>
              </a:solidFill>
              <a:ln w="38100" cmpd="sng">
                <a:solidFill>
                  <a:schemeClr val="tx1"/>
                </a:solidFill>
                <a:round/>
              </a:ln>
              <a:effectLst>
                <a:outerShdw blurRad="50800" dist="106680" dir="2700000" algn="tl" rotWithShape="0">
                  <a:prstClr val="black">
                    <a:alpha val="43000"/>
                  </a:prstClr>
                </a:outerShdw>
              </a:effectLst>
            </p:spPr>
            <p:txBody>
              <a:bodyPr wrap="none" anchor="ctr"/>
              <a:lstStyle/>
              <a:p>
                <a:endParaRPr lang="zh-CN" altLang="en-US"/>
              </a:p>
            </p:txBody>
          </p:sp>
        </p:grpSp>
        <p:sp>
          <p:nvSpPr>
            <p:cNvPr id="1202226" name="Text Box 50"/>
            <p:cNvSpPr txBox="1">
              <a:spLocks noChangeArrowheads="1"/>
            </p:cNvSpPr>
            <p:nvPr/>
          </p:nvSpPr>
          <p:spPr bwMode="auto">
            <a:xfrm>
              <a:off x="3818" y="2992"/>
              <a:ext cx="310" cy="179"/>
            </a:xfrm>
            <a:prstGeom prst="rect">
              <a:avLst/>
            </a:prstGeom>
            <a:noFill/>
            <a:ln w="9525">
              <a:noFill/>
              <a:miter lim="800000"/>
            </a:ln>
            <a:effectLst/>
          </p:spPr>
          <p:txBody>
            <a:bodyPr vert="eaVert" wrap="none" anchor="ctr">
              <a:spAutoFit/>
            </a:bodyPr>
            <a:lstStyle/>
            <a:p>
              <a:pPr algn="ctr" eaLnBrk="0" hangingPunct="0">
                <a:lnSpc>
                  <a:spcPct val="100000"/>
                </a:lnSpc>
                <a:spcBef>
                  <a:spcPct val="0"/>
                </a:spcBef>
              </a:pPr>
              <a:r>
                <a:rPr lang="en-US" altLang="zh-CN" sz="2000" b="0">
                  <a:effectLst/>
                  <a:ea typeface="宋体" panose="02010600030101010101" pitchFamily="2" charset="-122"/>
                </a:rPr>
                <a:t>...</a:t>
              </a:r>
              <a:endParaRPr lang="en-US" altLang="zh-CN" sz="2000" b="0">
                <a:effectLst/>
                <a:ea typeface="宋体" panose="02010600030101010101" pitchFamily="2" charset="-122"/>
              </a:endParaRPr>
            </a:p>
          </p:txBody>
        </p:sp>
      </p:grpSp>
      <p:sp>
        <p:nvSpPr>
          <p:cNvPr id="1202227" name="Text Box 51"/>
          <p:cNvSpPr txBox="1">
            <a:spLocks noChangeArrowheads="1"/>
          </p:cNvSpPr>
          <p:nvPr/>
        </p:nvSpPr>
        <p:spPr bwMode="auto">
          <a:xfrm>
            <a:off x="9323435" y="1679575"/>
            <a:ext cx="336550" cy="45720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0000FF"/>
                </a:solidFill>
                <a:effectLst>
                  <a:outerShdw blurRad="38100" dist="38100" dir="2700000" algn="tl">
                    <a:srgbClr val="000000"/>
                  </a:outerShdw>
                </a:effectLst>
                <a:ea typeface="宋体" panose="02010600030101010101" pitchFamily="2" charset="-122"/>
              </a:rPr>
              <a:t>5</a:t>
            </a:r>
            <a:endParaRPr lang="en-US" altLang="zh-CN">
              <a:solidFill>
                <a:srgbClr val="0000FF"/>
              </a:solidFill>
              <a:effectLst>
                <a:outerShdw blurRad="38100" dist="38100" dir="2700000" algn="tl">
                  <a:srgbClr val="000000"/>
                </a:outerShdw>
              </a:effectLst>
              <a:ea typeface="宋体" panose="02010600030101010101" pitchFamily="2" charset="-122"/>
            </a:endParaRPr>
          </a:p>
        </p:txBody>
      </p:sp>
      <p:sp>
        <p:nvSpPr>
          <p:cNvPr id="1202228" name="Text Box 52"/>
          <p:cNvSpPr txBox="1">
            <a:spLocks noChangeArrowheads="1"/>
          </p:cNvSpPr>
          <p:nvPr/>
        </p:nvSpPr>
        <p:spPr bwMode="auto">
          <a:xfrm>
            <a:off x="9342485" y="2041525"/>
            <a:ext cx="336550" cy="45720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FF3300"/>
                </a:solidFill>
                <a:effectLst>
                  <a:outerShdw blurRad="38100" dist="38100" dir="2700000" algn="tl">
                    <a:srgbClr val="000000"/>
                  </a:outerShdw>
                </a:effectLst>
                <a:ea typeface="宋体" panose="02010600030101010101" pitchFamily="2" charset="-122"/>
              </a:rPr>
              <a:t>9</a:t>
            </a:r>
            <a:endParaRPr lang="en-US" altLang="zh-CN">
              <a:solidFill>
                <a:srgbClr val="0000FF"/>
              </a:solidFill>
              <a:effectLst>
                <a:outerShdw blurRad="38100" dist="38100" dir="2700000" algn="tl">
                  <a:srgbClr val="000000"/>
                </a:outerShdw>
              </a:effectLst>
              <a:ea typeface="宋体" panose="02010600030101010101" pitchFamily="2" charset="-122"/>
            </a:endParaRPr>
          </a:p>
        </p:txBody>
      </p:sp>
      <p:grpSp>
        <p:nvGrpSpPr>
          <p:cNvPr id="1202229" name="Group 53"/>
          <p:cNvGrpSpPr/>
          <p:nvPr/>
        </p:nvGrpSpPr>
        <p:grpSpPr bwMode="auto">
          <a:xfrm>
            <a:off x="8945610" y="1196976"/>
            <a:ext cx="2620963" cy="1843088"/>
            <a:chOff x="3841" y="958"/>
            <a:chExt cx="1651" cy="1161"/>
          </a:xfrm>
        </p:grpSpPr>
        <p:grpSp>
          <p:nvGrpSpPr>
            <p:cNvPr id="1202230" name="Group 54"/>
            <p:cNvGrpSpPr/>
            <p:nvPr/>
          </p:nvGrpSpPr>
          <p:grpSpPr bwMode="auto">
            <a:xfrm>
              <a:off x="4783" y="1125"/>
              <a:ext cx="705" cy="252"/>
              <a:chOff x="4402" y="1437"/>
              <a:chExt cx="705" cy="252"/>
            </a:xfrm>
          </p:grpSpPr>
          <p:sp>
            <p:nvSpPr>
              <p:cNvPr id="1202231" name="Line 55"/>
              <p:cNvSpPr>
                <a:spLocks noChangeShapeType="1"/>
              </p:cNvSpPr>
              <p:nvPr/>
            </p:nvSpPr>
            <p:spPr bwMode="auto">
              <a:xfrm flipH="1">
                <a:off x="4402" y="1560"/>
                <a:ext cx="228" cy="0"/>
              </a:xfrm>
              <a:prstGeom prst="line">
                <a:avLst/>
              </a:prstGeom>
              <a:noFill/>
              <a:ln w="38100">
                <a:solidFill>
                  <a:schemeClr val="tx1"/>
                </a:solidFill>
                <a:round/>
                <a:headEnd type="none" w="lg" len="lg"/>
                <a:tailEnd type="stealth" w="lg" len="lg"/>
              </a:ln>
              <a:effectLst/>
            </p:spPr>
            <p:txBody>
              <a:bodyPr wrap="none" anchor="ctr"/>
              <a:lstStyle/>
              <a:p>
                <a:endParaRPr lang="zh-CN" altLang="en-US">
                  <a:latin typeface="+mn-lt"/>
                  <a:ea typeface="楷体" panose="02010609060101010101" pitchFamily="49" charset="-122"/>
                </a:endParaRPr>
              </a:p>
            </p:txBody>
          </p:sp>
          <p:sp>
            <p:nvSpPr>
              <p:cNvPr id="1202232" name="Text Box 56"/>
              <p:cNvSpPr txBox="1">
                <a:spLocks noChangeArrowheads="1"/>
              </p:cNvSpPr>
              <p:nvPr/>
            </p:nvSpPr>
            <p:spPr bwMode="auto">
              <a:xfrm>
                <a:off x="4584" y="1437"/>
                <a:ext cx="523" cy="252"/>
              </a:xfrm>
              <a:prstGeom prst="rect">
                <a:avLst/>
              </a:prstGeom>
              <a:noFill/>
              <a:ln w="9525">
                <a:noFill/>
                <a:miter lim="800000"/>
                <a:headEnd type="none" w="lg" len="lg"/>
              </a:ln>
              <a:effectLst/>
            </p:spPr>
            <p:txBody>
              <a:bodyPr wrap="none">
                <a:spAutoFit/>
              </a:bodyPr>
              <a:lstStyle/>
              <a:p>
                <a:pPr>
                  <a:lnSpc>
                    <a:spcPct val="100000"/>
                  </a:lnSpc>
                  <a:spcBef>
                    <a:spcPct val="0"/>
                  </a:spcBef>
                </a:pPr>
                <a:r>
                  <a:rPr lang="zh-CN" altLang="en-US" sz="2000">
                    <a:effectLst>
                      <a:outerShdw blurRad="38100" dist="38100" dir="2700000" algn="tl">
                        <a:srgbClr val="FFFFFF"/>
                      </a:outerShdw>
                    </a:effectLst>
                    <a:latin typeface="+mn-lt"/>
                    <a:ea typeface="楷体" panose="02010609060101010101" pitchFamily="49" charset="-122"/>
                  </a:rPr>
                  <a:t>整型</a:t>
                </a:r>
                <a:r>
                  <a:rPr lang="en-US" altLang="zh-CN" sz="2000">
                    <a:effectLst>
                      <a:outerShdw blurRad="38100" dist="38100" dir="2700000" algn="tl">
                        <a:srgbClr val="FFFFFF"/>
                      </a:outerShdw>
                    </a:effectLst>
                    <a:latin typeface="+mn-lt"/>
                    <a:ea typeface="楷体" panose="02010609060101010101" pitchFamily="49" charset="-122"/>
                  </a:rPr>
                  <a:t>a</a:t>
                </a:r>
                <a:endParaRPr lang="en-US" altLang="zh-CN" sz="2000">
                  <a:effectLst>
                    <a:outerShdw blurRad="38100" dist="38100" dir="2700000" algn="tl">
                      <a:srgbClr val="FFFFFF"/>
                    </a:outerShdw>
                  </a:effectLst>
                  <a:latin typeface="+mn-lt"/>
                  <a:ea typeface="楷体" panose="02010609060101010101" pitchFamily="49" charset="-122"/>
                </a:endParaRPr>
              </a:p>
            </p:txBody>
          </p:sp>
        </p:grpSp>
        <p:grpSp>
          <p:nvGrpSpPr>
            <p:cNvPr id="1202233" name="Group 57"/>
            <p:cNvGrpSpPr/>
            <p:nvPr/>
          </p:nvGrpSpPr>
          <p:grpSpPr bwMode="auto">
            <a:xfrm>
              <a:off x="4783" y="1365"/>
              <a:ext cx="709" cy="252"/>
              <a:chOff x="4426" y="1917"/>
              <a:chExt cx="709" cy="252"/>
            </a:xfrm>
          </p:grpSpPr>
          <p:sp>
            <p:nvSpPr>
              <p:cNvPr id="1202234" name="Line 58"/>
              <p:cNvSpPr>
                <a:spLocks noChangeShapeType="1"/>
              </p:cNvSpPr>
              <p:nvPr/>
            </p:nvSpPr>
            <p:spPr bwMode="auto">
              <a:xfrm flipH="1">
                <a:off x="4426" y="2040"/>
                <a:ext cx="228" cy="0"/>
              </a:xfrm>
              <a:prstGeom prst="line">
                <a:avLst/>
              </a:prstGeom>
              <a:noFill/>
              <a:ln w="38100">
                <a:solidFill>
                  <a:schemeClr val="tx1"/>
                </a:solidFill>
                <a:round/>
                <a:headEnd type="none" w="lg" len="lg"/>
                <a:tailEnd type="stealth" w="lg" len="lg"/>
              </a:ln>
              <a:effectLst/>
            </p:spPr>
            <p:txBody>
              <a:bodyPr wrap="none" anchor="ctr"/>
              <a:lstStyle/>
              <a:p>
                <a:endParaRPr lang="zh-CN" altLang="en-US">
                  <a:latin typeface="+mn-lt"/>
                  <a:ea typeface="楷体" panose="02010609060101010101" pitchFamily="49" charset="-122"/>
                </a:endParaRPr>
              </a:p>
            </p:txBody>
          </p:sp>
          <p:sp>
            <p:nvSpPr>
              <p:cNvPr id="1202235" name="Text Box 59"/>
              <p:cNvSpPr txBox="1">
                <a:spLocks noChangeArrowheads="1"/>
              </p:cNvSpPr>
              <p:nvPr/>
            </p:nvSpPr>
            <p:spPr bwMode="auto">
              <a:xfrm>
                <a:off x="4523" y="1917"/>
                <a:ext cx="612" cy="252"/>
              </a:xfrm>
              <a:prstGeom prst="rect">
                <a:avLst/>
              </a:prstGeom>
              <a:noFill/>
              <a:ln w="9525">
                <a:noFill/>
                <a:miter lim="800000"/>
                <a:headEnd type="none" w="lg" len="lg"/>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latin typeface="+mn-lt"/>
                    <a:ea typeface="楷体" panose="02010609060101010101" pitchFamily="49" charset="-122"/>
                  </a:rPr>
                  <a:t>  </a:t>
                </a:r>
                <a:r>
                  <a:rPr lang="zh-CN" altLang="en-US" sz="2000">
                    <a:effectLst>
                      <a:outerShdw blurRad="38100" dist="38100" dir="2700000" algn="tl">
                        <a:srgbClr val="FFFFFF"/>
                      </a:outerShdw>
                    </a:effectLst>
                    <a:latin typeface="+mn-lt"/>
                    <a:ea typeface="楷体" panose="02010609060101010101" pitchFamily="49" charset="-122"/>
                  </a:rPr>
                  <a:t>整型</a:t>
                </a:r>
                <a:r>
                  <a:rPr lang="en-US" altLang="zh-CN" sz="2000">
                    <a:effectLst>
                      <a:outerShdw blurRad="38100" dist="38100" dir="2700000" algn="tl">
                        <a:srgbClr val="FFFFFF"/>
                      </a:outerShdw>
                    </a:effectLst>
                    <a:latin typeface="+mn-lt"/>
                    <a:ea typeface="楷体" panose="02010609060101010101" pitchFamily="49" charset="-122"/>
                  </a:rPr>
                  <a:t>b</a:t>
                </a:r>
                <a:endParaRPr lang="en-US" altLang="zh-CN" sz="2000">
                  <a:effectLst>
                    <a:outerShdw blurRad="38100" dist="38100" dir="2700000" algn="tl">
                      <a:srgbClr val="FFFFFF"/>
                    </a:outerShdw>
                  </a:effectLst>
                  <a:latin typeface="+mn-lt"/>
                  <a:ea typeface="楷体" panose="02010609060101010101" pitchFamily="49" charset="-122"/>
                </a:endParaRPr>
              </a:p>
            </p:txBody>
          </p:sp>
        </p:grpSp>
        <p:sp>
          <p:nvSpPr>
            <p:cNvPr id="1202236" name="Text Box 60"/>
            <p:cNvSpPr txBox="1">
              <a:spLocks noChangeArrowheads="1"/>
            </p:cNvSpPr>
            <p:nvPr/>
          </p:nvSpPr>
          <p:spPr bwMode="auto">
            <a:xfrm>
              <a:off x="3841" y="958"/>
              <a:ext cx="666" cy="291"/>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FF3300"/>
                  </a:solidFill>
                  <a:effectLst>
                    <a:outerShdw blurRad="38100" dist="38100" dir="2700000" algn="tl">
                      <a:srgbClr val="000000"/>
                    </a:outerShdw>
                  </a:effectLst>
                  <a:latin typeface="+mn-lt"/>
                  <a:ea typeface="楷体" panose="02010609060101010101" pitchFamily="49" charset="-122"/>
                </a:rPr>
                <a:t>(main)</a:t>
              </a:r>
              <a:endParaRPr lang="en-US" altLang="zh-CN">
                <a:solidFill>
                  <a:schemeClr val="accent2"/>
                </a:solidFill>
                <a:effectLst>
                  <a:outerShdw blurRad="38100" dist="38100" dir="2700000" algn="tl">
                    <a:srgbClr val="000000"/>
                  </a:outerShdw>
                </a:effectLst>
                <a:latin typeface="+mn-lt"/>
                <a:ea typeface="楷体" panose="02010609060101010101" pitchFamily="49" charset="-122"/>
              </a:endParaRPr>
            </a:p>
          </p:txBody>
        </p:sp>
        <p:grpSp>
          <p:nvGrpSpPr>
            <p:cNvPr id="1202237" name="Group 61"/>
            <p:cNvGrpSpPr/>
            <p:nvPr/>
          </p:nvGrpSpPr>
          <p:grpSpPr bwMode="auto">
            <a:xfrm>
              <a:off x="4783" y="1605"/>
              <a:ext cx="547" cy="250"/>
              <a:chOff x="4402" y="1437"/>
              <a:chExt cx="547" cy="250"/>
            </a:xfrm>
          </p:grpSpPr>
          <p:sp>
            <p:nvSpPr>
              <p:cNvPr id="1202238" name="Line 62"/>
              <p:cNvSpPr>
                <a:spLocks noChangeShapeType="1"/>
              </p:cNvSpPr>
              <p:nvPr/>
            </p:nvSpPr>
            <p:spPr bwMode="auto">
              <a:xfrm flipH="1">
                <a:off x="4402" y="1560"/>
                <a:ext cx="228" cy="0"/>
              </a:xfrm>
              <a:prstGeom prst="line">
                <a:avLst/>
              </a:prstGeom>
              <a:noFill/>
              <a:ln w="38100">
                <a:solidFill>
                  <a:schemeClr val="tx1"/>
                </a:solidFill>
                <a:round/>
                <a:headEnd type="none" w="lg" len="lg"/>
                <a:tailEnd type="stealth" w="lg" len="lg"/>
              </a:ln>
              <a:effectLst/>
            </p:spPr>
            <p:txBody>
              <a:bodyPr wrap="none" anchor="ctr"/>
              <a:lstStyle/>
              <a:p>
                <a:endParaRPr lang="zh-CN" altLang="en-US">
                  <a:latin typeface="+mn-lt"/>
                  <a:ea typeface="楷体" panose="02010609060101010101" pitchFamily="49" charset="-122"/>
                </a:endParaRPr>
              </a:p>
            </p:txBody>
          </p:sp>
          <p:sp>
            <p:nvSpPr>
              <p:cNvPr id="1202239" name="Text Box 63"/>
              <p:cNvSpPr txBox="1">
                <a:spLocks noChangeArrowheads="1"/>
              </p:cNvSpPr>
              <p:nvPr/>
            </p:nvSpPr>
            <p:spPr bwMode="auto">
              <a:xfrm>
                <a:off x="4584" y="1437"/>
                <a:ext cx="365" cy="250"/>
              </a:xfrm>
              <a:prstGeom prst="rect">
                <a:avLst/>
              </a:prstGeom>
              <a:noFill/>
              <a:ln w="9525">
                <a:noFill/>
                <a:miter lim="800000"/>
                <a:headEnd type="none" w="lg" len="lg"/>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latin typeface="+mn-lt"/>
                    <a:ea typeface="楷体" panose="02010609060101010101" pitchFamily="49" charset="-122"/>
                  </a:rPr>
                  <a:t>p_1</a:t>
                </a:r>
                <a:endParaRPr lang="en-US" altLang="zh-CN" sz="2000">
                  <a:effectLst>
                    <a:outerShdw blurRad="38100" dist="38100" dir="2700000" algn="tl">
                      <a:srgbClr val="FFFFFF"/>
                    </a:outerShdw>
                  </a:effectLst>
                  <a:latin typeface="+mn-lt"/>
                  <a:ea typeface="楷体" panose="02010609060101010101" pitchFamily="49" charset="-122"/>
                </a:endParaRPr>
              </a:p>
            </p:txBody>
          </p:sp>
        </p:grpSp>
        <p:grpSp>
          <p:nvGrpSpPr>
            <p:cNvPr id="1202240" name="Group 64"/>
            <p:cNvGrpSpPr/>
            <p:nvPr/>
          </p:nvGrpSpPr>
          <p:grpSpPr bwMode="auto">
            <a:xfrm>
              <a:off x="4795" y="1869"/>
              <a:ext cx="547" cy="250"/>
              <a:chOff x="4402" y="1437"/>
              <a:chExt cx="547" cy="250"/>
            </a:xfrm>
          </p:grpSpPr>
          <p:sp>
            <p:nvSpPr>
              <p:cNvPr id="1202241" name="Line 65"/>
              <p:cNvSpPr>
                <a:spLocks noChangeShapeType="1"/>
              </p:cNvSpPr>
              <p:nvPr/>
            </p:nvSpPr>
            <p:spPr bwMode="auto">
              <a:xfrm flipH="1">
                <a:off x="4402" y="1560"/>
                <a:ext cx="228" cy="0"/>
              </a:xfrm>
              <a:prstGeom prst="line">
                <a:avLst/>
              </a:prstGeom>
              <a:noFill/>
              <a:ln w="38100">
                <a:solidFill>
                  <a:schemeClr val="tx1"/>
                </a:solidFill>
                <a:round/>
                <a:headEnd type="none" w="lg" len="lg"/>
                <a:tailEnd type="stealth" w="lg" len="lg"/>
              </a:ln>
              <a:effectLst/>
            </p:spPr>
            <p:txBody>
              <a:bodyPr wrap="none" anchor="ctr"/>
              <a:lstStyle/>
              <a:p>
                <a:endParaRPr lang="zh-CN" altLang="en-US">
                  <a:latin typeface="+mn-lt"/>
                  <a:ea typeface="楷体" panose="02010609060101010101" pitchFamily="49" charset="-122"/>
                </a:endParaRPr>
              </a:p>
            </p:txBody>
          </p:sp>
          <p:sp>
            <p:nvSpPr>
              <p:cNvPr id="1202242" name="Text Box 66"/>
              <p:cNvSpPr txBox="1">
                <a:spLocks noChangeArrowheads="1"/>
              </p:cNvSpPr>
              <p:nvPr/>
            </p:nvSpPr>
            <p:spPr bwMode="auto">
              <a:xfrm>
                <a:off x="4584" y="1437"/>
                <a:ext cx="365" cy="250"/>
              </a:xfrm>
              <a:prstGeom prst="rect">
                <a:avLst/>
              </a:prstGeom>
              <a:noFill/>
              <a:ln w="9525">
                <a:noFill/>
                <a:miter lim="800000"/>
                <a:headEnd type="none" w="lg" len="lg"/>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latin typeface="+mn-lt"/>
                    <a:ea typeface="楷体" panose="02010609060101010101" pitchFamily="49" charset="-122"/>
                  </a:rPr>
                  <a:t>p_2</a:t>
                </a:r>
                <a:endParaRPr lang="en-US" altLang="zh-CN" sz="2000">
                  <a:effectLst>
                    <a:outerShdw blurRad="38100" dist="38100" dir="2700000" algn="tl">
                      <a:srgbClr val="FFFFFF"/>
                    </a:outerShdw>
                  </a:effectLst>
                  <a:latin typeface="+mn-lt"/>
                  <a:ea typeface="楷体" panose="02010609060101010101" pitchFamily="49" charset="-122"/>
                </a:endParaRPr>
              </a:p>
            </p:txBody>
          </p:sp>
        </p:grpSp>
      </p:grpSp>
      <p:sp>
        <p:nvSpPr>
          <p:cNvPr id="1202243" name="Text Box 67"/>
          <p:cNvSpPr txBox="1">
            <a:spLocks noChangeArrowheads="1"/>
          </p:cNvSpPr>
          <p:nvPr/>
        </p:nvSpPr>
        <p:spPr bwMode="auto">
          <a:xfrm>
            <a:off x="9075785" y="2422525"/>
            <a:ext cx="793750" cy="45720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0000FF"/>
                </a:solidFill>
                <a:effectLst>
                  <a:outerShdw blurRad="38100" dist="38100" dir="2700000" algn="tl">
                    <a:srgbClr val="000000"/>
                  </a:outerShdw>
                </a:effectLst>
                <a:ea typeface="宋体" panose="02010600030101010101" pitchFamily="2" charset="-122"/>
              </a:rPr>
              <a:t>2000</a:t>
            </a:r>
            <a:endParaRPr lang="en-US" altLang="zh-CN">
              <a:solidFill>
                <a:srgbClr val="0000FF"/>
              </a:solidFill>
              <a:effectLst>
                <a:outerShdw blurRad="38100" dist="38100" dir="2700000" algn="tl">
                  <a:srgbClr val="000000"/>
                </a:outerShdw>
              </a:effectLst>
              <a:ea typeface="宋体" panose="02010600030101010101" pitchFamily="2" charset="-122"/>
            </a:endParaRPr>
          </a:p>
        </p:txBody>
      </p:sp>
      <p:sp>
        <p:nvSpPr>
          <p:cNvPr id="1202244" name="Text Box 68"/>
          <p:cNvSpPr txBox="1">
            <a:spLocks noChangeArrowheads="1"/>
          </p:cNvSpPr>
          <p:nvPr/>
        </p:nvSpPr>
        <p:spPr bwMode="auto">
          <a:xfrm>
            <a:off x="9075785" y="2822575"/>
            <a:ext cx="793750" cy="45720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FF3300"/>
                </a:solidFill>
                <a:effectLst>
                  <a:outerShdw blurRad="38100" dist="38100" dir="2700000" algn="tl">
                    <a:srgbClr val="000000"/>
                  </a:outerShdw>
                </a:effectLst>
                <a:ea typeface="宋体" panose="02010600030101010101" pitchFamily="2" charset="-122"/>
              </a:rPr>
              <a:t>2002</a:t>
            </a:r>
            <a:endParaRPr lang="en-US" altLang="zh-CN">
              <a:solidFill>
                <a:srgbClr val="0000FF"/>
              </a:solidFill>
              <a:effectLst>
                <a:outerShdw blurRad="38100" dist="38100" dir="2700000" algn="tl">
                  <a:srgbClr val="000000"/>
                </a:outerShdw>
              </a:effectLst>
              <a:ea typeface="宋体" panose="02010600030101010101" pitchFamily="2" charset="-122"/>
            </a:endParaRPr>
          </a:p>
        </p:txBody>
      </p:sp>
      <p:grpSp>
        <p:nvGrpSpPr>
          <p:cNvPr id="1202245" name="Group 69"/>
          <p:cNvGrpSpPr/>
          <p:nvPr/>
        </p:nvGrpSpPr>
        <p:grpSpPr bwMode="auto">
          <a:xfrm>
            <a:off x="7799436" y="2527300"/>
            <a:ext cx="2055813" cy="1571625"/>
            <a:chOff x="2999" y="1268"/>
            <a:chExt cx="1295" cy="990"/>
          </a:xfrm>
        </p:grpSpPr>
        <p:sp>
          <p:nvSpPr>
            <p:cNvPr id="1202246" name="Text Box 70"/>
            <p:cNvSpPr txBox="1">
              <a:spLocks noChangeArrowheads="1"/>
            </p:cNvSpPr>
            <p:nvPr/>
          </p:nvSpPr>
          <p:spPr bwMode="auto">
            <a:xfrm>
              <a:off x="3794" y="1970"/>
              <a:ext cx="500" cy="288"/>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0000FF"/>
                  </a:solidFill>
                  <a:effectLst>
                    <a:outerShdw blurRad="38100" dist="38100" dir="2700000" algn="tl">
                      <a:srgbClr val="000000"/>
                    </a:outerShdw>
                  </a:effectLst>
                  <a:ea typeface="宋体" panose="02010600030101010101" pitchFamily="2" charset="-122"/>
                </a:rPr>
                <a:t>2000</a:t>
              </a:r>
              <a:endParaRPr lang="en-US" altLang="zh-CN">
                <a:solidFill>
                  <a:srgbClr val="0000FF"/>
                </a:solidFill>
                <a:effectLst>
                  <a:outerShdw blurRad="38100" dist="38100" dir="2700000" algn="tl">
                    <a:srgbClr val="000000"/>
                  </a:outerShdw>
                </a:effectLst>
                <a:ea typeface="宋体" panose="02010600030101010101" pitchFamily="2" charset="-122"/>
              </a:endParaRPr>
            </a:p>
          </p:txBody>
        </p:sp>
        <p:sp>
          <p:nvSpPr>
            <p:cNvPr id="1202247" name="Freeform 71"/>
            <p:cNvSpPr/>
            <p:nvPr/>
          </p:nvSpPr>
          <p:spPr bwMode="auto">
            <a:xfrm rot="537757">
              <a:off x="2999" y="1268"/>
              <a:ext cx="482" cy="889"/>
            </a:xfrm>
            <a:custGeom>
              <a:avLst/>
              <a:gdLst/>
              <a:ahLst/>
              <a:cxnLst>
                <a:cxn ang="0">
                  <a:pos x="114" y="0"/>
                </a:cxn>
                <a:cxn ang="0">
                  <a:pos x="6" y="312"/>
                </a:cxn>
                <a:cxn ang="0">
                  <a:pos x="150" y="744"/>
                </a:cxn>
              </a:cxnLst>
              <a:rect l="0" t="0" r="r" b="b"/>
              <a:pathLst>
                <a:path w="150" h="744">
                  <a:moveTo>
                    <a:pt x="114" y="0"/>
                  </a:moveTo>
                  <a:cubicBezTo>
                    <a:pt x="57" y="94"/>
                    <a:pt x="0" y="188"/>
                    <a:pt x="6" y="312"/>
                  </a:cubicBezTo>
                  <a:cubicBezTo>
                    <a:pt x="12" y="436"/>
                    <a:pt x="128" y="672"/>
                    <a:pt x="150" y="744"/>
                  </a:cubicBezTo>
                </a:path>
              </a:pathLst>
            </a:custGeom>
            <a:noFill/>
            <a:ln w="38100" cap="flat" cmpd="sng">
              <a:solidFill>
                <a:srgbClr val="0000FF"/>
              </a:solidFill>
              <a:prstDash val="solid"/>
              <a:round/>
              <a:headEnd type="none" w="med" len="med"/>
              <a:tailEnd type="triangle" w="med" len="med"/>
            </a:ln>
            <a:effectLst/>
          </p:spPr>
          <p:txBody>
            <a:bodyPr wrap="square" lIns="90000" tIns="46800" rIns="90000" bIns="46800" anchor="ctr">
              <a:spAutoFit/>
            </a:bodyPr>
            <a:lstStyle/>
            <a:p>
              <a:endParaRPr lang="zh-CN" altLang="en-US"/>
            </a:p>
          </p:txBody>
        </p:sp>
      </p:grpSp>
      <p:grpSp>
        <p:nvGrpSpPr>
          <p:cNvPr id="1202248" name="Group 72"/>
          <p:cNvGrpSpPr/>
          <p:nvPr/>
        </p:nvGrpSpPr>
        <p:grpSpPr bwMode="auto">
          <a:xfrm>
            <a:off x="7781972" y="3017839"/>
            <a:ext cx="2054225" cy="1481138"/>
            <a:chOff x="2988" y="1601"/>
            <a:chExt cx="1294" cy="933"/>
          </a:xfrm>
        </p:grpSpPr>
        <p:sp>
          <p:nvSpPr>
            <p:cNvPr id="1202249" name="Text Box 73"/>
            <p:cNvSpPr txBox="1">
              <a:spLocks noChangeArrowheads="1"/>
            </p:cNvSpPr>
            <p:nvPr/>
          </p:nvSpPr>
          <p:spPr bwMode="auto">
            <a:xfrm>
              <a:off x="3782" y="2246"/>
              <a:ext cx="500" cy="288"/>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FF3300"/>
                  </a:solidFill>
                  <a:effectLst>
                    <a:outerShdw blurRad="38100" dist="38100" dir="2700000" algn="tl">
                      <a:srgbClr val="000000"/>
                    </a:outerShdw>
                  </a:effectLst>
                  <a:ea typeface="宋体" panose="02010600030101010101" pitchFamily="2" charset="-122"/>
                </a:rPr>
                <a:t>2002</a:t>
              </a:r>
              <a:endParaRPr lang="en-US" altLang="zh-CN">
                <a:solidFill>
                  <a:srgbClr val="FF3300"/>
                </a:solidFill>
                <a:effectLst>
                  <a:outerShdw blurRad="38100" dist="38100" dir="2700000" algn="tl">
                    <a:srgbClr val="000000"/>
                  </a:outerShdw>
                </a:effectLst>
                <a:ea typeface="宋体" panose="02010600030101010101" pitchFamily="2" charset="-122"/>
              </a:endParaRPr>
            </a:p>
          </p:txBody>
        </p:sp>
        <p:sp>
          <p:nvSpPr>
            <p:cNvPr id="1202250" name="Freeform 74"/>
            <p:cNvSpPr/>
            <p:nvPr/>
          </p:nvSpPr>
          <p:spPr bwMode="auto">
            <a:xfrm>
              <a:off x="2988" y="1601"/>
              <a:ext cx="460" cy="830"/>
            </a:xfrm>
            <a:custGeom>
              <a:avLst/>
              <a:gdLst/>
              <a:ahLst/>
              <a:cxnLst>
                <a:cxn ang="0">
                  <a:pos x="182" y="0"/>
                </a:cxn>
                <a:cxn ang="0">
                  <a:pos x="2" y="468"/>
                </a:cxn>
                <a:cxn ang="0">
                  <a:pos x="170" y="756"/>
                </a:cxn>
              </a:cxnLst>
              <a:rect l="0" t="0" r="r" b="b"/>
              <a:pathLst>
                <a:path w="182" h="756">
                  <a:moveTo>
                    <a:pt x="182" y="0"/>
                  </a:moveTo>
                  <a:cubicBezTo>
                    <a:pt x="93" y="171"/>
                    <a:pt x="4" y="342"/>
                    <a:pt x="2" y="468"/>
                  </a:cubicBezTo>
                  <a:cubicBezTo>
                    <a:pt x="0" y="594"/>
                    <a:pt x="142" y="710"/>
                    <a:pt x="170" y="756"/>
                  </a:cubicBezTo>
                </a:path>
              </a:pathLst>
            </a:custGeom>
            <a:noFill/>
            <a:ln w="38100" cap="flat" cmpd="sng">
              <a:solidFill>
                <a:srgbClr val="FF0000"/>
              </a:solidFill>
              <a:prstDash val="solid"/>
              <a:round/>
              <a:headEnd type="none" w="lg" len="lg"/>
              <a:tailEnd type="triangle" w="med" len="med"/>
            </a:ln>
            <a:effectLst/>
          </p:spPr>
          <p:txBody>
            <a:bodyPr wrap="square" lIns="90000" tIns="46800" rIns="90000" bIns="46800" anchor="ctr">
              <a:spAutoFit/>
            </a:bodyPr>
            <a:lstStyle/>
            <a:p>
              <a:endParaRPr lang="zh-CN" altLang="en-US"/>
            </a:p>
          </p:txBody>
        </p:sp>
      </p:grpSp>
      <p:sp>
        <p:nvSpPr>
          <p:cNvPr id="1202251" name="Text Box 75"/>
          <p:cNvSpPr txBox="1">
            <a:spLocks noChangeArrowheads="1"/>
          </p:cNvSpPr>
          <p:nvPr/>
        </p:nvSpPr>
        <p:spPr bwMode="auto">
          <a:xfrm>
            <a:off x="7047257" y="3212616"/>
            <a:ext cx="909521" cy="402291"/>
          </a:xfrm>
          <a:prstGeom prst="rect">
            <a:avLst/>
          </a:prstGeom>
          <a:noFill/>
          <a:ln w="38100">
            <a:noFill/>
            <a:miter lim="800000"/>
            <a:headEnd type="none" w="lg" len="lg"/>
          </a:ln>
          <a:effectLst/>
        </p:spPr>
        <p:txBody>
          <a:bodyPr wrap="none" lIns="90000" tIns="46800" rIns="90000" bIns="46800" anchor="ctr">
            <a:spAutoFit/>
          </a:bodyPr>
          <a:lstStyle/>
          <a:p>
            <a:pPr algn="ctr">
              <a:lnSpc>
                <a:spcPct val="100000"/>
              </a:lnSpc>
              <a:spcBef>
                <a:spcPct val="0"/>
              </a:spcBef>
            </a:pPr>
            <a:r>
              <a:rPr lang="en-US" altLang="zh-CN" sz="2000" dirty="0">
                <a:solidFill>
                  <a:srgbClr val="0000FF"/>
                </a:solidFill>
                <a:effectLst>
                  <a:outerShdw blurRad="38100" dist="38100" dir="2700000" algn="tl">
                    <a:srgbClr val="000000"/>
                  </a:outerShdw>
                </a:effectLst>
                <a:ea typeface="隶书" panose="02010509060101010101" pitchFamily="49" charset="-122"/>
              </a:rPr>
              <a:t>COPY</a:t>
            </a:r>
            <a:endParaRPr lang="en-US" altLang="zh-CN" sz="2000" dirty="0">
              <a:solidFill>
                <a:srgbClr val="0000FF"/>
              </a:solidFill>
              <a:effectLst>
                <a:outerShdw blurRad="38100" dist="38100" dir="2700000" algn="tl">
                  <a:srgbClr val="000000"/>
                </a:outerShdw>
              </a:effectLst>
              <a:ea typeface="隶书" panose="02010509060101010101" pitchFamily="49" charset="-122"/>
            </a:endParaRPr>
          </a:p>
        </p:txBody>
      </p:sp>
      <p:grpSp>
        <p:nvGrpSpPr>
          <p:cNvPr id="1202252" name="Group 76"/>
          <p:cNvGrpSpPr/>
          <p:nvPr/>
        </p:nvGrpSpPr>
        <p:grpSpPr bwMode="auto">
          <a:xfrm>
            <a:off x="8963074" y="3254375"/>
            <a:ext cx="2749550" cy="1666874"/>
            <a:chOff x="3587" y="2002"/>
            <a:chExt cx="1732" cy="1050"/>
          </a:xfrm>
        </p:grpSpPr>
        <p:grpSp>
          <p:nvGrpSpPr>
            <p:cNvPr id="1202253" name="Group 77"/>
            <p:cNvGrpSpPr/>
            <p:nvPr/>
          </p:nvGrpSpPr>
          <p:grpSpPr bwMode="auto">
            <a:xfrm>
              <a:off x="3587" y="2002"/>
              <a:ext cx="1732" cy="885"/>
              <a:chOff x="3852" y="2254"/>
              <a:chExt cx="1732" cy="885"/>
            </a:xfrm>
          </p:grpSpPr>
          <p:sp>
            <p:nvSpPr>
              <p:cNvPr id="1202254" name="Text Box 78"/>
              <p:cNvSpPr txBox="1">
                <a:spLocks noChangeArrowheads="1"/>
              </p:cNvSpPr>
              <p:nvPr/>
            </p:nvSpPr>
            <p:spPr bwMode="auto">
              <a:xfrm>
                <a:off x="3852" y="2254"/>
                <a:ext cx="667" cy="291"/>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336600"/>
                    </a:solidFill>
                    <a:effectLst>
                      <a:outerShdw blurRad="38100" dist="38100" dir="2700000" algn="tl">
                        <a:srgbClr val="000000"/>
                      </a:outerShdw>
                    </a:effectLst>
                    <a:latin typeface="+mn-lt"/>
                    <a:ea typeface="楷体" panose="02010609060101010101" pitchFamily="49" charset="-122"/>
                  </a:rPr>
                  <a:t>(swap)</a:t>
                </a:r>
                <a:endParaRPr lang="en-US" altLang="zh-CN">
                  <a:solidFill>
                    <a:srgbClr val="336600"/>
                  </a:solidFill>
                  <a:effectLst>
                    <a:outerShdw blurRad="38100" dist="38100" dir="2700000" algn="tl">
                      <a:srgbClr val="000000"/>
                    </a:outerShdw>
                  </a:effectLst>
                  <a:latin typeface="+mn-lt"/>
                  <a:ea typeface="楷体" panose="02010609060101010101" pitchFamily="49" charset="-122"/>
                </a:endParaRPr>
              </a:p>
            </p:txBody>
          </p:sp>
          <p:grpSp>
            <p:nvGrpSpPr>
              <p:cNvPr id="1202255" name="Group 79"/>
              <p:cNvGrpSpPr/>
              <p:nvPr/>
            </p:nvGrpSpPr>
            <p:grpSpPr bwMode="auto">
              <a:xfrm>
                <a:off x="4795" y="2397"/>
                <a:ext cx="789" cy="250"/>
                <a:chOff x="4402" y="1437"/>
                <a:chExt cx="789" cy="250"/>
              </a:xfrm>
            </p:grpSpPr>
            <p:sp>
              <p:nvSpPr>
                <p:cNvPr id="1202256" name="Line 80"/>
                <p:cNvSpPr>
                  <a:spLocks noChangeShapeType="1"/>
                </p:cNvSpPr>
                <p:nvPr/>
              </p:nvSpPr>
              <p:spPr bwMode="auto">
                <a:xfrm flipH="1">
                  <a:off x="4402" y="1560"/>
                  <a:ext cx="228" cy="0"/>
                </a:xfrm>
                <a:prstGeom prst="line">
                  <a:avLst/>
                </a:prstGeom>
                <a:noFill/>
                <a:ln w="38100">
                  <a:solidFill>
                    <a:schemeClr val="tx1"/>
                  </a:solidFill>
                  <a:round/>
                  <a:headEnd type="none" w="lg" len="lg"/>
                  <a:tailEnd type="stealth" w="lg" len="lg"/>
                </a:ln>
                <a:effectLst/>
              </p:spPr>
              <p:txBody>
                <a:bodyPr wrap="none" anchor="ctr"/>
                <a:lstStyle/>
                <a:p>
                  <a:endParaRPr lang="zh-CN" altLang="en-US">
                    <a:latin typeface="+mn-lt"/>
                    <a:ea typeface="楷体" panose="02010609060101010101" pitchFamily="49" charset="-122"/>
                  </a:endParaRPr>
                </a:p>
              </p:txBody>
            </p:sp>
            <p:sp>
              <p:nvSpPr>
                <p:cNvPr id="1202257" name="Text Box 81"/>
                <p:cNvSpPr txBox="1">
                  <a:spLocks noChangeArrowheads="1"/>
                </p:cNvSpPr>
                <p:nvPr/>
              </p:nvSpPr>
              <p:spPr bwMode="auto">
                <a:xfrm>
                  <a:off x="4584" y="1437"/>
                  <a:ext cx="607" cy="250"/>
                </a:xfrm>
                <a:prstGeom prst="rect">
                  <a:avLst/>
                </a:prstGeom>
                <a:noFill/>
                <a:ln w="9525">
                  <a:noFill/>
                  <a:miter lim="800000"/>
                  <a:headEnd type="none" w="lg" len="lg"/>
                </a:ln>
                <a:effectLst/>
              </p:spPr>
              <p:txBody>
                <a:bodyPr wrap="none">
                  <a:spAutoFit/>
                </a:bodyPr>
                <a:lstStyle/>
                <a:p>
                  <a:pPr>
                    <a:lnSpc>
                      <a:spcPct val="100000"/>
                    </a:lnSpc>
                    <a:spcBef>
                      <a:spcPct val="0"/>
                    </a:spcBef>
                  </a:pPr>
                  <a:r>
                    <a:rPr lang="zh-CN" altLang="zh-CN" sz="2000">
                      <a:effectLst>
                        <a:outerShdw blurRad="38100" dist="38100" dir="2700000" algn="tl">
                          <a:srgbClr val="FFFFFF"/>
                        </a:outerShdw>
                      </a:effectLst>
                      <a:latin typeface="+mn-lt"/>
                      <a:ea typeface="楷体" panose="02010609060101010101" pitchFamily="49" charset="-122"/>
                    </a:rPr>
                    <a:t>指针</a:t>
                  </a:r>
                  <a:r>
                    <a:rPr lang="en-US" altLang="zh-CN" sz="2000">
                      <a:effectLst>
                        <a:outerShdw blurRad="38100" dist="38100" dir="2700000" algn="tl">
                          <a:srgbClr val="FFFFFF"/>
                        </a:outerShdw>
                      </a:effectLst>
                      <a:latin typeface="+mn-lt"/>
                      <a:ea typeface="楷体" panose="02010609060101010101" pitchFamily="49" charset="-122"/>
                    </a:rPr>
                    <a:t>p1</a:t>
                  </a:r>
                  <a:endParaRPr lang="en-US" altLang="zh-CN" sz="2000">
                    <a:effectLst>
                      <a:outerShdw blurRad="38100" dist="38100" dir="2700000" algn="tl">
                        <a:srgbClr val="FFFFFF"/>
                      </a:outerShdw>
                    </a:effectLst>
                    <a:latin typeface="+mn-lt"/>
                    <a:ea typeface="楷体" panose="02010609060101010101" pitchFamily="49" charset="-122"/>
                  </a:endParaRPr>
                </a:p>
              </p:txBody>
            </p:sp>
          </p:grpSp>
          <p:grpSp>
            <p:nvGrpSpPr>
              <p:cNvPr id="1202258" name="Group 82"/>
              <p:cNvGrpSpPr/>
              <p:nvPr/>
            </p:nvGrpSpPr>
            <p:grpSpPr bwMode="auto">
              <a:xfrm>
                <a:off x="4795" y="2637"/>
                <a:ext cx="789" cy="250"/>
                <a:chOff x="4402" y="1437"/>
                <a:chExt cx="789" cy="250"/>
              </a:xfrm>
            </p:grpSpPr>
            <p:sp>
              <p:nvSpPr>
                <p:cNvPr id="1202259" name="Line 83"/>
                <p:cNvSpPr>
                  <a:spLocks noChangeShapeType="1"/>
                </p:cNvSpPr>
                <p:nvPr/>
              </p:nvSpPr>
              <p:spPr bwMode="auto">
                <a:xfrm flipH="1">
                  <a:off x="4402" y="1560"/>
                  <a:ext cx="228" cy="0"/>
                </a:xfrm>
                <a:prstGeom prst="line">
                  <a:avLst/>
                </a:prstGeom>
                <a:noFill/>
                <a:ln w="38100">
                  <a:solidFill>
                    <a:schemeClr val="tx1"/>
                  </a:solidFill>
                  <a:round/>
                  <a:headEnd type="none" w="lg" len="lg"/>
                  <a:tailEnd type="stealth" w="lg" len="lg"/>
                </a:ln>
                <a:effectLst/>
              </p:spPr>
              <p:txBody>
                <a:bodyPr wrap="none" anchor="ctr"/>
                <a:lstStyle/>
                <a:p>
                  <a:endParaRPr lang="zh-CN" altLang="en-US">
                    <a:latin typeface="+mn-lt"/>
                    <a:ea typeface="楷体" panose="02010609060101010101" pitchFamily="49" charset="-122"/>
                  </a:endParaRPr>
                </a:p>
              </p:txBody>
            </p:sp>
            <p:sp>
              <p:nvSpPr>
                <p:cNvPr id="1202260" name="Text Box 84"/>
                <p:cNvSpPr txBox="1">
                  <a:spLocks noChangeArrowheads="1"/>
                </p:cNvSpPr>
                <p:nvPr/>
              </p:nvSpPr>
              <p:spPr bwMode="auto">
                <a:xfrm>
                  <a:off x="4584" y="1437"/>
                  <a:ext cx="607" cy="250"/>
                </a:xfrm>
                <a:prstGeom prst="rect">
                  <a:avLst/>
                </a:prstGeom>
                <a:noFill/>
                <a:ln w="9525">
                  <a:noFill/>
                  <a:miter lim="800000"/>
                  <a:headEnd type="none" w="lg" len="lg"/>
                </a:ln>
                <a:effectLst/>
              </p:spPr>
              <p:txBody>
                <a:bodyPr wrap="none">
                  <a:spAutoFit/>
                </a:bodyPr>
                <a:lstStyle/>
                <a:p>
                  <a:pPr>
                    <a:lnSpc>
                      <a:spcPct val="100000"/>
                    </a:lnSpc>
                    <a:spcBef>
                      <a:spcPct val="0"/>
                    </a:spcBef>
                  </a:pPr>
                  <a:r>
                    <a:rPr lang="zh-CN" altLang="en-US" sz="2000">
                      <a:effectLst>
                        <a:outerShdw blurRad="38100" dist="38100" dir="2700000" algn="tl">
                          <a:srgbClr val="FFFFFF"/>
                        </a:outerShdw>
                      </a:effectLst>
                      <a:latin typeface="+mn-lt"/>
                      <a:ea typeface="楷体" panose="02010609060101010101" pitchFamily="49" charset="-122"/>
                    </a:rPr>
                    <a:t>指针</a:t>
                  </a:r>
                  <a:r>
                    <a:rPr lang="en-US" altLang="zh-CN" sz="2000">
                      <a:effectLst>
                        <a:outerShdw blurRad="38100" dist="38100" dir="2700000" algn="tl">
                          <a:srgbClr val="FFFFFF"/>
                        </a:outerShdw>
                      </a:effectLst>
                      <a:latin typeface="+mn-lt"/>
                      <a:ea typeface="楷体" panose="02010609060101010101" pitchFamily="49" charset="-122"/>
                    </a:rPr>
                    <a:t>p2</a:t>
                  </a:r>
                  <a:endParaRPr lang="en-US" altLang="zh-CN" sz="2000">
                    <a:effectLst>
                      <a:outerShdw blurRad="38100" dist="38100" dir="2700000" algn="tl">
                        <a:srgbClr val="FFFFFF"/>
                      </a:outerShdw>
                    </a:effectLst>
                    <a:latin typeface="+mn-lt"/>
                    <a:ea typeface="楷体" panose="02010609060101010101" pitchFamily="49" charset="-122"/>
                  </a:endParaRPr>
                </a:p>
              </p:txBody>
            </p:sp>
          </p:grpSp>
          <p:grpSp>
            <p:nvGrpSpPr>
              <p:cNvPr id="1202261" name="Group 85"/>
              <p:cNvGrpSpPr/>
              <p:nvPr/>
            </p:nvGrpSpPr>
            <p:grpSpPr bwMode="auto">
              <a:xfrm>
                <a:off x="4795" y="2889"/>
                <a:ext cx="709" cy="250"/>
                <a:chOff x="4402" y="1437"/>
                <a:chExt cx="709" cy="250"/>
              </a:xfrm>
            </p:grpSpPr>
            <p:sp>
              <p:nvSpPr>
                <p:cNvPr id="1202262" name="Line 86"/>
                <p:cNvSpPr>
                  <a:spLocks noChangeShapeType="1"/>
                </p:cNvSpPr>
                <p:nvPr/>
              </p:nvSpPr>
              <p:spPr bwMode="auto">
                <a:xfrm flipH="1">
                  <a:off x="4402" y="1560"/>
                  <a:ext cx="228" cy="0"/>
                </a:xfrm>
                <a:prstGeom prst="line">
                  <a:avLst/>
                </a:prstGeom>
                <a:noFill/>
                <a:ln w="38100">
                  <a:solidFill>
                    <a:schemeClr val="tx1"/>
                  </a:solidFill>
                  <a:round/>
                  <a:headEnd type="none" w="lg" len="lg"/>
                  <a:tailEnd type="stealth" w="lg" len="lg"/>
                </a:ln>
                <a:effectLst/>
              </p:spPr>
              <p:txBody>
                <a:bodyPr wrap="none" anchor="ctr"/>
                <a:lstStyle/>
                <a:p>
                  <a:endParaRPr lang="zh-CN" altLang="en-US">
                    <a:latin typeface="+mn-lt"/>
                    <a:ea typeface="楷体" panose="02010609060101010101" pitchFamily="49" charset="-122"/>
                  </a:endParaRPr>
                </a:p>
              </p:txBody>
            </p:sp>
            <p:sp>
              <p:nvSpPr>
                <p:cNvPr id="1202263" name="Text Box 87"/>
                <p:cNvSpPr txBox="1">
                  <a:spLocks noChangeArrowheads="1"/>
                </p:cNvSpPr>
                <p:nvPr/>
              </p:nvSpPr>
              <p:spPr bwMode="auto">
                <a:xfrm>
                  <a:off x="4584" y="1437"/>
                  <a:ext cx="527" cy="250"/>
                </a:xfrm>
                <a:prstGeom prst="rect">
                  <a:avLst/>
                </a:prstGeom>
                <a:noFill/>
                <a:ln w="9525">
                  <a:noFill/>
                  <a:miter lim="800000"/>
                  <a:headEnd type="none" w="lg" len="lg"/>
                </a:ln>
                <a:effectLst/>
              </p:spPr>
              <p:txBody>
                <a:bodyPr wrap="none">
                  <a:spAutoFit/>
                </a:bodyPr>
                <a:lstStyle/>
                <a:p>
                  <a:pPr>
                    <a:lnSpc>
                      <a:spcPct val="100000"/>
                    </a:lnSpc>
                    <a:spcBef>
                      <a:spcPct val="0"/>
                    </a:spcBef>
                  </a:pPr>
                  <a:r>
                    <a:rPr lang="zh-CN" altLang="en-US" sz="2000" dirty="0">
                      <a:effectLst>
                        <a:outerShdw blurRad="38100" dist="38100" dir="2700000" algn="tl">
                          <a:srgbClr val="FFFFFF"/>
                        </a:outerShdw>
                      </a:effectLst>
                      <a:latin typeface="+mn-lt"/>
                      <a:ea typeface="楷体" panose="02010609060101010101" pitchFamily="49" charset="-122"/>
                    </a:rPr>
                    <a:t>指针</a:t>
                  </a:r>
                  <a:r>
                    <a:rPr lang="en-US" altLang="zh-CN" sz="2000" dirty="0">
                      <a:effectLst>
                        <a:outerShdw blurRad="38100" dist="38100" dir="2700000" algn="tl">
                          <a:srgbClr val="FFFFFF"/>
                        </a:outerShdw>
                      </a:effectLst>
                      <a:latin typeface="+mn-lt"/>
                      <a:ea typeface="楷体" panose="02010609060101010101" pitchFamily="49" charset="-122"/>
                    </a:rPr>
                    <a:t>p</a:t>
                  </a:r>
                  <a:endParaRPr lang="en-US" altLang="zh-CN" sz="2000" dirty="0">
                    <a:effectLst>
                      <a:outerShdw blurRad="38100" dist="38100" dir="2700000" algn="tl">
                        <a:srgbClr val="FFFFFF"/>
                      </a:outerShdw>
                    </a:effectLst>
                    <a:latin typeface="+mn-lt"/>
                    <a:ea typeface="楷体" panose="02010609060101010101" pitchFamily="49" charset="-122"/>
                  </a:endParaRPr>
                </a:p>
              </p:txBody>
            </p:sp>
          </p:grpSp>
        </p:grpSp>
        <p:sp>
          <p:nvSpPr>
            <p:cNvPr id="1202264" name="Text Box 88"/>
            <p:cNvSpPr txBox="1">
              <a:spLocks noChangeArrowheads="1"/>
            </p:cNvSpPr>
            <p:nvPr/>
          </p:nvSpPr>
          <p:spPr bwMode="auto">
            <a:xfrm>
              <a:off x="3654" y="2761"/>
              <a:ext cx="508" cy="291"/>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FF3300"/>
                  </a:solidFill>
                  <a:effectLst>
                    <a:outerShdw blurRad="38100" dist="38100" dir="2700000" algn="tl">
                      <a:srgbClr val="000000"/>
                    </a:outerShdw>
                  </a:effectLst>
                  <a:latin typeface="+mn-lt"/>
                  <a:ea typeface="楷体" panose="02010609060101010101" pitchFamily="49" charset="-122"/>
                </a:rPr>
                <a:t>****</a:t>
              </a:r>
              <a:endParaRPr lang="en-US" altLang="zh-CN">
                <a:solidFill>
                  <a:srgbClr val="0000FF"/>
                </a:solidFill>
                <a:effectLst>
                  <a:outerShdw blurRad="38100" dist="38100" dir="2700000" algn="tl">
                    <a:srgbClr val="000000"/>
                  </a:outerShdw>
                </a:effectLst>
                <a:latin typeface="+mn-lt"/>
                <a:ea typeface="楷体" panose="02010609060101010101" pitchFamily="49" charset="-122"/>
              </a:endParaRPr>
            </a:p>
          </p:txBody>
        </p:sp>
      </p:grpSp>
      <p:sp>
        <p:nvSpPr>
          <p:cNvPr id="1202265" name="Text Box 89"/>
          <p:cNvSpPr txBox="1">
            <a:spLocks noChangeArrowheads="1"/>
          </p:cNvSpPr>
          <p:nvPr/>
        </p:nvSpPr>
        <p:spPr bwMode="auto">
          <a:xfrm>
            <a:off x="9075785" y="4441825"/>
            <a:ext cx="793750" cy="457200"/>
          </a:xfrm>
          <a:prstGeom prst="rect">
            <a:avLst/>
          </a:prstGeom>
          <a:solidFill>
            <a:srgbClr val="CCFFFF"/>
          </a:solid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0000FF"/>
                </a:solidFill>
                <a:effectLst>
                  <a:outerShdw blurRad="38100" dist="38100" dir="2700000" algn="tl">
                    <a:srgbClr val="000000"/>
                  </a:outerShdw>
                </a:effectLst>
                <a:ea typeface="宋体" panose="02010600030101010101" pitchFamily="2" charset="-122"/>
              </a:rPr>
              <a:t>2000</a:t>
            </a:r>
            <a:endParaRPr lang="en-US" altLang="zh-CN">
              <a:solidFill>
                <a:srgbClr val="0000FF"/>
              </a:solidFill>
              <a:effectLst>
                <a:outerShdw blurRad="38100" dist="38100" dir="2700000" algn="tl">
                  <a:srgbClr val="000000"/>
                </a:outerShdw>
              </a:effectLst>
              <a:ea typeface="宋体" panose="02010600030101010101" pitchFamily="2" charset="-122"/>
            </a:endParaRPr>
          </a:p>
        </p:txBody>
      </p:sp>
      <p:sp>
        <p:nvSpPr>
          <p:cNvPr id="1202266" name="AutoShape 90"/>
          <p:cNvSpPr>
            <a:spLocks noChangeArrowheads="1"/>
          </p:cNvSpPr>
          <p:nvPr/>
        </p:nvSpPr>
        <p:spPr bwMode="auto">
          <a:xfrm>
            <a:off x="4007768" y="1410805"/>
            <a:ext cx="2517362" cy="1302716"/>
          </a:xfrm>
          <a:prstGeom prst="irregularSeal1">
            <a:avLst/>
          </a:prstGeom>
          <a:gradFill rotWithShape="1">
            <a:gsLst>
              <a:gs pos="0">
                <a:srgbClr val="00FFFF"/>
              </a:gs>
              <a:gs pos="100000">
                <a:schemeClr val="bg1"/>
              </a:gs>
            </a:gsLst>
            <a:lin ang="5400000" scaled="1"/>
          </a:gradFill>
          <a:ln w="28575">
            <a:solidFill>
              <a:srgbClr val="FF00FF"/>
            </a:solidFill>
            <a:miter lim="800000"/>
            <a:headEnd type="none" w="lg" len="lg"/>
          </a:ln>
          <a:effectLst>
            <a:outerShdw blurRad="50800" dist="106680" dir="2700000" algn="tl" rotWithShape="0">
              <a:prstClr val="black">
                <a:alpha val="43000"/>
              </a:prstClr>
            </a:outerShdw>
          </a:effectLst>
        </p:spPr>
        <p:txBody>
          <a:bodyPr wrap="none" lIns="90000" tIns="46800" rIns="90000" bIns="46800" anchor="ctr">
            <a:spAutoFit/>
          </a:bodyPr>
          <a:lstStyle/>
          <a:p>
            <a:pPr algn="ctr">
              <a:lnSpc>
                <a:spcPct val="100000"/>
              </a:lnSpc>
              <a:spcBef>
                <a:spcPct val="0"/>
              </a:spcBef>
            </a:pPr>
            <a:r>
              <a:rPr lang="zh-CN" altLang="en-US" dirty="0">
                <a:solidFill>
                  <a:srgbClr val="CC0099"/>
                </a:solidFill>
                <a:effectLst>
                  <a:outerShdw blurRad="38100" dist="38100" dir="2700000" algn="tl">
                    <a:srgbClr val="000000"/>
                  </a:outerShdw>
                </a:effectLst>
                <a:ea typeface="隶书" panose="02010509060101010101" pitchFamily="49" charset="-122"/>
              </a:rPr>
              <a:t>地址传递</a:t>
            </a:r>
            <a:endParaRPr lang="zh-CN" altLang="en-US" dirty="0">
              <a:solidFill>
                <a:srgbClr val="CC0099"/>
              </a:solidFill>
              <a:effectLst>
                <a:outerShdw blurRad="38100" dist="38100" dir="2700000" algn="tl">
                  <a:srgbClr val="000000"/>
                </a:outerShdw>
              </a:effectLst>
              <a:ea typeface="隶书" panose="02010509060101010101" pitchFamily="49" charset="-122"/>
            </a:endParaRPr>
          </a:p>
        </p:txBody>
      </p:sp>
      <p:sp>
        <p:nvSpPr>
          <p:cNvPr id="1202267" name="Text Box 91"/>
          <p:cNvSpPr txBox="1">
            <a:spLocks noChangeArrowheads="1"/>
          </p:cNvSpPr>
          <p:nvPr/>
        </p:nvSpPr>
        <p:spPr bwMode="auto">
          <a:xfrm>
            <a:off x="9077372" y="4033838"/>
            <a:ext cx="793750" cy="457200"/>
          </a:xfrm>
          <a:prstGeom prst="rect">
            <a:avLst/>
          </a:prstGeom>
          <a:solidFill>
            <a:srgbClr val="CCFFFF"/>
          </a:solid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0000FF"/>
                </a:solidFill>
                <a:effectLst>
                  <a:outerShdw blurRad="38100" dist="38100" dir="2700000" algn="tl">
                    <a:srgbClr val="000000"/>
                  </a:outerShdw>
                </a:effectLst>
                <a:ea typeface="宋体" panose="02010600030101010101" pitchFamily="2" charset="-122"/>
              </a:rPr>
              <a:t>2000</a:t>
            </a:r>
            <a:endParaRPr lang="en-US" altLang="zh-CN">
              <a:solidFill>
                <a:srgbClr val="0000FF"/>
              </a:solidFill>
              <a:effectLst>
                <a:outerShdw blurRad="38100" dist="38100" dir="2700000" algn="tl">
                  <a:srgbClr val="000000"/>
                </a:outerShdw>
              </a:effectLst>
              <a:ea typeface="宋体" panose="02010600030101010101" pitchFamily="2" charset="-122"/>
            </a:endParaRPr>
          </a:p>
        </p:txBody>
      </p:sp>
      <p:sp>
        <p:nvSpPr>
          <p:cNvPr id="1202268" name="Text Box 92"/>
          <p:cNvSpPr txBox="1">
            <a:spLocks noChangeArrowheads="1"/>
          </p:cNvSpPr>
          <p:nvPr/>
        </p:nvSpPr>
        <p:spPr bwMode="auto">
          <a:xfrm>
            <a:off x="9091660" y="3644900"/>
            <a:ext cx="793750" cy="457200"/>
          </a:xfrm>
          <a:prstGeom prst="rect">
            <a:avLst/>
          </a:prstGeom>
          <a:solidFill>
            <a:srgbClr val="CCFFFF"/>
          </a:solid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FF3300"/>
                </a:solidFill>
                <a:effectLst>
                  <a:outerShdw blurRad="38100" dist="38100" dir="2700000" algn="tl">
                    <a:srgbClr val="000000"/>
                  </a:outerShdw>
                </a:effectLst>
                <a:ea typeface="宋体" panose="02010600030101010101" pitchFamily="2" charset="-122"/>
              </a:rPr>
              <a:t>2002</a:t>
            </a:r>
            <a:endParaRPr lang="en-US" altLang="zh-CN">
              <a:solidFill>
                <a:srgbClr val="0000FF"/>
              </a:solidFill>
              <a:effectLst>
                <a:outerShdw blurRad="38100" dist="38100" dir="2700000" algn="tl">
                  <a:srgbClr val="000000"/>
                </a:outerShdw>
              </a:effectLst>
              <a:ea typeface="宋体" panose="02010600030101010101" pitchFamily="2" charset="-122"/>
            </a:endParaRPr>
          </a:p>
        </p:txBody>
      </p:sp>
      <p:sp>
        <p:nvSpPr>
          <p:cNvPr id="1202272" name="Text Box 96"/>
          <p:cNvSpPr txBox="1">
            <a:spLocks noChangeArrowheads="1"/>
          </p:cNvSpPr>
          <p:nvPr/>
        </p:nvSpPr>
        <p:spPr bwMode="auto">
          <a:xfrm>
            <a:off x="458491" y="188913"/>
            <a:ext cx="3554412" cy="457200"/>
          </a:xfrm>
          <a:prstGeom prst="rect">
            <a:avLst/>
          </a:prstGeom>
          <a:noFill/>
          <a:ln w="9525">
            <a:noFill/>
            <a:miter lim="800000"/>
          </a:ln>
          <a:effectLst/>
        </p:spPr>
        <p:txBody>
          <a:bodyPr wrap="none">
            <a:spAutoFit/>
          </a:bodyPr>
          <a:lstStyle/>
          <a:p>
            <a:pPr>
              <a:lnSpc>
                <a:spcPct val="100000"/>
              </a:lnSpc>
              <a:spcBef>
                <a:spcPct val="0"/>
              </a:spcBef>
            </a:pPr>
            <a:r>
              <a:rPr lang="en-US" altLang="zh-CN">
                <a:solidFill>
                  <a:srgbClr val="CC0099"/>
                </a:solidFill>
                <a:effectLst>
                  <a:outerShdw blurRad="38100" dist="38100" dir="2700000" algn="tl">
                    <a:srgbClr val="000000"/>
                  </a:outerShdw>
                </a:effectLst>
                <a:ea typeface="隶书" panose="02010509060101010101" pitchFamily="49" charset="-122"/>
              </a:rPr>
              <a:t>【</a:t>
            </a:r>
            <a:r>
              <a:rPr lang="zh-CN" altLang="en-US">
                <a:solidFill>
                  <a:srgbClr val="CC0099"/>
                </a:solidFill>
                <a:effectLst>
                  <a:outerShdw blurRad="38100" dist="38100" dir="2700000" algn="tl">
                    <a:srgbClr val="000000"/>
                  </a:outerShdw>
                </a:effectLst>
                <a:ea typeface="隶书" panose="02010509060101010101" pitchFamily="49" charset="-122"/>
              </a:rPr>
              <a:t>例</a:t>
            </a:r>
            <a:r>
              <a:rPr lang="en-US" altLang="zh-CN">
                <a:solidFill>
                  <a:srgbClr val="CC0099"/>
                </a:solidFill>
                <a:effectLst>
                  <a:outerShdw blurRad="38100" dist="38100" dir="2700000" algn="tl">
                    <a:srgbClr val="000000"/>
                  </a:outerShdw>
                </a:effectLst>
                <a:ea typeface="隶书" panose="02010509060101010101" pitchFamily="49" charset="-122"/>
              </a:rPr>
              <a:t>】</a:t>
            </a:r>
            <a:r>
              <a:rPr lang="zh-CN" altLang="en-US">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将数从大到小输出</a:t>
            </a:r>
            <a:endParaRPr lang="zh-CN" altLang="en-US">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grpSp>
        <p:nvGrpSpPr>
          <p:cNvPr id="1202273" name="Group 97"/>
          <p:cNvGrpSpPr/>
          <p:nvPr/>
        </p:nvGrpSpPr>
        <p:grpSpPr bwMode="auto">
          <a:xfrm>
            <a:off x="-9822" y="0"/>
            <a:ext cx="446088" cy="6858000"/>
            <a:chOff x="0" y="0"/>
            <a:chExt cx="281" cy="4320"/>
          </a:xfrm>
        </p:grpSpPr>
        <p:sp>
          <p:nvSpPr>
            <p:cNvPr id="1202274" name="Text Box 98"/>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202275" name="Text Box 99"/>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02182"/>
                                        </p:tgtEl>
                                        <p:attrNameLst>
                                          <p:attrName>style.visibility</p:attrName>
                                        </p:attrNameLst>
                                      </p:cBhvr>
                                      <p:to>
                                        <p:strVal val="visible"/>
                                      </p:to>
                                    </p:set>
                                    <p:animEffect transition="in" filter="box(out)">
                                      <p:cBhvr>
                                        <p:cTn id="7" dur="500"/>
                                        <p:tgtEl>
                                          <p:spTgt spid="120218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202183"/>
                                        </p:tgtEl>
                                        <p:attrNameLst>
                                          <p:attrName>style.visibility</p:attrName>
                                        </p:attrNameLst>
                                      </p:cBhvr>
                                      <p:to>
                                        <p:strVal val="visible"/>
                                      </p:to>
                                    </p:set>
                                    <p:animEffect transition="in" filter="box(out)">
                                      <p:cBhvr>
                                        <p:cTn id="12" dur="500"/>
                                        <p:tgtEl>
                                          <p:spTgt spid="1202183"/>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202229"/>
                                        </p:tgtEl>
                                        <p:attrNameLst>
                                          <p:attrName>style.visibility</p:attrName>
                                        </p:attrNameLst>
                                      </p:cBhvr>
                                      <p:to>
                                        <p:strVal val="visible"/>
                                      </p:to>
                                    </p:set>
                                    <p:animEffect transition="in" filter="box(out)">
                                      <p:cBhvr>
                                        <p:cTn id="17" dur="500"/>
                                        <p:tgtEl>
                                          <p:spTgt spid="1202229"/>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202227">
                                            <p:txEl>
                                              <p:pRg st="0" end="0"/>
                                            </p:txEl>
                                          </p:spTgt>
                                        </p:tgtEl>
                                        <p:attrNameLst>
                                          <p:attrName>style.visibility</p:attrName>
                                        </p:attrNameLst>
                                      </p:cBhvr>
                                      <p:to>
                                        <p:strVal val="visible"/>
                                      </p:to>
                                    </p:set>
                                    <p:animEffect transition="in" filter="box(out)">
                                      <p:cBhvr>
                                        <p:cTn id="22" dur="500"/>
                                        <p:tgtEl>
                                          <p:spTgt spid="1202227">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202228">
                                            <p:txEl>
                                              <p:pRg st="0" end="0"/>
                                            </p:txEl>
                                          </p:spTgt>
                                        </p:tgtEl>
                                        <p:attrNameLst>
                                          <p:attrName>style.visibility</p:attrName>
                                        </p:attrNameLst>
                                      </p:cBhvr>
                                      <p:to>
                                        <p:strVal val="visible"/>
                                      </p:to>
                                    </p:set>
                                    <p:animEffect transition="in" filter="box(out)">
                                      <p:cBhvr>
                                        <p:cTn id="27" dur="500"/>
                                        <p:tgtEl>
                                          <p:spTgt spid="1202228">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202243">
                                            <p:txEl>
                                              <p:pRg st="0" end="0"/>
                                            </p:txEl>
                                          </p:spTgt>
                                        </p:tgtEl>
                                        <p:attrNameLst>
                                          <p:attrName>style.visibility</p:attrName>
                                        </p:attrNameLst>
                                      </p:cBhvr>
                                      <p:to>
                                        <p:strVal val="visible"/>
                                      </p:to>
                                    </p:set>
                                    <p:animEffect transition="in" filter="box(out)">
                                      <p:cBhvr>
                                        <p:cTn id="32" dur="500"/>
                                        <p:tgtEl>
                                          <p:spTgt spid="1202243">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202244">
                                            <p:txEl>
                                              <p:pRg st="0" end="0"/>
                                            </p:txEl>
                                          </p:spTgt>
                                        </p:tgtEl>
                                        <p:attrNameLst>
                                          <p:attrName>style.visibility</p:attrName>
                                        </p:attrNameLst>
                                      </p:cBhvr>
                                      <p:to>
                                        <p:strVal val="visible"/>
                                      </p:to>
                                    </p:set>
                                    <p:animEffect transition="in" filter="box(out)">
                                      <p:cBhvr>
                                        <p:cTn id="37" dur="500"/>
                                        <p:tgtEl>
                                          <p:spTgt spid="1202244">
                                            <p:txEl>
                                              <p:pRg st="0" end="0"/>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1202252"/>
                                        </p:tgtEl>
                                        <p:attrNameLst>
                                          <p:attrName>style.visibility</p:attrName>
                                        </p:attrNameLst>
                                      </p:cBhvr>
                                      <p:to>
                                        <p:strVal val="visible"/>
                                      </p:to>
                                    </p:set>
                                    <p:animEffect transition="in" filter="box(out)">
                                      <p:cBhvr>
                                        <p:cTn id="42" dur="500"/>
                                        <p:tgtEl>
                                          <p:spTgt spid="1202252"/>
                                        </p:tgtEl>
                                      </p:cBhvr>
                                    </p:animEffect>
                                  </p:childTnLst>
                                  <p:subTnLs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1202245"/>
                                        </p:tgtEl>
                                        <p:attrNameLst>
                                          <p:attrName>style.visibility</p:attrName>
                                        </p:attrNameLst>
                                      </p:cBhvr>
                                      <p:to>
                                        <p:strVal val="visible"/>
                                      </p:to>
                                    </p:set>
                                    <p:animEffect transition="in" filter="box(out)">
                                      <p:cBhvr>
                                        <p:cTn id="47" dur="500"/>
                                        <p:tgtEl>
                                          <p:spTgt spid="1202245"/>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par>
                          <p:cTn id="48" fill="hold">
                            <p:stCondLst>
                              <p:cond delay="500"/>
                            </p:stCondLst>
                            <p:childTnLst>
                              <p:par>
                                <p:cTn id="49" presetID="4" presetClass="entr" presetSubtype="32" fill="hold" nodeType="afterEffect">
                                  <p:stCondLst>
                                    <p:cond delay="0"/>
                                  </p:stCondLst>
                                  <p:childTnLst>
                                    <p:set>
                                      <p:cBhvr>
                                        <p:cTn id="50" dur="1" fill="hold">
                                          <p:stCondLst>
                                            <p:cond delay="0"/>
                                          </p:stCondLst>
                                        </p:cTn>
                                        <p:tgtEl>
                                          <p:spTgt spid="1202248"/>
                                        </p:tgtEl>
                                        <p:attrNameLst>
                                          <p:attrName>style.visibility</p:attrName>
                                        </p:attrNameLst>
                                      </p:cBhvr>
                                      <p:to>
                                        <p:strVal val="visible"/>
                                      </p:to>
                                    </p:set>
                                    <p:animEffect transition="in" filter="box(out)">
                                      <p:cBhvr>
                                        <p:cTn id="51" dur="500"/>
                                        <p:tgtEl>
                                          <p:spTgt spid="1202248"/>
                                        </p:tgtEl>
                                      </p:cBhvr>
                                    </p:animEffect>
                                  </p:childTnLst>
                                  <p:subTnLst>
                                    <p:audio>
                                      <p:cMediaNode>
                                        <p:cTn display="0" masterRel="sameClick">
                                          <p:stCondLst>
                                            <p:cond evt="begin" delay="0">
                                              <p:tn val="49"/>
                                            </p:cond>
                                          </p:stCondLst>
                                          <p:endCondLst>
                                            <p:cond evt="onStopAudio" delay="0">
                                              <p:tgtEl>
                                                <p:sldTgt/>
                                              </p:tgtEl>
                                            </p:cond>
                                          </p:endCondLst>
                                        </p:cTn>
                                        <p:tgtEl>
                                          <p:sndTgt r:embed="rId2" name="CAMERA.WAV"/>
                                        </p:tgtEl>
                                      </p:cMediaNode>
                                    </p:audio>
                                  </p:subTnLst>
                                </p:cTn>
                              </p:par>
                            </p:childTnLst>
                          </p:cTn>
                        </p:par>
                        <p:par>
                          <p:cTn id="52" fill="hold">
                            <p:stCondLst>
                              <p:cond delay="1000"/>
                            </p:stCondLst>
                            <p:childTnLst>
                              <p:par>
                                <p:cTn id="53" presetID="4" presetClass="entr" presetSubtype="32" fill="hold" grpId="0" nodeType="afterEffect">
                                  <p:stCondLst>
                                    <p:cond delay="0"/>
                                  </p:stCondLst>
                                  <p:childTnLst>
                                    <p:set>
                                      <p:cBhvr>
                                        <p:cTn id="54" dur="1" fill="hold">
                                          <p:stCondLst>
                                            <p:cond delay="0"/>
                                          </p:stCondLst>
                                        </p:cTn>
                                        <p:tgtEl>
                                          <p:spTgt spid="1202251">
                                            <p:txEl>
                                              <p:pRg st="0" end="0"/>
                                            </p:txEl>
                                          </p:spTgt>
                                        </p:tgtEl>
                                        <p:attrNameLst>
                                          <p:attrName>style.visibility</p:attrName>
                                        </p:attrNameLst>
                                      </p:cBhvr>
                                      <p:to>
                                        <p:strVal val="visible"/>
                                      </p:to>
                                    </p:set>
                                    <p:animEffect transition="in" filter="box(out)">
                                      <p:cBhvr>
                                        <p:cTn id="55" dur="500"/>
                                        <p:tgtEl>
                                          <p:spTgt spid="1202251">
                                            <p:txEl>
                                              <p:pRg st="0" end="0"/>
                                            </p:txEl>
                                          </p:spTgt>
                                        </p:tgtEl>
                                      </p:cBhvr>
                                    </p:animEffect>
                                  </p:childTnLst>
                                  <p:subTnLst>
                                    <p:audio>
                                      <p:cMediaNode>
                                        <p:cTn display="0" masterRel="sameClick">
                                          <p:stCondLst>
                                            <p:cond evt="begin" delay="0">
                                              <p:tn val="53"/>
                                            </p:cond>
                                          </p:stCondLst>
                                          <p:endCondLst>
                                            <p:cond evt="onStopAudio" delay="0">
                                              <p:tgtEl>
                                                <p:sldTgt/>
                                              </p:tgtEl>
                                            </p:cond>
                                          </p:endCondLst>
                                        </p:cTn>
                                        <p:tgtEl>
                                          <p:sndTgt r:embed="rId2" name="CAMERA.WAV"/>
                                        </p:tgtEl>
                                      </p:cMediaNode>
                                    </p:audio>
                                  </p:subTnLst>
                                </p:cTn>
                              </p:par>
                            </p:childTnLst>
                          </p:cTn>
                        </p:par>
                      </p:childTnLst>
                    </p:cTn>
                  </p:par>
                  <p:par>
                    <p:cTn id="56" fill="hold">
                      <p:stCondLst>
                        <p:cond delay="indefinite"/>
                      </p:stCondLst>
                      <p:childTnLst>
                        <p:par>
                          <p:cTn id="57" fill="hold">
                            <p:stCondLst>
                              <p:cond delay="0"/>
                            </p:stCondLst>
                            <p:childTnLst>
                              <p:par>
                                <p:cTn id="58" presetID="4" presetClass="entr" presetSubtype="32" fill="hold" grpId="0" nodeType="clickEffect">
                                  <p:stCondLst>
                                    <p:cond delay="0"/>
                                  </p:stCondLst>
                                  <p:childTnLst>
                                    <p:set>
                                      <p:cBhvr>
                                        <p:cTn id="59" dur="1" fill="hold">
                                          <p:stCondLst>
                                            <p:cond delay="0"/>
                                          </p:stCondLst>
                                        </p:cTn>
                                        <p:tgtEl>
                                          <p:spTgt spid="1202265"/>
                                        </p:tgtEl>
                                        <p:attrNameLst>
                                          <p:attrName>style.visibility</p:attrName>
                                        </p:attrNameLst>
                                      </p:cBhvr>
                                      <p:to>
                                        <p:strVal val="visible"/>
                                      </p:to>
                                    </p:set>
                                    <p:animEffect transition="in" filter="box(out)">
                                      <p:cBhvr>
                                        <p:cTn id="60" dur="500"/>
                                        <p:tgtEl>
                                          <p:spTgt spid="1202265"/>
                                        </p:tgtEl>
                                      </p:cBhvr>
                                    </p:animEffect>
                                  </p:childTnLst>
                                  <p:subTnLst>
                                    <p:audio>
                                      <p:cMediaNode>
                                        <p:cTn display="0" masterRel="sameClick">
                                          <p:stCondLst>
                                            <p:cond evt="begin" delay="0">
                                              <p:tn val="58"/>
                                            </p:cond>
                                          </p:stCondLst>
                                          <p:endCondLst>
                                            <p:cond evt="onStopAudio" delay="0">
                                              <p:tgtEl>
                                                <p:sldTgt/>
                                              </p:tgtEl>
                                            </p:cond>
                                          </p:endCondLst>
                                        </p:cTn>
                                        <p:tgtEl>
                                          <p:sndTgt r:embed="rId2" name="CAMERA.WAV"/>
                                        </p:tgtEl>
                                      </p:cMediaNode>
                                    </p:audio>
                                  </p:subTnLst>
                                </p:cTn>
                              </p:par>
                            </p:childTnLst>
                          </p:cTn>
                        </p:par>
                      </p:childTnLst>
                    </p:cTn>
                  </p:par>
                  <p:par>
                    <p:cTn id="61" fill="hold">
                      <p:stCondLst>
                        <p:cond delay="indefinite"/>
                      </p:stCondLst>
                      <p:childTnLst>
                        <p:par>
                          <p:cTn id="62" fill="hold">
                            <p:stCondLst>
                              <p:cond delay="0"/>
                            </p:stCondLst>
                            <p:childTnLst>
                              <p:par>
                                <p:cTn id="63" presetID="4" presetClass="entr" presetSubtype="32" fill="hold" grpId="0" nodeType="clickEffect">
                                  <p:stCondLst>
                                    <p:cond delay="0"/>
                                  </p:stCondLst>
                                  <p:childTnLst>
                                    <p:set>
                                      <p:cBhvr>
                                        <p:cTn id="64" dur="1" fill="hold">
                                          <p:stCondLst>
                                            <p:cond delay="0"/>
                                          </p:stCondLst>
                                        </p:cTn>
                                        <p:tgtEl>
                                          <p:spTgt spid="1202268"/>
                                        </p:tgtEl>
                                        <p:attrNameLst>
                                          <p:attrName>style.visibility</p:attrName>
                                        </p:attrNameLst>
                                      </p:cBhvr>
                                      <p:to>
                                        <p:strVal val="visible"/>
                                      </p:to>
                                    </p:set>
                                    <p:animEffect transition="in" filter="box(out)">
                                      <p:cBhvr>
                                        <p:cTn id="65" dur="500"/>
                                        <p:tgtEl>
                                          <p:spTgt spid="1202268"/>
                                        </p:tgtEl>
                                      </p:cBhvr>
                                    </p:animEffect>
                                  </p:childTnLst>
                                  <p:subTnLst>
                                    <p:audio>
                                      <p:cMediaNode>
                                        <p:cTn display="0" masterRel="sameClick">
                                          <p:stCondLst>
                                            <p:cond evt="begin" delay="0">
                                              <p:tn val="63"/>
                                            </p:cond>
                                          </p:stCondLst>
                                          <p:endCondLst>
                                            <p:cond evt="onStopAudio" delay="0">
                                              <p:tgtEl>
                                                <p:sldTgt/>
                                              </p:tgtEl>
                                            </p:cond>
                                          </p:endCondLst>
                                        </p:cTn>
                                        <p:tgtEl>
                                          <p:sndTgt r:embed="rId2" name="CAMERA.WAV"/>
                                        </p:tgtEl>
                                      </p:cMediaNode>
                                    </p:audio>
                                  </p:subTnLst>
                                </p:cTn>
                              </p:par>
                            </p:childTnLst>
                          </p:cTn>
                        </p:par>
                      </p:childTnLst>
                    </p:cTn>
                  </p:par>
                  <p:par>
                    <p:cTn id="66" fill="hold">
                      <p:stCondLst>
                        <p:cond delay="indefinite"/>
                      </p:stCondLst>
                      <p:childTnLst>
                        <p:par>
                          <p:cTn id="67" fill="hold">
                            <p:stCondLst>
                              <p:cond delay="0"/>
                            </p:stCondLst>
                            <p:childTnLst>
                              <p:par>
                                <p:cTn id="68" presetID="4" presetClass="entr" presetSubtype="32" fill="hold" grpId="0" nodeType="clickEffect">
                                  <p:stCondLst>
                                    <p:cond delay="0"/>
                                  </p:stCondLst>
                                  <p:childTnLst>
                                    <p:set>
                                      <p:cBhvr>
                                        <p:cTn id="69" dur="1" fill="hold">
                                          <p:stCondLst>
                                            <p:cond delay="0"/>
                                          </p:stCondLst>
                                        </p:cTn>
                                        <p:tgtEl>
                                          <p:spTgt spid="1202267"/>
                                        </p:tgtEl>
                                        <p:attrNameLst>
                                          <p:attrName>style.visibility</p:attrName>
                                        </p:attrNameLst>
                                      </p:cBhvr>
                                      <p:to>
                                        <p:strVal val="visible"/>
                                      </p:to>
                                    </p:set>
                                    <p:animEffect transition="in" filter="box(out)">
                                      <p:cBhvr>
                                        <p:cTn id="70" dur="500"/>
                                        <p:tgtEl>
                                          <p:spTgt spid="1202267"/>
                                        </p:tgtEl>
                                      </p:cBhvr>
                                    </p:animEffect>
                                  </p:childTnLst>
                                  <p:subTnLst>
                                    <p:audio>
                                      <p:cMediaNode>
                                        <p:cTn display="0" masterRel="sameClick">
                                          <p:stCondLst>
                                            <p:cond evt="begin" delay="0">
                                              <p:tn val="68"/>
                                            </p:cond>
                                          </p:stCondLst>
                                          <p:endCondLst>
                                            <p:cond evt="onStopAudio" delay="0">
                                              <p:tgtEl>
                                                <p:sldTgt/>
                                              </p:tgtEl>
                                            </p:cond>
                                          </p:endCondLst>
                                        </p:cTn>
                                        <p:tgtEl>
                                          <p:sndTgt r:embed="rId2" name="CAMERA.WAV"/>
                                        </p:tgtEl>
                                      </p:cMediaNode>
                                    </p:audio>
                                  </p:subTnLst>
                                </p:cTn>
                              </p:par>
                            </p:childTnLst>
                          </p:cTn>
                        </p:par>
                      </p:childTnLst>
                    </p:cTn>
                  </p:par>
                  <p:par>
                    <p:cTn id="71" fill="hold">
                      <p:stCondLst>
                        <p:cond delay="indefinite"/>
                      </p:stCondLst>
                      <p:childTnLst>
                        <p:par>
                          <p:cTn id="72" fill="hold">
                            <p:stCondLst>
                              <p:cond delay="0"/>
                            </p:stCondLst>
                            <p:childTnLst>
                              <p:par>
                                <p:cTn id="73" presetID="4" presetClass="entr" presetSubtype="32" fill="hold" grpId="0" nodeType="clickEffect">
                                  <p:stCondLst>
                                    <p:cond delay="0"/>
                                  </p:stCondLst>
                                  <p:childTnLst>
                                    <p:set>
                                      <p:cBhvr>
                                        <p:cTn id="74" dur="1" fill="hold">
                                          <p:stCondLst>
                                            <p:cond delay="0"/>
                                          </p:stCondLst>
                                        </p:cTn>
                                        <p:tgtEl>
                                          <p:spTgt spid="1202180"/>
                                        </p:tgtEl>
                                        <p:attrNameLst>
                                          <p:attrName>style.visibility</p:attrName>
                                        </p:attrNameLst>
                                      </p:cBhvr>
                                      <p:to>
                                        <p:strVal val="visible"/>
                                      </p:to>
                                    </p:set>
                                    <p:animEffect transition="in" filter="box(out)">
                                      <p:cBhvr>
                                        <p:cTn id="75" dur="500"/>
                                        <p:tgtEl>
                                          <p:spTgt spid="1202180"/>
                                        </p:tgtEl>
                                      </p:cBhvr>
                                    </p:animEffect>
                                  </p:childTnLst>
                                  <p:subTnLst>
                                    <p:audio>
                                      <p:cMediaNode>
                                        <p:cTn display="0" masterRel="sameClick">
                                          <p:stCondLst>
                                            <p:cond evt="begin" delay="0">
                                              <p:tn val="73"/>
                                            </p:cond>
                                          </p:stCondLst>
                                          <p:endCondLst>
                                            <p:cond evt="onStopAudio" delay="0">
                                              <p:tgtEl>
                                                <p:sldTgt/>
                                              </p:tgtEl>
                                            </p:cond>
                                          </p:endCondLst>
                                        </p:cTn>
                                        <p:tgtEl>
                                          <p:sndTgt r:embed="rId3" name="chimes.wav"/>
                                        </p:tgtEl>
                                      </p:cMediaNode>
                                    </p:audio>
                                  </p:subTnLst>
                                </p:cTn>
                              </p:par>
                            </p:childTnLst>
                          </p:cTn>
                        </p:par>
                      </p:childTnLst>
                    </p:cTn>
                  </p:par>
                  <p:par>
                    <p:cTn id="76" fill="hold">
                      <p:stCondLst>
                        <p:cond delay="indefinite"/>
                      </p:stCondLst>
                      <p:childTnLst>
                        <p:par>
                          <p:cTn id="77" fill="hold">
                            <p:stCondLst>
                              <p:cond delay="0"/>
                            </p:stCondLst>
                            <p:childTnLst>
                              <p:par>
                                <p:cTn id="78" presetID="4" presetClass="entr" presetSubtype="32" fill="hold" grpId="0" nodeType="clickEffect">
                                  <p:stCondLst>
                                    <p:cond delay="0"/>
                                  </p:stCondLst>
                                  <p:childTnLst>
                                    <p:set>
                                      <p:cBhvr>
                                        <p:cTn id="79" dur="1" fill="hold">
                                          <p:stCondLst>
                                            <p:cond delay="0"/>
                                          </p:stCondLst>
                                        </p:cTn>
                                        <p:tgtEl>
                                          <p:spTgt spid="1202266"/>
                                        </p:tgtEl>
                                        <p:attrNameLst>
                                          <p:attrName>style.visibility</p:attrName>
                                        </p:attrNameLst>
                                      </p:cBhvr>
                                      <p:to>
                                        <p:strVal val="visible"/>
                                      </p:to>
                                    </p:set>
                                    <p:animEffect transition="in" filter="box(out)">
                                      <p:cBhvr>
                                        <p:cTn id="80" dur="500"/>
                                        <p:tgtEl>
                                          <p:spTgt spid="1202266"/>
                                        </p:tgtEl>
                                      </p:cBhvr>
                                    </p:animEffect>
                                  </p:childTnLst>
                                  <p:subTnLst>
                                    <p:audio>
                                      <p:cMediaNode>
                                        <p:cTn display="0" masterRel="sameClick">
                                          <p:stCondLst>
                                            <p:cond evt="begin" delay="0">
                                              <p:tn val="78"/>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2182" grpId="0" animBg="1" autoUpdateAnimBg="0"/>
      <p:bldP spid="1202180" grpId="0" animBg="1" autoUpdateAnimBg="0"/>
      <p:bldP spid="1202227" grpId="0" autoUpdateAnimBg="0" build="p"/>
      <p:bldP spid="1202228" grpId="0" autoUpdateAnimBg="0" build="p"/>
      <p:bldP spid="1202243" grpId="0" autoUpdateAnimBg="0" build="p"/>
      <p:bldP spid="1202244" grpId="0" autoUpdateAnimBg="0" build="p"/>
      <p:bldP spid="1202251" grpId="0" advAuto="0" autoUpdateAnimBg="0" build="p"/>
      <p:bldP spid="1202265" grpId="0" animBg="1" autoUpdateAnimBg="0"/>
      <p:bldP spid="1202266" grpId="0" animBg="1" autoUpdateAnimBg="0"/>
      <p:bldP spid="1202267" grpId="0" animBg="1" autoUpdateAnimBg="0"/>
      <p:bldP spid="1202268"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7669" name="Rectangle 5"/>
          <p:cNvSpPr>
            <a:spLocks noChangeArrowheads="1"/>
          </p:cNvSpPr>
          <p:nvPr/>
        </p:nvSpPr>
        <p:spPr bwMode="auto">
          <a:xfrm>
            <a:off x="733129" y="173038"/>
            <a:ext cx="6494463" cy="457200"/>
          </a:xfrm>
          <a:prstGeom prst="rect">
            <a:avLst/>
          </a:prstGeom>
          <a:noFill/>
          <a:ln w="9525">
            <a:noFill/>
            <a:miter lim="800000"/>
          </a:ln>
          <a:effectLst/>
        </p:spPr>
        <p:txBody>
          <a:bodyPr>
            <a:spAutoFit/>
          </a:bodyPr>
          <a:lstStyle/>
          <a:p>
            <a:pPr marL="457200" indent="-457200">
              <a:lnSpc>
                <a:spcPct val="100000"/>
              </a:lnSpc>
              <a:spcBef>
                <a:spcPct val="0"/>
              </a:spcBef>
            </a:pPr>
            <a:r>
              <a:rPr lang="en-US" altLang="zh-CN" dirty="0">
                <a:solidFill>
                  <a:srgbClr val="CC0099"/>
                </a:solidFill>
                <a:effectLst>
                  <a:outerShdw blurRad="38100" dist="38100" dir="2700000" algn="tl">
                    <a:srgbClr val="000000"/>
                  </a:outerShdw>
                </a:effectLst>
                <a:latin typeface="+mn-lt"/>
                <a:ea typeface="楷体" panose="02010609060101010101" pitchFamily="49" charset="-122"/>
              </a:rPr>
              <a:t>2</a:t>
            </a:r>
            <a:r>
              <a:rPr lang="zh-CN" altLang="en-US" dirty="0">
                <a:solidFill>
                  <a:srgbClr val="CC0099"/>
                </a:solidFill>
                <a:effectLst>
                  <a:outerShdw blurRad="38100" dist="38100" dir="2700000" algn="tl">
                    <a:srgbClr val="000000"/>
                  </a:outerShdw>
                </a:effectLst>
                <a:latin typeface="+mn-lt"/>
                <a:ea typeface="楷体" panose="02010609060101010101" pitchFamily="49" charset="-122"/>
              </a:rPr>
              <a:t>、指针变量与其所指向的变量之间的关系</a:t>
            </a:r>
            <a:endParaRPr lang="zh-CN" altLang="en-US" dirty="0">
              <a:solidFill>
                <a:srgbClr val="CC0099"/>
              </a:solidFill>
              <a:effectLst>
                <a:outerShdw blurRad="38100" dist="38100" dir="2700000" algn="tl">
                  <a:srgbClr val="000000"/>
                </a:outerShdw>
              </a:effectLst>
              <a:latin typeface="+mn-lt"/>
              <a:ea typeface="楷体" panose="02010609060101010101" pitchFamily="49" charset="-122"/>
            </a:endParaRPr>
          </a:p>
        </p:txBody>
      </p:sp>
      <p:sp>
        <p:nvSpPr>
          <p:cNvPr id="1137670" name="AutoShape 6"/>
          <p:cNvSpPr>
            <a:spLocks noChangeArrowheads="1"/>
          </p:cNvSpPr>
          <p:nvPr/>
        </p:nvSpPr>
        <p:spPr bwMode="auto">
          <a:xfrm>
            <a:off x="7125666" y="1014414"/>
            <a:ext cx="863600" cy="141287"/>
          </a:xfrm>
          <a:prstGeom prst="leftRightArrow">
            <a:avLst>
              <a:gd name="adj1" fmla="val 50000"/>
              <a:gd name="adj2" fmla="val 122248"/>
            </a:avLst>
          </a:prstGeom>
          <a:solidFill>
            <a:srgbClr val="FFFFFF"/>
          </a:solidFill>
          <a:ln w="9525">
            <a:solidFill>
              <a:srgbClr val="FF0000"/>
            </a:solidFill>
            <a:miter lim="800000"/>
          </a:ln>
          <a:effectLst>
            <a:outerShdw dist="35921" dir="2700000" algn="ctr" rotWithShape="0">
              <a:schemeClr val="bg2"/>
            </a:outerShdw>
          </a:effectLst>
          <a:scene3d>
            <a:camera prst="orthographicFront"/>
            <a:lightRig rig="threePt" dir="t"/>
          </a:scene3d>
          <a:sp3d>
            <a:bevelT w="114300" prst="hardEdge"/>
          </a:sp3d>
        </p:spPr>
        <p:txBody>
          <a:bodyPr wrap="none" anchor="ctr"/>
          <a:lstStyle/>
          <a:p>
            <a:endParaRPr lang="zh-CN" altLang="en-US"/>
          </a:p>
        </p:txBody>
      </p:sp>
      <p:sp>
        <p:nvSpPr>
          <p:cNvPr id="1137671" name="AutoShape 7"/>
          <p:cNvSpPr>
            <a:spLocks noChangeArrowheads="1"/>
          </p:cNvSpPr>
          <p:nvPr/>
        </p:nvSpPr>
        <p:spPr bwMode="auto">
          <a:xfrm>
            <a:off x="7119316" y="1382714"/>
            <a:ext cx="863600" cy="141287"/>
          </a:xfrm>
          <a:prstGeom prst="leftRightArrow">
            <a:avLst>
              <a:gd name="adj1" fmla="val 50000"/>
              <a:gd name="adj2" fmla="val 122248"/>
            </a:avLst>
          </a:prstGeom>
          <a:solidFill>
            <a:srgbClr val="FFFFFF"/>
          </a:solidFill>
          <a:ln w="9525">
            <a:solidFill>
              <a:srgbClr val="FF0000"/>
            </a:solidFill>
            <a:miter lim="800000"/>
          </a:ln>
          <a:effectLst>
            <a:outerShdw dist="35921" dir="2700000" algn="ctr" rotWithShape="0">
              <a:schemeClr val="bg2"/>
            </a:outerShdw>
          </a:effectLst>
          <a:scene3d>
            <a:camera prst="orthographicFront"/>
            <a:lightRig rig="threePt" dir="t"/>
          </a:scene3d>
          <a:sp3d>
            <a:bevelT w="114300" prst="hardEdge"/>
          </a:sp3d>
        </p:spPr>
        <p:txBody>
          <a:bodyPr wrap="none" anchor="ctr"/>
          <a:lstStyle/>
          <a:p>
            <a:endParaRPr lang="zh-CN" altLang="en-US"/>
          </a:p>
        </p:txBody>
      </p:sp>
      <p:sp>
        <p:nvSpPr>
          <p:cNvPr id="1137672" name="AutoShape 8"/>
          <p:cNvSpPr>
            <a:spLocks noChangeArrowheads="1"/>
          </p:cNvSpPr>
          <p:nvPr/>
        </p:nvSpPr>
        <p:spPr bwMode="auto">
          <a:xfrm>
            <a:off x="7141541" y="1717675"/>
            <a:ext cx="863600" cy="141288"/>
          </a:xfrm>
          <a:prstGeom prst="leftRightArrow">
            <a:avLst>
              <a:gd name="adj1" fmla="val 50000"/>
              <a:gd name="adj2" fmla="val 122247"/>
            </a:avLst>
          </a:prstGeom>
          <a:solidFill>
            <a:srgbClr val="FFFFFF"/>
          </a:solidFill>
          <a:ln w="9525">
            <a:solidFill>
              <a:srgbClr val="FF0000"/>
            </a:solidFill>
            <a:miter lim="800000"/>
          </a:ln>
          <a:effectLst>
            <a:outerShdw dist="35921" dir="2700000" algn="ctr" rotWithShape="0">
              <a:schemeClr val="bg2"/>
            </a:outerShdw>
          </a:effectLst>
          <a:scene3d>
            <a:camera prst="orthographicFront"/>
            <a:lightRig rig="threePt" dir="t"/>
          </a:scene3d>
          <a:sp3d>
            <a:bevelT w="114300" prst="hardEdge"/>
          </a:sp3d>
        </p:spPr>
        <p:txBody>
          <a:bodyPr wrap="none" anchor="ctr"/>
          <a:lstStyle/>
          <a:p>
            <a:endParaRPr lang="zh-CN" altLang="en-US"/>
          </a:p>
        </p:txBody>
      </p:sp>
      <p:grpSp>
        <p:nvGrpSpPr>
          <p:cNvPr id="1137673" name="Group 9"/>
          <p:cNvGrpSpPr/>
          <p:nvPr/>
        </p:nvGrpSpPr>
        <p:grpSpPr bwMode="auto">
          <a:xfrm>
            <a:off x="2639616" y="836713"/>
            <a:ext cx="3025775" cy="1277937"/>
            <a:chOff x="1111" y="754"/>
            <a:chExt cx="1906" cy="805"/>
          </a:xfrm>
        </p:grpSpPr>
        <p:sp>
          <p:nvSpPr>
            <p:cNvPr id="1137674" name="Rectangle 10"/>
            <p:cNvSpPr>
              <a:spLocks noChangeArrowheads="1"/>
            </p:cNvSpPr>
            <p:nvPr/>
          </p:nvSpPr>
          <p:spPr bwMode="auto">
            <a:xfrm>
              <a:off x="1196" y="1006"/>
              <a:ext cx="600" cy="267"/>
            </a:xfrm>
            <a:prstGeom prst="rect">
              <a:avLst/>
            </a:prstGeom>
            <a:gradFill rotWithShape="1">
              <a:gsLst>
                <a:gs pos="0">
                  <a:srgbClr val="FFFF99"/>
                </a:gs>
                <a:gs pos="100000">
                  <a:srgbClr val="FFFFFF"/>
                </a:gs>
              </a:gsLst>
              <a:lin ang="5400000" scaled="1"/>
            </a:gradFill>
            <a:ln w="28575">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lstStyle/>
            <a:p>
              <a:endParaRPr lang="zh-CN" altLang="en-US"/>
            </a:p>
          </p:txBody>
        </p:sp>
        <p:sp>
          <p:nvSpPr>
            <p:cNvPr id="1137675" name="Rectangle 11"/>
            <p:cNvSpPr>
              <a:spLocks noChangeArrowheads="1"/>
            </p:cNvSpPr>
            <p:nvPr/>
          </p:nvSpPr>
          <p:spPr bwMode="auto">
            <a:xfrm>
              <a:off x="2323" y="1024"/>
              <a:ext cx="600" cy="267"/>
            </a:xfrm>
            <a:prstGeom prst="rect">
              <a:avLst/>
            </a:prstGeom>
            <a:gradFill rotWithShape="1">
              <a:gsLst>
                <a:gs pos="0">
                  <a:srgbClr val="FFFF99"/>
                </a:gs>
                <a:gs pos="100000">
                  <a:srgbClr val="FFFFFF"/>
                </a:gs>
              </a:gsLst>
              <a:lin ang="5400000" scaled="1"/>
            </a:gradFill>
            <a:ln w="28575">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3</a:t>
              </a:r>
              <a:endParaRPr lang="en-US" altLang="zh-CN" sz="2000">
                <a:effectLst>
                  <a:outerShdw blurRad="38100" dist="38100" dir="2700000" algn="tl">
                    <a:srgbClr val="FFFFFF"/>
                  </a:outerShdw>
                </a:effectLst>
                <a:ea typeface="宋体" panose="02010600030101010101" pitchFamily="2" charset="-122"/>
              </a:endParaRPr>
            </a:p>
          </p:txBody>
        </p:sp>
        <p:sp>
          <p:nvSpPr>
            <p:cNvPr id="1137676" name="Text Box 12"/>
            <p:cNvSpPr txBox="1">
              <a:spLocks noChangeArrowheads="1"/>
            </p:cNvSpPr>
            <p:nvPr/>
          </p:nvSpPr>
          <p:spPr bwMode="auto">
            <a:xfrm>
              <a:off x="2352" y="790"/>
              <a:ext cx="486" cy="252"/>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zh-CN" altLang="en-US" sz="2000" dirty="0">
                  <a:effectLst>
                    <a:outerShdw blurRad="38100" dist="38100" dir="2700000" algn="tl">
                      <a:srgbClr val="FFFFFF"/>
                    </a:outerShdw>
                  </a:effectLst>
                  <a:latin typeface="+mn-lt"/>
                  <a:ea typeface="楷体" panose="02010609060101010101" pitchFamily="49" charset="-122"/>
                </a:rPr>
                <a:t>变量</a:t>
              </a:r>
              <a:r>
                <a:rPr lang="en-US" altLang="zh-CN" sz="2000" dirty="0" err="1">
                  <a:effectLst>
                    <a:outerShdw blurRad="38100" dist="38100" dir="2700000" algn="tl">
                      <a:srgbClr val="FFFFFF"/>
                    </a:outerShdw>
                  </a:effectLst>
                  <a:latin typeface="+mn-lt"/>
                  <a:ea typeface="楷体" panose="02010609060101010101" pitchFamily="49" charset="-122"/>
                </a:rPr>
                <a:t>i</a:t>
              </a:r>
              <a:endParaRPr lang="en-US" altLang="zh-CN" sz="2000" dirty="0">
                <a:effectLst>
                  <a:outerShdw blurRad="38100" dist="38100" dir="2700000" algn="tl">
                    <a:srgbClr val="FFFFFF"/>
                  </a:outerShdw>
                </a:effectLst>
                <a:latin typeface="+mn-lt"/>
                <a:ea typeface="楷体" panose="02010609060101010101" pitchFamily="49" charset="-122"/>
              </a:endParaRPr>
            </a:p>
          </p:txBody>
        </p:sp>
        <p:sp>
          <p:nvSpPr>
            <p:cNvPr id="1137677" name="Text Box 13"/>
            <p:cNvSpPr txBox="1">
              <a:spLocks noChangeArrowheads="1"/>
            </p:cNvSpPr>
            <p:nvPr/>
          </p:nvSpPr>
          <p:spPr bwMode="auto">
            <a:xfrm>
              <a:off x="1277" y="1014"/>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solidFill>
                    <a:srgbClr val="FF0000"/>
                  </a:solidFill>
                  <a:effectLst>
                    <a:outerShdw blurRad="38100" dist="38100" dir="2700000" algn="tl">
                      <a:srgbClr val="000000"/>
                    </a:outerShdw>
                  </a:effectLst>
                  <a:ea typeface="宋体" panose="02010600030101010101" pitchFamily="2" charset="-122"/>
                </a:rPr>
                <a:t>2000</a:t>
              </a:r>
              <a:endParaRPr lang="en-US" altLang="zh-CN" sz="2000">
                <a:solidFill>
                  <a:srgbClr val="FF0000"/>
                </a:solidFill>
                <a:effectLst>
                  <a:outerShdw blurRad="38100" dist="38100" dir="2700000" algn="tl">
                    <a:srgbClr val="000000"/>
                  </a:outerShdw>
                </a:effectLst>
                <a:ea typeface="宋体" panose="02010600030101010101" pitchFamily="2" charset="-122"/>
              </a:endParaRPr>
            </a:p>
          </p:txBody>
        </p:sp>
        <p:sp>
          <p:nvSpPr>
            <p:cNvPr id="1137678" name="Text Box 14"/>
            <p:cNvSpPr txBox="1">
              <a:spLocks noChangeArrowheads="1"/>
            </p:cNvSpPr>
            <p:nvPr/>
          </p:nvSpPr>
          <p:spPr bwMode="auto">
            <a:xfrm>
              <a:off x="1111" y="754"/>
              <a:ext cx="737"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solidFill>
                    <a:srgbClr val="FF0000"/>
                  </a:solidFill>
                  <a:effectLst>
                    <a:outerShdw blurRad="38100" dist="38100" dir="2700000" algn="tl">
                      <a:srgbClr val="000000"/>
                    </a:outerShdw>
                  </a:effectLst>
                  <a:ea typeface="宋体" panose="02010600030101010101" pitchFamily="2" charset="-122"/>
                </a:rPr>
                <a:t>i_pointer</a:t>
              </a:r>
              <a:endParaRPr lang="en-US" altLang="zh-CN" sz="2000">
                <a:solidFill>
                  <a:srgbClr val="FF0000"/>
                </a:solidFill>
                <a:effectLst>
                  <a:outerShdw blurRad="38100" dist="38100" dir="2700000" algn="tl">
                    <a:srgbClr val="000000"/>
                  </a:outerShdw>
                </a:effectLst>
                <a:ea typeface="宋体" panose="02010600030101010101" pitchFamily="2" charset="-122"/>
              </a:endParaRPr>
            </a:p>
          </p:txBody>
        </p:sp>
        <p:sp>
          <p:nvSpPr>
            <p:cNvPr id="1137679" name="Line 15"/>
            <p:cNvSpPr>
              <a:spLocks noChangeShapeType="1"/>
            </p:cNvSpPr>
            <p:nvPr/>
          </p:nvSpPr>
          <p:spPr bwMode="auto">
            <a:xfrm>
              <a:off x="1829" y="1155"/>
              <a:ext cx="466" cy="0"/>
            </a:xfrm>
            <a:prstGeom prst="line">
              <a:avLst/>
            </a:prstGeom>
            <a:noFill/>
            <a:ln w="28575">
              <a:solidFill>
                <a:srgbClr val="0000FF"/>
              </a:solidFill>
              <a:round/>
              <a:tailEnd type="stealth" w="lg" len="lg"/>
            </a:ln>
            <a:effectLst>
              <a:outerShdw dist="35921" dir="2700000" algn="ctr" rotWithShape="0">
                <a:schemeClr val="bg2"/>
              </a:outerShdw>
            </a:effectLst>
          </p:spPr>
          <p:txBody>
            <a:bodyPr wrap="none" anchor="ctr"/>
            <a:lstStyle/>
            <a:p>
              <a:endParaRPr lang="zh-CN" altLang="en-US"/>
            </a:p>
          </p:txBody>
        </p:sp>
        <p:sp>
          <p:nvSpPr>
            <p:cNvPr id="1137680" name="Text Box 16"/>
            <p:cNvSpPr txBox="1">
              <a:spLocks noChangeArrowheads="1"/>
            </p:cNvSpPr>
            <p:nvPr/>
          </p:nvSpPr>
          <p:spPr bwMode="auto">
            <a:xfrm>
              <a:off x="2200" y="1309"/>
              <a:ext cx="817"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*i_pointer</a:t>
              </a:r>
              <a:endParaRPr lang="en-US" altLang="zh-CN" sz="2000">
                <a:effectLst>
                  <a:outerShdw blurRad="38100" dist="38100" dir="2700000" algn="tl">
                    <a:srgbClr val="FFFFFF"/>
                  </a:outerShdw>
                </a:effectLst>
                <a:ea typeface="宋体" panose="02010600030101010101" pitchFamily="2" charset="-122"/>
              </a:endParaRPr>
            </a:p>
          </p:txBody>
        </p:sp>
      </p:grpSp>
      <p:sp>
        <p:nvSpPr>
          <p:cNvPr id="1137681" name="Text Box 17"/>
          <p:cNvSpPr txBox="1">
            <a:spLocks noChangeArrowheads="1"/>
          </p:cNvSpPr>
          <p:nvPr/>
        </p:nvSpPr>
        <p:spPr bwMode="auto">
          <a:xfrm>
            <a:off x="6657354" y="868364"/>
            <a:ext cx="254000" cy="396875"/>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i</a:t>
            </a:r>
            <a:endParaRPr lang="en-US" altLang="zh-CN" sz="2000">
              <a:effectLst>
                <a:outerShdw blurRad="38100" dist="38100" dir="2700000" algn="tl">
                  <a:srgbClr val="FFFFFF"/>
                </a:outerShdw>
              </a:effectLst>
              <a:ea typeface="宋体" panose="02010600030101010101" pitchFamily="2" charset="-122"/>
            </a:endParaRPr>
          </a:p>
        </p:txBody>
      </p:sp>
      <p:sp>
        <p:nvSpPr>
          <p:cNvPr id="1137682" name="Text Box 18"/>
          <p:cNvSpPr txBox="1">
            <a:spLocks noChangeArrowheads="1"/>
          </p:cNvSpPr>
          <p:nvPr/>
        </p:nvSpPr>
        <p:spPr bwMode="auto">
          <a:xfrm>
            <a:off x="7981330" y="868364"/>
            <a:ext cx="1296987" cy="396875"/>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*i_pointer</a:t>
            </a:r>
            <a:endParaRPr lang="en-US" altLang="zh-CN" sz="2000">
              <a:effectLst>
                <a:outerShdw blurRad="38100" dist="38100" dir="2700000" algn="tl">
                  <a:srgbClr val="FFFFFF"/>
                </a:outerShdw>
              </a:effectLst>
              <a:ea typeface="宋体" panose="02010600030101010101" pitchFamily="2" charset="-122"/>
            </a:endParaRPr>
          </a:p>
        </p:txBody>
      </p:sp>
      <p:sp>
        <p:nvSpPr>
          <p:cNvPr id="1137683" name="Text Box 19"/>
          <p:cNvSpPr txBox="1">
            <a:spLocks noChangeArrowheads="1"/>
          </p:cNvSpPr>
          <p:nvPr/>
        </p:nvSpPr>
        <p:spPr bwMode="auto">
          <a:xfrm>
            <a:off x="6546230" y="1236664"/>
            <a:ext cx="465137" cy="396875"/>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&amp;i</a:t>
            </a:r>
            <a:endParaRPr lang="en-US" altLang="zh-CN" sz="2000">
              <a:effectLst>
                <a:outerShdw blurRad="38100" dist="38100" dir="2700000" algn="tl">
                  <a:srgbClr val="FFFFFF"/>
                </a:outerShdw>
              </a:effectLst>
              <a:ea typeface="宋体" panose="02010600030101010101" pitchFamily="2" charset="-122"/>
            </a:endParaRPr>
          </a:p>
        </p:txBody>
      </p:sp>
      <p:sp>
        <p:nvSpPr>
          <p:cNvPr id="1137684" name="Text Box 20"/>
          <p:cNvSpPr txBox="1">
            <a:spLocks noChangeArrowheads="1"/>
          </p:cNvSpPr>
          <p:nvPr/>
        </p:nvSpPr>
        <p:spPr bwMode="auto">
          <a:xfrm>
            <a:off x="8098805" y="1227139"/>
            <a:ext cx="1169987" cy="396875"/>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i_pointer</a:t>
            </a:r>
            <a:endParaRPr lang="en-US" altLang="zh-CN" sz="2000">
              <a:effectLst>
                <a:outerShdw blurRad="38100" dist="38100" dir="2700000" algn="tl">
                  <a:srgbClr val="FFFFFF"/>
                </a:outerShdw>
              </a:effectLst>
              <a:ea typeface="宋体" panose="02010600030101010101" pitchFamily="2" charset="-122"/>
            </a:endParaRPr>
          </a:p>
        </p:txBody>
      </p:sp>
      <p:sp>
        <p:nvSpPr>
          <p:cNvPr id="1137685" name="Text Box 21"/>
          <p:cNvSpPr txBox="1">
            <a:spLocks noChangeArrowheads="1"/>
          </p:cNvSpPr>
          <p:nvPr/>
        </p:nvSpPr>
        <p:spPr bwMode="auto">
          <a:xfrm>
            <a:off x="6495429" y="1571626"/>
            <a:ext cx="609600" cy="396875"/>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i=3;</a:t>
            </a:r>
            <a:endParaRPr lang="en-US" altLang="zh-CN" sz="2000">
              <a:effectLst>
                <a:outerShdw blurRad="38100" dist="38100" dir="2700000" algn="tl">
                  <a:srgbClr val="FFFFFF"/>
                </a:outerShdw>
              </a:effectLst>
              <a:ea typeface="宋体" panose="02010600030101010101" pitchFamily="2" charset="-122"/>
            </a:endParaRPr>
          </a:p>
        </p:txBody>
      </p:sp>
      <p:sp>
        <p:nvSpPr>
          <p:cNvPr id="1137686" name="Text Box 22"/>
          <p:cNvSpPr txBox="1">
            <a:spLocks noChangeArrowheads="1"/>
          </p:cNvSpPr>
          <p:nvPr/>
        </p:nvSpPr>
        <p:spPr bwMode="auto">
          <a:xfrm>
            <a:off x="7971805" y="1600201"/>
            <a:ext cx="1652587" cy="396875"/>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*i_pointer=3;</a:t>
            </a:r>
            <a:endParaRPr lang="en-US" altLang="zh-CN" sz="2000">
              <a:effectLst>
                <a:outerShdw blurRad="38100" dist="38100" dir="2700000" algn="tl">
                  <a:srgbClr val="FFFFFF"/>
                </a:outerShdw>
              </a:effectLst>
              <a:ea typeface="宋体" panose="02010600030101010101" pitchFamily="2" charset="-122"/>
            </a:endParaRPr>
          </a:p>
        </p:txBody>
      </p:sp>
      <p:sp>
        <p:nvSpPr>
          <p:cNvPr id="1137687" name="Rectangle 23"/>
          <p:cNvSpPr>
            <a:spLocks noChangeArrowheads="1"/>
          </p:cNvSpPr>
          <p:nvPr/>
        </p:nvSpPr>
        <p:spPr bwMode="auto">
          <a:xfrm>
            <a:off x="745829" y="2133600"/>
            <a:ext cx="6494463" cy="457200"/>
          </a:xfrm>
          <a:prstGeom prst="rect">
            <a:avLst/>
          </a:prstGeom>
          <a:noFill/>
          <a:ln w="9525">
            <a:noFill/>
            <a:miter lim="800000"/>
          </a:ln>
          <a:effectLst/>
        </p:spPr>
        <p:txBody>
          <a:bodyPr>
            <a:spAutoFit/>
          </a:bodyPr>
          <a:lstStyle/>
          <a:p>
            <a:pPr marL="457200" indent="-457200">
              <a:lnSpc>
                <a:spcPct val="100000"/>
              </a:lnSpc>
              <a:spcBef>
                <a:spcPct val="0"/>
              </a:spcBef>
            </a:pPr>
            <a:r>
              <a:rPr lang="en-US" altLang="zh-CN">
                <a:solidFill>
                  <a:srgbClr val="CC0099"/>
                </a:solidFill>
                <a:effectLst>
                  <a:outerShdw blurRad="38100" dist="38100" dir="2700000" algn="tl">
                    <a:srgbClr val="000000"/>
                  </a:outerShdw>
                </a:effectLst>
                <a:latin typeface="+mn-lt"/>
                <a:ea typeface="楷体" panose="02010609060101010101" pitchFamily="49" charset="-122"/>
              </a:rPr>
              <a:t>3</a:t>
            </a:r>
            <a:r>
              <a:rPr lang="zh-CN" altLang="en-US">
                <a:solidFill>
                  <a:srgbClr val="CC0099"/>
                </a:solidFill>
                <a:effectLst>
                  <a:outerShdw blurRad="38100" dist="38100" dir="2700000" algn="tl">
                    <a:srgbClr val="000000"/>
                  </a:outerShdw>
                </a:effectLst>
                <a:latin typeface="+mn-lt"/>
                <a:ea typeface="楷体" panose="02010609060101010101" pitchFamily="49" charset="-122"/>
              </a:rPr>
              <a:t>、指针变量的定义</a:t>
            </a:r>
            <a:endParaRPr lang="zh-CN" altLang="en-US">
              <a:solidFill>
                <a:srgbClr val="CC0099"/>
              </a:solidFill>
              <a:effectLst>
                <a:outerShdw blurRad="38100" dist="38100" dir="2700000" algn="tl">
                  <a:srgbClr val="000000"/>
                </a:outerShdw>
              </a:effectLst>
              <a:latin typeface="+mn-lt"/>
              <a:ea typeface="楷体" panose="02010609060101010101" pitchFamily="49" charset="-122"/>
            </a:endParaRPr>
          </a:p>
        </p:txBody>
      </p:sp>
      <p:sp>
        <p:nvSpPr>
          <p:cNvPr id="1137688" name="Rectangle 24"/>
          <p:cNvSpPr>
            <a:spLocks noChangeArrowheads="1"/>
          </p:cNvSpPr>
          <p:nvPr/>
        </p:nvSpPr>
        <p:spPr bwMode="auto">
          <a:xfrm>
            <a:off x="1176041" y="2678113"/>
            <a:ext cx="1771650" cy="457200"/>
          </a:xfrm>
          <a:prstGeom prst="rect">
            <a:avLst/>
          </a:prstGeom>
          <a:noFill/>
          <a:ln w="9525">
            <a:noFill/>
            <a:miter lim="800000"/>
          </a:ln>
          <a:effectLst/>
        </p:spPr>
        <p:txBody>
          <a:bodyPr>
            <a:spAutoFit/>
          </a:bodyPr>
          <a:lstStyle/>
          <a:p>
            <a:pPr marL="457200" indent="-457200">
              <a:lnSpc>
                <a:spcPct val="100000"/>
              </a:lnSpc>
              <a:spcBef>
                <a:spcPct val="0"/>
              </a:spcBef>
            </a:pPr>
            <a:r>
              <a:rPr lang="zh-CN" altLang="en-US">
                <a:effectLst>
                  <a:outerShdw blurRad="38100" dist="38100" dir="2700000" algn="tl">
                    <a:srgbClr val="FFFFFF"/>
                  </a:outerShdw>
                </a:effectLst>
                <a:latin typeface="+mn-lt"/>
                <a:ea typeface="楷体" panose="02010609060101010101" pitchFamily="49" charset="-122"/>
              </a:rPr>
              <a:t>一般形式：</a:t>
            </a:r>
            <a:endParaRPr lang="zh-CN" altLang="en-US">
              <a:effectLst>
                <a:outerShdw blurRad="38100" dist="38100" dir="2700000" algn="tl">
                  <a:srgbClr val="FFFFFF"/>
                </a:outerShdw>
              </a:effectLst>
              <a:latin typeface="+mn-lt"/>
              <a:ea typeface="楷体" panose="02010609060101010101" pitchFamily="49" charset="-122"/>
            </a:endParaRPr>
          </a:p>
        </p:txBody>
      </p:sp>
      <p:sp>
        <p:nvSpPr>
          <p:cNvPr id="1137689" name="Text Box 25"/>
          <p:cNvSpPr txBox="1">
            <a:spLocks noChangeArrowheads="1"/>
          </p:cNvSpPr>
          <p:nvPr/>
        </p:nvSpPr>
        <p:spPr bwMode="auto">
          <a:xfrm>
            <a:off x="2754016" y="2708276"/>
            <a:ext cx="6654352" cy="474663"/>
          </a:xfrm>
          <a:prstGeom prst="rect">
            <a:avLst/>
          </a:prstGeom>
          <a:gradFill rotWithShape="1">
            <a:gsLst>
              <a:gs pos="0">
                <a:srgbClr val="FFFF99"/>
              </a:gs>
              <a:gs pos="100000">
                <a:srgbClr val="FFFF99">
                  <a:gamma/>
                  <a:shade val="57647"/>
                  <a:invGamma/>
                </a:srgbClr>
              </a:gs>
            </a:gsLst>
            <a:lin ang="5400000" scaled="1"/>
          </a:gradFill>
          <a:ln w="38100">
            <a:solidFill>
              <a:schemeClr val="accent1">
                <a:lumMod val="50000"/>
              </a:schemeClr>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lnSpc>
                <a:spcPct val="100000"/>
              </a:lnSpc>
              <a:spcBef>
                <a:spcPct val="0"/>
              </a:spcBef>
            </a:pPr>
            <a:r>
              <a:rPr lang="en-US" altLang="zh-CN" sz="2000" dirty="0">
                <a:effectLst>
                  <a:outerShdw blurRad="38100" dist="38100" dir="2700000" algn="tl">
                    <a:srgbClr val="FFFFFF"/>
                  </a:outerShdw>
                </a:effectLst>
                <a:latin typeface="+mn-lt"/>
                <a:ea typeface="隶书" panose="02010509060101010101" pitchFamily="49" charset="-122"/>
              </a:rPr>
              <a:t>[</a:t>
            </a:r>
            <a:r>
              <a:rPr lang="zh-CN" altLang="en-US" sz="2000" dirty="0">
                <a:effectLst>
                  <a:outerShdw blurRad="38100" dist="38100" dir="2700000" algn="tl">
                    <a:srgbClr val="FFFFFF"/>
                  </a:outerShdw>
                </a:effectLst>
                <a:latin typeface="+mn-lt"/>
                <a:ea typeface="隶书" panose="02010509060101010101" pitchFamily="49" charset="-122"/>
              </a:rPr>
              <a:t>存储类型</a:t>
            </a:r>
            <a:r>
              <a:rPr lang="en-US" altLang="zh-CN" sz="2000" dirty="0">
                <a:effectLst>
                  <a:outerShdw blurRad="38100" dist="38100" dir="2700000" algn="tl">
                    <a:srgbClr val="FFFFFF"/>
                  </a:outerShdw>
                </a:effectLst>
                <a:latin typeface="+mn-lt"/>
                <a:ea typeface="隶书" panose="02010509060101010101" pitchFamily="49" charset="-122"/>
              </a:rPr>
              <a:t>]       </a:t>
            </a:r>
            <a:r>
              <a:rPr lang="zh-CN" altLang="en-US" sz="2000" dirty="0">
                <a:effectLst>
                  <a:outerShdw blurRad="38100" dist="38100" dir="2700000" algn="tl">
                    <a:srgbClr val="FFFFFF"/>
                  </a:outerShdw>
                </a:effectLst>
                <a:latin typeface="+mn-lt"/>
                <a:ea typeface="隶书" panose="02010509060101010101" pitchFamily="49" charset="-122"/>
              </a:rPr>
              <a:t>数据类型符        </a:t>
            </a:r>
            <a:r>
              <a:rPr lang="zh-CN" altLang="en-US" sz="2000" dirty="0">
                <a:solidFill>
                  <a:srgbClr val="FF0000"/>
                </a:solidFill>
                <a:effectLst>
                  <a:outerShdw blurRad="38100" dist="38100" dir="2700000" algn="tl">
                    <a:srgbClr val="000000"/>
                  </a:outerShdw>
                </a:effectLst>
                <a:latin typeface="+mn-lt"/>
                <a:ea typeface="隶书" panose="02010509060101010101" pitchFamily="49" charset="-122"/>
              </a:rPr>
              <a:t>*</a:t>
            </a:r>
            <a:r>
              <a:rPr lang="zh-CN" altLang="en-US" sz="2000" dirty="0">
                <a:effectLst>
                  <a:outerShdw blurRad="38100" dist="38100" dir="2700000" algn="tl">
                    <a:srgbClr val="FFFFFF"/>
                  </a:outerShdw>
                </a:effectLst>
                <a:latin typeface="+mn-lt"/>
                <a:ea typeface="隶书" panose="02010509060101010101" pitchFamily="49" charset="-122"/>
              </a:rPr>
              <a:t>变量名；</a:t>
            </a:r>
            <a:endParaRPr lang="zh-CN" altLang="en-US" sz="2000" dirty="0">
              <a:effectLst>
                <a:outerShdw blurRad="38100" dist="38100" dir="2700000" algn="tl">
                  <a:srgbClr val="FFFFFF"/>
                </a:outerShdw>
              </a:effectLst>
              <a:latin typeface="+mn-lt"/>
              <a:ea typeface="隶书" panose="02010509060101010101" pitchFamily="49" charset="-122"/>
            </a:endParaRPr>
          </a:p>
        </p:txBody>
      </p:sp>
      <p:sp>
        <p:nvSpPr>
          <p:cNvPr id="1137693" name="AutoShape 29"/>
          <p:cNvSpPr>
            <a:spLocks noChangeArrowheads="1"/>
          </p:cNvSpPr>
          <p:nvPr/>
        </p:nvSpPr>
        <p:spPr bwMode="auto">
          <a:xfrm>
            <a:off x="2830087" y="3646988"/>
            <a:ext cx="3049889" cy="445088"/>
          </a:xfrm>
          <a:prstGeom prst="wedgeRoundRectCallout">
            <a:avLst>
              <a:gd name="adj1" fmla="val -7319"/>
              <a:gd name="adj2" fmla="val -183134"/>
              <a:gd name="adj3" fmla="val 16667"/>
            </a:avLst>
          </a:prstGeom>
          <a:gradFill rotWithShape="1">
            <a:gsLst>
              <a:gs pos="0">
                <a:srgbClr val="00FFFF"/>
              </a:gs>
              <a:gs pos="100000">
                <a:srgbClr val="FFFFFF"/>
              </a:gs>
            </a:gsLst>
            <a:lin ang="5400000" scaled="1"/>
          </a:gradFill>
          <a:ln w="28575">
            <a:solidFill>
              <a:srgbClr val="339966"/>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algn="ctr">
              <a:lnSpc>
                <a:spcPct val="100000"/>
              </a:lnSpc>
              <a:spcBef>
                <a:spcPct val="0"/>
              </a:spcBef>
            </a:pPr>
            <a:r>
              <a:rPr lang="zh-CN" altLang="en-US" sz="2000">
                <a:solidFill>
                  <a:srgbClr val="CC0099"/>
                </a:solidFill>
                <a:effectLst>
                  <a:outerShdw blurRad="38100" dist="38100" dir="2700000" algn="tl">
                    <a:srgbClr val="000000"/>
                  </a:outerShdw>
                </a:effectLst>
                <a:ea typeface="隶书" panose="02010509060101010101" pitchFamily="49" charset="-122"/>
              </a:rPr>
              <a:t>指针变量本身的存储类型</a:t>
            </a:r>
            <a:endParaRPr lang="zh-CN" altLang="en-US" sz="2000">
              <a:solidFill>
                <a:srgbClr val="CC0099"/>
              </a:solidFill>
              <a:effectLst>
                <a:outerShdw blurRad="38100" dist="38100" dir="2700000" algn="tl">
                  <a:srgbClr val="000000"/>
                </a:outerShdw>
              </a:effectLst>
              <a:ea typeface="隶书" panose="02010509060101010101" pitchFamily="49" charset="-122"/>
            </a:endParaRPr>
          </a:p>
        </p:txBody>
      </p:sp>
      <p:sp>
        <p:nvSpPr>
          <p:cNvPr id="1137694" name="Text Box 30"/>
          <p:cNvSpPr txBox="1">
            <a:spLocks noChangeArrowheads="1"/>
          </p:cNvSpPr>
          <p:nvPr/>
        </p:nvSpPr>
        <p:spPr bwMode="auto">
          <a:xfrm>
            <a:off x="1271464" y="4762500"/>
            <a:ext cx="10009112" cy="1955800"/>
          </a:xfrm>
          <a:prstGeom prst="rect">
            <a:avLst/>
          </a:prstGeom>
          <a:gradFill rotWithShape="1">
            <a:gsLst>
              <a:gs pos="0">
                <a:srgbClr val="00FFFF"/>
              </a:gs>
              <a:gs pos="100000">
                <a:srgbClr val="00FFFF">
                  <a:gamma/>
                  <a:shade val="78824"/>
                  <a:invGamma/>
                </a:srgbClr>
              </a:gs>
            </a:gsLst>
            <a:lin ang="5400000" scaled="1"/>
          </a:gradFill>
          <a:ln w="38100">
            <a:solidFill>
              <a:srgbClr val="FF0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pPr>
              <a:lnSpc>
                <a:spcPct val="100000"/>
              </a:lnSpc>
              <a:spcBef>
                <a:spcPct val="0"/>
              </a:spcBef>
            </a:pPr>
            <a:r>
              <a:rPr lang="zh-CN" altLang="en-US" dirty="0">
                <a:solidFill>
                  <a:srgbClr val="FF0000"/>
                </a:solidFill>
                <a:effectLst>
                  <a:outerShdw blurRad="38100" dist="38100" dir="2700000" algn="tl">
                    <a:srgbClr val="000000"/>
                  </a:outerShdw>
                </a:effectLst>
                <a:ea typeface="隶书" panose="02010509060101010101" pitchFamily="49" charset="-122"/>
              </a:rPr>
              <a:t>注意：</a:t>
            </a:r>
            <a:endParaRPr lang="zh-CN" altLang="en-US" dirty="0">
              <a:solidFill>
                <a:srgbClr val="FF0000"/>
              </a:solidFill>
              <a:effectLst>
                <a:outerShdw blurRad="38100" dist="38100" dir="2700000" algn="tl">
                  <a:srgbClr val="000000"/>
                </a:outerShdw>
              </a:effectLst>
              <a:ea typeface="隶书" panose="02010509060101010101" pitchFamily="49" charset="-122"/>
            </a:endParaRPr>
          </a:p>
          <a:p>
            <a:pPr lvl="1">
              <a:lnSpc>
                <a:spcPct val="100000"/>
              </a:lnSpc>
              <a:spcBef>
                <a:spcPct val="0"/>
              </a:spcBef>
              <a:buFont typeface="Wingdings" panose="05000000000000000000" pitchFamily="2" charset="2"/>
              <a:buChar char="Ø"/>
            </a:pPr>
            <a:r>
              <a:rPr lang="zh-CN" altLang="en-US" dirty="0">
                <a:effectLst>
                  <a:outerShdw blurRad="38100" dist="38100" dir="2700000" algn="tl">
                    <a:srgbClr val="FFFFFF"/>
                  </a:outerShdw>
                </a:effectLst>
                <a:ea typeface="隶书" panose="02010509060101010101" pitchFamily="49" charset="-122"/>
              </a:rPr>
              <a:t> </a:t>
            </a:r>
            <a:r>
              <a:rPr lang="en-US" altLang="zh-CN" dirty="0" err="1">
                <a:effectLst>
                  <a:outerShdw blurRad="38100" dist="38100" dir="2700000" algn="tl">
                    <a:srgbClr val="FFFFFF"/>
                  </a:outerShdw>
                </a:effectLst>
                <a:ea typeface="隶书" panose="02010509060101010101" pitchFamily="49" charset="-122"/>
              </a:rPr>
              <a:t>int</a:t>
            </a:r>
            <a:r>
              <a:rPr lang="en-US" altLang="zh-CN" dirty="0">
                <a:effectLst>
                  <a:outerShdw blurRad="38100" dist="38100" dir="2700000" algn="tl">
                    <a:srgbClr val="FFFFFF"/>
                  </a:outerShdw>
                </a:effectLst>
                <a:ea typeface="隶书" panose="02010509060101010101" pitchFamily="49" charset="-122"/>
              </a:rPr>
              <a:t>   *p1, *p2;   </a:t>
            </a:r>
            <a:r>
              <a:rPr lang="zh-CN" altLang="zh-CN" dirty="0">
                <a:effectLst>
                  <a:outerShdw blurRad="38100" dist="38100" dir="2700000" algn="tl">
                    <a:srgbClr val="FFFFFF"/>
                  </a:outerShdw>
                </a:effectLst>
                <a:ea typeface="隶书" panose="02010509060101010101" pitchFamily="49" charset="-122"/>
              </a:rPr>
              <a:t>与   </a:t>
            </a:r>
            <a:r>
              <a:rPr lang="en-US" altLang="zh-CN" dirty="0" err="1">
                <a:effectLst>
                  <a:outerShdw blurRad="38100" dist="38100" dir="2700000" algn="tl">
                    <a:srgbClr val="FFFFFF"/>
                  </a:outerShdw>
                </a:effectLst>
                <a:ea typeface="隶书" panose="02010509060101010101" pitchFamily="49" charset="-122"/>
              </a:rPr>
              <a:t>int</a:t>
            </a:r>
            <a:r>
              <a:rPr lang="en-US" altLang="zh-CN" dirty="0">
                <a:effectLst>
                  <a:outerShdw blurRad="38100" dist="38100" dir="2700000" algn="tl">
                    <a:srgbClr val="FFFFFF"/>
                  </a:outerShdw>
                </a:effectLst>
                <a:ea typeface="隶书" panose="02010509060101010101" pitchFamily="49" charset="-122"/>
              </a:rPr>
              <a:t>   *p1, p2;</a:t>
            </a:r>
            <a:endParaRPr lang="en-US" altLang="zh-CN" dirty="0">
              <a:effectLst>
                <a:outerShdw blurRad="38100" dist="38100" dir="2700000" algn="tl">
                  <a:srgbClr val="FFFFFF"/>
                </a:outerShdw>
              </a:effectLst>
              <a:ea typeface="隶书" panose="02010509060101010101" pitchFamily="49" charset="-122"/>
            </a:endParaRPr>
          </a:p>
          <a:p>
            <a:pPr lvl="1">
              <a:lnSpc>
                <a:spcPct val="100000"/>
              </a:lnSpc>
              <a:spcBef>
                <a:spcPct val="0"/>
              </a:spcBef>
              <a:buFont typeface="Wingdings" panose="05000000000000000000" pitchFamily="2" charset="2"/>
              <a:buChar char="Ø"/>
            </a:pPr>
            <a:r>
              <a:rPr lang="en-US" altLang="zh-CN" dirty="0">
                <a:effectLst>
                  <a:outerShdw blurRad="38100" dist="38100" dir="2700000" algn="tl">
                    <a:srgbClr val="FFFFFF"/>
                  </a:outerShdw>
                </a:effectLst>
                <a:ea typeface="隶书" panose="02010509060101010101" pitchFamily="49" charset="-122"/>
              </a:rPr>
              <a:t> </a:t>
            </a:r>
            <a:r>
              <a:rPr lang="zh-CN" altLang="zh-CN" dirty="0">
                <a:effectLst>
                  <a:outerShdw blurRad="38100" dist="38100" dir="2700000" algn="tl">
                    <a:srgbClr val="FFFFFF"/>
                  </a:outerShdw>
                </a:effectLst>
                <a:ea typeface="隶书" panose="02010509060101010101" pitchFamily="49" charset="-122"/>
              </a:rPr>
              <a:t>指针变量名是</a:t>
            </a:r>
            <a:r>
              <a:rPr lang="en-US" altLang="zh-CN" dirty="0">
                <a:effectLst>
                  <a:outerShdw blurRad="38100" dist="38100" dir="2700000" algn="tl">
                    <a:srgbClr val="FFFFFF"/>
                  </a:outerShdw>
                </a:effectLst>
                <a:ea typeface="隶书" panose="02010509060101010101" pitchFamily="49" charset="-122"/>
              </a:rPr>
              <a:t>p1,p2 ,</a:t>
            </a:r>
            <a:r>
              <a:rPr lang="zh-CN" altLang="zh-CN" dirty="0">
                <a:effectLst>
                  <a:outerShdw blurRad="38100" dist="38100" dir="2700000" algn="tl">
                    <a:srgbClr val="FFFFFF"/>
                  </a:outerShdw>
                </a:effectLst>
                <a:ea typeface="隶书" panose="02010509060101010101" pitchFamily="49" charset="-122"/>
              </a:rPr>
              <a:t>不是*</a:t>
            </a:r>
            <a:r>
              <a:rPr lang="en-US" altLang="zh-CN" dirty="0">
                <a:effectLst>
                  <a:outerShdw blurRad="38100" dist="38100" dir="2700000" algn="tl">
                    <a:srgbClr val="FFFFFF"/>
                  </a:outerShdw>
                </a:effectLst>
                <a:ea typeface="隶书" panose="02010509060101010101" pitchFamily="49" charset="-122"/>
              </a:rPr>
              <a:t>p1,*p2</a:t>
            </a:r>
            <a:endParaRPr lang="en-US" altLang="zh-CN" dirty="0">
              <a:effectLst>
                <a:outerShdw blurRad="38100" dist="38100" dir="2700000" algn="tl">
                  <a:srgbClr val="FFFFFF"/>
                </a:outerShdw>
              </a:effectLst>
              <a:ea typeface="隶书" panose="02010509060101010101" pitchFamily="49" charset="-122"/>
            </a:endParaRPr>
          </a:p>
          <a:p>
            <a:pPr lvl="1">
              <a:lnSpc>
                <a:spcPct val="100000"/>
              </a:lnSpc>
              <a:spcBef>
                <a:spcPct val="0"/>
              </a:spcBef>
              <a:buFont typeface="Wingdings" panose="05000000000000000000" pitchFamily="2" charset="2"/>
              <a:buChar char="Ø"/>
            </a:pPr>
            <a:r>
              <a:rPr lang="en-US" altLang="zh-CN" dirty="0">
                <a:effectLst>
                  <a:outerShdw blurRad="38100" dist="38100" dir="2700000" algn="tl">
                    <a:srgbClr val="FFFFFF"/>
                  </a:outerShdw>
                </a:effectLst>
                <a:ea typeface="隶书" panose="02010509060101010101" pitchFamily="49" charset="-122"/>
              </a:rPr>
              <a:t> </a:t>
            </a:r>
            <a:r>
              <a:rPr lang="zh-CN" altLang="zh-CN" dirty="0">
                <a:effectLst>
                  <a:outerShdw blurRad="38100" dist="38100" dir="2700000" algn="tl">
                    <a:srgbClr val="FFFFFF"/>
                  </a:outerShdw>
                </a:effectLst>
                <a:ea typeface="隶书" panose="02010509060101010101" pitchFamily="49" charset="-122"/>
              </a:rPr>
              <a:t>指针变量只能指向定义时所规定类型的变量</a:t>
            </a:r>
            <a:endParaRPr lang="zh-CN" altLang="zh-CN" dirty="0">
              <a:effectLst>
                <a:outerShdw blurRad="38100" dist="38100" dir="2700000" algn="tl">
                  <a:srgbClr val="FFFFFF"/>
                </a:outerShdw>
              </a:effectLst>
              <a:ea typeface="隶书" panose="02010509060101010101" pitchFamily="49" charset="-122"/>
            </a:endParaRPr>
          </a:p>
          <a:p>
            <a:pPr lvl="1">
              <a:lnSpc>
                <a:spcPct val="100000"/>
              </a:lnSpc>
              <a:spcBef>
                <a:spcPct val="0"/>
              </a:spcBef>
              <a:buFont typeface="Wingdings" panose="05000000000000000000" pitchFamily="2" charset="2"/>
              <a:buChar char="Ø"/>
            </a:pPr>
            <a:r>
              <a:rPr lang="zh-CN" altLang="en-US" dirty="0">
                <a:effectLst>
                  <a:outerShdw blurRad="38100" dist="38100" dir="2700000" algn="tl">
                    <a:srgbClr val="FFFFFF"/>
                  </a:outerShdw>
                </a:effectLst>
                <a:ea typeface="隶书" panose="02010509060101010101" pitchFamily="49" charset="-122"/>
              </a:rPr>
              <a:t> </a:t>
            </a:r>
            <a:r>
              <a:rPr lang="zh-CN" altLang="zh-CN" dirty="0">
                <a:effectLst>
                  <a:outerShdw blurRad="38100" dist="38100" dir="2700000" algn="tl">
                    <a:srgbClr val="FFFFFF"/>
                  </a:outerShdw>
                </a:effectLst>
                <a:ea typeface="隶书" panose="02010509060101010101" pitchFamily="49" charset="-122"/>
              </a:rPr>
              <a:t>指针变量定义后，变量值不确定，应用前必须先赋值</a:t>
            </a:r>
            <a:endParaRPr lang="zh-CN" altLang="en-US" dirty="0">
              <a:effectLst>
                <a:outerShdw blurRad="38100" dist="38100" dir="2700000" algn="tl">
                  <a:srgbClr val="FFFFFF"/>
                </a:outerShdw>
              </a:effectLst>
              <a:ea typeface="隶书" panose="02010509060101010101" pitchFamily="49" charset="-122"/>
            </a:endParaRPr>
          </a:p>
        </p:txBody>
      </p:sp>
      <p:grpSp>
        <p:nvGrpSpPr>
          <p:cNvPr id="1137696" name="Group 32"/>
          <p:cNvGrpSpPr/>
          <p:nvPr/>
        </p:nvGrpSpPr>
        <p:grpSpPr bwMode="auto">
          <a:xfrm>
            <a:off x="-9822" y="0"/>
            <a:ext cx="446088" cy="6858000"/>
            <a:chOff x="0" y="0"/>
            <a:chExt cx="281" cy="4320"/>
          </a:xfrm>
        </p:grpSpPr>
        <p:sp>
          <p:nvSpPr>
            <p:cNvPr id="1137697" name="Text Box 33"/>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37698" name="Text Box 34"/>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
        <p:nvSpPr>
          <p:cNvPr id="1137692" name="AutoShape 28"/>
          <p:cNvSpPr>
            <a:spLocks noChangeArrowheads="1"/>
          </p:cNvSpPr>
          <p:nvPr/>
        </p:nvSpPr>
        <p:spPr bwMode="auto">
          <a:xfrm>
            <a:off x="4513723" y="3646988"/>
            <a:ext cx="3310469" cy="445088"/>
          </a:xfrm>
          <a:prstGeom prst="wedgeRoundRectCallout">
            <a:avLst>
              <a:gd name="adj1" fmla="val -5787"/>
              <a:gd name="adj2" fmla="val -179519"/>
              <a:gd name="adj3" fmla="val 16667"/>
            </a:avLst>
          </a:prstGeom>
          <a:gradFill rotWithShape="1">
            <a:gsLst>
              <a:gs pos="0">
                <a:srgbClr val="00FFFF"/>
              </a:gs>
              <a:gs pos="100000">
                <a:srgbClr val="FFFFFF"/>
              </a:gs>
            </a:gsLst>
            <a:lin ang="5400000" scaled="1"/>
          </a:gradFill>
          <a:ln w="28575">
            <a:solidFill>
              <a:srgbClr val="339966"/>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algn="ctr">
              <a:lnSpc>
                <a:spcPct val="100000"/>
              </a:lnSpc>
              <a:spcBef>
                <a:spcPct val="0"/>
              </a:spcBef>
            </a:pPr>
            <a:r>
              <a:rPr lang="zh-CN" altLang="en-US" sz="2000">
                <a:solidFill>
                  <a:srgbClr val="CC0099"/>
                </a:solidFill>
                <a:effectLst>
                  <a:outerShdw blurRad="38100" dist="38100" dir="2700000" algn="tl">
                    <a:srgbClr val="000000"/>
                  </a:outerShdw>
                </a:effectLst>
                <a:ea typeface="隶书" panose="02010509060101010101" pitchFamily="49" charset="-122"/>
              </a:rPr>
              <a:t>指针的目标变量的数据类型</a:t>
            </a:r>
            <a:endParaRPr lang="zh-CN" altLang="en-US" sz="2000">
              <a:solidFill>
                <a:srgbClr val="CC0099"/>
              </a:solidFill>
              <a:effectLst>
                <a:outerShdw blurRad="38100" dist="38100" dir="2700000" algn="tl">
                  <a:srgbClr val="000000"/>
                </a:outerShdw>
              </a:effectLst>
              <a:ea typeface="隶书" panose="02010509060101010101" pitchFamily="49" charset="-122"/>
            </a:endParaRPr>
          </a:p>
        </p:txBody>
      </p:sp>
      <p:sp>
        <p:nvSpPr>
          <p:cNvPr id="1137691" name="AutoShape 27"/>
          <p:cNvSpPr>
            <a:spLocks noChangeArrowheads="1"/>
          </p:cNvSpPr>
          <p:nvPr/>
        </p:nvSpPr>
        <p:spPr bwMode="auto">
          <a:xfrm>
            <a:off x="5335189" y="3645024"/>
            <a:ext cx="2311602" cy="785606"/>
          </a:xfrm>
          <a:prstGeom prst="wedgeRoundRectCallout">
            <a:avLst>
              <a:gd name="adj1" fmla="val 33049"/>
              <a:gd name="adj2" fmla="val -136241"/>
              <a:gd name="adj3" fmla="val 16667"/>
            </a:avLst>
          </a:prstGeom>
          <a:gradFill rotWithShape="1">
            <a:gsLst>
              <a:gs pos="0">
                <a:srgbClr val="00FFFF"/>
              </a:gs>
              <a:gs pos="100000">
                <a:srgbClr val="FFFFFF"/>
              </a:gs>
            </a:gsLst>
            <a:lin ang="5400000" scaled="1"/>
          </a:gradFill>
          <a:ln w="28575">
            <a:solidFill>
              <a:srgbClr val="339966"/>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algn="ctr">
              <a:lnSpc>
                <a:spcPct val="100000"/>
              </a:lnSpc>
              <a:spcBef>
                <a:spcPct val="0"/>
              </a:spcBef>
            </a:pPr>
            <a:r>
              <a:rPr lang="zh-CN" altLang="en-US" sz="200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表示定义指针变量</a:t>
            </a:r>
            <a:endParaRPr lang="zh-CN" altLang="en-US" sz="200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pPr algn="ctr">
              <a:lnSpc>
                <a:spcPct val="100000"/>
              </a:lnSpc>
              <a:spcBef>
                <a:spcPct val="0"/>
              </a:spcBef>
            </a:pPr>
            <a:r>
              <a:rPr lang="zh-CN" altLang="en-US" sz="200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不是</a:t>
            </a:r>
            <a:r>
              <a:rPr lang="zh-CN" altLang="en-US" sz="2000">
                <a:solidFill>
                  <a:srgbClr val="CC0099"/>
                </a:solidFill>
                <a:effectLst>
                  <a:outerShdw blurRad="38100" dist="38100" dir="2700000" algn="tl">
                    <a:srgbClr val="000000"/>
                  </a:outerShdw>
                </a:effectLst>
                <a:latin typeface="Times New Roman" panose="02020603050405020304"/>
                <a:ea typeface="隶书" panose="02010509060101010101" pitchFamily="49" charset="-122"/>
              </a:rPr>
              <a:t>‘</a:t>
            </a:r>
            <a:r>
              <a:rPr lang="zh-CN" altLang="en-US" sz="200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sz="2000">
                <a:solidFill>
                  <a:srgbClr val="CC0099"/>
                </a:solidFill>
                <a:effectLst>
                  <a:outerShdw blurRad="38100" dist="38100" dir="2700000" algn="tl">
                    <a:srgbClr val="000000"/>
                  </a:outerShdw>
                </a:effectLst>
                <a:latin typeface="Times New Roman" panose="02020603050405020304"/>
                <a:ea typeface="隶书" panose="02010509060101010101" pitchFamily="49" charset="-122"/>
              </a:rPr>
              <a:t>’</a:t>
            </a:r>
            <a:r>
              <a:rPr lang="zh-CN" altLang="en-US" sz="200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运算符</a:t>
            </a:r>
            <a:endParaRPr lang="zh-CN" altLang="en-US" sz="200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sp>
        <p:nvSpPr>
          <p:cNvPr id="1137690" name="AutoShape 26"/>
          <p:cNvSpPr>
            <a:spLocks noChangeArrowheads="1"/>
          </p:cNvSpPr>
          <p:nvPr/>
        </p:nvSpPr>
        <p:spPr bwMode="auto">
          <a:xfrm>
            <a:off x="7613695" y="3684135"/>
            <a:ext cx="1506641" cy="445088"/>
          </a:xfrm>
          <a:prstGeom prst="wedgeRoundRectCallout">
            <a:avLst>
              <a:gd name="adj1" fmla="val -39449"/>
              <a:gd name="adj2" fmla="val -185690"/>
              <a:gd name="adj3" fmla="val 16667"/>
            </a:avLst>
          </a:prstGeom>
          <a:gradFill rotWithShape="1">
            <a:gsLst>
              <a:gs pos="0">
                <a:srgbClr val="00FFFF"/>
              </a:gs>
              <a:gs pos="100000">
                <a:srgbClr val="FFFFFF"/>
              </a:gs>
            </a:gsLst>
            <a:lin ang="5400000" scaled="1"/>
          </a:gradFill>
          <a:ln w="28575">
            <a:solidFill>
              <a:srgbClr val="339966"/>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algn="ctr">
              <a:lnSpc>
                <a:spcPct val="100000"/>
              </a:lnSpc>
              <a:spcBef>
                <a:spcPct val="0"/>
              </a:spcBef>
            </a:pPr>
            <a:r>
              <a:rPr lang="zh-CN" altLang="en-US" sz="2000" b="0">
                <a:solidFill>
                  <a:srgbClr val="CC0099"/>
                </a:solidFill>
                <a:effectLst>
                  <a:outerShdw blurRad="38100" dist="38100" dir="2700000" algn="tl">
                    <a:srgbClr val="000000"/>
                  </a:outerShdw>
                </a:effectLst>
                <a:ea typeface="隶书" panose="02010509060101010101" pitchFamily="49" charset="-122"/>
              </a:rPr>
              <a:t>合法标识符</a:t>
            </a:r>
            <a:endParaRPr lang="zh-CN" altLang="en-US" sz="2000" b="0">
              <a:solidFill>
                <a:srgbClr val="CC0099"/>
              </a:solidFill>
              <a:effectLst>
                <a:outerShdw blurRad="38100" dist="38100" dir="2700000" algn="tl">
                  <a:srgbClr val="000000"/>
                </a:outerShdw>
              </a:effectLst>
              <a:ea typeface="隶书" panose="02010509060101010101" pitchFamily="49" charset="-122"/>
            </a:endParaRPr>
          </a:p>
        </p:txBody>
      </p:sp>
      <p:sp>
        <p:nvSpPr>
          <p:cNvPr id="1137695" name="Text Box 31" descr="信纸"/>
          <p:cNvSpPr txBox="1">
            <a:spLocks noChangeArrowheads="1"/>
          </p:cNvSpPr>
          <p:nvPr/>
        </p:nvSpPr>
        <p:spPr bwMode="auto">
          <a:xfrm>
            <a:off x="3431704" y="3367823"/>
            <a:ext cx="5307682" cy="1225550"/>
          </a:xfrm>
          <a:prstGeom prst="rect">
            <a:avLst/>
          </a:prstGeom>
          <a:solidFill>
            <a:schemeClr val="bg1"/>
          </a:solidFill>
          <a:ln w="38100">
            <a:solidFill>
              <a:srgbClr val="008000"/>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pPr>
              <a:lnSpc>
                <a:spcPct val="100000"/>
              </a:lnSpc>
              <a:spcBef>
                <a:spcPct val="0"/>
              </a:spcBef>
            </a:pPr>
            <a:r>
              <a:rPr lang="zh-CN" altLang="en-US">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zh-CN" altLang="en-US">
                <a:effectLst>
                  <a:outerShdw blurRad="38100" dist="38100" dir="2700000" algn="tl">
                    <a:srgbClr val="FFFFFF"/>
                  </a:outerShdw>
                </a:effectLst>
                <a:latin typeface="隶书" panose="02010509060101010101" pitchFamily="49" charset="-122"/>
                <a:ea typeface="隶书" panose="02010509060101010101" pitchFamily="49" charset="-122"/>
              </a:rPr>
              <a:t>   </a:t>
            </a:r>
            <a:r>
              <a:rPr lang="en-US" altLang="zh-CN">
                <a:effectLst>
                  <a:outerShdw blurRad="38100" dist="38100" dir="2700000" algn="tl">
                    <a:srgbClr val="FFFFFF"/>
                  </a:outerShdw>
                </a:effectLst>
                <a:ea typeface="隶书" panose="02010509060101010101" pitchFamily="49" charset="-122"/>
              </a:rPr>
              <a:t>int</a:t>
            </a:r>
            <a:r>
              <a:rPr lang="en-US" altLang="zh-CN">
                <a:effectLst>
                  <a:outerShdw blurRad="38100" dist="38100" dir="2700000" algn="tl">
                    <a:srgbClr val="FFFFFF"/>
                  </a:outerShdw>
                </a:effectLst>
                <a:ea typeface="宋体" panose="02010600030101010101" pitchFamily="2" charset="-122"/>
              </a:rPr>
              <a:t>      </a:t>
            </a:r>
            <a:r>
              <a:rPr lang="en-US" altLang="zh-CN">
                <a:solidFill>
                  <a:srgbClr val="FF0000"/>
                </a:solidFill>
                <a:effectLst>
                  <a:outerShdw blurRad="38100" dist="38100" dir="2700000" algn="tl">
                    <a:srgbClr val="000000"/>
                  </a:outerShdw>
                </a:effectLst>
                <a:ea typeface="宋体" panose="02010600030101010101" pitchFamily="2" charset="-122"/>
              </a:rPr>
              <a:t>*</a:t>
            </a:r>
            <a:r>
              <a:rPr lang="en-US" altLang="zh-CN">
                <a:effectLst>
                  <a:outerShdw blurRad="38100" dist="38100" dir="2700000" algn="tl">
                    <a:srgbClr val="FFFFFF"/>
                  </a:outerShdw>
                </a:effectLst>
                <a:ea typeface="宋体" panose="02010600030101010101" pitchFamily="2" charset="-122"/>
              </a:rPr>
              <a:t>p1, </a:t>
            </a:r>
            <a:r>
              <a:rPr lang="en-US" altLang="zh-CN">
                <a:solidFill>
                  <a:srgbClr val="FF0000"/>
                </a:solidFill>
                <a:effectLst>
                  <a:outerShdw blurRad="38100" dist="38100" dir="2700000" algn="tl">
                    <a:srgbClr val="000000"/>
                  </a:outerShdw>
                </a:effectLst>
                <a:ea typeface="宋体" panose="02010600030101010101" pitchFamily="2" charset="-122"/>
              </a:rPr>
              <a:t>*</a:t>
            </a:r>
            <a:r>
              <a:rPr lang="en-US" altLang="zh-CN">
                <a:effectLst>
                  <a:outerShdw blurRad="38100" dist="38100" dir="2700000" algn="tl">
                    <a:srgbClr val="FFFFFF"/>
                  </a:outerShdw>
                </a:effectLst>
                <a:ea typeface="宋体" panose="02010600030101010101" pitchFamily="2" charset="-122"/>
              </a:rPr>
              <a:t>p2;</a:t>
            </a:r>
            <a:endParaRPr lang="en-US" altLang="zh-CN">
              <a:effectLst>
                <a:outerShdw blurRad="38100" dist="38100" dir="2700000" algn="tl">
                  <a:srgbClr val="FFFFFF"/>
                </a:outerShdw>
              </a:effectLst>
              <a:ea typeface="宋体" panose="02010600030101010101" pitchFamily="2" charset="-122"/>
            </a:endParaRPr>
          </a:p>
          <a:p>
            <a:pPr>
              <a:lnSpc>
                <a:spcPct val="100000"/>
              </a:lnSpc>
              <a:spcBef>
                <a:spcPct val="0"/>
              </a:spcBef>
            </a:pPr>
            <a:r>
              <a:rPr lang="en-US" altLang="zh-CN">
                <a:effectLst>
                  <a:outerShdw blurRad="38100" dist="38100" dir="2700000" algn="tl">
                    <a:srgbClr val="FFFFFF"/>
                  </a:outerShdw>
                </a:effectLst>
                <a:ea typeface="宋体" panose="02010600030101010101" pitchFamily="2" charset="-122"/>
              </a:rPr>
              <a:t>          float   </a:t>
            </a:r>
            <a:r>
              <a:rPr lang="en-US" altLang="zh-CN">
                <a:solidFill>
                  <a:srgbClr val="FF0000"/>
                </a:solidFill>
                <a:effectLst>
                  <a:outerShdw blurRad="38100" dist="38100" dir="2700000" algn="tl">
                    <a:srgbClr val="000000"/>
                  </a:outerShdw>
                </a:effectLst>
                <a:ea typeface="宋体" panose="02010600030101010101" pitchFamily="2" charset="-122"/>
              </a:rPr>
              <a:t>*</a:t>
            </a:r>
            <a:r>
              <a:rPr lang="en-US" altLang="zh-CN">
                <a:effectLst>
                  <a:outerShdw blurRad="38100" dist="38100" dir="2700000" algn="tl">
                    <a:srgbClr val="FFFFFF"/>
                  </a:outerShdw>
                </a:effectLst>
                <a:ea typeface="宋体" panose="02010600030101010101" pitchFamily="2" charset="-122"/>
              </a:rPr>
              <a:t>q;</a:t>
            </a:r>
            <a:endParaRPr lang="en-US" altLang="zh-CN">
              <a:effectLst>
                <a:outerShdw blurRad="38100" dist="38100" dir="2700000" algn="tl">
                  <a:srgbClr val="FFFFFF"/>
                </a:outerShdw>
              </a:effectLst>
              <a:ea typeface="宋体" panose="02010600030101010101" pitchFamily="2" charset="-122"/>
            </a:endParaRPr>
          </a:p>
          <a:p>
            <a:pPr>
              <a:lnSpc>
                <a:spcPct val="100000"/>
              </a:lnSpc>
              <a:spcBef>
                <a:spcPct val="0"/>
              </a:spcBef>
            </a:pPr>
            <a:r>
              <a:rPr lang="en-US" altLang="zh-CN">
                <a:effectLst>
                  <a:outerShdw blurRad="38100" dist="38100" dir="2700000" algn="tl">
                    <a:srgbClr val="FFFFFF"/>
                  </a:outerShdw>
                </a:effectLst>
                <a:ea typeface="宋体" panose="02010600030101010101" pitchFamily="2" charset="-122"/>
              </a:rPr>
              <a:t>          static  char  </a:t>
            </a:r>
            <a:r>
              <a:rPr lang="en-US" altLang="zh-CN">
                <a:solidFill>
                  <a:srgbClr val="FF0000"/>
                </a:solidFill>
                <a:effectLst>
                  <a:outerShdw blurRad="38100" dist="38100" dir="2700000" algn="tl">
                    <a:srgbClr val="000000"/>
                  </a:outerShdw>
                </a:effectLst>
                <a:ea typeface="宋体" panose="02010600030101010101" pitchFamily="2" charset="-122"/>
              </a:rPr>
              <a:t>*</a:t>
            </a:r>
            <a:r>
              <a:rPr lang="en-US" altLang="zh-CN">
                <a:effectLst>
                  <a:outerShdw blurRad="38100" dist="38100" dir="2700000" algn="tl">
                    <a:srgbClr val="FFFFFF"/>
                  </a:outerShdw>
                </a:effectLst>
                <a:ea typeface="宋体" panose="02010600030101010101" pitchFamily="2" charset="-122"/>
              </a:rPr>
              <a:t>name;</a:t>
            </a:r>
            <a:endParaRPr lang="en-US" altLang="zh-CN">
              <a:effectLst>
                <a:outerShdw blurRad="38100" dist="38100" dir="2700000" algn="tl">
                  <a:srgbClr val="FFFFFF"/>
                </a:outerShdw>
              </a:effectLst>
              <a:ea typeface="宋体" panose="02010600030101010101" pitchFamily="2" charset="-122"/>
            </a:endParaRPr>
          </a:p>
        </p:txBody>
      </p:sp>
    </p:spTree>
  </p:cSld>
  <p:clrMapOvr>
    <a:masterClrMapping/>
  </p:clrMapOvr>
  <p:transition>
    <p:random/>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37669"/>
                                        </p:tgtEl>
                                        <p:attrNameLst>
                                          <p:attrName>style.visibility</p:attrName>
                                        </p:attrNameLst>
                                      </p:cBhvr>
                                      <p:to>
                                        <p:strVal val="visible"/>
                                      </p:to>
                                    </p:set>
                                    <p:anim calcmode="lin" valueType="num">
                                      <p:cBhvr additive="base">
                                        <p:cTn id="7" dur="500" fill="hold"/>
                                        <p:tgtEl>
                                          <p:spTgt spid="1137669"/>
                                        </p:tgtEl>
                                        <p:attrNameLst>
                                          <p:attrName>ppt_x</p:attrName>
                                        </p:attrNameLst>
                                      </p:cBhvr>
                                      <p:tavLst>
                                        <p:tav tm="0">
                                          <p:val>
                                            <p:strVal val="0-#ppt_w/2"/>
                                          </p:val>
                                        </p:tav>
                                        <p:tav tm="100000">
                                          <p:val>
                                            <p:strVal val="#ppt_x"/>
                                          </p:val>
                                        </p:tav>
                                      </p:tavLst>
                                    </p:anim>
                                    <p:anim calcmode="lin" valueType="num">
                                      <p:cBhvr additive="base">
                                        <p:cTn id="8" dur="500" fill="hold"/>
                                        <p:tgtEl>
                                          <p:spTgt spid="113766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1137673"/>
                                        </p:tgtEl>
                                        <p:attrNameLst>
                                          <p:attrName>style.visibility</p:attrName>
                                        </p:attrNameLst>
                                      </p:cBhvr>
                                      <p:to>
                                        <p:strVal val="visible"/>
                                      </p:to>
                                    </p:set>
                                    <p:animEffect transition="in" filter="box(out)">
                                      <p:cBhvr>
                                        <p:cTn id="13" dur="500"/>
                                        <p:tgtEl>
                                          <p:spTgt spid="1137673"/>
                                        </p:tgtEl>
                                      </p:cBhvr>
                                    </p:animEffect>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137681"/>
                                        </p:tgtEl>
                                        <p:attrNameLst>
                                          <p:attrName>style.visibility</p:attrName>
                                        </p:attrNameLst>
                                      </p:cBhvr>
                                      <p:to>
                                        <p:strVal val="visible"/>
                                      </p:to>
                                    </p:set>
                                    <p:animEffect transition="in" filter="box(in)">
                                      <p:cBhvr>
                                        <p:cTn id="18" dur="500"/>
                                        <p:tgtEl>
                                          <p:spTgt spid="1137681"/>
                                        </p:tgtEl>
                                      </p:cBhvr>
                                    </p:animEffect>
                                  </p:childTnLst>
                                  <p:subTnLst>
                                    <p:audio>
                                      <p:cMediaNode>
                                        <p:cTn display="0" masterRel="sameClick">
                                          <p:stCondLst>
                                            <p:cond evt="begin" delay="0">
                                              <p:tn val="16"/>
                                            </p:cond>
                                          </p:stCondLst>
                                          <p:endCondLst>
                                            <p:cond evt="onStopAudio" delay="0">
                                              <p:tgtEl>
                                                <p:sldTgt/>
                                              </p:tgtEl>
                                            </p:cond>
                                          </p:endCondLst>
                                        </p:cTn>
                                        <p:tgtEl>
                                          <p:sndTgt r:embed="rId1" name="camera.wav"/>
                                        </p:tgtEl>
                                      </p:cMediaNode>
                                    </p:audio>
                                  </p:subTnLst>
                                </p:cTn>
                              </p:par>
                            </p:childTnLst>
                          </p:cTn>
                        </p:par>
                        <p:par>
                          <p:cTn id="19" fill="hold">
                            <p:stCondLst>
                              <p:cond delay="500"/>
                            </p:stCondLst>
                            <p:childTnLst>
                              <p:par>
                                <p:cTn id="20" presetID="18" presetClass="entr" presetSubtype="6" fill="hold" grpId="0" nodeType="afterEffect">
                                  <p:stCondLst>
                                    <p:cond delay="0"/>
                                  </p:stCondLst>
                                  <p:childTnLst>
                                    <p:set>
                                      <p:cBhvr>
                                        <p:cTn id="21" dur="1" fill="hold">
                                          <p:stCondLst>
                                            <p:cond delay="0"/>
                                          </p:stCondLst>
                                        </p:cTn>
                                        <p:tgtEl>
                                          <p:spTgt spid="1137670"/>
                                        </p:tgtEl>
                                        <p:attrNameLst>
                                          <p:attrName>style.visibility</p:attrName>
                                        </p:attrNameLst>
                                      </p:cBhvr>
                                      <p:to>
                                        <p:strVal val="visible"/>
                                      </p:to>
                                    </p:set>
                                    <p:animEffect transition="in" filter="strips(downRight)">
                                      <p:cBhvr>
                                        <p:cTn id="22" dur="500"/>
                                        <p:tgtEl>
                                          <p:spTgt spid="1137670"/>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par>
                          <p:cTn id="23" fill="hold">
                            <p:stCondLst>
                              <p:cond delay="1000"/>
                            </p:stCondLst>
                            <p:childTnLst>
                              <p:par>
                                <p:cTn id="24" presetID="4" presetClass="entr" presetSubtype="32" fill="hold" grpId="0" nodeType="afterEffect">
                                  <p:stCondLst>
                                    <p:cond delay="0"/>
                                  </p:stCondLst>
                                  <p:childTnLst>
                                    <p:set>
                                      <p:cBhvr>
                                        <p:cTn id="25" dur="1" fill="hold">
                                          <p:stCondLst>
                                            <p:cond delay="0"/>
                                          </p:stCondLst>
                                        </p:cTn>
                                        <p:tgtEl>
                                          <p:spTgt spid="1137682"/>
                                        </p:tgtEl>
                                        <p:attrNameLst>
                                          <p:attrName>style.visibility</p:attrName>
                                        </p:attrNameLst>
                                      </p:cBhvr>
                                      <p:to>
                                        <p:strVal val="visible"/>
                                      </p:to>
                                    </p:set>
                                    <p:animEffect transition="in" filter="box(out)">
                                      <p:cBhvr>
                                        <p:cTn id="26" dur="500"/>
                                        <p:tgtEl>
                                          <p:spTgt spid="1137682"/>
                                        </p:tgtEl>
                                      </p:cBhvr>
                                    </p:animEffect>
                                  </p:childTnLst>
                                  <p:subTnLst>
                                    <p:audio>
                                      <p:cMediaNode>
                                        <p:cTn display="0" masterRel="sameClick">
                                          <p:stCondLst>
                                            <p:cond evt="begin" delay="0">
                                              <p:tn val="24"/>
                                            </p:cond>
                                          </p:stCondLst>
                                          <p:endCondLst>
                                            <p:cond evt="onStopAudio" delay="0">
                                              <p:tgtEl>
                                                <p:sldTgt/>
                                              </p:tgtEl>
                                            </p:cond>
                                          </p:endCondLst>
                                        </p:cTn>
                                        <p:tgtEl>
                                          <p:sndTgt r:embed="rId1" name="camera.wav"/>
                                        </p:tgtEl>
                                      </p:cMediaNode>
                                    </p:audio>
                                  </p:sub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1137683"/>
                                        </p:tgtEl>
                                        <p:attrNameLst>
                                          <p:attrName>style.visibility</p:attrName>
                                        </p:attrNameLst>
                                      </p:cBhvr>
                                      <p:to>
                                        <p:strVal val="visible"/>
                                      </p:to>
                                    </p:set>
                                    <p:animEffect transition="in" filter="box(out)">
                                      <p:cBhvr>
                                        <p:cTn id="31" dur="500"/>
                                        <p:tgtEl>
                                          <p:spTgt spid="1137683"/>
                                        </p:tgtEl>
                                      </p:cBhvr>
                                    </p:animEffect>
                                  </p:childTnLst>
                                  <p:subTnLst>
                                    <p:audio>
                                      <p:cMediaNode>
                                        <p:cTn display="0" masterRel="sameClick">
                                          <p:stCondLst>
                                            <p:cond evt="begin" delay="0">
                                              <p:tn val="29"/>
                                            </p:cond>
                                          </p:stCondLst>
                                          <p:endCondLst>
                                            <p:cond evt="onStopAudio" delay="0">
                                              <p:tgtEl>
                                                <p:sldTgt/>
                                              </p:tgtEl>
                                            </p:cond>
                                          </p:endCondLst>
                                        </p:cTn>
                                        <p:tgtEl>
                                          <p:sndTgt r:embed="rId1" name="camera.wav"/>
                                        </p:tgtEl>
                                      </p:cMediaNode>
                                    </p:audio>
                                  </p:subTnLst>
                                </p:cTn>
                              </p:par>
                            </p:childTnLst>
                          </p:cTn>
                        </p:par>
                        <p:par>
                          <p:cTn id="32" fill="hold">
                            <p:stCondLst>
                              <p:cond delay="500"/>
                            </p:stCondLst>
                            <p:childTnLst>
                              <p:par>
                                <p:cTn id="33" presetID="18" presetClass="entr" presetSubtype="6" fill="hold" grpId="0" nodeType="afterEffect">
                                  <p:stCondLst>
                                    <p:cond delay="0"/>
                                  </p:stCondLst>
                                  <p:childTnLst>
                                    <p:set>
                                      <p:cBhvr>
                                        <p:cTn id="34" dur="1" fill="hold">
                                          <p:stCondLst>
                                            <p:cond delay="0"/>
                                          </p:stCondLst>
                                        </p:cTn>
                                        <p:tgtEl>
                                          <p:spTgt spid="1137671"/>
                                        </p:tgtEl>
                                        <p:attrNameLst>
                                          <p:attrName>style.visibility</p:attrName>
                                        </p:attrNameLst>
                                      </p:cBhvr>
                                      <p:to>
                                        <p:strVal val="visible"/>
                                      </p:to>
                                    </p:set>
                                    <p:animEffect transition="in" filter="strips(downRight)">
                                      <p:cBhvr>
                                        <p:cTn id="35" dur="500"/>
                                        <p:tgtEl>
                                          <p:spTgt spid="1137671"/>
                                        </p:tgtEl>
                                      </p:cBhvr>
                                    </p:animEffect>
                                  </p:childTnLst>
                                  <p:subTnLst>
                                    <p:audio>
                                      <p:cMediaNode>
                                        <p:cTn display="0" masterRel="sameClick">
                                          <p:stCondLst>
                                            <p:cond evt="begin" delay="0">
                                              <p:tn val="33"/>
                                            </p:cond>
                                          </p:stCondLst>
                                          <p:endCondLst>
                                            <p:cond evt="onStopAudio" delay="0">
                                              <p:tgtEl>
                                                <p:sldTgt/>
                                              </p:tgtEl>
                                            </p:cond>
                                          </p:endCondLst>
                                        </p:cTn>
                                        <p:tgtEl>
                                          <p:sndTgt r:embed="rId1" name="camera.wav"/>
                                        </p:tgtEl>
                                      </p:cMediaNode>
                                    </p:audio>
                                  </p:subTnLst>
                                </p:cTn>
                              </p:par>
                            </p:childTnLst>
                          </p:cTn>
                        </p:par>
                        <p:par>
                          <p:cTn id="36" fill="hold">
                            <p:stCondLst>
                              <p:cond delay="1000"/>
                            </p:stCondLst>
                            <p:childTnLst>
                              <p:par>
                                <p:cTn id="37" presetID="4" presetClass="entr" presetSubtype="32" fill="hold" grpId="0" nodeType="afterEffect">
                                  <p:stCondLst>
                                    <p:cond delay="0"/>
                                  </p:stCondLst>
                                  <p:childTnLst>
                                    <p:set>
                                      <p:cBhvr>
                                        <p:cTn id="38" dur="1" fill="hold">
                                          <p:stCondLst>
                                            <p:cond delay="0"/>
                                          </p:stCondLst>
                                        </p:cTn>
                                        <p:tgtEl>
                                          <p:spTgt spid="1137684"/>
                                        </p:tgtEl>
                                        <p:attrNameLst>
                                          <p:attrName>style.visibility</p:attrName>
                                        </p:attrNameLst>
                                      </p:cBhvr>
                                      <p:to>
                                        <p:strVal val="visible"/>
                                      </p:to>
                                    </p:set>
                                    <p:animEffect transition="in" filter="box(out)">
                                      <p:cBhvr>
                                        <p:cTn id="39" dur="500"/>
                                        <p:tgtEl>
                                          <p:spTgt spid="1137684"/>
                                        </p:tgtEl>
                                      </p:cBhvr>
                                    </p:animEffect>
                                  </p:childTnLst>
                                  <p:subTnLst>
                                    <p:audio>
                                      <p:cMediaNode>
                                        <p:cTn display="0" masterRel="sameClick">
                                          <p:stCondLst>
                                            <p:cond evt="begin" delay="0">
                                              <p:tn val="37"/>
                                            </p:cond>
                                          </p:stCondLst>
                                          <p:endCondLst>
                                            <p:cond evt="onStopAudio" delay="0">
                                              <p:tgtEl>
                                                <p:sldTgt/>
                                              </p:tgtEl>
                                            </p:cond>
                                          </p:endCondLst>
                                        </p:cTn>
                                        <p:tgtEl>
                                          <p:sndTgt r:embed="rId1" name="camera.wav"/>
                                        </p:tgtEl>
                                      </p:cMediaNode>
                                    </p:audio>
                                  </p:subTnLst>
                                </p:cTn>
                              </p:par>
                            </p:childTnLst>
                          </p:cTn>
                        </p:par>
                      </p:childTnLst>
                    </p:cTn>
                  </p:par>
                  <p:par>
                    <p:cTn id="40" fill="hold">
                      <p:stCondLst>
                        <p:cond delay="indefinite"/>
                      </p:stCondLst>
                      <p:childTnLst>
                        <p:par>
                          <p:cTn id="41" fill="hold">
                            <p:stCondLst>
                              <p:cond delay="0"/>
                            </p:stCondLst>
                            <p:childTnLst>
                              <p:par>
                                <p:cTn id="42" presetID="4" presetClass="entr" presetSubtype="32" fill="hold" grpId="0" nodeType="clickEffect">
                                  <p:stCondLst>
                                    <p:cond delay="0"/>
                                  </p:stCondLst>
                                  <p:childTnLst>
                                    <p:set>
                                      <p:cBhvr>
                                        <p:cTn id="43" dur="1" fill="hold">
                                          <p:stCondLst>
                                            <p:cond delay="0"/>
                                          </p:stCondLst>
                                        </p:cTn>
                                        <p:tgtEl>
                                          <p:spTgt spid="1137685"/>
                                        </p:tgtEl>
                                        <p:attrNameLst>
                                          <p:attrName>style.visibility</p:attrName>
                                        </p:attrNameLst>
                                      </p:cBhvr>
                                      <p:to>
                                        <p:strVal val="visible"/>
                                      </p:to>
                                    </p:set>
                                    <p:animEffect transition="in" filter="box(out)">
                                      <p:cBhvr>
                                        <p:cTn id="44" dur="500"/>
                                        <p:tgtEl>
                                          <p:spTgt spid="1137685"/>
                                        </p:tgtEl>
                                      </p:cBhvr>
                                    </p:animEffect>
                                  </p:childTnLst>
                                  <p:subTnLst>
                                    <p:audio>
                                      <p:cMediaNode>
                                        <p:cTn display="0" masterRel="sameClick">
                                          <p:stCondLst>
                                            <p:cond evt="begin" delay="0">
                                              <p:tn val="42"/>
                                            </p:cond>
                                          </p:stCondLst>
                                          <p:endCondLst>
                                            <p:cond evt="onStopAudio" delay="0">
                                              <p:tgtEl>
                                                <p:sldTgt/>
                                              </p:tgtEl>
                                            </p:cond>
                                          </p:endCondLst>
                                        </p:cTn>
                                        <p:tgtEl>
                                          <p:sndTgt r:embed="rId1" name="camera.wav"/>
                                        </p:tgtEl>
                                      </p:cMediaNode>
                                    </p:audio>
                                  </p:subTnLst>
                                </p:cTn>
                              </p:par>
                            </p:childTnLst>
                          </p:cTn>
                        </p:par>
                        <p:par>
                          <p:cTn id="45" fill="hold">
                            <p:stCondLst>
                              <p:cond delay="500"/>
                            </p:stCondLst>
                            <p:childTnLst>
                              <p:par>
                                <p:cTn id="46" presetID="18" presetClass="entr" presetSubtype="6" fill="hold" grpId="0" nodeType="afterEffect">
                                  <p:stCondLst>
                                    <p:cond delay="0"/>
                                  </p:stCondLst>
                                  <p:childTnLst>
                                    <p:set>
                                      <p:cBhvr>
                                        <p:cTn id="47" dur="1" fill="hold">
                                          <p:stCondLst>
                                            <p:cond delay="0"/>
                                          </p:stCondLst>
                                        </p:cTn>
                                        <p:tgtEl>
                                          <p:spTgt spid="1137672"/>
                                        </p:tgtEl>
                                        <p:attrNameLst>
                                          <p:attrName>style.visibility</p:attrName>
                                        </p:attrNameLst>
                                      </p:cBhvr>
                                      <p:to>
                                        <p:strVal val="visible"/>
                                      </p:to>
                                    </p:set>
                                    <p:animEffect transition="in" filter="strips(downRight)">
                                      <p:cBhvr>
                                        <p:cTn id="48" dur="500"/>
                                        <p:tgtEl>
                                          <p:spTgt spid="1137672"/>
                                        </p:tgtEl>
                                      </p:cBhvr>
                                    </p:animEffect>
                                  </p:childTnLst>
                                  <p:subTnLst>
                                    <p:audio>
                                      <p:cMediaNode>
                                        <p:cTn display="0" masterRel="sameClick">
                                          <p:stCondLst>
                                            <p:cond evt="begin" delay="0">
                                              <p:tn val="46"/>
                                            </p:cond>
                                          </p:stCondLst>
                                          <p:endCondLst>
                                            <p:cond evt="onStopAudio" delay="0">
                                              <p:tgtEl>
                                                <p:sldTgt/>
                                              </p:tgtEl>
                                            </p:cond>
                                          </p:endCondLst>
                                        </p:cTn>
                                        <p:tgtEl>
                                          <p:sndTgt r:embed="rId1" name="camera.wav"/>
                                        </p:tgtEl>
                                      </p:cMediaNode>
                                    </p:audio>
                                  </p:subTnLst>
                                </p:cTn>
                              </p:par>
                            </p:childTnLst>
                          </p:cTn>
                        </p:par>
                        <p:par>
                          <p:cTn id="49" fill="hold">
                            <p:stCondLst>
                              <p:cond delay="1000"/>
                            </p:stCondLst>
                            <p:childTnLst>
                              <p:par>
                                <p:cTn id="50" presetID="4" presetClass="entr" presetSubtype="32" fill="hold" grpId="0" nodeType="afterEffect">
                                  <p:stCondLst>
                                    <p:cond delay="0"/>
                                  </p:stCondLst>
                                  <p:childTnLst>
                                    <p:set>
                                      <p:cBhvr>
                                        <p:cTn id="51" dur="1" fill="hold">
                                          <p:stCondLst>
                                            <p:cond delay="0"/>
                                          </p:stCondLst>
                                        </p:cTn>
                                        <p:tgtEl>
                                          <p:spTgt spid="1137686"/>
                                        </p:tgtEl>
                                        <p:attrNameLst>
                                          <p:attrName>style.visibility</p:attrName>
                                        </p:attrNameLst>
                                      </p:cBhvr>
                                      <p:to>
                                        <p:strVal val="visible"/>
                                      </p:to>
                                    </p:set>
                                    <p:animEffect transition="in" filter="box(out)">
                                      <p:cBhvr>
                                        <p:cTn id="52" dur="500"/>
                                        <p:tgtEl>
                                          <p:spTgt spid="1137686"/>
                                        </p:tgtEl>
                                      </p:cBhvr>
                                    </p:animEffect>
                                  </p:childTnLst>
                                  <p:subTnLst>
                                    <p:audio>
                                      <p:cMediaNode>
                                        <p:cTn display="0" masterRel="sameClick">
                                          <p:stCondLst>
                                            <p:cond evt="begin" delay="0">
                                              <p:tn val="50"/>
                                            </p:cond>
                                          </p:stCondLst>
                                          <p:endCondLst>
                                            <p:cond evt="onStopAudio" delay="0">
                                              <p:tgtEl>
                                                <p:sldTgt/>
                                              </p:tgtEl>
                                            </p:cond>
                                          </p:endCondLst>
                                        </p:cTn>
                                        <p:tgtEl>
                                          <p:sndTgt r:embed="rId1" name="camera.wav"/>
                                        </p:tgtEl>
                                      </p:cMediaNode>
                                    </p:audio>
                                  </p:sub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1137687"/>
                                        </p:tgtEl>
                                        <p:attrNameLst>
                                          <p:attrName>style.visibility</p:attrName>
                                        </p:attrNameLst>
                                      </p:cBhvr>
                                      <p:to>
                                        <p:strVal val="visible"/>
                                      </p:to>
                                    </p:set>
                                    <p:anim calcmode="lin" valueType="num">
                                      <p:cBhvr additive="base">
                                        <p:cTn id="57" dur="500" fill="hold"/>
                                        <p:tgtEl>
                                          <p:spTgt spid="1137687"/>
                                        </p:tgtEl>
                                        <p:attrNameLst>
                                          <p:attrName>ppt_x</p:attrName>
                                        </p:attrNameLst>
                                      </p:cBhvr>
                                      <p:tavLst>
                                        <p:tav tm="0">
                                          <p:val>
                                            <p:strVal val="0-#ppt_w/2"/>
                                          </p:val>
                                        </p:tav>
                                        <p:tav tm="100000">
                                          <p:val>
                                            <p:strVal val="#ppt_x"/>
                                          </p:val>
                                        </p:tav>
                                      </p:tavLst>
                                    </p:anim>
                                    <p:anim calcmode="lin" valueType="num">
                                      <p:cBhvr additive="base">
                                        <p:cTn id="58" dur="500" fill="hold"/>
                                        <p:tgtEl>
                                          <p:spTgt spid="113768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5"/>
                                            </p:cond>
                                          </p:stCondLst>
                                          <p:endCondLst>
                                            <p:cond evt="onStopAudio" delay="0">
                                              <p:tgtEl>
                                                <p:sldTgt/>
                                              </p:tgtEl>
                                            </p:cond>
                                          </p:endCondLst>
                                        </p:cTn>
                                        <p:tgtEl>
                                          <p:sndTgt r:embed="rId1" name="camera.wav"/>
                                        </p:tgtEl>
                                      </p:cMediaNode>
                                    </p:audio>
                                  </p:sub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1137688"/>
                                        </p:tgtEl>
                                        <p:attrNameLst>
                                          <p:attrName>style.visibility</p:attrName>
                                        </p:attrNameLst>
                                      </p:cBhvr>
                                      <p:to>
                                        <p:strVal val="visible"/>
                                      </p:to>
                                    </p:set>
                                    <p:anim calcmode="lin" valueType="num">
                                      <p:cBhvr additive="base">
                                        <p:cTn id="63" dur="500" fill="hold"/>
                                        <p:tgtEl>
                                          <p:spTgt spid="1137688"/>
                                        </p:tgtEl>
                                        <p:attrNameLst>
                                          <p:attrName>ppt_x</p:attrName>
                                        </p:attrNameLst>
                                      </p:cBhvr>
                                      <p:tavLst>
                                        <p:tav tm="0">
                                          <p:val>
                                            <p:strVal val="0-#ppt_w/2"/>
                                          </p:val>
                                        </p:tav>
                                        <p:tav tm="100000">
                                          <p:val>
                                            <p:strVal val="#ppt_x"/>
                                          </p:val>
                                        </p:tav>
                                      </p:tavLst>
                                    </p:anim>
                                    <p:anim calcmode="lin" valueType="num">
                                      <p:cBhvr additive="base">
                                        <p:cTn id="64" dur="500" fill="hold"/>
                                        <p:tgtEl>
                                          <p:spTgt spid="113768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1"/>
                                            </p:cond>
                                          </p:stCondLst>
                                          <p:endCondLst>
                                            <p:cond evt="onStopAudio" delay="0">
                                              <p:tgtEl>
                                                <p:sldTgt/>
                                              </p:tgtEl>
                                            </p:cond>
                                          </p:endCondLst>
                                        </p:cTn>
                                        <p:tgtEl>
                                          <p:sndTgt r:embed="rId1" name="camera.wav"/>
                                        </p:tgtEl>
                                      </p:cMediaNode>
                                    </p:audio>
                                  </p:subTnLst>
                                </p:cTn>
                              </p:par>
                            </p:childTnLst>
                          </p:cTn>
                        </p:par>
                      </p:childTnLst>
                    </p:cTn>
                  </p:par>
                  <p:par>
                    <p:cTn id="65" fill="hold">
                      <p:stCondLst>
                        <p:cond delay="indefinite"/>
                      </p:stCondLst>
                      <p:childTnLst>
                        <p:par>
                          <p:cTn id="66" fill="hold">
                            <p:stCondLst>
                              <p:cond delay="0"/>
                            </p:stCondLst>
                            <p:childTnLst>
                              <p:par>
                                <p:cTn id="67" presetID="4" presetClass="entr" presetSubtype="32" fill="hold" grpId="0" nodeType="clickEffect">
                                  <p:stCondLst>
                                    <p:cond delay="0"/>
                                  </p:stCondLst>
                                  <p:childTnLst>
                                    <p:set>
                                      <p:cBhvr>
                                        <p:cTn id="68" dur="1" fill="hold">
                                          <p:stCondLst>
                                            <p:cond delay="0"/>
                                          </p:stCondLst>
                                        </p:cTn>
                                        <p:tgtEl>
                                          <p:spTgt spid="1137689"/>
                                        </p:tgtEl>
                                        <p:attrNameLst>
                                          <p:attrName>style.visibility</p:attrName>
                                        </p:attrNameLst>
                                      </p:cBhvr>
                                      <p:to>
                                        <p:strVal val="visible"/>
                                      </p:to>
                                    </p:set>
                                    <p:animEffect transition="in" filter="box(out)">
                                      <p:cBhvr>
                                        <p:cTn id="69" dur="500"/>
                                        <p:tgtEl>
                                          <p:spTgt spid="1137689"/>
                                        </p:tgtEl>
                                      </p:cBhvr>
                                    </p:animEffect>
                                  </p:childTnLst>
                                  <p:subTnLst>
                                    <p:audio>
                                      <p:cMediaNode>
                                        <p:cTn display="0" masterRel="sameClick">
                                          <p:stCondLst>
                                            <p:cond evt="begin" delay="0">
                                              <p:tn val="67"/>
                                            </p:cond>
                                          </p:stCondLst>
                                          <p:endCondLst>
                                            <p:cond evt="onStopAudio" delay="0">
                                              <p:tgtEl>
                                                <p:sldTgt/>
                                              </p:tgtEl>
                                            </p:cond>
                                          </p:endCondLst>
                                        </p:cTn>
                                        <p:tgtEl>
                                          <p:sndTgt r:embed="rId1" name="camera.wav"/>
                                        </p:tgtEl>
                                      </p:cMediaNode>
                                    </p:audio>
                                  </p:subTnLst>
                                </p:cTn>
                              </p:par>
                            </p:childTnLst>
                          </p:cTn>
                        </p:par>
                      </p:childTnLst>
                    </p:cTn>
                  </p:par>
                  <p:par>
                    <p:cTn id="70" fill="hold">
                      <p:stCondLst>
                        <p:cond delay="indefinite"/>
                      </p:stCondLst>
                      <p:childTnLst>
                        <p:par>
                          <p:cTn id="71" fill="hold">
                            <p:stCondLst>
                              <p:cond delay="0"/>
                            </p:stCondLst>
                            <p:childTnLst>
                              <p:par>
                                <p:cTn id="72" presetID="4" presetClass="entr" presetSubtype="32" fill="hold" grpId="0" nodeType="clickEffect">
                                  <p:stCondLst>
                                    <p:cond delay="0"/>
                                  </p:stCondLst>
                                  <p:childTnLst>
                                    <p:set>
                                      <p:cBhvr>
                                        <p:cTn id="73" dur="1" fill="hold">
                                          <p:stCondLst>
                                            <p:cond delay="0"/>
                                          </p:stCondLst>
                                        </p:cTn>
                                        <p:tgtEl>
                                          <p:spTgt spid="1137690"/>
                                        </p:tgtEl>
                                        <p:attrNameLst>
                                          <p:attrName>style.visibility</p:attrName>
                                        </p:attrNameLst>
                                      </p:cBhvr>
                                      <p:to>
                                        <p:strVal val="visible"/>
                                      </p:to>
                                    </p:set>
                                    <p:animEffect transition="in" filter="box(out)">
                                      <p:cBhvr>
                                        <p:cTn id="74" dur="500"/>
                                        <p:tgtEl>
                                          <p:spTgt spid="1137690"/>
                                        </p:tgtEl>
                                      </p:cBhvr>
                                    </p:animEffect>
                                  </p:childTnLst>
                                  <p:subTnLst>
                                    <p:set>
                                      <p:cBhvr override="childStyle">
                                        <p:cTn dur="1" fill="hold" display="0" masterRel="nextClick" afterEffect="1"/>
                                        <p:tgtEl>
                                          <p:spTgt spid="1137690"/>
                                        </p:tgtEl>
                                        <p:attrNameLst>
                                          <p:attrName>style.visibility</p:attrName>
                                        </p:attrNameLst>
                                      </p:cBhvr>
                                      <p:to>
                                        <p:strVal val="hidden"/>
                                      </p:to>
                                    </p:set>
                                    <p:audio>
                                      <p:cMediaNode>
                                        <p:cTn display="0" masterRel="sameClick">
                                          <p:stCondLst>
                                            <p:cond evt="begin" delay="0">
                                              <p:tn val="72"/>
                                            </p:cond>
                                          </p:stCondLst>
                                          <p:endCondLst>
                                            <p:cond evt="onStopAudio" delay="0">
                                              <p:tgtEl>
                                                <p:sldTgt/>
                                              </p:tgtEl>
                                            </p:cond>
                                          </p:endCondLst>
                                        </p:cTn>
                                        <p:tgtEl>
                                          <p:sndTgt r:embed="rId1" name="CAMERA.WAV"/>
                                        </p:tgtEl>
                                      </p:cMediaNode>
                                    </p:audio>
                                  </p:subTnLst>
                                </p:cTn>
                              </p:par>
                            </p:childTnLst>
                          </p:cTn>
                        </p:par>
                      </p:childTnLst>
                    </p:cTn>
                  </p:par>
                  <p:par>
                    <p:cTn id="75" fill="hold">
                      <p:stCondLst>
                        <p:cond delay="indefinite"/>
                      </p:stCondLst>
                      <p:childTnLst>
                        <p:par>
                          <p:cTn id="76" fill="hold">
                            <p:stCondLst>
                              <p:cond delay="0"/>
                            </p:stCondLst>
                            <p:childTnLst>
                              <p:par>
                                <p:cTn id="77" presetID="4" presetClass="entr" presetSubtype="32" fill="hold" grpId="0" nodeType="clickEffect">
                                  <p:stCondLst>
                                    <p:cond delay="0"/>
                                  </p:stCondLst>
                                  <p:childTnLst>
                                    <p:set>
                                      <p:cBhvr>
                                        <p:cTn id="78" dur="1" fill="hold">
                                          <p:stCondLst>
                                            <p:cond delay="0"/>
                                          </p:stCondLst>
                                        </p:cTn>
                                        <p:tgtEl>
                                          <p:spTgt spid="1137691"/>
                                        </p:tgtEl>
                                        <p:attrNameLst>
                                          <p:attrName>style.visibility</p:attrName>
                                        </p:attrNameLst>
                                      </p:cBhvr>
                                      <p:to>
                                        <p:strVal val="visible"/>
                                      </p:to>
                                    </p:set>
                                    <p:animEffect transition="in" filter="box(out)">
                                      <p:cBhvr>
                                        <p:cTn id="79" dur="500"/>
                                        <p:tgtEl>
                                          <p:spTgt spid="1137691"/>
                                        </p:tgtEl>
                                      </p:cBhvr>
                                    </p:animEffect>
                                  </p:childTnLst>
                                  <p:subTnLst>
                                    <p:set>
                                      <p:cBhvr override="childStyle">
                                        <p:cTn dur="1" fill="hold" display="0" masterRel="nextClick" afterEffect="1"/>
                                        <p:tgtEl>
                                          <p:spTgt spid="1137691"/>
                                        </p:tgtEl>
                                        <p:attrNameLst>
                                          <p:attrName>style.visibility</p:attrName>
                                        </p:attrNameLst>
                                      </p:cBhvr>
                                      <p:to>
                                        <p:strVal val="hidden"/>
                                      </p:to>
                                    </p:set>
                                    <p:audio>
                                      <p:cMediaNode>
                                        <p:cTn display="0" masterRel="sameClick">
                                          <p:stCondLst>
                                            <p:cond evt="begin" delay="0">
                                              <p:tn val="77"/>
                                            </p:cond>
                                          </p:stCondLst>
                                          <p:endCondLst>
                                            <p:cond evt="onStopAudio" delay="0">
                                              <p:tgtEl>
                                                <p:sldTgt/>
                                              </p:tgtEl>
                                            </p:cond>
                                          </p:endCondLst>
                                        </p:cTn>
                                        <p:tgtEl>
                                          <p:sndTgt r:embed="rId1" name="CAMERA.WAV"/>
                                        </p:tgtEl>
                                      </p:cMediaNode>
                                    </p:audio>
                                  </p:subTnLst>
                                </p:cTn>
                              </p:par>
                            </p:childTnLst>
                          </p:cTn>
                        </p:par>
                      </p:childTnLst>
                    </p:cTn>
                  </p:par>
                  <p:par>
                    <p:cTn id="80" fill="hold">
                      <p:stCondLst>
                        <p:cond delay="indefinite"/>
                      </p:stCondLst>
                      <p:childTnLst>
                        <p:par>
                          <p:cTn id="81" fill="hold">
                            <p:stCondLst>
                              <p:cond delay="0"/>
                            </p:stCondLst>
                            <p:childTnLst>
                              <p:par>
                                <p:cTn id="82" presetID="4" presetClass="entr" presetSubtype="32" fill="hold" grpId="0" nodeType="clickEffect">
                                  <p:stCondLst>
                                    <p:cond delay="0"/>
                                  </p:stCondLst>
                                  <p:childTnLst>
                                    <p:set>
                                      <p:cBhvr>
                                        <p:cTn id="83" dur="1" fill="hold">
                                          <p:stCondLst>
                                            <p:cond delay="0"/>
                                          </p:stCondLst>
                                        </p:cTn>
                                        <p:tgtEl>
                                          <p:spTgt spid="1137692"/>
                                        </p:tgtEl>
                                        <p:attrNameLst>
                                          <p:attrName>style.visibility</p:attrName>
                                        </p:attrNameLst>
                                      </p:cBhvr>
                                      <p:to>
                                        <p:strVal val="visible"/>
                                      </p:to>
                                    </p:set>
                                    <p:animEffect transition="in" filter="box(out)">
                                      <p:cBhvr>
                                        <p:cTn id="84" dur="500"/>
                                        <p:tgtEl>
                                          <p:spTgt spid="1137692"/>
                                        </p:tgtEl>
                                      </p:cBhvr>
                                    </p:animEffect>
                                  </p:childTnLst>
                                  <p:subTnLst>
                                    <p:set>
                                      <p:cBhvr override="childStyle">
                                        <p:cTn dur="1" fill="hold" display="0" masterRel="nextClick" afterEffect="1"/>
                                        <p:tgtEl>
                                          <p:spTgt spid="1137692"/>
                                        </p:tgtEl>
                                        <p:attrNameLst>
                                          <p:attrName>style.visibility</p:attrName>
                                        </p:attrNameLst>
                                      </p:cBhvr>
                                      <p:to>
                                        <p:strVal val="hidden"/>
                                      </p:to>
                                    </p:set>
                                    <p:audio>
                                      <p:cMediaNode>
                                        <p:cTn display="0" masterRel="sameClick">
                                          <p:stCondLst>
                                            <p:cond evt="begin" delay="0">
                                              <p:tn val="82"/>
                                            </p:cond>
                                          </p:stCondLst>
                                          <p:endCondLst>
                                            <p:cond evt="onStopAudio" delay="0">
                                              <p:tgtEl>
                                                <p:sldTgt/>
                                              </p:tgtEl>
                                            </p:cond>
                                          </p:endCondLst>
                                        </p:cTn>
                                        <p:tgtEl>
                                          <p:sndTgt r:embed="rId1" name="CAMERA.WAV"/>
                                        </p:tgtEl>
                                      </p:cMediaNode>
                                    </p:audio>
                                  </p:subTnLst>
                                </p:cTn>
                              </p:par>
                            </p:childTnLst>
                          </p:cTn>
                        </p:par>
                      </p:childTnLst>
                    </p:cTn>
                  </p:par>
                  <p:par>
                    <p:cTn id="85" fill="hold">
                      <p:stCondLst>
                        <p:cond delay="indefinite"/>
                      </p:stCondLst>
                      <p:childTnLst>
                        <p:par>
                          <p:cTn id="86" fill="hold">
                            <p:stCondLst>
                              <p:cond delay="0"/>
                            </p:stCondLst>
                            <p:childTnLst>
                              <p:par>
                                <p:cTn id="87" presetID="4" presetClass="entr" presetSubtype="32" fill="hold" grpId="0" nodeType="clickEffect">
                                  <p:stCondLst>
                                    <p:cond delay="0"/>
                                  </p:stCondLst>
                                  <p:childTnLst>
                                    <p:set>
                                      <p:cBhvr>
                                        <p:cTn id="88" dur="1" fill="hold">
                                          <p:stCondLst>
                                            <p:cond delay="0"/>
                                          </p:stCondLst>
                                        </p:cTn>
                                        <p:tgtEl>
                                          <p:spTgt spid="1137693"/>
                                        </p:tgtEl>
                                        <p:attrNameLst>
                                          <p:attrName>style.visibility</p:attrName>
                                        </p:attrNameLst>
                                      </p:cBhvr>
                                      <p:to>
                                        <p:strVal val="visible"/>
                                      </p:to>
                                    </p:set>
                                    <p:animEffect transition="in" filter="box(out)">
                                      <p:cBhvr>
                                        <p:cTn id="89" dur="500"/>
                                        <p:tgtEl>
                                          <p:spTgt spid="1137693"/>
                                        </p:tgtEl>
                                      </p:cBhvr>
                                    </p:animEffect>
                                  </p:childTnLst>
                                  <p:subTnLst>
                                    <p:set>
                                      <p:cBhvr override="childStyle">
                                        <p:cTn dur="1" fill="hold" display="0" masterRel="nextClick" afterEffect="1"/>
                                        <p:tgtEl>
                                          <p:spTgt spid="1137693"/>
                                        </p:tgtEl>
                                        <p:attrNameLst>
                                          <p:attrName>style.visibility</p:attrName>
                                        </p:attrNameLst>
                                      </p:cBhvr>
                                      <p:to>
                                        <p:strVal val="hidden"/>
                                      </p:to>
                                    </p:set>
                                    <p:audio>
                                      <p:cMediaNode>
                                        <p:cTn display="0" masterRel="sameClick">
                                          <p:stCondLst>
                                            <p:cond evt="begin" delay="0">
                                              <p:tn val="87"/>
                                            </p:cond>
                                          </p:stCondLst>
                                          <p:endCondLst>
                                            <p:cond evt="onStopAudio" delay="0">
                                              <p:tgtEl>
                                                <p:sldTgt/>
                                              </p:tgtEl>
                                            </p:cond>
                                          </p:endCondLst>
                                        </p:cTn>
                                        <p:tgtEl>
                                          <p:sndTgt r:embed="rId1" name="CAMERA.WAV"/>
                                        </p:tgtEl>
                                      </p:cMediaNode>
                                    </p:audio>
                                  </p:subTnLst>
                                </p:cTn>
                              </p:par>
                            </p:childTnLst>
                          </p:cTn>
                        </p:par>
                      </p:childTnLst>
                    </p:cTn>
                  </p:par>
                  <p:par>
                    <p:cTn id="90" fill="hold">
                      <p:stCondLst>
                        <p:cond delay="indefinite"/>
                      </p:stCondLst>
                      <p:childTnLst>
                        <p:par>
                          <p:cTn id="91" fill="hold">
                            <p:stCondLst>
                              <p:cond delay="0"/>
                            </p:stCondLst>
                            <p:childTnLst>
                              <p:par>
                                <p:cTn id="92" presetID="4" presetClass="entr" presetSubtype="32" fill="hold" grpId="0" nodeType="clickEffect">
                                  <p:stCondLst>
                                    <p:cond delay="0"/>
                                  </p:stCondLst>
                                  <p:childTnLst>
                                    <p:set>
                                      <p:cBhvr>
                                        <p:cTn id="93" dur="1" fill="hold">
                                          <p:stCondLst>
                                            <p:cond delay="0"/>
                                          </p:stCondLst>
                                        </p:cTn>
                                        <p:tgtEl>
                                          <p:spTgt spid="1137695"/>
                                        </p:tgtEl>
                                        <p:attrNameLst>
                                          <p:attrName>style.visibility</p:attrName>
                                        </p:attrNameLst>
                                      </p:cBhvr>
                                      <p:to>
                                        <p:strVal val="visible"/>
                                      </p:to>
                                    </p:set>
                                    <p:animEffect transition="in" filter="box(out)">
                                      <p:cBhvr>
                                        <p:cTn id="94" dur="500"/>
                                        <p:tgtEl>
                                          <p:spTgt spid="1137695"/>
                                        </p:tgtEl>
                                      </p:cBhvr>
                                    </p:animEffect>
                                  </p:childTnLst>
                                  <p:subTnLst>
                                    <p:audio>
                                      <p:cMediaNode>
                                        <p:cTn display="0" masterRel="sameClick">
                                          <p:stCondLst>
                                            <p:cond evt="begin" delay="0">
                                              <p:tn val="92"/>
                                            </p:cond>
                                          </p:stCondLst>
                                          <p:endCondLst>
                                            <p:cond evt="onStopAudio" delay="0">
                                              <p:tgtEl>
                                                <p:sldTgt/>
                                              </p:tgtEl>
                                            </p:cond>
                                          </p:endCondLst>
                                        </p:cTn>
                                        <p:tgtEl>
                                          <p:sndTgt r:embed="rId1" name="CAMERA.WAV"/>
                                        </p:tgtEl>
                                      </p:cMediaNode>
                                    </p:audio>
                                  </p:subTnLst>
                                </p:cTn>
                              </p:par>
                            </p:childTnLst>
                          </p:cTn>
                        </p:par>
                      </p:childTnLst>
                    </p:cTn>
                  </p:par>
                  <p:par>
                    <p:cTn id="95" fill="hold">
                      <p:stCondLst>
                        <p:cond delay="indefinite"/>
                      </p:stCondLst>
                      <p:childTnLst>
                        <p:par>
                          <p:cTn id="96" fill="hold">
                            <p:stCondLst>
                              <p:cond delay="0"/>
                            </p:stCondLst>
                            <p:childTnLst>
                              <p:par>
                                <p:cTn id="97" presetID="4" presetClass="entr" presetSubtype="32" fill="hold" grpId="0" nodeType="clickEffect">
                                  <p:stCondLst>
                                    <p:cond delay="0"/>
                                  </p:stCondLst>
                                  <p:childTnLst>
                                    <p:set>
                                      <p:cBhvr>
                                        <p:cTn id="98" dur="1" fill="hold">
                                          <p:stCondLst>
                                            <p:cond delay="0"/>
                                          </p:stCondLst>
                                        </p:cTn>
                                        <p:tgtEl>
                                          <p:spTgt spid="1137694"/>
                                        </p:tgtEl>
                                        <p:attrNameLst>
                                          <p:attrName>style.visibility</p:attrName>
                                        </p:attrNameLst>
                                      </p:cBhvr>
                                      <p:to>
                                        <p:strVal val="visible"/>
                                      </p:to>
                                    </p:set>
                                    <p:animEffect transition="in" filter="box(out)">
                                      <p:cBhvr>
                                        <p:cTn id="99" dur="500"/>
                                        <p:tgtEl>
                                          <p:spTgt spid="1137694"/>
                                        </p:tgtEl>
                                      </p:cBhvr>
                                    </p:animEffect>
                                  </p:childTnLst>
                                  <p:subTnLst>
                                    <p:audio>
                                      <p:cMediaNode>
                                        <p:cTn display="0" masterRel="sameClick">
                                          <p:stCondLst>
                                            <p:cond evt="begin" delay="0">
                                              <p:tn val="97"/>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7669" grpId="0"/>
      <p:bldP spid="1137670" grpId="0" animBg="1"/>
      <p:bldP spid="1137671" grpId="0" animBg="1"/>
      <p:bldP spid="1137672" grpId="0" animBg="1"/>
      <p:bldP spid="1137681" grpId="0"/>
      <p:bldP spid="1137682" grpId="0"/>
      <p:bldP spid="1137683" grpId="0"/>
      <p:bldP spid="1137684" grpId="0"/>
      <p:bldP spid="1137685" grpId="0"/>
      <p:bldP spid="1137686" grpId="0"/>
      <p:bldP spid="1137687" grpId="0"/>
      <p:bldP spid="1137688" grpId="0"/>
      <p:bldP spid="1137689" grpId="0" animBg="1"/>
      <p:bldP spid="1137693" grpId="0" animBg="1" autoUpdateAnimBg="0"/>
      <p:bldP spid="1137694" grpId="0" animBg="1"/>
      <p:bldP spid="1137692" grpId="0" animBg="1" autoUpdateAnimBg="0"/>
      <p:bldP spid="1137691" grpId="0" animBg="1" autoUpdateAnimBg="0"/>
      <p:bldP spid="1137690" grpId="0" animBg="1" autoUpdateAnimBg="0"/>
      <p:bldP spid="1137695" grpId="0" animBg="1"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202" name="Text Box 2" descr="信纸"/>
          <p:cNvSpPr txBox="1">
            <a:spLocks noChangeArrowheads="1"/>
          </p:cNvSpPr>
          <p:nvPr/>
        </p:nvSpPr>
        <p:spPr bwMode="auto">
          <a:xfrm>
            <a:off x="796328" y="1063620"/>
            <a:ext cx="4390241" cy="3724096"/>
          </a:xfrm>
          <a:prstGeom prst="rect">
            <a:avLst/>
          </a:prstGeom>
          <a:blipFill dpi="0" rotWithShape="1">
            <a:blip r:embed="rId1" cstate="print"/>
            <a:srcRect/>
            <a:tile tx="0" ty="0" sx="100000" sy="100000" flip="none" algn="tl"/>
          </a:blipFill>
          <a:ln w="38100">
            <a:solidFill>
              <a:srgbClr val="008000"/>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spAutoFit/>
          </a:bodyPr>
          <a:lstStyle/>
          <a:p>
            <a:pPr marL="457200" indent="-457200"/>
            <a:r>
              <a:rPr lang="en-US" altLang="zh-CN" sz="2000" dirty="0">
                <a:effectLst>
                  <a:outerShdw blurRad="38100" dist="38100" dir="2700000" algn="tl">
                    <a:srgbClr val="FFFFFF"/>
                  </a:outerShdw>
                </a:effectLst>
              </a:rPr>
              <a:t>#include &lt;</a:t>
            </a:r>
            <a:r>
              <a:rPr lang="en-US" altLang="zh-CN" sz="2000" dirty="0" err="1">
                <a:effectLst>
                  <a:outerShdw blurRad="38100" dist="38100" dir="2700000" algn="tl">
                    <a:srgbClr val="FFFFFF"/>
                  </a:outerShdw>
                </a:effectLst>
              </a:rPr>
              <a:t>stdio.h</a:t>
            </a:r>
            <a:r>
              <a:rPr lang="en-US" altLang="zh-CN" sz="2000" dirty="0">
                <a:effectLst>
                  <a:outerShdw blurRad="38100" dist="38100" dir="2700000" algn="tl">
                    <a:srgbClr val="FFFFFF"/>
                  </a:outerShdw>
                </a:effectLst>
              </a:rPr>
              <a:t>&gt;</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#include &lt;</a:t>
            </a:r>
            <a:r>
              <a:rPr lang="en-US" altLang="zh-CN" sz="2000" dirty="0" err="1">
                <a:effectLst>
                  <a:outerShdw blurRad="38100" dist="38100" dir="2700000" algn="tl">
                    <a:srgbClr val="FFFFFF"/>
                  </a:outerShdw>
                </a:effectLst>
              </a:rPr>
              <a:t>string.h</a:t>
            </a:r>
            <a:r>
              <a:rPr lang="en-US" altLang="zh-CN" sz="2000" dirty="0">
                <a:effectLst>
                  <a:outerShdw blurRad="38100" dist="38100" dir="2700000" algn="tl">
                    <a:srgbClr val="FFFFFF"/>
                  </a:outerShdw>
                </a:effectLst>
              </a:rPr>
              <a:t>&gt;</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void </a:t>
            </a:r>
            <a:r>
              <a:rPr lang="en-US" altLang="zh-CN" sz="2000" dirty="0" err="1">
                <a:effectLst>
                  <a:outerShdw blurRad="38100" dist="38100" dir="2700000" algn="tl">
                    <a:srgbClr val="FFFFFF"/>
                  </a:outerShdw>
                </a:effectLst>
              </a:rPr>
              <a:t>alltrim</a:t>
            </a:r>
            <a:r>
              <a:rPr lang="en-US" altLang="zh-CN" sz="2000" dirty="0">
                <a:effectLst>
                  <a:outerShdw blurRad="38100" dist="38100" dir="2700000" algn="tl">
                    <a:srgbClr val="FFFFFF"/>
                  </a:outerShdw>
                </a:effectLst>
              </a:rPr>
              <a:t> (char *</a:t>
            </a:r>
            <a:r>
              <a:rPr lang="en-US" altLang="zh-CN" sz="2000" dirty="0" err="1">
                <a:effectLst>
                  <a:outerShdw blurRad="38100" dist="38100" dir="2700000" algn="tl">
                    <a:srgbClr val="FFFFFF"/>
                  </a:outerShdw>
                </a:effectLst>
              </a:rPr>
              <a:t>psstr</a:t>
            </a:r>
            <a:r>
              <a:rPr lang="en-US" altLang="zh-CN" sz="2000" dirty="0">
                <a:effectLst>
                  <a:outerShdw blurRad="38100" dist="38100" dir="2700000" algn="tl">
                    <a:srgbClr val="FFFFFF"/>
                  </a:outerShdw>
                </a:effectLst>
              </a:rPr>
              <a:t>, char *</a:t>
            </a:r>
            <a:r>
              <a:rPr lang="en-US" altLang="zh-CN" sz="2000" dirty="0" err="1">
                <a:effectLst>
                  <a:outerShdw blurRad="38100" dist="38100" dir="2700000" algn="tl">
                    <a:srgbClr val="FFFFFF"/>
                  </a:outerShdw>
                </a:effectLst>
              </a:rPr>
              <a:t>pdstr</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r>
              <a:rPr lang="en-US" altLang="zh-CN" sz="2000" dirty="0" err="1">
                <a:solidFill>
                  <a:srgbClr val="CC0099"/>
                </a:solidFill>
                <a:effectLst>
                  <a:outerShdw blurRad="38100" dist="38100" dir="2700000" algn="tl">
                    <a:srgbClr val="000000"/>
                  </a:outerShdw>
                </a:effectLst>
              </a:rPr>
              <a:t>int</a:t>
            </a:r>
            <a:r>
              <a:rPr lang="en-US" altLang="zh-CN" sz="2000" dirty="0">
                <a:solidFill>
                  <a:srgbClr val="CC0099"/>
                </a:solidFill>
                <a:effectLst>
                  <a:outerShdw blurRad="38100" dist="38100" dir="2700000" algn="tl">
                    <a:srgbClr val="000000"/>
                  </a:outerShdw>
                </a:effectLst>
              </a:rPr>
              <a:t> main ( )</a:t>
            </a:r>
            <a:endParaRPr lang="en-US" altLang="zh-CN" sz="2000" dirty="0">
              <a:solidFill>
                <a:srgbClr val="CC0099"/>
              </a:solidFill>
              <a:effectLst>
                <a:outerShdw blurRad="38100" dist="38100" dir="2700000" algn="tl">
                  <a:srgbClr val="000000"/>
                </a:outerShdw>
              </a:effectLst>
            </a:endParaRPr>
          </a:p>
          <a:p>
            <a:pPr marL="457200" indent="-457200"/>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char *</a:t>
            </a:r>
            <a:r>
              <a:rPr lang="en-US" altLang="zh-CN" sz="2000" dirty="0" err="1">
                <a:effectLst>
                  <a:outerShdw blurRad="38100" dist="38100" dir="2700000" algn="tl">
                    <a:srgbClr val="FFFFFF"/>
                  </a:outerShdw>
                </a:effectLst>
              </a:rPr>
              <a:t>pstr</a:t>
            </a: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str</a:t>
            </a:r>
            <a:r>
              <a:rPr lang="en-US" altLang="zh-CN" sz="2000" dirty="0">
                <a:effectLst>
                  <a:outerShdw blurRad="38100" dist="38100" dir="2700000" algn="tl">
                    <a:srgbClr val="FFFFFF"/>
                  </a:outerShdw>
                </a:effectLst>
              </a:rPr>
              <a:t>[20];</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pstr</a:t>
            </a:r>
            <a:r>
              <a:rPr lang="en-US" altLang="zh-CN" sz="2000" dirty="0">
                <a:effectLst>
                  <a:outerShdw blurRad="38100" dist="38100" dir="2700000" algn="tl">
                    <a:srgbClr val="FFFFFF"/>
                  </a:outerShdw>
                </a:effectLst>
              </a:rPr>
              <a:t> = "  Good Bye!  ";</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printf</a:t>
            </a:r>
            <a:r>
              <a:rPr lang="en-US" altLang="zh-CN" sz="2000" dirty="0">
                <a:effectLst>
                  <a:outerShdw blurRad="38100" dist="38100" dir="2700000" algn="tl">
                    <a:srgbClr val="FFFFFF"/>
                  </a:outerShdw>
                </a:effectLst>
              </a:rPr>
              <a:t> ("before </a:t>
            </a:r>
            <a:r>
              <a:rPr lang="en-US" altLang="zh-CN" sz="2000" dirty="0" err="1">
                <a:effectLst>
                  <a:outerShdw blurRad="38100" dist="38100" dir="2700000" algn="tl">
                    <a:srgbClr val="FFFFFF"/>
                  </a:outerShdw>
                </a:effectLst>
              </a:rPr>
              <a:t>alltrim</a:t>
            </a:r>
            <a:r>
              <a:rPr lang="en-US" altLang="zh-CN" sz="2000" dirty="0">
                <a:effectLst>
                  <a:outerShdw blurRad="38100" dist="38100" dir="2700000" algn="tl">
                    <a:srgbClr val="FFFFFF"/>
                  </a:outerShdw>
                </a:effectLst>
              </a:rPr>
              <a:t>: %s\n", </a:t>
            </a:r>
            <a:r>
              <a:rPr lang="en-US" altLang="zh-CN" sz="2000" dirty="0" err="1">
                <a:effectLst>
                  <a:outerShdw blurRad="38100" dist="38100" dir="2700000" algn="tl">
                    <a:srgbClr val="FFFFFF"/>
                  </a:outerShdw>
                </a:effectLst>
              </a:rPr>
              <a:t>pstr</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alltrim</a:t>
            </a: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pstr</a:t>
            </a: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str</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printf</a:t>
            </a:r>
            <a:r>
              <a:rPr lang="en-US" altLang="zh-CN" sz="2000" dirty="0">
                <a:effectLst>
                  <a:outerShdw blurRad="38100" dist="38100" dir="2700000" algn="tl">
                    <a:srgbClr val="FFFFFF"/>
                  </a:outerShdw>
                </a:effectLst>
              </a:rPr>
              <a:t> ("after  </a:t>
            </a:r>
            <a:r>
              <a:rPr lang="en-US" altLang="zh-CN" sz="2000" dirty="0" err="1">
                <a:effectLst>
                  <a:outerShdw blurRad="38100" dist="38100" dir="2700000" algn="tl">
                    <a:srgbClr val="FFFFFF"/>
                  </a:outerShdw>
                </a:effectLst>
              </a:rPr>
              <a:t>alltrim</a:t>
            </a:r>
            <a:r>
              <a:rPr lang="en-US" altLang="zh-CN" sz="2000" dirty="0">
                <a:effectLst>
                  <a:outerShdw blurRad="38100" dist="38100" dir="2700000" algn="tl">
                    <a:srgbClr val="FFFFFF"/>
                  </a:outerShdw>
                </a:effectLst>
              </a:rPr>
              <a:t>: %s\n", </a:t>
            </a:r>
            <a:r>
              <a:rPr lang="en-US" altLang="zh-CN" sz="2000" dirty="0" err="1">
                <a:effectLst>
                  <a:outerShdw blurRad="38100" dist="38100" dir="2700000" algn="tl">
                    <a:srgbClr val="FFFFFF"/>
                  </a:outerShdw>
                </a:effectLst>
              </a:rPr>
              <a:t>str</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return 0;</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p:txBody>
      </p:sp>
      <p:sp>
        <p:nvSpPr>
          <p:cNvPr id="1203293" name="Text Box 93"/>
          <p:cNvSpPr txBox="1">
            <a:spLocks noChangeArrowheads="1"/>
          </p:cNvSpPr>
          <p:nvPr/>
        </p:nvSpPr>
        <p:spPr bwMode="auto">
          <a:xfrm>
            <a:off x="240491" y="307504"/>
            <a:ext cx="9217025" cy="457200"/>
          </a:xfrm>
          <a:prstGeom prst="rect">
            <a:avLst/>
          </a:prstGeom>
          <a:noFill/>
          <a:ln w="9525">
            <a:noFill/>
            <a:miter lim="800000"/>
          </a:ln>
          <a:effectLst/>
        </p:spPr>
        <p:txBody>
          <a:bodyPr>
            <a:spAutoFit/>
          </a:bodyPr>
          <a:lstStyle/>
          <a:p>
            <a:pPr>
              <a:lnSpc>
                <a:spcPct val="100000"/>
              </a:lnSpc>
              <a:spcBef>
                <a:spcPct val="0"/>
              </a:spcBef>
            </a:pPr>
            <a:r>
              <a:rPr lang="en-US" altLang="zh-CN" dirty="0">
                <a:solidFill>
                  <a:srgbClr val="CC0099"/>
                </a:solidFill>
                <a:effectLst>
                  <a:outerShdw blurRad="38100" dist="38100" dir="2700000" algn="tl">
                    <a:srgbClr val="000000"/>
                  </a:outerShdw>
                </a:effectLst>
                <a:ea typeface="隶书" panose="02010509060101010101" pitchFamily="49" charset="-122"/>
              </a:rPr>
              <a:t>【</a:t>
            </a:r>
            <a:r>
              <a:rPr lang="zh-CN" altLang="en-US" dirty="0">
                <a:solidFill>
                  <a:srgbClr val="CC0099"/>
                </a:solidFill>
                <a:effectLst>
                  <a:outerShdw blurRad="38100" dist="38100" dir="2700000" algn="tl">
                    <a:srgbClr val="000000"/>
                  </a:outerShdw>
                </a:effectLst>
                <a:ea typeface="隶书" panose="02010509060101010101" pitchFamily="49" charset="-122"/>
              </a:rPr>
              <a:t>例</a:t>
            </a:r>
            <a:r>
              <a:rPr lang="en-US" altLang="zh-CN" dirty="0">
                <a:solidFill>
                  <a:srgbClr val="CC0099"/>
                </a:solidFill>
                <a:effectLst>
                  <a:outerShdw blurRad="38100" dist="38100" dir="2700000" algn="tl">
                    <a:srgbClr val="000000"/>
                  </a:outerShdw>
                </a:effectLst>
                <a:ea typeface="隶书" panose="02010509060101010101" pitchFamily="49" charset="-122"/>
              </a:rPr>
              <a:t>】</a:t>
            </a:r>
            <a:r>
              <a:rPr lang="zh-CN" altLang="en-US" dirty="0">
                <a:solidFill>
                  <a:srgbClr val="CC0099"/>
                </a:solidFill>
                <a:effectLst>
                  <a:outerShdw blurRad="38100" dist="38100" dir="2700000" algn="tl">
                    <a:srgbClr val="000000"/>
                  </a:outerShdw>
                </a:effectLst>
                <a:ea typeface="隶书" panose="02010509060101010101" pitchFamily="49" charset="-122"/>
              </a:rPr>
              <a:t>编写一函数</a:t>
            </a:r>
            <a:r>
              <a:rPr lang="en-US" altLang="zh-CN" dirty="0" err="1">
                <a:solidFill>
                  <a:srgbClr val="CC0099"/>
                </a:solidFill>
                <a:effectLst>
                  <a:outerShdw blurRad="38100" dist="38100" dir="2700000" algn="tl">
                    <a:srgbClr val="000000"/>
                  </a:outerShdw>
                </a:effectLst>
                <a:ea typeface="隶书" panose="02010509060101010101" pitchFamily="49" charset="-122"/>
              </a:rPr>
              <a:t>alltrim</a:t>
            </a:r>
            <a:r>
              <a:rPr lang="zh-CN" altLang="en-US" dirty="0">
                <a:solidFill>
                  <a:srgbClr val="CC0099"/>
                </a:solidFill>
                <a:effectLst>
                  <a:outerShdw blurRad="38100" dist="38100" dir="2700000" algn="tl">
                    <a:srgbClr val="000000"/>
                  </a:outerShdw>
                </a:effectLst>
                <a:ea typeface="隶书" panose="02010509060101010101" pitchFamily="49" charset="-122"/>
              </a:rPr>
              <a:t>用于去掉字符串的前导空格和后续空格。 </a:t>
            </a:r>
            <a:endParaRPr lang="zh-CN" altLang="en-US" dirty="0">
              <a:solidFill>
                <a:srgbClr val="CC0099"/>
              </a:solidFill>
              <a:effectLst>
                <a:outerShdw blurRad="38100" dist="38100" dir="2700000" algn="tl">
                  <a:srgbClr val="000000"/>
                </a:outerShdw>
              </a:effectLst>
              <a:ea typeface="隶书" panose="02010509060101010101" pitchFamily="49" charset="-122"/>
            </a:endParaRPr>
          </a:p>
        </p:txBody>
      </p:sp>
      <p:sp>
        <p:nvSpPr>
          <p:cNvPr id="1203294" name="Text Box 94" descr="信纸"/>
          <p:cNvSpPr txBox="1">
            <a:spLocks noChangeArrowheads="1"/>
          </p:cNvSpPr>
          <p:nvPr/>
        </p:nvSpPr>
        <p:spPr bwMode="auto">
          <a:xfrm>
            <a:off x="5569469" y="1074638"/>
            <a:ext cx="6215163" cy="4924425"/>
          </a:xfrm>
          <a:prstGeom prst="rect">
            <a:avLst/>
          </a:prstGeom>
          <a:blipFill dpi="0" rotWithShape="1">
            <a:blip r:embed="rId1" cstate="print"/>
            <a:srcRect/>
            <a:tile tx="0" ty="0" sx="100000" sy="100000" flip="none" algn="tl"/>
          </a:blipFill>
          <a:ln w="38100">
            <a:solidFill>
              <a:srgbClr val="008000"/>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spAutoFit/>
          </a:bodyPr>
          <a:lstStyle/>
          <a:p>
            <a:pPr marL="457200" indent="-457200"/>
            <a:r>
              <a:rPr lang="en-US" altLang="zh-CN" sz="2000" dirty="0">
                <a:solidFill>
                  <a:srgbClr val="C00000"/>
                </a:solidFill>
                <a:effectLst>
                  <a:outerShdw blurRad="38100" dist="38100" dir="2700000" algn="tl">
                    <a:srgbClr val="000000"/>
                  </a:outerShdw>
                </a:effectLst>
              </a:rPr>
              <a:t>void </a:t>
            </a:r>
            <a:r>
              <a:rPr lang="en-US" altLang="zh-CN" sz="2000" dirty="0" err="1">
                <a:solidFill>
                  <a:srgbClr val="C00000"/>
                </a:solidFill>
                <a:effectLst>
                  <a:outerShdw blurRad="38100" dist="38100" dir="2700000" algn="tl">
                    <a:srgbClr val="000000"/>
                  </a:outerShdw>
                </a:effectLst>
              </a:rPr>
              <a:t>alltrim</a:t>
            </a:r>
            <a:r>
              <a:rPr lang="en-US" altLang="zh-CN" sz="2000" dirty="0">
                <a:solidFill>
                  <a:srgbClr val="C00000"/>
                </a:solidFill>
                <a:effectLst>
                  <a:outerShdw blurRad="38100" dist="38100" dir="2700000" algn="tl">
                    <a:srgbClr val="000000"/>
                  </a:outerShdw>
                </a:effectLst>
              </a:rPr>
              <a:t> (char *</a:t>
            </a:r>
            <a:r>
              <a:rPr lang="en-US" altLang="zh-CN" sz="2000" dirty="0" err="1">
                <a:solidFill>
                  <a:srgbClr val="C00000"/>
                </a:solidFill>
                <a:effectLst>
                  <a:outerShdw blurRad="38100" dist="38100" dir="2700000" algn="tl">
                    <a:srgbClr val="000000"/>
                  </a:outerShdw>
                </a:effectLst>
              </a:rPr>
              <a:t>psstr</a:t>
            </a:r>
            <a:r>
              <a:rPr lang="en-US" altLang="zh-CN" sz="2000" dirty="0">
                <a:solidFill>
                  <a:srgbClr val="C00000"/>
                </a:solidFill>
                <a:effectLst>
                  <a:outerShdw blurRad="38100" dist="38100" dir="2700000" algn="tl">
                    <a:srgbClr val="000000"/>
                  </a:outerShdw>
                </a:effectLst>
              </a:rPr>
              <a:t>, char *</a:t>
            </a:r>
            <a:r>
              <a:rPr lang="en-US" altLang="zh-CN" sz="2000" dirty="0" err="1">
                <a:solidFill>
                  <a:srgbClr val="C00000"/>
                </a:solidFill>
                <a:effectLst>
                  <a:outerShdw blurRad="38100" dist="38100" dir="2700000" algn="tl">
                    <a:srgbClr val="000000"/>
                  </a:outerShdw>
                </a:effectLst>
              </a:rPr>
              <a:t>pdstr</a:t>
            </a:r>
            <a:r>
              <a:rPr lang="en-US" altLang="zh-CN" sz="2000" dirty="0">
                <a:solidFill>
                  <a:srgbClr val="C00000"/>
                </a:solidFill>
                <a:effectLst>
                  <a:outerShdw blurRad="38100" dist="38100" dir="2700000" algn="tl">
                    <a:srgbClr val="000000"/>
                  </a:outerShdw>
                </a:effectLst>
              </a:rPr>
              <a:t>)</a:t>
            </a:r>
            <a:endParaRPr lang="en-US" altLang="zh-CN" sz="2000" dirty="0">
              <a:solidFill>
                <a:srgbClr val="C00000"/>
              </a:solidFill>
              <a:effectLst>
                <a:outerShdw blurRad="38100" dist="38100" dir="2700000" algn="tl">
                  <a:srgbClr val="000000"/>
                </a:outerShdw>
              </a:effectLst>
            </a:endParaRPr>
          </a:p>
          <a:p>
            <a:pPr marL="457200" indent="-457200"/>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char *</a:t>
            </a:r>
            <a:r>
              <a:rPr lang="en-US" altLang="zh-CN" sz="2000" dirty="0" err="1">
                <a:effectLst>
                  <a:outerShdw blurRad="38100" dist="38100" dir="2700000" algn="tl">
                    <a:srgbClr val="FFFFFF"/>
                  </a:outerShdw>
                </a:effectLst>
              </a:rPr>
              <a:t>pstart</a:t>
            </a: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pend</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latin typeface="+mn-lt"/>
                <a:ea typeface="楷体" panose="02010609060101010101" pitchFamily="49" charset="-122"/>
              </a:rPr>
              <a:t>  </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将</a:t>
            </a:r>
            <a:r>
              <a:rPr lang="en-US" altLang="zh-CN" sz="1800" dirty="0" err="1">
                <a:solidFill>
                  <a:schemeClr val="accent2"/>
                </a:solidFill>
                <a:effectLst>
                  <a:outerShdw blurRad="38100" dist="38100" dir="2700000" algn="tl">
                    <a:srgbClr val="000000"/>
                  </a:outerShdw>
                </a:effectLst>
                <a:latin typeface="+mn-lt"/>
                <a:ea typeface="楷体" panose="02010609060101010101" pitchFamily="49" charset="-122"/>
              </a:rPr>
              <a:t>pstart</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指向左边第一个非空格字符的位置</a:t>
            </a:r>
            <a:endPar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pstart</a:t>
            </a:r>
            <a:r>
              <a:rPr lang="en-US" altLang="zh-CN" sz="2000" dirty="0">
                <a:effectLst>
                  <a:outerShdw blurRad="38100" dist="38100" dir="2700000" algn="tl">
                    <a:srgbClr val="FFFFFF"/>
                  </a:outerShdw>
                </a:effectLst>
              </a:rPr>
              <a:t> = </a:t>
            </a:r>
            <a:r>
              <a:rPr lang="en-US" altLang="zh-CN" sz="2000" dirty="0" err="1">
                <a:effectLst>
                  <a:outerShdw blurRad="38100" dist="38100" dir="2700000" algn="tl">
                    <a:srgbClr val="FFFFFF"/>
                  </a:outerShdw>
                </a:effectLst>
              </a:rPr>
              <a:t>psstr</a:t>
            </a:r>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while (*</a:t>
            </a:r>
            <a:r>
              <a:rPr lang="en-US" altLang="zh-CN" sz="2000" dirty="0" err="1">
                <a:effectLst>
                  <a:outerShdw blurRad="38100" dist="38100" dir="2700000" algn="tl">
                    <a:srgbClr val="FFFFFF"/>
                  </a:outerShdw>
                </a:effectLst>
              </a:rPr>
              <a:t>pstart</a:t>
            </a:r>
            <a:r>
              <a:rPr lang="en-US" altLang="zh-CN" sz="2000" dirty="0">
                <a:effectLst>
                  <a:outerShdw blurRad="38100" dist="38100" dir="2700000" algn="tl">
                    <a:srgbClr val="FFFFFF"/>
                  </a:outerShdw>
                </a:effectLst>
              </a:rPr>
              <a:t> == ' ')</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pstart</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将</a:t>
            </a:r>
            <a:r>
              <a:rPr lang="en-US" altLang="zh-CN" sz="1800" dirty="0" err="1">
                <a:solidFill>
                  <a:schemeClr val="accent2"/>
                </a:solidFill>
                <a:effectLst>
                  <a:outerShdw blurRad="38100" dist="38100" dir="2700000" algn="tl">
                    <a:srgbClr val="000000"/>
                  </a:outerShdw>
                </a:effectLst>
                <a:latin typeface="+mn-lt"/>
                <a:ea typeface="楷体" panose="02010609060101010101" pitchFamily="49" charset="-122"/>
              </a:rPr>
              <a:t>pend</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指向右边第一个非空格字符的位置</a:t>
            </a:r>
            <a:endPar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pend</a:t>
            </a:r>
            <a:r>
              <a:rPr lang="en-US" altLang="zh-CN" sz="2000" dirty="0">
                <a:effectLst>
                  <a:outerShdw blurRad="38100" dist="38100" dir="2700000" algn="tl">
                    <a:srgbClr val="FFFFFF"/>
                  </a:outerShdw>
                </a:effectLst>
              </a:rPr>
              <a:t> = </a:t>
            </a:r>
            <a:r>
              <a:rPr lang="en-US" altLang="zh-CN" sz="2000" dirty="0" err="1">
                <a:effectLst>
                  <a:outerShdw blurRad="38100" dist="38100" dir="2700000" algn="tl">
                    <a:srgbClr val="FFFFFF"/>
                  </a:outerShdw>
                </a:effectLst>
              </a:rPr>
              <a:t>pstart</a:t>
            </a:r>
            <a:r>
              <a:rPr lang="en-US" altLang="zh-CN" sz="2000" dirty="0">
                <a:effectLst>
                  <a:outerShdw blurRad="38100" dist="38100" dir="2700000" algn="tl">
                    <a:srgbClr val="FFFFFF"/>
                  </a:outerShdw>
                </a:effectLst>
              </a:rPr>
              <a:t> + </a:t>
            </a:r>
            <a:r>
              <a:rPr lang="en-US" altLang="zh-CN" sz="2000" dirty="0" err="1">
                <a:effectLst>
                  <a:outerShdw blurRad="38100" dist="38100" dir="2700000" algn="tl">
                    <a:srgbClr val="FFFFFF"/>
                  </a:outerShdw>
                </a:effectLst>
              </a:rPr>
              <a:t>strlen</a:t>
            </a:r>
            <a:r>
              <a:rPr lang="en-US" altLang="zh-CN" sz="2000" dirty="0">
                <a:effectLst>
                  <a:outerShdw blurRad="38100" dist="38100" dir="2700000" algn="tl">
                    <a:srgbClr val="FFFFFF"/>
                  </a:outerShdw>
                </a:effectLst>
              </a:rPr>
              <a:t>(</a:t>
            </a:r>
            <a:r>
              <a:rPr lang="en-US" altLang="zh-CN" sz="2000" dirty="0" err="1">
                <a:effectLst>
                  <a:outerShdw blurRad="38100" dist="38100" dir="2700000" algn="tl">
                    <a:srgbClr val="FFFFFF"/>
                  </a:outerShdw>
                </a:effectLst>
              </a:rPr>
              <a:t>pstart</a:t>
            </a:r>
            <a:r>
              <a:rPr lang="en-US" altLang="zh-CN" sz="2000" dirty="0">
                <a:effectLst>
                  <a:outerShdw blurRad="38100" dist="38100" dir="2700000" algn="tl">
                    <a:srgbClr val="FFFFFF"/>
                  </a:outerShdw>
                </a:effectLst>
              </a:rPr>
              <a:t>) - 1;  </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while (</a:t>
            </a:r>
            <a:r>
              <a:rPr lang="en-US" altLang="zh-CN" sz="2000" dirty="0" err="1">
                <a:effectLst>
                  <a:outerShdw blurRad="38100" dist="38100" dir="2700000" algn="tl">
                    <a:srgbClr val="FFFFFF"/>
                  </a:outerShdw>
                </a:effectLst>
              </a:rPr>
              <a:t>pend</a:t>
            </a:r>
            <a:r>
              <a:rPr lang="en-US" altLang="zh-CN" sz="2000" dirty="0">
                <a:effectLst>
                  <a:outerShdw blurRad="38100" dist="38100" dir="2700000" algn="tl">
                    <a:srgbClr val="FFFFFF"/>
                  </a:outerShdw>
                </a:effectLst>
              </a:rPr>
              <a:t> &gt; </a:t>
            </a:r>
            <a:r>
              <a:rPr lang="en-US" altLang="zh-CN" sz="2000" dirty="0" err="1">
                <a:effectLst>
                  <a:outerShdw blurRad="38100" dist="38100" dir="2700000" algn="tl">
                    <a:srgbClr val="FFFFFF"/>
                  </a:outerShdw>
                </a:effectLst>
              </a:rPr>
              <a:t>pstart</a:t>
            </a:r>
            <a:r>
              <a:rPr lang="en-US" altLang="zh-CN" sz="2000" dirty="0">
                <a:effectLst>
                  <a:outerShdw blurRad="38100" dist="38100" dir="2700000" algn="tl">
                    <a:srgbClr val="FFFFFF"/>
                  </a:outerShdw>
                </a:effectLst>
              </a:rPr>
              <a:t> &amp;&amp; *</a:t>
            </a:r>
            <a:r>
              <a:rPr lang="en-US" altLang="zh-CN" sz="2000" dirty="0" err="1">
                <a:effectLst>
                  <a:outerShdw blurRad="38100" dist="38100" dir="2700000" algn="tl">
                    <a:srgbClr val="FFFFFF"/>
                  </a:outerShdw>
                </a:effectLst>
              </a:rPr>
              <a:t>pend</a:t>
            </a:r>
            <a:r>
              <a:rPr lang="en-US" altLang="zh-CN" sz="2000" dirty="0">
                <a:effectLst>
                  <a:outerShdw blurRad="38100" dist="38100" dir="2700000" algn="tl">
                    <a:srgbClr val="FFFFFF"/>
                  </a:outerShdw>
                </a:effectLst>
              </a:rPr>
              <a:t> == ' ')</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pend</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r>
              <a:rPr lang="en-US" altLang="zh-CN" sz="1800" dirty="0">
                <a:effectLst>
                  <a:outerShdw blurRad="38100" dist="38100" dir="2700000" algn="tl">
                    <a:srgbClr val="FFFFFF"/>
                  </a:outerShdw>
                </a:effectLst>
              </a:rPr>
              <a:t>  </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将</a:t>
            </a:r>
            <a:r>
              <a:rPr lang="en-US" altLang="zh-CN" sz="1800" dirty="0" err="1">
                <a:solidFill>
                  <a:schemeClr val="accent2"/>
                </a:solidFill>
                <a:effectLst>
                  <a:outerShdw blurRad="38100" dist="38100" dir="2700000" algn="tl">
                    <a:srgbClr val="000000"/>
                  </a:outerShdw>
                </a:effectLst>
                <a:latin typeface="+mn-lt"/>
                <a:ea typeface="楷体" panose="02010609060101010101" pitchFamily="49" charset="-122"/>
              </a:rPr>
              <a:t>pstart</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所指向的字符至</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pend</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所指向的字符拷贝到</a:t>
            </a:r>
            <a:r>
              <a:rPr lang="en-US" altLang="zh-CN" sz="1800" dirty="0" err="1">
                <a:solidFill>
                  <a:schemeClr val="accent2"/>
                </a:solidFill>
                <a:effectLst>
                  <a:outerShdw blurRad="38100" dist="38100" dir="2700000" algn="tl">
                    <a:srgbClr val="000000"/>
                  </a:outerShdw>
                </a:effectLst>
                <a:latin typeface="+mn-lt"/>
                <a:ea typeface="楷体" panose="02010609060101010101" pitchFamily="49" charset="-122"/>
              </a:rPr>
              <a:t>pdstr</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中</a:t>
            </a:r>
            <a:endPar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dirty="0">
                <a:effectLst>
                  <a:outerShdw blurRad="38100" dist="38100" dir="2700000" algn="tl">
                    <a:srgbClr val="FFFFFF"/>
                  </a:outerShdw>
                </a:effectLst>
              </a:rPr>
              <a:t>  </a:t>
            </a:r>
            <a:r>
              <a:rPr lang="en-US" altLang="zh-CN" sz="2000" dirty="0">
                <a:effectLst>
                  <a:outerShdw blurRad="38100" dist="38100" dir="2700000" algn="tl">
                    <a:srgbClr val="FFFFFF"/>
                  </a:outerShdw>
                </a:effectLst>
              </a:rPr>
              <a:t>while (</a:t>
            </a:r>
            <a:r>
              <a:rPr lang="en-US" altLang="zh-CN" sz="2000" dirty="0" err="1">
                <a:effectLst>
                  <a:outerShdw blurRad="38100" dist="38100" dir="2700000" algn="tl">
                    <a:srgbClr val="FFFFFF"/>
                  </a:outerShdw>
                </a:effectLst>
              </a:rPr>
              <a:t>pstart</a:t>
            </a:r>
            <a:r>
              <a:rPr lang="en-US" altLang="zh-CN" sz="2000" dirty="0">
                <a:effectLst>
                  <a:outerShdw blurRad="38100" dist="38100" dir="2700000" algn="tl">
                    <a:srgbClr val="FFFFFF"/>
                  </a:outerShdw>
                </a:effectLst>
              </a:rPr>
              <a:t> &lt;= pend)</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pdstr</a:t>
            </a:r>
            <a:r>
              <a:rPr lang="en-US" altLang="zh-CN" sz="2000" dirty="0">
                <a:effectLst>
                  <a:outerShdw blurRad="38100" dist="38100" dir="2700000" algn="tl">
                    <a:srgbClr val="FFFFFF"/>
                  </a:outerShdw>
                </a:effectLst>
              </a:rPr>
              <a:t>++ = *</a:t>
            </a:r>
            <a:r>
              <a:rPr lang="en-US" altLang="zh-CN" sz="2000" dirty="0" err="1">
                <a:effectLst>
                  <a:outerShdw blurRad="38100" dist="38100" dir="2700000" algn="tl">
                    <a:srgbClr val="FFFFFF"/>
                  </a:outerShdw>
                </a:effectLst>
              </a:rPr>
              <a:t>pstart</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pdstr</a:t>
            </a:r>
            <a:r>
              <a:rPr lang="en-US" altLang="zh-CN" sz="2000" dirty="0">
                <a:effectLst>
                  <a:outerShdw blurRad="38100" dist="38100" dir="2700000" algn="tl">
                    <a:srgbClr val="FFFFFF"/>
                  </a:outerShdw>
                </a:effectLst>
              </a:rPr>
              <a:t> = '\0';   </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加字符串结束标志</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0</a:t>
            </a:r>
            <a:endPar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p:txBody>
      </p:sp>
      <p:sp>
        <p:nvSpPr>
          <p:cNvPr id="1203295" name="Text Box 95"/>
          <p:cNvSpPr txBox="1">
            <a:spLocks noChangeArrowheads="1"/>
          </p:cNvSpPr>
          <p:nvPr/>
        </p:nvSpPr>
        <p:spPr bwMode="auto">
          <a:xfrm>
            <a:off x="796328" y="4988376"/>
            <a:ext cx="4390241" cy="1044575"/>
          </a:xfrm>
          <a:prstGeom prst="rect">
            <a:avLst/>
          </a:prstGeom>
          <a:solidFill>
            <a:srgbClr val="FFFFFF"/>
          </a:soli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a:lnSpc>
                <a:spcPct val="100000"/>
              </a:lnSpc>
              <a:spcBef>
                <a:spcPct val="0"/>
              </a:spcBef>
            </a:pPr>
            <a:r>
              <a:rPr lang="zh-CN" altLang="en-US" sz="2000" dirty="0">
                <a:solidFill>
                  <a:srgbClr val="FF3300"/>
                </a:solidFill>
                <a:effectLst>
                  <a:outerShdw blurRad="38100" dist="38100" dir="2700000" algn="tl">
                    <a:srgbClr val="C0C0C0"/>
                  </a:outerShdw>
                </a:effectLst>
                <a:latin typeface="隶书" panose="02010509060101010101" pitchFamily="49" charset="-122"/>
                <a:ea typeface="隶书" panose="02010509060101010101" pitchFamily="49" charset="-122"/>
              </a:rPr>
              <a:t>运行结果：</a:t>
            </a:r>
            <a:endParaRPr lang="zh-CN" altLang="en-US" sz="2000" dirty="0">
              <a:solidFill>
                <a:srgbClr val="FF3300"/>
              </a:solidFill>
              <a:effectLst>
                <a:outerShdw blurRad="38100" dist="38100" dir="2700000" algn="tl">
                  <a:srgbClr val="C0C0C0"/>
                </a:outerShdw>
              </a:effectLst>
              <a:latin typeface="隶书" panose="02010509060101010101" pitchFamily="49" charset="-122"/>
              <a:ea typeface="隶书" panose="02010509060101010101" pitchFamily="49" charset="-122"/>
            </a:endParaRPr>
          </a:p>
          <a:p>
            <a:r>
              <a:rPr lang="en-US" altLang="zh-CN" sz="2000" dirty="0">
                <a:solidFill>
                  <a:schemeClr val="accent2"/>
                </a:solidFill>
                <a:effectLst>
                  <a:outerShdw blurRad="38100" dist="38100" dir="2700000" algn="tl">
                    <a:srgbClr val="C0C0C0"/>
                  </a:outerShdw>
                </a:effectLst>
              </a:rPr>
              <a:t>before  </a:t>
            </a:r>
            <a:r>
              <a:rPr lang="en-US" altLang="zh-CN" sz="2000" dirty="0" err="1">
                <a:solidFill>
                  <a:schemeClr val="accent2"/>
                </a:solidFill>
                <a:effectLst>
                  <a:outerShdw blurRad="38100" dist="38100" dir="2700000" algn="tl">
                    <a:srgbClr val="C0C0C0"/>
                  </a:outerShdw>
                </a:effectLst>
              </a:rPr>
              <a:t>alltrim</a:t>
            </a:r>
            <a:r>
              <a:rPr lang="zh-CN" altLang="en-US" sz="2000" dirty="0">
                <a:solidFill>
                  <a:schemeClr val="accent2"/>
                </a:solidFill>
                <a:effectLst>
                  <a:outerShdw blurRad="38100" dist="38100" dir="2700000" algn="tl">
                    <a:srgbClr val="C0C0C0"/>
                  </a:outerShdw>
                </a:effectLst>
              </a:rPr>
              <a:t>：  </a:t>
            </a:r>
            <a:r>
              <a:rPr lang="en-US" altLang="zh-CN" sz="2000" dirty="0">
                <a:solidFill>
                  <a:schemeClr val="accent2"/>
                </a:solidFill>
                <a:effectLst>
                  <a:outerShdw blurRad="38100" dist="38100" dir="2700000" algn="tl">
                    <a:srgbClr val="C0C0C0"/>
                  </a:outerShdw>
                </a:effectLst>
              </a:rPr>
              <a:t>Good Bye!</a:t>
            </a:r>
            <a:endParaRPr lang="en-US" altLang="zh-CN" sz="2000" dirty="0">
              <a:solidFill>
                <a:schemeClr val="accent2"/>
              </a:solidFill>
              <a:effectLst>
                <a:outerShdw blurRad="38100" dist="38100" dir="2700000" algn="tl">
                  <a:srgbClr val="C0C0C0"/>
                </a:outerShdw>
              </a:effectLst>
            </a:endParaRPr>
          </a:p>
          <a:p>
            <a:r>
              <a:rPr lang="en-US" altLang="zh-CN" sz="2000" dirty="0">
                <a:solidFill>
                  <a:schemeClr val="accent2"/>
                </a:solidFill>
                <a:effectLst>
                  <a:outerShdw blurRad="38100" dist="38100" dir="2700000" algn="tl">
                    <a:srgbClr val="C0C0C0"/>
                  </a:outerShdw>
                </a:effectLst>
              </a:rPr>
              <a:t>after   </a:t>
            </a:r>
            <a:r>
              <a:rPr lang="en-US" altLang="zh-CN" sz="2000" dirty="0" err="1">
                <a:solidFill>
                  <a:schemeClr val="accent2"/>
                </a:solidFill>
                <a:effectLst>
                  <a:outerShdw blurRad="38100" dist="38100" dir="2700000" algn="tl">
                    <a:srgbClr val="C0C0C0"/>
                  </a:outerShdw>
                </a:effectLst>
              </a:rPr>
              <a:t>alltrim</a:t>
            </a:r>
            <a:r>
              <a:rPr lang="zh-CN" altLang="en-US" sz="2000" dirty="0">
                <a:solidFill>
                  <a:schemeClr val="accent2"/>
                </a:solidFill>
                <a:effectLst>
                  <a:outerShdw blurRad="38100" dist="38100" dir="2700000" algn="tl">
                    <a:srgbClr val="C0C0C0"/>
                  </a:outerShdw>
                </a:effectLst>
              </a:rPr>
              <a:t>：</a:t>
            </a:r>
            <a:r>
              <a:rPr lang="en-US" altLang="zh-CN" sz="2000" dirty="0">
                <a:solidFill>
                  <a:schemeClr val="accent2"/>
                </a:solidFill>
                <a:effectLst>
                  <a:outerShdw blurRad="38100" dist="38100" dir="2700000" algn="tl">
                    <a:srgbClr val="C0C0C0"/>
                  </a:outerShdw>
                </a:effectLst>
              </a:rPr>
              <a:t>Good Bye!</a:t>
            </a:r>
            <a:endParaRPr lang="en-US" altLang="zh-CN" sz="2000" dirty="0">
              <a:solidFill>
                <a:schemeClr val="accent2"/>
              </a:solidFill>
              <a:effectLst>
                <a:outerShdw blurRad="38100" dist="38100" dir="2700000" algn="tl">
                  <a:srgbClr val="C0C0C0"/>
                </a:outerShdw>
              </a:effectLst>
            </a:endParaRPr>
          </a:p>
        </p:txBody>
      </p:sp>
      <p:grpSp>
        <p:nvGrpSpPr>
          <p:cNvPr id="1203296" name="Group 96"/>
          <p:cNvGrpSpPr/>
          <p:nvPr/>
        </p:nvGrpSpPr>
        <p:grpSpPr bwMode="auto">
          <a:xfrm>
            <a:off x="-11923" y="0"/>
            <a:ext cx="446088" cy="6858000"/>
            <a:chOff x="0" y="0"/>
            <a:chExt cx="281" cy="4320"/>
          </a:xfrm>
        </p:grpSpPr>
        <p:sp>
          <p:nvSpPr>
            <p:cNvPr id="1203297" name="Text Box 97"/>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203298" name="Text Box 98"/>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03202"/>
                                        </p:tgtEl>
                                        <p:attrNameLst>
                                          <p:attrName>style.visibility</p:attrName>
                                        </p:attrNameLst>
                                      </p:cBhvr>
                                      <p:to>
                                        <p:strVal val="visible"/>
                                      </p:to>
                                    </p:set>
                                    <p:animEffect transition="in" filter="box(out)">
                                      <p:cBhvr>
                                        <p:cTn id="7" dur="500"/>
                                        <p:tgtEl>
                                          <p:spTgt spid="120320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203294"/>
                                        </p:tgtEl>
                                        <p:attrNameLst>
                                          <p:attrName>style.visibility</p:attrName>
                                        </p:attrNameLst>
                                      </p:cBhvr>
                                      <p:to>
                                        <p:strVal val="visible"/>
                                      </p:to>
                                    </p:set>
                                    <p:animEffect transition="in" filter="box(out)">
                                      <p:cBhvr>
                                        <p:cTn id="12" dur="500"/>
                                        <p:tgtEl>
                                          <p:spTgt spid="1203294"/>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203295"/>
                                        </p:tgtEl>
                                        <p:attrNameLst>
                                          <p:attrName>style.visibility</p:attrName>
                                        </p:attrNameLst>
                                      </p:cBhvr>
                                      <p:to>
                                        <p:strVal val="visible"/>
                                      </p:to>
                                    </p:set>
                                    <p:animEffect transition="in" filter="box(out)">
                                      <p:cBhvr>
                                        <p:cTn id="17" dur="500"/>
                                        <p:tgtEl>
                                          <p:spTgt spid="1203295"/>
                                        </p:tgtEl>
                                      </p:cBhvr>
                                    </p:animEffect>
                                  </p:childTnLst>
                                  <p:subTnLst>
                                    <p:audio>
                                      <p:cMediaNode>
                                        <p:cTn display="0" masterRel="sameClick">
                                          <p:stCondLst>
                                            <p:cond evt="begin" delay="0">
                                              <p:tn val="15"/>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3202" grpId="0" animBg="1" autoUpdateAnimBg="0"/>
      <p:bldP spid="1203294" grpId="0" animBg="1" autoUpdateAnimBg="0"/>
      <p:bldP spid="1203295" grpId="0" animBg="1"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04278" name="Group 54"/>
          <p:cNvGraphicFramePr>
            <a:graphicFrameLocks noGrp="1"/>
          </p:cNvGraphicFramePr>
          <p:nvPr/>
        </p:nvGraphicFramePr>
        <p:xfrm>
          <a:off x="2961133" y="1555898"/>
          <a:ext cx="7561263" cy="396240"/>
        </p:xfrm>
        <a:graphic>
          <a:graphicData uri="http://schemas.openxmlformats.org/drawingml/2006/table">
            <a:tbl>
              <a:tblPr/>
              <a:tblGrid>
                <a:gridCol w="539750"/>
                <a:gridCol w="541338"/>
                <a:gridCol w="539750"/>
                <a:gridCol w="539750"/>
                <a:gridCol w="539750"/>
                <a:gridCol w="541337"/>
                <a:gridCol w="539750"/>
                <a:gridCol w="538163"/>
                <a:gridCol w="541337"/>
                <a:gridCol w="539750"/>
                <a:gridCol w="539750"/>
                <a:gridCol w="539750"/>
                <a:gridCol w="541338"/>
                <a:gridCol w="539750"/>
              </a:tblGrid>
              <a:tr h="36036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 ' </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 ' </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'G' </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'o'</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'o'</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'd'</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 '</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'B'</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'y'</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'e'</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 '</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 '</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FF6600"/>
                          </a:solidFill>
                          <a:effectLst>
                            <a:outerShdw blurRad="38100" dist="38100" dir="2700000" algn="tl">
                              <a:srgbClr val="000000"/>
                            </a:outerShdw>
                          </a:effectLst>
                          <a:latin typeface="Times New Roman" panose="02020603050405020304" pitchFamily="18" charset="0"/>
                          <a:ea typeface="宋体" panose="02010600030101010101" pitchFamily="2" charset="-122"/>
                        </a:rPr>
                        <a:t>0</a:t>
                      </a:r>
                      <a:endParaRPr kumimoji="1" lang="en-US" altLang="zh-CN" sz="2000" b="1" i="0" u="none" strike="noStrike" cap="none" normalizeH="0" baseline="0">
                        <a:ln>
                          <a:noFill/>
                        </a:ln>
                        <a:solidFill>
                          <a:srgbClr val="FF66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204271" name="Group 47"/>
          <p:cNvGrpSpPr/>
          <p:nvPr/>
        </p:nvGrpSpPr>
        <p:grpSpPr bwMode="auto">
          <a:xfrm>
            <a:off x="2788095" y="647849"/>
            <a:ext cx="1295400" cy="865187"/>
            <a:chOff x="613" y="300"/>
            <a:chExt cx="816" cy="545"/>
          </a:xfrm>
        </p:grpSpPr>
        <p:sp>
          <p:nvSpPr>
            <p:cNvPr id="1204269" name="Line 45"/>
            <p:cNvSpPr>
              <a:spLocks noChangeShapeType="1"/>
            </p:cNvSpPr>
            <p:nvPr/>
          </p:nvSpPr>
          <p:spPr bwMode="auto">
            <a:xfrm>
              <a:off x="884" y="527"/>
              <a:ext cx="0" cy="318"/>
            </a:xfrm>
            <a:prstGeom prst="line">
              <a:avLst/>
            </a:prstGeom>
            <a:noFill/>
            <a:ln w="28575">
              <a:solidFill>
                <a:srgbClr val="0000FF"/>
              </a:solidFill>
              <a:round/>
              <a:tailEnd type="stealth" w="lg" len="lg"/>
            </a:ln>
            <a:effectLst>
              <a:outerShdw dist="35921" dir="2700000" algn="ctr" rotWithShape="0">
                <a:schemeClr val="bg2"/>
              </a:outerShdw>
            </a:effectLst>
          </p:spPr>
          <p:txBody>
            <a:bodyPr/>
            <a:lstStyle/>
            <a:p>
              <a:endParaRPr lang="zh-CN" altLang="en-US"/>
            </a:p>
          </p:txBody>
        </p:sp>
        <p:sp>
          <p:nvSpPr>
            <p:cNvPr id="1204270" name="Text Box 46"/>
            <p:cNvSpPr txBox="1">
              <a:spLocks noChangeArrowheads="1"/>
            </p:cNvSpPr>
            <p:nvPr/>
          </p:nvSpPr>
          <p:spPr bwMode="auto">
            <a:xfrm>
              <a:off x="613" y="300"/>
              <a:ext cx="816" cy="212"/>
            </a:xfrm>
            <a:prstGeom prst="rect">
              <a:avLst/>
            </a:prstGeom>
            <a:noFill/>
            <a:ln w="9525" algn="ctr">
              <a:noFill/>
              <a:miter lim="800000"/>
            </a:ln>
            <a:effectLst/>
          </p:spPr>
          <p:txBody>
            <a:bodyPr>
              <a:spAutoFit/>
            </a:bodyPr>
            <a:lstStyle/>
            <a:p>
              <a:pPr marL="342900" indent="-342900">
                <a:spcBef>
                  <a:spcPct val="50000"/>
                </a:spcBef>
              </a:pPr>
              <a:r>
                <a:rPr lang="en-US" altLang="zh-CN" sz="2000" dirty="0" err="1">
                  <a:solidFill>
                    <a:schemeClr val="accent2"/>
                  </a:solidFill>
                  <a:effectLst>
                    <a:outerShdw blurRad="38100" dist="38100" dir="2700000" algn="tl">
                      <a:srgbClr val="000000"/>
                    </a:outerShdw>
                  </a:effectLst>
                </a:rPr>
                <a:t>pstr</a:t>
              </a:r>
              <a:r>
                <a:rPr lang="en-US" altLang="zh-CN" sz="2000" dirty="0">
                  <a:solidFill>
                    <a:schemeClr val="accent2"/>
                  </a:solidFill>
                  <a:effectLst>
                    <a:outerShdw blurRad="38100" dist="38100" dir="2700000" algn="tl">
                      <a:srgbClr val="000000"/>
                    </a:outerShdw>
                  </a:effectLst>
                </a:rPr>
                <a:t>(</a:t>
              </a:r>
              <a:r>
                <a:rPr lang="zh-CN" altLang="en-US" sz="2000"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实参</a:t>
              </a:r>
              <a:r>
                <a:rPr lang="en-US" altLang="zh-CN" sz="2000" dirty="0">
                  <a:solidFill>
                    <a:schemeClr val="accent2"/>
                  </a:solidFill>
                  <a:effectLst>
                    <a:outerShdw blurRad="38100" dist="38100" dir="2700000" algn="tl">
                      <a:srgbClr val="000000"/>
                    </a:outerShdw>
                  </a:effectLst>
                </a:rPr>
                <a:t>)</a:t>
              </a:r>
              <a:endParaRPr lang="en-US" altLang="zh-CN" sz="2000" dirty="0">
                <a:solidFill>
                  <a:schemeClr val="accent2"/>
                </a:solidFill>
                <a:effectLst>
                  <a:outerShdw blurRad="38100" dist="38100" dir="2700000" algn="tl">
                    <a:srgbClr val="000000"/>
                  </a:outerShdw>
                </a:effectLst>
              </a:endParaRPr>
            </a:p>
          </p:txBody>
        </p:sp>
      </p:grpSp>
      <p:grpSp>
        <p:nvGrpSpPr>
          <p:cNvPr id="1204277" name="Group 53"/>
          <p:cNvGrpSpPr/>
          <p:nvPr/>
        </p:nvGrpSpPr>
        <p:grpSpPr bwMode="auto">
          <a:xfrm>
            <a:off x="1922908" y="1341586"/>
            <a:ext cx="1008063" cy="733425"/>
            <a:chOff x="158" y="800"/>
            <a:chExt cx="635" cy="462"/>
          </a:xfrm>
        </p:grpSpPr>
        <p:sp>
          <p:nvSpPr>
            <p:cNvPr id="1204273" name="Line 49"/>
            <p:cNvSpPr>
              <a:spLocks noChangeShapeType="1"/>
            </p:cNvSpPr>
            <p:nvPr/>
          </p:nvSpPr>
          <p:spPr bwMode="auto">
            <a:xfrm>
              <a:off x="567" y="1026"/>
              <a:ext cx="226" cy="0"/>
            </a:xfrm>
            <a:prstGeom prst="line">
              <a:avLst/>
            </a:prstGeom>
            <a:noFill/>
            <a:ln w="28575">
              <a:solidFill>
                <a:srgbClr val="008000"/>
              </a:solidFill>
              <a:round/>
              <a:tailEnd type="stealth" w="lg" len="lg"/>
            </a:ln>
            <a:effectLst>
              <a:outerShdw dist="35921" dir="2700000" algn="ctr" rotWithShape="0">
                <a:schemeClr val="bg2"/>
              </a:outerShdw>
            </a:effectLst>
          </p:spPr>
          <p:txBody>
            <a:bodyPr/>
            <a:lstStyle/>
            <a:p>
              <a:endParaRPr lang="zh-CN" altLang="en-US"/>
            </a:p>
          </p:txBody>
        </p:sp>
        <p:sp>
          <p:nvSpPr>
            <p:cNvPr id="1204274" name="Text Box 50"/>
            <p:cNvSpPr txBox="1">
              <a:spLocks noChangeArrowheads="1"/>
            </p:cNvSpPr>
            <p:nvPr/>
          </p:nvSpPr>
          <p:spPr bwMode="auto">
            <a:xfrm>
              <a:off x="158" y="800"/>
              <a:ext cx="544" cy="462"/>
            </a:xfrm>
            <a:prstGeom prst="rect">
              <a:avLst/>
            </a:prstGeom>
            <a:noFill/>
            <a:ln w="9525" algn="ctr">
              <a:noFill/>
              <a:miter lim="800000"/>
            </a:ln>
            <a:effectLst/>
          </p:spPr>
          <p:txBody>
            <a:bodyPr>
              <a:spAutoFit/>
            </a:bodyPr>
            <a:lstStyle/>
            <a:p>
              <a:pPr marL="342900" indent="-342900">
                <a:spcBef>
                  <a:spcPct val="50000"/>
                </a:spcBef>
              </a:pPr>
              <a:r>
                <a:rPr lang="en-US" altLang="zh-CN" sz="2000" dirty="0" err="1">
                  <a:solidFill>
                    <a:srgbClr val="339933"/>
                  </a:solidFill>
                  <a:effectLst>
                    <a:outerShdw blurRad="38100" dist="38100" dir="2700000" algn="tl">
                      <a:srgbClr val="000000"/>
                    </a:outerShdw>
                  </a:effectLst>
                  <a:latin typeface="+mn-lt"/>
                  <a:ea typeface="楷体" panose="02010609060101010101" pitchFamily="49" charset="-122"/>
                </a:rPr>
                <a:t>psstr</a:t>
              </a:r>
              <a:endParaRPr lang="en-US" altLang="zh-CN" sz="2000" dirty="0">
                <a:solidFill>
                  <a:srgbClr val="339933"/>
                </a:solidFill>
                <a:effectLst>
                  <a:outerShdw blurRad="38100" dist="38100" dir="2700000" algn="tl">
                    <a:srgbClr val="000000"/>
                  </a:outerShdw>
                </a:effectLst>
                <a:latin typeface="+mn-lt"/>
                <a:ea typeface="楷体" panose="02010609060101010101" pitchFamily="49" charset="-122"/>
              </a:endParaRPr>
            </a:p>
            <a:p>
              <a:pPr marL="342900" indent="-342900">
                <a:spcBef>
                  <a:spcPct val="50000"/>
                </a:spcBef>
              </a:pPr>
              <a:r>
                <a:rPr lang="en-US" altLang="zh-CN" sz="2000" dirty="0">
                  <a:solidFill>
                    <a:srgbClr val="339933"/>
                  </a:solidFill>
                  <a:effectLst>
                    <a:outerShdw blurRad="38100" dist="38100" dir="2700000" algn="tl">
                      <a:srgbClr val="000000"/>
                    </a:outerShdw>
                  </a:effectLst>
                  <a:latin typeface="+mn-lt"/>
                  <a:ea typeface="楷体" panose="02010609060101010101" pitchFamily="49" charset="-122"/>
                </a:rPr>
                <a:t>(</a:t>
              </a:r>
              <a:r>
                <a:rPr lang="zh-CN" altLang="en-US" sz="2000" dirty="0">
                  <a:solidFill>
                    <a:srgbClr val="339933"/>
                  </a:solidFill>
                  <a:effectLst>
                    <a:outerShdw blurRad="38100" dist="38100" dir="2700000" algn="tl">
                      <a:srgbClr val="000000"/>
                    </a:outerShdw>
                  </a:effectLst>
                  <a:latin typeface="+mn-lt"/>
                  <a:ea typeface="楷体" panose="02010609060101010101" pitchFamily="49" charset="-122"/>
                </a:rPr>
                <a:t>形参</a:t>
              </a:r>
              <a:r>
                <a:rPr lang="en-US" altLang="zh-CN" sz="2000" dirty="0">
                  <a:solidFill>
                    <a:srgbClr val="339933"/>
                  </a:solidFill>
                  <a:effectLst>
                    <a:outerShdw blurRad="38100" dist="38100" dir="2700000" algn="tl">
                      <a:srgbClr val="000000"/>
                    </a:outerShdw>
                  </a:effectLst>
                  <a:latin typeface="+mn-lt"/>
                  <a:ea typeface="楷体" panose="02010609060101010101" pitchFamily="49" charset="-122"/>
                </a:rPr>
                <a:t>)</a:t>
              </a:r>
              <a:endParaRPr lang="en-US" altLang="zh-CN" sz="2000" dirty="0">
                <a:solidFill>
                  <a:srgbClr val="339933"/>
                </a:solidFill>
                <a:effectLst>
                  <a:outerShdw blurRad="38100" dist="38100" dir="2700000" algn="tl">
                    <a:srgbClr val="000000"/>
                  </a:outerShdw>
                </a:effectLst>
                <a:latin typeface="+mn-lt"/>
                <a:ea typeface="楷体" panose="02010609060101010101" pitchFamily="49" charset="-122"/>
              </a:endParaRPr>
            </a:p>
          </p:txBody>
        </p:sp>
      </p:grpSp>
      <p:grpSp>
        <p:nvGrpSpPr>
          <p:cNvPr id="1204279" name="Group 55"/>
          <p:cNvGrpSpPr/>
          <p:nvPr/>
        </p:nvGrpSpPr>
        <p:grpSpPr bwMode="auto">
          <a:xfrm>
            <a:off x="2859533" y="1973410"/>
            <a:ext cx="936625" cy="800100"/>
            <a:chOff x="838" y="1198"/>
            <a:chExt cx="590" cy="504"/>
          </a:xfrm>
        </p:grpSpPr>
        <p:sp useBgFill="1">
          <p:nvSpPr>
            <p:cNvPr id="1204275" name="Line 51"/>
            <p:cNvSpPr>
              <a:spLocks noChangeShapeType="1"/>
            </p:cNvSpPr>
            <p:nvPr/>
          </p:nvSpPr>
          <p:spPr bwMode="auto">
            <a:xfrm flipV="1">
              <a:off x="1074" y="1198"/>
              <a:ext cx="0" cy="318"/>
            </a:xfrm>
            <a:prstGeom prst="line">
              <a:avLst/>
            </a:prstGeom>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useBgFill="1">
          <p:nvSpPr>
            <p:cNvPr id="1204276" name="Text Box 52"/>
            <p:cNvSpPr txBox="1">
              <a:spLocks noChangeArrowheads="1"/>
            </p:cNvSpPr>
            <p:nvPr/>
          </p:nvSpPr>
          <p:spPr bwMode="auto">
            <a:xfrm>
              <a:off x="838" y="1490"/>
              <a:ext cx="590" cy="212"/>
            </a:xfrm>
            <a:prstGeom prst="rect">
              <a:avLst/>
            </a:prstGeom>
            <a:ln w="9525" algn="ctr">
              <a:noFill/>
              <a:miter lim="800000"/>
            </a:ln>
            <a:effectLst/>
          </p:spPr>
          <p:txBody>
            <a:bodyPr>
              <a:spAutoFit/>
            </a:bodyPr>
            <a:lstStyle/>
            <a:p>
              <a:pPr marL="342900" indent="-342900">
                <a:spcBef>
                  <a:spcPct val="50000"/>
                </a:spcBef>
              </a:pPr>
              <a:r>
                <a:rPr lang="en-US" altLang="zh-CN" sz="2000">
                  <a:solidFill>
                    <a:srgbClr val="FF3300"/>
                  </a:solidFill>
                  <a:effectLst>
                    <a:outerShdw blurRad="38100" dist="38100" dir="2700000" algn="tl">
                      <a:srgbClr val="C0C0C0"/>
                    </a:outerShdw>
                  </a:effectLst>
                </a:rPr>
                <a:t>pstart</a:t>
              </a:r>
              <a:endParaRPr lang="en-US" altLang="zh-CN" sz="2000">
                <a:solidFill>
                  <a:srgbClr val="FF3300"/>
                </a:solidFill>
                <a:effectLst>
                  <a:outerShdw blurRad="38100" dist="38100" dir="2700000" algn="tl">
                    <a:srgbClr val="C0C0C0"/>
                  </a:outerShdw>
                </a:effectLst>
              </a:endParaRPr>
            </a:p>
          </p:txBody>
        </p:sp>
      </p:grpSp>
      <p:grpSp>
        <p:nvGrpSpPr>
          <p:cNvPr id="1204280" name="Group 56"/>
          <p:cNvGrpSpPr/>
          <p:nvPr/>
        </p:nvGrpSpPr>
        <p:grpSpPr bwMode="auto">
          <a:xfrm>
            <a:off x="3889821" y="1974998"/>
            <a:ext cx="936625" cy="800100"/>
            <a:chOff x="838" y="1198"/>
            <a:chExt cx="590" cy="504"/>
          </a:xfrm>
        </p:grpSpPr>
        <p:sp>
          <p:nvSpPr>
            <p:cNvPr id="1204281" name="Line 57"/>
            <p:cNvSpPr>
              <a:spLocks noChangeShapeType="1"/>
            </p:cNvSpPr>
            <p:nvPr/>
          </p:nvSpPr>
          <p:spPr bwMode="auto">
            <a:xfrm flipV="1">
              <a:off x="1074" y="1198"/>
              <a:ext cx="0" cy="318"/>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204282" name="Text Box 58"/>
            <p:cNvSpPr txBox="1">
              <a:spLocks noChangeArrowheads="1"/>
            </p:cNvSpPr>
            <p:nvPr/>
          </p:nvSpPr>
          <p:spPr bwMode="auto">
            <a:xfrm>
              <a:off x="838" y="1490"/>
              <a:ext cx="590" cy="212"/>
            </a:xfrm>
            <a:prstGeom prst="rect">
              <a:avLst/>
            </a:prstGeom>
            <a:noFill/>
            <a:ln w="9525" algn="ctr">
              <a:noFill/>
              <a:miter lim="800000"/>
            </a:ln>
            <a:effectLst/>
          </p:spPr>
          <p:txBody>
            <a:bodyPr>
              <a:spAutoFit/>
            </a:bodyPr>
            <a:lstStyle/>
            <a:p>
              <a:pPr marL="342900" indent="-342900">
                <a:spcBef>
                  <a:spcPct val="50000"/>
                </a:spcBef>
              </a:pPr>
              <a:r>
                <a:rPr lang="en-US" altLang="zh-CN" sz="2000">
                  <a:solidFill>
                    <a:srgbClr val="FF3300"/>
                  </a:solidFill>
                  <a:effectLst>
                    <a:outerShdw blurRad="38100" dist="38100" dir="2700000" algn="tl">
                      <a:srgbClr val="000000"/>
                    </a:outerShdw>
                  </a:effectLst>
                </a:rPr>
                <a:t>pstart</a:t>
              </a:r>
              <a:endParaRPr lang="en-US" altLang="zh-CN" sz="2000">
                <a:solidFill>
                  <a:srgbClr val="FF3300"/>
                </a:solidFill>
                <a:effectLst>
                  <a:outerShdw blurRad="38100" dist="38100" dir="2700000" algn="tl">
                    <a:srgbClr val="000000"/>
                  </a:outerShdw>
                </a:effectLst>
              </a:endParaRPr>
            </a:p>
          </p:txBody>
        </p:sp>
      </p:grpSp>
      <p:sp>
        <p:nvSpPr>
          <p:cNvPr id="1204283" name="Line 59"/>
          <p:cNvSpPr>
            <a:spLocks noChangeShapeType="1"/>
          </p:cNvSpPr>
          <p:nvPr/>
        </p:nvSpPr>
        <p:spPr bwMode="auto">
          <a:xfrm>
            <a:off x="3364358" y="2232173"/>
            <a:ext cx="792163" cy="0"/>
          </a:xfrm>
          <a:prstGeom prst="line">
            <a:avLst/>
          </a:prstGeom>
          <a:noFill/>
          <a:ln w="28575">
            <a:solidFill>
              <a:srgbClr val="CC0099"/>
            </a:solidFill>
            <a:prstDash val="sysDot"/>
            <a:round/>
            <a:tailEnd type="stealth" w="lg" len="lg"/>
          </a:ln>
          <a:effectLst/>
        </p:spPr>
        <p:txBody>
          <a:bodyPr/>
          <a:lstStyle/>
          <a:p>
            <a:endParaRPr lang="zh-CN" altLang="en-US"/>
          </a:p>
        </p:txBody>
      </p:sp>
      <p:sp useBgFill="1">
        <p:nvSpPr>
          <p:cNvPr id="1204284" name="Rectangle 60"/>
          <p:cNvSpPr>
            <a:spLocks noChangeArrowheads="1"/>
          </p:cNvSpPr>
          <p:nvPr/>
        </p:nvSpPr>
        <p:spPr bwMode="auto">
          <a:xfrm>
            <a:off x="2867471" y="1986111"/>
            <a:ext cx="720725" cy="792163"/>
          </a:xfrm>
          <a:prstGeom prst="rect">
            <a:avLst/>
          </a:prstGeom>
          <a:ln w="9525" algn="ctr">
            <a:noFill/>
            <a:miter lim="800000"/>
          </a:ln>
          <a:effectLst/>
        </p:spPr>
        <p:txBody>
          <a:bodyPr wrap="none" anchor="ctr"/>
          <a:lstStyle/>
          <a:p>
            <a:endParaRPr lang="zh-CN" altLang="en-US"/>
          </a:p>
        </p:txBody>
      </p:sp>
      <p:sp>
        <p:nvSpPr>
          <p:cNvPr id="1204285" name="Rectangle 61"/>
          <p:cNvSpPr>
            <a:spLocks noChangeArrowheads="1"/>
          </p:cNvSpPr>
          <p:nvPr/>
        </p:nvSpPr>
        <p:spPr bwMode="auto">
          <a:xfrm>
            <a:off x="2243583" y="2838599"/>
            <a:ext cx="3078163" cy="669925"/>
          </a:xfrm>
          <a:prstGeom prst="rect">
            <a:avLst/>
          </a:prstGeom>
          <a:gradFill rotWithShape="1">
            <a:gsLst>
              <a:gs pos="0">
                <a:srgbClr val="FF99CC"/>
              </a:gs>
              <a:gs pos="100000">
                <a:schemeClr val="bg1"/>
              </a:gs>
            </a:gsLst>
            <a:lin ang="5400000" scaled="1"/>
          </a:gradFill>
          <a:ln w="28575" algn="ctr">
            <a:solidFill>
              <a:srgbClr val="008000"/>
            </a:solidFill>
            <a:miter lim="800000"/>
          </a:ln>
          <a:effectLst>
            <a:outerShdw blurRad="50800" dist="106680" dir="2700000" algn="tl" rotWithShape="0">
              <a:prstClr val="black">
                <a:alpha val="43000"/>
              </a:prstClr>
            </a:outerShdw>
          </a:effectLst>
        </p:spPr>
        <p:txBody>
          <a:bodyPr>
            <a:spAutoFit/>
          </a:bodyPr>
          <a:lstStyle/>
          <a:p>
            <a:pPr marL="342900" indent="-342900"/>
            <a:r>
              <a:rPr lang="en-US" altLang="zh-CN" sz="2000">
                <a:effectLst>
                  <a:outerShdw blurRad="38100" dist="38100" dir="2700000" algn="tl">
                    <a:srgbClr val="FFFFFF"/>
                  </a:outerShdw>
                </a:effectLst>
              </a:rPr>
              <a:t>while (*pstart == ' ')</a:t>
            </a:r>
            <a:endParaRPr lang="en-US" altLang="zh-CN" sz="2000">
              <a:effectLst>
                <a:outerShdw blurRad="38100" dist="38100" dir="2700000" algn="tl">
                  <a:srgbClr val="FFFFFF"/>
                </a:outerShdw>
              </a:effectLst>
            </a:endParaRPr>
          </a:p>
          <a:p>
            <a:pPr marL="342900" indent="-342900"/>
            <a:r>
              <a:rPr lang="en-US" altLang="zh-CN" sz="2000">
                <a:effectLst>
                  <a:outerShdw blurRad="38100" dist="38100" dir="2700000" algn="tl">
                    <a:srgbClr val="FFFFFF"/>
                  </a:outerShdw>
                </a:effectLst>
              </a:rPr>
              <a:t>      pstart++;</a:t>
            </a:r>
            <a:endParaRPr lang="en-US" altLang="zh-CN" sz="2000">
              <a:effectLst>
                <a:outerShdw blurRad="38100" dist="38100" dir="2700000" algn="tl">
                  <a:srgbClr val="FFFFFF"/>
                </a:outerShdw>
              </a:effectLst>
            </a:endParaRPr>
          </a:p>
        </p:txBody>
      </p:sp>
      <p:grpSp>
        <p:nvGrpSpPr>
          <p:cNvPr id="1204286" name="Group 62"/>
          <p:cNvGrpSpPr/>
          <p:nvPr/>
        </p:nvGrpSpPr>
        <p:grpSpPr bwMode="auto">
          <a:xfrm>
            <a:off x="9341296" y="1987698"/>
            <a:ext cx="936625" cy="800100"/>
            <a:chOff x="838" y="1198"/>
            <a:chExt cx="590" cy="504"/>
          </a:xfrm>
        </p:grpSpPr>
        <p:sp>
          <p:nvSpPr>
            <p:cNvPr id="1204287" name="Line 63"/>
            <p:cNvSpPr>
              <a:spLocks noChangeShapeType="1"/>
            </p:cNvSpPr>
            <p:nvPr/>
          </p:nvSpPr>
          <p:spPr bwMode="auto">
            <a:xfrm flipV="1">
              <a:off x="1074" y="1198"/>
              <a:ext cx="0" cy="318"/>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204288" name="Text Box 64"/>
            <p:cNvSpPr txBox="1">
              <a:spLocks noChangeArrowheads="1"/>
            </p:cNvSpPr>
            <p:nvPr/>
          </p:nvSpPr>
          <p:spPr bwMode="auto">
            <a:xfrm>
              <a:off x="838" y="1490"/>
              <a:ext cx="590" cy="212"/>
            </a:xfrm>
            <a:prstGeom prst="rect">
              <a:avLst/>
            </a:prstGeom>
            <a:noFill/>
            <a:ln w="9525" algn="ctr">
              <a:noFill/>
              <a:miter lim="800000"/>
            </a:ln>
            <a:effectLst/>
          </p:spPr>
          <p:txBody>
            <a:bodyPr>
              <a:spAutoFit/>
            </a:bodyPr>
            <a:lstStyle/>
            <a:p>
              <a:pPr marL="342900" indent="-342900">
                <a:spcBef>
                  <a:spcPct val="50000"/>
                </a:spcBef>
              </a:pPr>
              <a:r>
                <a:rPr lang="en-US" altLang="zh-CN" sz="2000">
                  <a:solidFill>
                    <a:srgbClr val="FF3300"/>
                  </a:solidFill>
                  <a:effectLst>
                    <a:outerShdw blurRad="38100" dist="38100" dir="2700000" algn="tl">
                      <a:srgbClr val="000000"/>
                    </a:outerShdw>
                  </a:effectLst>
                </a:rPr>
                <a:t>pend</a:t>
              </a:r>
              <a:endParaRPr lang="en-US" altLang="zh-CN" sz="2000">
                <a:solidFill>
                  <a:srgbClr val="FF3300"/>
                </a:solidFill>
                <a:effectLst>
                  <a:outerShdw blurRad="38100" dist="38100" dir="2700000" algn="tl">
                    <a:srgbClr val="000000"/>
                  </a:outerShdw>
                </a:effectLst>
              </a:endParaRPr>
            </a:p>
          </p:txBody>
        </p:sp>
      </p:grpSp>
      <p:sp>
        <p:nvSpPr>
          <p:cNvPr id="1204289" name="Line 65"/>
          <p:cNvSpPr>
            <a:spLocks noChangeShapeType="1"/>
          </p:cNvSpPr>
          <p:nvPr/>
        </p:nvSpPr>
        <p:spPr bwMode="auto">
          <a:xfrm flipH="1">
            <a:off x="8766620" y="2248048"/>
            <a:ext cx="792162" cy="0"/>
          </a:xfrm>
          <a:prstGeom prst="line">
            <a:avLst/>
          </a:prstGeom>
          <a:noFill/>
          <a:ln w="28575">
            <a:solidFill>
              <a:srgbClr val="CC0099"/>
            </a:solidFill>
            <a:prstDash val="sysDot"/>
            <a:round/>
            <a:tailEnd type="stealth" w="lg" len="lg"/>
          </a:ln>
          <a:effectLst/>
        </p:spPr>
        <p:txBody>
          <a:bodyPr/>
          <a:lstStyle/>
          <a:p>
            <a:endParaRPr lang="zh-CN" altLang="en-US"/>
          </a:p>
        </p:txBody>
      </p:sp>
      <p:grpSp>
        <p:nvGrpSpPr>
          <p:cNvPr id="1204290" name="Group 66"/>
          <p:cNvGrpSpPr/>
          <p:nvPr/>
        </p:nvGrpSpPr>
        <p:grpSpPr bwMode="auto">
          <a:xfrm>
            <a:off x="8214171" y="1974998"/>
            <a:ext cx="936625" cy="800100"/>
            <a:chOff x="838" y="1198"/>
            <a:chExt cx="590" cy="504"/>
          </a:xfrm>
        </p:grpSpPr>
        <p:sp>
          <p:nvSpPr>
            <p:cNvPr id="1204291" name="Line 67"/>
            <p:cNvSpPr>
              <a:spLocks noChangeShapeType="1"/>
            </p:cNvSpPr>
            <p:nvPr/>
          </p:nvSpPr>
          <p:spPr bwMode="auto">
            <a:xfrm flipV="1">
              <a:off x="1074" y="1198"/>
              <a:ext cx="0" cy="318"/>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204292" name="Text Box 68"/>
            <p:cNvSpPr txBox="1">
              <a:spLocks noChangeArrowheads="1"/>
            </p:cNvSpPr>
            <p:nvPr/>
          </p:nvSpPr>
          <p:spPr bwMode="auto">
            <a:xfrm>
              <a:off x="838" y="1490"/>
              <a:ext cx="590" cy="212"/>
            </a:xfrm>
            <a:prstGeom prst="rect">
              <a:avLst/>
            </a:prstGeom>
            <a:noFill/>
            <a:ln w="9525" algn="ctr">
              <a:noFill/>
              <a:miter lim="800000"/>
            </a:ln>
            <a:effectLst/>
          </p:spPr>
          <p:txBody>
            <a:bodyPr>
              <a:spAutoFit/>
            </a:bodyPr>
            <a:lstStyle/>
            <a:p>
              <a:pPr marL="342900" indent="-342900">
                <a:spcBef>
                  <a:spcPct val="50000"/>
                </a:spcBef>
              </a:pPr>
              <a:r>
                <a:rPr lang="en-US" altLang="zh-CN" sz="2000">
                  <a:solidFill>
                    <a:srgbClr val="FF3300"/>
                  </a:solidFill>
                  <a:effectLst>
                    <a:outerShdw blurRad="38100" dist="38100" dir="2700000" algn="tl">
                      <a:srgbClr val="000000"/>
                    </a:outerShdw>
                  </a:effectLst>
                </a:rPr>
                <a:t>pend</a:t>
              </a:r>
              <a:endParaRPr lang="en-US" altLang="zh-CN" sz="2000">
                <a:solidFill>
                  <a:srgbClr val="FF3300"/>
                </a:solidFill>
                <a:effectLst>
                  <a:outerShdw blurRad="38100" dist="38100" dir="2700000" algn="tl">
                    <a:srgbClr val="000000"/>
                  </a:outerShdw>
                </a:effectLst>
              </a:endParaRPr>
            </a:p>
          </p:txBody>
        </p:sp>
      </p:grpSp>
      <p:sp useBgFill="1">
        <p:nvSpPr>
          <p:cNvPr id="1204293" name="Rectangle 69"/>
          <p:cNvSpPr>
            <a:spLocks noChangeArrowheads="1"/>
          </p:cNvSpPr>
          <p:nvPr/>
        </p:nvSpPr>
        <p:spPr bwMode="auto">
          <a:xfrm>
            <a:off x="9341296" y="1987698"/>
            <a:ext cx="720725" cy="792162"/>
          </a:xfrm>
          <a:prstGeom prst="rect">
            <a:avLst/>
          </a:prstGeom>
          <a:ln w="9525" algn="ctr">
            <a:noFill/>
            <a:miter lim="800000"/>
          </a:ln>
          <a:effectLst/>
        </p:spPr>
        <p:txBody>
          <a:bodyPr wrap="none" anchor="ctr"/>
          <a:lstStyle/>
          <a:p>
            <a:endParaRPr lang="zh-CN" altLang="en-US"/>
          </a:p>
        </p:txBody>
      </p:sp>
      <p:sp>
        <p:nvSpPr>
          <p:cNvPr id="1204294" name="Rectangle 70"/>
          <p:cNvSpPr>
            <a:spLocks noChangeArrowheads="1"/>
          </p:cNvSpPr>
          <p:nvPr/>
        </p:nvSpPr>
        <p:spPr bwMode="auto">
          <a:xfrm>
            <a:off x="6258371" y="2808436"/>
            <a:ext cx="4302125" cy="669925"/>
          </a:xfrm>
          <a:prstGeom prst="rect">
            <a:avLst/>
          </a:prstGeom>
          <a:gradFill rotWithShape="1">
            <a:gsLst>
              <a:gs pos="0">
                <a:srgbClr val="FF99CC"/>
              </a:gs>
              <a:gs pos="100000">
                <a:schemeClr val="bg1"/>
              </a:gs>
            </a:gsLst>
            <a:lin ang="5400000" scaled="1"/>
          </a:gradFill>
          <a:ln w="28575" algn="ctr">
            <a:solidFill>
              <a:srgbClr val="008000"/>
            </a:solidFill>
            <a:miter lim="800000"/>
          </a:ln>
          <a:effectLst>
            <a:outerShdw blurRad="50800" dist="106680" dir="2700000" algn="tl" rotWithShape="0">
              <a:prstClr val="black">
                <a:alpha val="43000"/>
              </a:prstClr>
            </a:outerShdw>
          </a:effectLst>
        </p:spPr>
        <p:txBody>
          <a:bodyPr>
            <a:spAutoFit/>
          </a:bodyPr>
          <a:lstStyle/>
          <a:p>
            <a:pPr marL="342900" indent="-342900"/>
            <a:r>
              <a:rPr lang="en-US" altLang="zh-CN" sz="2000">
                <a:effectLst>
                  <a:outerShdw blurRad="38100" dist="38100" dir="2700000" algn="tl">
                    <a:srgbClr val="FFFFFF"/>
                  </a:outerShdw>
                </a:effectLst>
              </a:rPr>
              <a:t>while (pend &gt; pstart &amp;&amp; *pend == ' ')</a:t>
            </a:r>
            <a:endParaRPr lang="en-US" altLang="zh-CN" sz="2000">
              <a:effectLst>
                <a:outerShdw blurRad="38100" dist="38100" dir="2700000" algn="tl">
                  <a:srgbClr val="FFFFFF"/>
                </a:outerShdw>
              </a:effectLst>
            </a:endParaRPr>
          </a:p>
          <a:p>
            <a:pPr marL="342900" indent="-342900"/>
            <a:r>
              <a:rPr lang="en-US" altLang="zh-CN" sz="2000">
                <a:effectLst>
                  <a:outerShdw blurRad="38100" dist="38100" dir="2700000" algn="tl">
                    <a:srgbClr val="FFFFFF"/>
                  </a:outerShdw>
                </a:effectLst>
              </a:rPr>
              <a:t>      pend--;</a:t>
            </a:r>
            <a:endParaRPr lang="en-US" altLang="zh-CN" sz="2000">
              <a:effectLst>
                <a:outerShdw blurRad="38100" dist="38100" dir="2700000" algn="tl">
                  <a:srgbClr val="FFFFFF"/>
                </a:outerShdw>
              </a:effectLst>
            </a:endParaRPr>
          </a:p>
        </p:txBody>
      </p:sp>
      <p:graphicFrame>
        <p:nvGraphicFramePr>
          <p:cNvPr id="1204352" name="Group 128"/>
          <p:cNvGraphicFramePr>
            <a:graphicFrameLocks noGrp="1"/>
          </p:cNvGraphicFramePr>
          <p:nvPr/>
        </p:nvGraphicFramePr>
        <p:xfrm>
          <a:off x="2716658" y="4940869"/>
          <a:ext cx="7561263" cy="396240"/>
        </p:xfrm>
        <a:graphic>
          <a:graphicData uri="http://schemas.openxmlformats.org/drawingml/2006/table">
            <a:tbl>
              <a:tblPr/>
              <a:tblGrid>
                <a:gridCol w="544513"/>
                <a:gridCol w="546100"/>
                <a:gridCol w="546100"/>
                <a:gridCol w="544512"/>
                <a:gridCol w="544513"/>
                <a:gridCol w="546100"/>
                <a:gridCol w="546100"/>
                <a:gridCol w="542925"/>
                <a:gridCol w="546100"/>
                <a:gridCol w="544512"/>
                <a:gridCol w="1090613"/>
                <a:gridCol w="546100"/>
                <a:gridCol w="473075"/>
              </a:tblGrid>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66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66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66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66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66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66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66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66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66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rgbClr val="FF6600"/>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rPr>
                        <a:t>……</a:t>
                      </a:r>
                      <a:endParaRPr kumimoji="1" lang="en-US" altLang="zh-CN" sz="20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04327" name="Rectangle 103"/>
          <p:cNvSpPr>
            <a:spLocks noChangeArrowheads="1"/>
          </p:cNvSpPr>
          <p:nvPr/>
        </p:nvSpPr>
        <p:spPr bwMode="auto">
          <a:xfrm>
            <a:off x="2745233" y="4994844"/>
            <a:ext cx="504825" cy="311150"/>
          </a:xfrm>
          <a:prstGeom prst="rect">
            <a:avLst/>
          </a:prstGeom>
          <a:gradFill rotWithShape="1">
            <a:gsLst>
              <a:gs pos="0">
                <a:srgbClr val="00FFFF"/>
              </a:gs>
              <a:gs pos="100000">
                <a:schemeClr val="bg1"/>
              </a:gs>
            </a:gsLst>
            <a:lin ang="5400000" scaled="1"/>
          </a:gradFill>
          <a:ln w="9525" algn="ctr">
            <a:noFill/>
            <a:miter lim="800000"/>
          </a:ln>
          <a:effectLst/>
        </p:spPr>
        <p:txBody>
          <a:bodyPr>
            <a:spAutoFit/>
          </a:bodyPr>
          <a:lstStyle/>
          <a:p>
            <a:pPr marL="342900" indent="-342900"/>
            <a:r>
              <a:rPr lang="en-US" altLang="zh-CN" sz="1800">
                <a:effectLst>
                  <a:outerShdw blurRad="38100" dist="38100" dir="2700000" algn="tl">
                    <a:srgbClr val="FFFFFF"/>
                  </a:outerShdw>
                </a:effectLst>
              </a:rPr>
              <a:t>'G'</a:t>
            </a:r>
            <a:endParaRPr lang="en-US" altLang="zh-CN" sz="1800">
              <a:effectLst>
                <a:outerShdw blurRad="38100" dist="38100" dir="2700000" algn="tl">
                  <a:srgbClr val="FFFFFF"/>
                </a:outerShdw>
              </a:effectLst>
            </a:endParaRPr>
          </a:p>
        </p:txBody>
      </p:sp>
      <p:sp>
        <p:nvSpPr>
          <p:cNvPr id="1204330" name="Rectangle 106"/>
          <p:cNvSpPr>
            <a:spLocks noChangeArrowheads="1"/>
          </p:cNvSpPr>
          <p:nvPr/>
        </p:nvSpPr>
        <p:spPr bwMode="auto">
          <a:xfrm>
            <a:off x="3292920" y="4966269"/>
            <a:ext cx="450850" cy="336550"/>
          </a:xfrm>
          <a:prstGeom prst="rect">
            <a:avLst/>
          </a:prstGeom>
          <a:gradFill rotWithShape="1">
            <a:gsLst>
              <a:gs pos="0">
                <a:srgbClr val="00FFFF"/>
              </a:gs>
              <a:gs pos="100000">
                <a:schemeClr val="bg1"/>
              </a:gs>
            </a:gsLst>
            <a:lin ang="5400000" scaled="1"/>
          </a:gradFill>
          <a:ln w="9525" algn="ctr">
            <a:noFill/>
            <a:miter lim="800000"/>
          </a:ln>
          <a:effectLst/>
        </p:spPr>
        <p:txBody>
          <a:bodyPr wrap="none">
            <a:spAutoFit/>
          </a:bodyPr>
          <a:lstStyle/>
          <a:p>
            <a:pPr marL="342900" indent="-342900"/>
            <a:r>
              <a:rPr lang="en-US" altLang="zh-CN" sz="2000">
                <a:effectLst>
                  <a:outerShdw blurRad="38100" dist="38100" dir="2700000" algn="tl">
                    <a:srgbClr val="FFFFFF"/>
                  </a:outerShdw>
                </a:effectLst>
              </a:rPr>
              <a:t>'o'</a:t>
            </a:r>
            <a:endParaRPr lang="en-US" altLang="zh-CN" sz="2000">
              <a:effectLst>
                <a:outerShdw blurRad="38100" dist="38100" dir="2700000" algn="tl">
                  <a:srgbClr val="FFFFFF"/>
                </a:outerShdw>
              </a:effectLst>
            </a:endParaRPr>
          </a:p>
        </p:txBody>
      </p:sp>
      <p:sp>
        <p:nvSpPr>
          <p:cNvPr id="1204331" name="Rectangle 107"/>
          <p:cNvSpPr>
            <a:spLocks noChangeArrowheads="1"/>
          </p:cNvSpPr>
          <p:nvPr/>
        </p:nvSpPr>
        <p:spPr bwMode="auto">
          <a:xfrm>
            <a:off x="3866007" y="4967857"/>
            <a:ext cx="450850" cy="336550"/>
          </a:xfrm>
          <a:prstGeom prst="rect">
            <a:avLst/>
          </a:prstGeom>
          <a:gradFill rotWithShape="1">
            <a:gsLst>
              <a:gs pos="0">
                <a:srgbClr val="00FFFF"/>
              </a:gs>
              <a:gs pos="100000">
                <a:schemeClr val="bg1"/>
              </a:gs>
            </a:gsLst>
            <a:lin ang="5400000" scaled="1"/>
          </a:gradFill>
          <a:ln w="9525" algn="ctr">
            <a:noFill/>
            <a:miter lim="800000"/>
          </a:ln>
          <a:effectLst/>
        </p:spPr>
        <p:txBody>
          <a:bodyPr wrap="none">
            <a:spAutoFit/>
          </a:bodyPr>
          <a:lstStyle/>
          <a:p>
            <a:pPr marL="342900" indent="-342900"/>
            <a:r>
              <a:rPr lang="en-US" altLang="zh-CN" sz="2000">
                <a:effectLst>
                  <a:outerShdw blurRad="38100" dist="38100" dir="2700000" algn="tl">
                    <a:srgbClr val="FFFFFF"/>
                  </a:outerShdw>
                </a:effectLst>
              </a:rPr>
              <a:t>'o'</a:t>
            </a:r>
            <a:endParaRPr lang="en-US" altLang="zh-CN" sz="2000">
              <a:effectLst>
                <a:outerShdw blurRad="38100" dist="38100" dir="2700000" algn="tl">
                  <a:srgbClr val="FFFFFF"/>
                </a:outerShdw>
              </a:effectLst>
            </a:endParaRPr>
          </a:p>
        </p:txBody>
      </p:sp>
      <p:sp>
        <p:nvSpPr>
          <p:cNvPr id="1204332" name="Rectangle 108"/>
          <p:cNvSpPr>
            <a:spLocks noChangeArrowheads="1"/>
          </p:cNvSpPr>
          <p:nvPr/>
        </p:nvSpPr>
        <p:spPr bwMode="auto">
          <a:xfrm>
            <a:off x="4410521" y="4969444"/>
            <a:ext cx="465137" cy="336550"/>
          </a:xfrm>
          <a:prstGeom prst="rect">
            <a:avLst/>
          </a:prstGeom>
          <a:gradFill rotWithShape="1">
            <a:gsLst>
              <a:gs pos="0">
                <a:srgbClr val="00FFFF"/>
              </a:gs>
              <a:gs pos="100000">
                <a:schemeClr val="bg1"/>
              </a:gs>
            </a:gsLst>
            <a:lin ang="5400000" scaled="1"/>
          </a:gradFill>
          <a:ln w="9525" algn="ctr">
            <a:noFill/>
            <a:miter lim="800000"/>
          </a:ln>
          <a:effectLst/>
        </p:spPr>
        <p:txBody>
          <a:bodyPr wrap="none">
            <a:spAutoFit/>
          </a:bodyPr>
          <a:lstStyle/>
          <a:p>
            <a:pPr marL="342900" indent="-342900"/>
            <a:r>
              <a:rPr lang="en-US" altLang="zh-CN" sz="2000">
                <a:effectLst>
                  <a:outerShdw blurRad="38100" dist="38100" dir="2700000" algn="tl">
                    <a:srgbClr val="FFFFFF"/>
                  </a:outerShdw>
                </a:effectLst>
              </a:rPr>
              <a:t>'d'</a:t>
            </a:r>
            <a:endParaRPr lang="en-US" altLang="zh-CN" sz="2000">
              <a:effectLst>
                <a:outerShdw blurRad="38100" dist="38100" dir="2700000" algn="tl">
                  <a:srgbClr val="FFFFFF"/>
                </a:outerShdw>
              </a:effectLst>
            </a:endParaRPr>
          </a:p>
        </p:txBody>
      </p:sp>
      <p:sp>
        <p:nvSpPr>
          <p:cNvPr id="1204333" name="Rectangle 109"/>
          <p:cNvSpPr>
            <a:spLocks noChangeArrowheads="1"/>
          </p:cNvSpPr>
          <p:nvPr/>
        </p:nvSpPr>
        <p:spPr bwMode="auto">
          <a:xfrm>
            <a:off x="4997895" y="4971032"/>
            <a:ext cx="387350" cy="336550"/>
          </a:xfrm>
          <a:prstGeom prst="rect">
            <a:avLst/>
          </a:prstGeom>
          <a:gradFill rotWithShape="1">
            <a:gsLst>
              <a:gs pos="0">
                <a:srgbClr val="00FFFF"/>
              </a:gs>
              <a:gs pos="100000">
                <a:schemeClr val="bg1"/>
              </a:gs>
            </a:gsLst>
            <a:lin ang="5400000" scaled="1"/>
          </a:gradFill>
          <a:ln w="9525" algn="ctr">
            <a:noFill/>
            <a:miter lim="800000"/>
          </a:ln>
          <a:effectLst/>
        </p:spPr>
        <p:txBody>
          <a:bodyPr wrap="none">
            <a:spAutoFit/>
          </a:bodyPr>
          <a:lstStyle/>
          <a:p>
            <a:pPr marL="342900" indent="-342900"/>
            <a:r>
              <a:rPr lang="en-US" altLang="zh-CN" sz="2000">
                <a:effectLst>
                  <a:outerShdw blurRad="38100" dist="38100" dir="2700000" algn="tl">
                    <a:srgbClr val="FFFFFF"/>
                  </a:outerShdw>
                </a:effectLst>
              </a:rPr>
              <a:t>' '</a:t>
            </a:r>
            <a:endParaRPr lang="en-US" altLang="zh-CN" sz="2000">
              <a:effectLst>
                <a:outerShdw blurRad="38100" dist="38100" dir="2700000" algn="tl">
                  <a:srgbClr val="FFFFFF"/>
                </a:outerShdw>
              </a:effectLst>
            </a:endParaRPr>
          </a:p>
        </p:txBody>
      </p:sp>
      <p:sp>
        <p:nvSpPr>
          <p:cNvPr id="1204334" name="Rectangle 110"/>
          <p:cNvSpPr>
            <a:spLocks noChangeArrowheads="1"/>
          </p:cNvSpPr>
          <p:nvPr/>
        </p:nvSpPr>
        <p:spPr bwMode="auto">
          <a:xfrm>
            <a:off x="5467795" y="4966269"/>
            <a:ext cx="493712" cy="336550"/>
          </a:xfrm>
          <a:prstGeom prst="rect">
            <a:avLst/>
          </a:prstGeom>
          <a:gradFill rotWithShape="1">
            <a:gsLst>
              <a:gs pos="0">
                <a:srgbClr val="00FFFF"/>
              </a:gs>
              <a:gs pos="100000">
                <a:schemeClr val="bg1"/>
              </a:gs>
            </a:gsLst>
            <a:lin ang="5400000" scaled="1"/>
          </a:gradFill>
          <a:ln w="9525" algn="ctr">
            <a:noFill/>
            <a:miter lim="800000"/>
          </a:ln>
          <a:effectLst/>
        </p:spPr>
        <p:txBody>
          <a:bodyPr wrap="none">
            <a:spAutoFit/>
          </a:bodyPr>
          <a:lstStyle/>
          <a:p>
            <a:pPr marL="342900" indent="-342900"/>
            <a:r>
              <a:rPr lang="en-US" altLang="zh-CN" sz="2000">
                <a:effectLst>
                  <a:outerShdw blurRad="38100" dist="38100" dir="2700000" algn="tl">
                    <a:srgbClr val="FFFFFF"/>
                  </a:outerShdw>
                </a:effectLst>
              </a:rPr>
              <a:t>'B'</a:t>
            </a:r>
            <a:endParaRPr lang="en-US" altLang="zh-CN" sz="2000">
              <a:effectLst>
                <a:outerShdw blurRad="38100" dist="38100" dir="2700000" algn="tl">
                  <a:srgbClr val="FFFFFF"/>
                </a:outerShdw>
              </a:effectLst>
            </a:endParaRPr>
          </a:p>
        </p:txBody>
      </p:sp>
      <p:sp>
        <p:nvSpPr>
          <p:cNvPr id="1204335" name="Rectangle 111"/>
          <p:cNvSpPr>
            <a:spLocks noChangeArrowheads="1"/>
          </p:cNvSpPr>
          <p:nvPr/>
        </p:nvSpPr>
        <p:spPr bwMode="auto">
          <a:xfrm>
            <a:off x="6058345" y="4966269"/>
            <a:ext cx="450850" cy="336550"/>
          </a:xfrm>
          <a:prstGeom prst="rect">
            <a:avLst/>
          </a:prstGeom>
          <a:gradFill rotWithShape="1">
            <a:gsLst>
              <a:gs pos="0">
                <a:srgbClr val="00FFFF"/>
              </a:gs>
              <a:gs pos="100000">
                <a:schemeClr val="bg1"/>
              </a:gs>
            </a:gsLst>
            <a:lin ang="5400000" scaled="1"/>
          </a:gradFill>
          <a:ln w="9525" algn="ctr">
            <a:noFill/>
            <a:miter lim="800000"/>
          </a:ln>
          <a:effectLst/>
        </p:spPr>
        <p:txBody>
          <a:bodyPr wrap="none">
            <a:spAutoFit/>
          </a:bodyPr>
          <a:lstStyle/>
          <a:p>
            <a:pPr marL="342900" indent="-342900"/>
            <a:r>
              <a:rPr lang="en-US" altLang="zh-CN" sz="2000">
                <a:effectLst>
                  <a:outerShdw blurRad="38100" dist="38100" dir="2700000" algn="tl">
                    <a:srgbClr val="FFFFFF"/>
                  </a:outerShdw>
                </a:effectLst>
              </a:rPr>
              <a:t>'y'</a:t>
            </a:r>
            <a:endParaRPr lang="en-US" altLang="zh-CN" sz="2000">
              <a:effectLst>
                <a:outerShdw blurRad="38100" dist="38100" dir="2700000" algn="tl">
                  <a:srgbClr val="FFFFFF"/>
                </a:outerShdw>
              </a:effectLst>
            </a:endParaRPr>
          </a:p>
        </p:txBody>
      </p:sp>
      <p:sp>
        <p:nvSpPr>
          <p:cNvPr id="1204336" name="Rectangle 112"/>
          <p:cNvSpPr>
            <a:spLocks noChangeArrowheads="1"/>
          </p:cNvSpPr>
          <p:nvPr/>
        </p:nvSpPr>
        <p:spPr bwMode="auto">
          <a:xfrm>
            <a:off x="6606033" y="4966269"/>
            <a:ext cx="436563" cy="336550"/>
          </a:xfrm>
          <a:prstGeom prst="rect">
            <a:avLst/>
          </a:prstGeom>
          <a:gradFill rotWithShape="1">
            <a:gsLst>
              <a:gs pos="0">
                <a:srgbClr val="00FFFF"/>
              </a:gs>
              <a:gs pos="100000">
                <a:schemeClr val="bg1"/>
              </a:gs>
            </a:gsLst>
            <a:lin ang="5400000" scaled="1"/>
          </a:gradFill>
          <a:ln w="9525" algn="ctr">
            <a:noFill/>
            <a:miter lim="800000"/>
          </a:ln>
          <a:effectLst/>
        </p:spPr>
        <p:txBody>
          <a:bodyPr wrap="none">
            <a:spAutoFit/>
          </a:bodyPr>
          <a:lstStyle/>
          <a:p>
            <a:pPr marL="342900" indent="-342900"/>
            <a:r>
              <a:rPr lang="en-US" altLang="zh-CN" sz="2000">
                <a:effectLst>
                  <a:outerShdw blurRad="38100" dist="38100" dir="2700000" algn="tl">
                    <a:srgbClr val="FFFFFF"/>
                  </a:outerShdw>
                </a:effectLst>
              </a:rPr>
              <a:t>'e'</a:t>
            </a:r>
            <a:endParaRPr lang="en-US" altLang="zh-CN" sz="2000">
              <a:effectLst>
                <a:outerShdw blurRad="38100" dist="38100" dir="2700000" algn="tl">
                  <a:srgbClr val="FFFFFF"/>
                </a:outerShdw>
              </a:effectLst>
            </a:endParaRPr>
          </a:p>
        </p:txBody>
      </p:sp>
      <p:sp>
        <p:nvSpPr>
          <p:cNvPr id="1204337" name="Rectangle 113"/>
          <p:cNvSpPr>
            <a:spLocks noChangeArrowheads="1"/>
          </p:cNvSpPr>
          <p:nvPr/>
        </p:nvSpPr>
        <p:spPr bwMode="auto">
          <a:xfrm>
            <a:off x="7180707" y="4980557"/>
            <a:ext cx="407988" cy="336550"/>
          </a:xfrm>
          <a:prstGeom prst="rect">
            <a:avLst/>
          </a:prstGeom>
          <a:gradFill rotWithShape="1">
            <a:gsLst>
              <a:gs pos="0">
                <a:srgbClr val="00FFFF"/>
              </a:gs>
              <a:gs pos="100000">
                <a:schemeClr val="bg1"/>
              </a:gs>
            </a:gsLst>
            <a:lin ang="5400000" scaled="1"/>
          </a:gradFill>
          <a:ln w="9525" algn="ctr">
            <a:noFill/>
            <a:miter lim="800000"/>
          </a:ln>
          <a:effectLst/>
        </p:spPr>
        <p:txBody>
          <a:bodyPr wrap="none">
            <a:spAutoFit/>
          </a:bodyPr>
          <a:lstStyle/>
          <a:p>
            <a:pPr marL="342900" indent="-342900"/>
            <a:r>
              <a:rPr lang="en-US" altLang="zh-CN" sz="2000">
                <a:effectLst>
                  <a:outerShdw blurRad="38100" dist="38100" dir="2700000" algn="tl">
                    <a:srgbClr val="FFFFFF"/>
                  </a:outerShdw>
                </a:effectLst>
              </a:rPr>
              <a:t>'!'</a:t>
            </a:r>
            <a:endParaRPr lang="en-US" altLang="zh-CN" sz="2000">
              <a:effectLst>
                <a:outerShdw blurRad="38100" dist="38100" dir="2700000" algn="tl">
                  <a:srgbClr val="FFFFFF"/>
                </a:outerShdw>
              </a:effectLst>
            </a:endParaRPr>
          </a:p>
        </p:txBody>
      </p:sp>
      <p:sp>
        <p:nvSpPr>
          <p:cNvPr id="1204338" name="Rectangle 114"/>
          <p:cNvSpPr>
            <a:spLocks noChangeArrowheads="1"/>
          </p:cNvSpPr>
          <p:nvPr/>
        </p:nvSpPr>
        <p:spPr bwMode="auto">
          <a:xfrm>
            <a:off x="7728395" y="4966269"/>
            <a:ext cx="311150" cy="336550"/>
          </a:xfrm>
          <a:prstGeom prst="rect">
            <a:avLst/>
          </a:prstGeom>
          <a:noFill/>
          <a:ln w="9525" algn="ctr">
            <a:noFill/>
            <a:miter lim="800000"/>
          </a:ln>
          <a:effectLst/>
        </p:spPr>
        <p:txBody>
          <a:bodyPr wrap="none">
            <a:spAutoFit/>
          </a:bodyPr>
          <a:lstStyle/>
          <a:p>
            <a:pPr marL="342900" indent="-342900"/>
            <a:r>
              <a:rPr lang="en-US" altLang="zh-CN" sz="2000">
                <a:solidFill>
                  <a:srgbClr val="FF3300"/>
                </a:solidFill>
                <a:effectLst>
                  <a:outerShdw blurRad="38100" dist="38100" dir="2700000" algn="tl">
                    <a:srgbClr val="000000"/>
                  </a:outerShdw>
                </a:effectLst>
              </a:rPr>
              <a:t>0</a:t>
            </a:r>
            <a:endParaRPr lang="en-US" altLang="zh-CN" sz="2000">
              <a:solidFill>
                <a:srgbClr val="FF3300"/>
              </a:solidFill>
              <a:effectLst>
                <a:outerShdw blurRad="38100" dist="38100" dir="2700000" algn="tl">
                  <a:srgbClr val="000000"/>
                </a:outerShdw>
              </a:effectLst>
            </a:endParaRPr>
          </a:p>
        </p:txBody>
      </p:sp>
      <p:grpSp>
        <p:nvGrpSpPr>
          <p:cNvPr id="1204351" name="Group 127"/>
          <p:cNvGrpSpPr/>
          <p:nvPr/>
        </p:nvGrpSpPr>
        <p:grpSpPr bwMode="auto">
          <a:xfrm>
            <a:off x="4372421" y="1987698"/>
            <a:ext cx="4105275" cy="3044825"/>
            <a:chOff x="1791" y="1207"/>
            <a:chExt cx="2586" cy="1918"/>
          </a:xfrm>
          <a:effectLst>
            <a:outerShdw blurRad="50800" dist="106680" dir="2700000" algn="tl" rotWithShape="0">
              <a:prstClr val="black">
                <a:alpha val="43000"/>
              </a:prstClr>
            </a:outerShdw>
          </a:effectLst>
        </p:grpSpPr>
        <p:sp>
          <p:nvSpPr>
            <p:cNvPr id="1204339" name="AutoShape 115"/>
            <p:cNvSpPr/>
            <p:nvPr/>
          </p:nvSpPr>
          <p:spPr bwMode="auto">
            <a:xfrm rot="-5400000">
              <a:off x="2947" y="51"/>
              <a:ext cx="273" cy="2586"/>
            </a:xfrm>
            <a:prstGeom prst="leftBrace">
              <a:avLst>
                <a:gd name="adj1" fmla="val 78938"/>
                <a:gd name="adj2" fmla="val 50000"/>
              </a:avLst>
            </a:prstGeom>
            <a:noFill/>
            <a:ln w="31750">
              <a:solidFill>
                <a:srgbClr val="CC0099"/>
              </a:solidFill>
              <a:round/>
            </a:ln>
            <a:effectLst/>
          </p:spPr>
          <p:txBody>
            <a:bodyPr wrap="none" anchor="ctr"/>
            <a:lstStyle/>
            <a:p>
              <a:endParaRPr lang="zh-CN" altLang="en-US"/>
            </a:p>
          </p:txBody>
        </p:sp>
        <p:sp>
          <p:nvSpPr>
            <p:cNvPr id="1204341" name="AutoShape 117"/>
            <p:cNvSpPr>
              <a:spLocks noChangeArrowheads="1"/>
            </p:cNvSpPr>
            <p:nvPr/>
          </p:nvSpPr>
          <p:spPr bwMode="auto">
            <a:xfrm rot="6952817">
              <a:off x="1603" y="2093"/>
              <a:ext cx="1838" cy="226"/>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rgbClr val="FF3399"/>
                </a:gs>
                <a:gs pos="100000">
                  <a:srgbClr val="FF3399">
                    <a:gamma/>
                    <a:shade val="66667"/>
                    <a:invGamma/>
                  </a:srgbClr>
                </a:gs>
              </a:gsLst>
              <a:lin ang="5400000" scaled="1"/>
            </a:gradFill>
            <a:ln w="9525" algn="ctr">
              <a:noFill/>
              <a:miter lim="800000"/>
            </a:ln>
            <a:effectLst>
              <a:outerShdw dist="107763" dir="2700000" algn="ctr" rotWithShape="0">
                <a:schemeClr val="bg2">
                  <a:alpha val="50000"/>
                </a:schemeClr>
              </a:outerShdw>
            </a:effectLst>
          </p:spPr>
          <p:txBody>
            <a:bodyPr wrap="none" anchor="ctr"/>
            <a:lstStyle/>
            <a:p>
              <a:endParaRPr lang="zh-CN" altLang="en-US"/>
            </a:p>
          </p:txBody>
        </p:sp>
      </p:grpSp>
      <p:grpSp>
        <p:nvGrpSpPr>
          <p:cNvPr id="1204345" name="Group 121"/>
          <p:cNvGrpSpPr/>
          <p:nvPr/>
        </p:nvGrpSpPr>
        <p:grpSpPr bwMode="auto">
          <a:xfrm>
            <a:off x="2557907" y="4032819"/>
            <a:ext cx="1295400" cy="865188"/>
            <a:chOff x="613" y="300"/>
            <a:chExt cx="816" cy="545"/>
          </a:xfrm>
        </p:grpSpPr>
        <p:sp>
          <p:nvSpPr>
            <p:cNvPr id="1204346" name="Line 122"/>
            <p:cNvSpPr>
              <a:spLocks noChangeShapeType="1"/>
            </p:cNvSpPr>
            <p:nvPr/>
          </p:nvSpPr>
          <p:spPr bwMode="auto">
            <a:xfrm>
              <a:off x="884" y="527"/>
              <a:ext cx="0" cy="318"/>
            </a:xfrm>
            <a:prstGeom prst="line">
              <a:avLst/>
            </a:prstGeom>
            <a:noFill/>
            <a:ln w="28575">
              <a:solidFill>
                <a:srgbClr val="0000FF"/>
              </a:solidFill>
              <a:round/>
              <a:tailEnd type="stealth" w="lg" len="lg"/>
            </a:ln>
            <a:effectLst>
              <a:outerShdw dist="35921" dir="2700000" algn="ctr" rotWithShape="0">
                <a:schemeClr val="bg2"/>
              </a:outerShdw>
            </a:effectLst>
          </p:spPr>
          <p:txBody>
            <a:bodyPr/>
            <a:lstStyle/>
            <a:p>
              <a:endParaRPr lang="zh-CN" altLang="en-US"/>
            </a:p>
          </p:txBody>
        </p:sp>
        <p:sp>
          <p:nvSpPr>
            <p:cNvPr id="1204347" name="Text Box 123"/>
            <p:cNvSpPr txBox="1">
              <a:spLocks noChangeArrowheads="1"/>
            </p:cNvSpPr>
            <p:nvPr/>
          </p:nvSpPr>
          <p:spPr bwMode="auto">
            <a:xfrm>
              <a:off x="613" y="300"/>
              <a:ext cx="816" cy="212"/>
            </a:xfrm>
            <a:prstGeom prst="rect">
              <a:avLst/>
            </a:prstGeom>
            <a:noFill/>
            <a:ln w="9525" algn="ctr">
              <a:noFill/>
              <a:miter lim="800000"/>
            </a:ln>
            <a:effectLst/>
          </p:spPr>
          <p:txBody>
            <a:bodyPr>
              <a:spAutoFit/>
            </a:bodyPr>
            <a:lstStyle/>
            <a:p>
              <a:pPr marL="342900" indent="-342900">
                <a:spcBef>
                  <a:spcPct val="50000"/>
                </a:spcBef>
              </a:pPr>
              <a:r>
                <a:rPr lang="en-US" altLang="zh-CN" sz="2000" dirty="0" err="1">
                  <a:solidFill>
                    <a:schemeClr val="accent2"/>
                  </a:solidFill>
                  <a:effectLst>
                    <a:outerShdw blurRad="38100" dist="38100" dir="2700000" algn="tl">
                      <a:srgbClr val="000000"/>
                    </a:outerShdw>
                  </a:effectLst>
                </a:rPr>
                <a:t>str</a:t>
              </a:r>
              <a:r>
                <a:rPr lang="en-US" altLang="zh-CN" sz="2000" dirty="0">
                  <a:solidFill>
                    <a:schemeClr val="accent2"/>
                  </a:solidFill>
                  <a:effectLst>
                    <a:outerShdw blurRad="38100" dist="38100" dir="2700000" algn="tl">
                      <a:srgbClr val="000000"/>
                    </a:outerShdw>
                  </a:effectLst>
                </a:rPr>
                <a:t>(</a:t>
              </a:r>
              <a:r>
                <a:rPr lang="zh-CN" altLang="en-US" sz="2000"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实参</a:t>
              </a:r>
              <a:r>
                <a:rPr lang="en-US" altLang="zh-CN" sz="2000" dirty="0">
                  <a:solidFill>
                    <a:schemeClr val="accent2"/>
                  </a:solidFill>
                  <a:effectLst>
                    <a:outerShdw blurRad="38100" dist="38100" dir="2700000" algn="tl">
                      <a:srgbClr val="000000"/>
                    </a:outerShdw>
                  </a:effectLst>
                </a:rPr>
                <a:t>)</a:t>
              </a:r>
              <a:endParaRPr lang="en-US" altLang="zh-CN" sz="2000" dirty="0">
                <a:solidFill>
                  <a:schemeClr val="accent2"/>
                </a:solidFill>
                <a:effectLst>
                  <a:outerShdw blurRad="38100" dist="38100" dir="2700000" algn="tl">
                    <a:srgbClr val="000000"/>
                  </a:outerShdw>
                </a:effectLst>
              </a:endParaRPr>
            </a:p>
          </p:txBody>
        </p:sp>
      </p:grpSp>
      <p:grpSp>
        <p:nvGrpSpPr>
          <p:cNvPr id="1204354" name="Group 130"/>
          <p:cNvGrpSpPr/>
          <p:nvPr/>
        </p:nvGrpSpPr>
        <p:grpSpPr bwMode="auto">
          <a:xfrm>
            <a:off x="2600771" y="5372670"/>
            <a:ext cx="936625" cy="1196975"/>
            <a:chOff x="675" y="3158"/>
            <a:chExt cx="590" cy="754"/>
          </a:xfrm>
        </p:grpSpPr>
        <p:sp>
          <p:nvSpPr>
            <p:cNvPr id="1204349" name="Line 125"/>
            <p:cNvSpPr>
              <a:spLocks noChangeShapeType="1"/>
            </p:cNvSpPr>
            <p:nvPr/>
          </p:nvSpPr>
          <p:spPr bwMode="auto">
            <a:xfrm flipV="1">
              <a:off x="911" y="3158"/>
              <a:ext cx="0" cy="318"/>
            </a:xfrm>
            <a:prstGeom prst="line">
              <a:avLst/>
            </a:prstGeom>
            <a:noFill/>
            <a:ln w="28575">
              <a:solidFill>
                <a:srgbClr val="008000"/>
              </a:solidFill>
              <a:round/>
              <a:tailEnd type="stealth" w="lg" len="lg"/>
            </a:ln>
            <a:effectLst>
              <a:outerShdw dist="35921" dir="2700000" algn="ctr" rotWithShape="0">
                <a:schemeClr val="bg2"/>
              </a:outerShdw>
            </a:effectLst>
          </p:spPr>
          <p:txBody>
            <a:bodyPr/>
            <a:lstStyle/>
            <a:p>
              <a:endParaRPr lang="zh-CN" altLang="en-US"/>
            </a:p>
          </p:txBody>
        </p:sp>
        <p:sp>
          <p:nvSpPr>
            <p:cNvPr id="1204350" name="Text Box 126"/>
            <p:cNvSpPr txBox="1">
              <a:spLocks noChangeArrowheads="1"/>
            </p:cNvSpPr>
            <p:nvPr/>
          </p:nvSpPr>
          <p:spPr bwMode="auto">
            <a:xfrm>
              <a:off x="675" y="3450"/>
              <a:ext cx="590" cy="462"/>
            </a:xfrm>
            <a:prstGeom prst="rect">
              <a:avLst/>
            </a:prstGeom>
            <a:noFill/>
            <a:ln w="9525" algn="ctr">
              <a:noFill/>
              <a:miter lim="800000"/>
            </a:ln>
            <a:effectLst/>
          </p:spPr>
          <p:txBody>
            <a:bodyPr>
              <a:spAutoFit/>
            </a:bodyPr>
            <a:lstStyle/>
            <a:p>
              <a:pPr marL="342900" indent="-342900">
                <a:spcBef>
                  <a:spcPct val="50000"/>
                </a:spcBef>
              </a:pPr>
              <a:r>
                <a:rPr lang="en-US" altLang="zh-CN" sz="2000" dirty="0" err="1">
                  <a:solidFill>
                    <a:srgbClr val="339933"/>
                  </a:solidFill>
                  <a:effectLst>
                    <a:outerShdw blurRad="38100" dist="38100" dir="2700000" algn="tl">
                      <a:srgbClr val="000000"/>
                    </a:outerShdw>
                  </a:effectLst>
                </a:rPr>
                <a:t>pdstr</a:t>
              </a:r>
              <a:endParaRPr lang="en-US" altLang="zh-CN" sz="2000" dirty="0">
                <a:solidFill>
                  <a:srgbClr val="339933"/>
                </a:solidFill>
                <a:effectLst>
                  <a:outerShdw blurRad="38100" dist="38100" dir="2700000" algn="tl">
                    <a:srgbClr val="000000"/>
                  </a:outerShdw>
                </a:effectLst>
              </a:endParaRPr>
            </a:p>
            <a:p>
              <a:pPr marL="342900" indent="-342900">
                <a:spcBef>
                  <a:spcPct val="50000"/>
                </a:spcBef>
              </a:pPr>
              <a:r>
                <a:rPr lang="en-US" altLang="zh-CN" sz="2000" dirty="0">
                  <a:solidFill>
                    <a:srgbClr val="339933"/>
                  </a:solidFill>
                  <a:effectLst>
                    <a:outerShdw blurRad="38100" dist="38100" dir="2700000" algn="tl">
                      <a:srgbClr val="000000"/>
                    </a:outerShdw>
                  </a:effectLst>
                </a:rPr>
                <a:t>(</a:t>
              </a:r>
              <a:r>
                <a:rPr lang="zh-CN" altLang="en-US" sz="2000" dirty="0">
                  <a:solidFill>
                    <a:srgbClr val="339933"/>
                  </a:solidFill>
                  <a:effectLst>
                    <a:outerShdw blurRad="38100" dist="38100" dir="2700000" algn="tl">
                      <a:srgbClr val="000000"/>
                    </a:outerShdw>
                  </a:effectLst>
                  <a:latin typeface="楷体" panose="02010609060101010101" pitchFamily="49" charset="-122"/>
                  <a:ea typeface="楷体" panose="02010609060101010101" pitchFamily="49" charset="-122"/>
                </a:rPr>
                <a:t>形参</a:t>
              </a:r>
              <a:r>
                <a:rPr lang="en-US" altLang="zh-CN" sz="2000" dirty="0">
                  <a:solidFill>
                    <a:srgbClr val="339933"/>
                  </a:solidFill>
                  <a:effectLst>
                    <a:outerShdw blurRad="38100" dist="38100" dir="2700000" algn="tl">
                      <a:srgbClr val="000000"/>
                    </a:outerShdw>
                  </a:effectLst>
                </a:rPr>
                <a:t>)</a:t>
              </a:r>
              <a:endParaRPr lang="en-US" altLang="zh-CN" sz="2000" dirty="0">
                <a:solidFill>
                  <a:srgbClr val="339933"/>
                </a:solidFill>
                <a:effectLst>
                  <a:outerShdw blurRad="38100" dist="38100" dir="2700000" algn="tl">
                    <a:srgbClr val="000000"/>
                  </a:outerShdw>
                </a:effectLst>
              </a:endParaRPr>
            </a:p>
          </p:txBody>
        </p:sp>
      </p:grpSp>
      <p:sp>
        <p:nvSpPr>
          <p:cNvPr id="1204353" name="Line 129"/>
          <p:cNvSpPr>
            <a:spLocks noChangeShapeType="1"/>
          </p:cNvSpPr>
          <p:nvPr/>
        </p:nvSpPr>
        <p:spPr bwMode="auto">
          <a:xfrm>
            <a:off x="3148458" y="5588569"/>
            <a:ext cx="4537075" cy="0"/>
          </a:xfrm>
          <a:prstGeom prst="line">
            <a:avLst/>
          </a:prstGeom>
          <a:noFill/>
          <a:ln w="28575">
            <a:solidFill>
              <a:srgbClr val="CC0099"/>
            </a:solidFill>
            <a:prstDash val="sysDot"/>
            <a:round/>
            <a:tailEnd type="stealth" w="lg" len="lg"/>
          </a:ln>
          <a:effectLst/>
        </p:spPr>
        <p:txBody>
          <a:bodyPr/>
          <a:lstStyle/>
          <a:p>
            <a:endParaRPr lang="zh-CN" altLang="en-US"/>
          </a:p>
        </p:txBody>
      </p:sp>
      <p:sp useBgFill="1">
        <p:nvSpPr>
          <p:cNvPr id="1204355" name="Rectangle 131"/>
          <p:cNvSpPr>
            <a:spLocks noChangeArrowheads="1"/>
          </p:cNvSpPr>
          <p:nvPr/>
        </p:nvSpPr>
        <p:spPr bwMode="auto">
          <a:xfrm>
            <a:off x="2512794" y="5372943"/>
            <a:ext cx="865188" cy="1368425"/>
          </a:xfrm>
          <a:prstGeom prst="rect">
            <a:avLst/>
          </a:prstGeom>
          <a:ln w="9525" algn="ctr">
            <a:noFill/>
            <a:miter lim="800000"/>
          </a:ln>
          <a:effectLst/>
        </p:spPr>
        <p:txBody>
          <a:bodyPr wrap="none" anchor="ctr"/>
          <a:lstStyle/>
          <a:p>
            <a:endParaRPr lang="zh-CN" altLang="en-US"/>
          </a:p>
        </p:txBody>
      </p:sp>
      <p:grpSp>
        <p:nvGrpSpPr>
          <p:cNvPr id="1204356" name="Group 132"/>
          <p:cNvGrpSpPr/>
          <p:nvPr/>
        </p:nvGrpSpPr>
        <p:grpSpPr bwMode="auto">
          <a:xfrm>
            <a:off x="7526783" y="5386958"/>
            <a:ext cx="936625" cy="1196975"/>
            <a:chOff x="675" y="3158"/>
            <a:chExt cx="590" cy="754"/>
          </a:xfrm>
        </p:grpSpPr>
        <p:sp>
          <p:nvSpPr>
            <p:cNvPr id="1204357" name="Line 133"/>
            <p:cNvSpPr>
              <a:spLocks noChangeShapeType="1"/>
            </p:cNvSpPr>
            <p:nvPr/>
          </p:nvSpPr>
          <p:spPr bwMode="auto">
            <a:xfrm flipV="1">
              <a:off x="911" y="3158"/>
              <a:ext cx="0" cy="318"/>
            </a:xfrm>
            <a:prstGeom prst="line">
              <a:avLst/>
            </a:prstGeom>
            <a:noFill/>
            <a:ln w="28575">
              <a:solidFill>
                <a:srgbClr val="008000"/>
              </a:solidFill>
              <a:round/>
              <a:tailEnd type="stealth" w="lg" len="lg"/>
            </a:ln>
            <a:effectLst>
              <a:outerShdw dist="35921" dir="2700000" algn="ctr" rotWithShape="0">
                <a:schemeClr val="bg2"/>
              </a:outerShdw>
            </a:effectLst>
          </p:spPr>
          <p:txBody>
            <a:bodyPr/>
            <a:lstStyle/>
            <a:p>
              <a:endParaRPr lang="zh-CN" altLang="en-US"/>
            </a:p>
          </p:txBody>
        </p:sp>
        <p:sp>
          <p:nvSpPr>
            <p:cNvPr id="1204358" name="Text Box 134"/>
            <p:cNvSpPr txBox="1">
              <a:spLocks noChangeArrowheads="1"/>
            </p:cNvSpPr>
            <p:nvPr/>
          </p:nvSpPr>
          <p:spPr bwMode="auto">
            <a:xfrm>
              <a:off x="675" y="3450"/>
              <a:ext cx="590" cy="462"/>
            </a:xfrm>
            <a:prstGeom prst="rect">
              <a:avLst/>
            </a:prstGeom>
            <a:noFill/>
            <a:ln w="9525" algn="ctr">
              <a:noFill/>
              <a:miter lim="800000"/>
            </a:ln>
            <a:effectLst/>
          </p:spPr>
          <p:txBody>
            <a:bodyPr>
              <a:spAutoFit/>
            </a:bodyPr>
            <a:lstStyle/>
            <a:p>
              <a:pPr marL="342900" indent="-342900">
                <a:spcBef>
                  <a:spcPct val="50000"/>
                </a:spcBef>
              </a:pPr>
              <a:r>
                <a:rPr lang="en-US" altLang="zh-CN" sz="2000" dirty="0" err="1">
                  <a:solidFill>
                    <a:srgbClr val="339933"/>
                  </a:solidFill>
                  <a:effectLst>
                    <a:outerShdw blurRad="38100" dist="38100" dir="2700000" algn="tl">
                      <a:srgbClr val="000000"/>
                    </a:outerShdw>
                  </a:effectLst>
                </a:rPr>
                <a:t>pdstr</a:t>
              </a:r>
              <a:endParaRPr lang="en-US" altLang="zh-CN" sz="2000" dirty="0">
                <a:solidFill>
                  <a:srgbClr val="339933"/>
                </a:solidFill>
                <a:effectLst>
                  <a:outerShdw blurRad="38100" dist="38100" dir="2700000" algn="tl">
                    <a:srgbClr val="000000"/>
                  </a:outerShdw>
                </a:effectLst>
              </a:endParaRPr>
            </a:p>
            <a:p>
              <a:pPr marL="342900" indent="-342900">
                <a:spcBef>
                  <a:spcPct val="50000"/>
                </a:spcBef>
              </a:pPr>
              <a:r>
                <a:rPr lang="en-US" altLang="zh-CN" sz="2000" dirty="0">
                  <a:solidFill>
                    <a:srgbClr val="339933"/>
                  </a:solidFill>
                  <a:effectLst>
                    <a:outerShdw blurRad="38100" dist="38100" dir="2700000" algn="tl">
                      <a:srgbClr val="000000"/>
                    </a:outerShdw>
                  </a:effectLst>
                </a:rPr>
                <a:t>(</a:t>
              </a:r>
              <a:r>
                <a:rPr lang="zh-CN" altLang="en-US" sz="2000" dirty="0">
                  <a:solidFill>
                    <a:srgbClr val="339933"/>
                  </a:solidFill>
                  <a:effectLst>
                    <a:outerShdw blurRad="38100" dist="38100" dir="2700000" algn="tl">
                      <a:srgbClr val="000000"/>
                    </a:outerShdw>
                  </a:effectLst>
                  <a:latin typeface="楷体" panose="02010609060101010101" pitchFamily="49" charset="-122"/>
                  <a:ea typeface="楷体" panose="02010609060101010101" pitchFamily="49" charset="-122"/>
                </a:rPr>
                <a:t>形参</a:t>
              </a:r>
              <a:r>
                <a:rPr lang="en-US" altLang="zh-CN" sz="2000" dirty="0">
                  <a:solidFill>
                    <a:srgbClr val="339933"/>
                  </a:solidFill>
                  <a:effectLst>
                    <a:outerShdw blurRad="38100" dist="38100" dir="2700000" algn="tl">
                      <a:srgbClr val="000000"/>
                    </a:outerShdw>
                  </a:effectLst>
                </a:rPr>
                <a:t>)</a:t>
              </a:r>
              <a:endParaRPr lang="en-US" altLang="zh-CN" sz="2000" dirty="0">
                <a:solidFill>
                  <a:srgbClr val="339933"/>
                </a:solidFill>
                <a:effectLst>
                  <a:outerShdw blurRad="38100" dist="38100" dir="2700000" algn="tl">
                    <a:srgbClr val="000000"/>
                  </a:outerShdw>
                </a:effectLst>
              </a:endParaRPr>
            </a:p>
          </p:txBody>
        </p:sp>
      </p:grpSp>
      <p:sp>
        <p:nvSpPr>
          <p:cNvPr id="1204359" name="Rectangle 135"/>
          <p:cNvSpPr>
            <a:spLocks noChangeArrowheads="1"/>
          </p:cNvSpPr>
          <p:nvPr/>
        </p:nvSpPr>
        <p:spPr bwMode="auto">
          <a:xfrm>
            <a:off x="5659883" y="3911203"/>
            <a:ext cx="4302125" cy="669925"/>
          </a:xfrm>
          <a:prstGeom prst="rect">
            <a:avLst/>
          </a:prstGeom>
          <a:gradFill rotWithShape="1">
            <a:gsLst>
              <a:gs pos="0">
                <a:srgbClr val="FF99CC"/>
              </a:gs>
              <a:gs pos="100000">
                <a:schemeClr val="bg1"/>
              </a:gs>
            </a:gsLst>
            <a:lin ang="5400000" scaled="1"/>
          </a:gradFill>
          <a:ln w="28575" algn="ctr">
            <a:solidFill>
              <a:srgbClr val="008000"/>
            </a:solidFill>
            <a:miter lim="800000"/>
          </a:ln>
          <a:effectLst>
            <a:outerShdw blurRad="50800" dist="106680" dir="2700000" algn="tl" rotWithShape="0">
              <a:prstClr val="black">
                <a:alpha val="43000"/>
              </a:prstClr>
            </a:outerShdw>
          </a:effectLst>
        </p:spPr>
        <p:txBody>
          <a:bodyPr>
            <a:spAutoFit/>
          </a:bodyPr>
          <a:lstStyle/>
          <a:p>
            <a:pPr marL="342900" indent="-342900"/>
            <a:r>
              <a:rPr lang="en-US" altLang="zh-CN" sz="2000">
                <a:effectLst>
                  <a:outerShdw blurRad="38100" dist="38100" dir="2700000" algn="tl">
                    <a:srgbClr val="FFFFFF"/>
                  </a:outerShdw>
                </a:effectLst>
              </a:rPr>
              <a:t>while (pstart &lt;= pend)</a:t>
            </a:r>
            <a:endParaRPr lang="en-US" altLang="zh-CN" sz="2000">
              <a:effectLst>
                <a:outerShdw blurRad="38100" dist="38100" dir="2700000" algn="tl">
                  <a:srgbClr val="FFFFFF"/>
                </a:outerShdw>
              </a:effectLst>
            </a:endParaRPr>
          </a:p>
          <a:p>
            <a:pPr marL="342900" indent="-342900"/>
            <a:r>
              <a:rPr lang="en-US" altLang="zh-CN" sz="2000">
                <a:effectLst>
                  <a:outerShdw blurRad="38100" dist="38100" dir="2700000" algn="tl">
                    <a:srgbClr val="FFFFFF"/>
                  </a:outerShdw>
                </a:effectLst>
              </a:rPr>
              <a:t>      *pdstr++ = *pstart++;</a:t>
            </a:r>
            <a:endParaRPr lang="en-US" altLang="zh-CN" sz="2000">
              <a:effectLst>
                <a:outerShdw blurRad="38100" dist="38100" dir="2700000" algn="tl">
                  <a:srgbClr val="FFFFFF"/>
                </a:outerShdw>
              </a:effectLst>
            </a:endParaRPr>
          </a:p>
        </p:txBody>
      </p:sp>
      <p:sp>
        <p:nvSpPr>
          <p:cNvPr id="1204360" name="Rectangle 136"/>
          <p:cNvSpPr>
            <a:spLocks noChangeArrowheads="1"/>
          </p:cNvSpPr>
          <p:nvPr/>
        </p:nvSpPr>
        <p:spPr bwMode="auto">
          <a:xfrm>
            <a:off x="8045896" y="5517132"/>
            <a:ext cx="1728787" cy="338554"/>
          </a:xfrm>
          <a:prstGeom prst="rect">
            <a:avLst/>
          </a:prstGeom>
          <a:gradFill rotWithShape="1">
            <a:gsLst>
              <a:gs pos="0">
                <a:srgbClr val="FF99CC"/>
              </a:gs>
              <a:gs pos="100000">
                <a:schemeClr val="bg1"/>
              </a:gs>
            </a:gsLst>
            <a:lin ang="5400000" scaled="1"/>
          </a:gradFill>
          <a:ln w="28575" algn="ctr">
            <a:solidFill>
              <a:srgbClr val="008000"/>
            </a:solidFill>
            <a:miter lim="800000"/>
          </a:ln>
          <a:effectLst>
            <a:outerShdw blurRad="50800" dist="106680" dir="2700000" algn="tl" rotWithShape="0">
              <a:prstClr val="black">
                <a:alpha val="43000"/>
              </a:prstClr>
            </a:outerShdw>
          </a:effectLst>
        </p:spPr>
        <p:txBody>
          <a:bodyPr>
            <a:spAutoFit/>
          </a:bodyPr>
          <a:lstStyle/>
          <a:p>
            <a:pPr marL="342900" indent="-342900"/>
            <a:r>
              <a:rPr lang="en-US" altLang="zh-CN" sz="2000">
                <a:effectLst>
                  <a:outerShdw blurRad="38100" dist="38100" dir="2700000" algn="tl">
                    <a:srgbClr val="FFFFFF"/>
                  </a:outerShdw>
                </a:effectLst>
              </a:rPr>
              <a:t>*pdstr = '\0';</a:t>
            </a:r>
            <a:endParaRPr lang="en-US" altLang="zh-CN" sz="2000">
              <a:effectLst>
                <a:outerShdw blurRad="38100" dist="38100" dir="2700000" algn="tl">
                  <a:srgbClr val="FFFFFF"/>
                </a:outerShdw>
              </a:effectLst>
            </a:endParaRPr>
          </a:p>
        </p:txBody>
      </p:sp>
      <p:sp>
        <p:nvSpPr>
          <p:cNvPr id="1204361" name="Text Box 137"/>
          <p:cNvSpPr txBox="1">
            <a:spLocks noChangeArrowheads="1"/>
          </p:cNvSpPr>
          <p:nvPr/>
        </p:nvSpPr>
        <p:spPr bwMode="auto">
          <a:xfrm>
            <a:off x="623392" y="227321"/>
            <a:ext cx="1917701" cy="43704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wrap="square">
            <a:spAutoFit/>
          </a:bodyPr>
          <a:lstStyle/>
          <a:p>
            <a:pPr marL="342900" indent="-342900">
              <a:spcBef>
                <a:spcPct val="50000"/>
              </a:spcBef>
            </a:pPr>
            <a:r>
              <a:rPr lang="zh-CN" altLang="en-US" sz="2800" dirty="0">
                <a:solidFill>
                  <a:srgbClr val="FF3300"/>
                </a:solidFill>
                <a:effectLst>
                  <a:outerShdw blurRad="38100" dist="38100" dir="2700000" algn="tl">
                    <a:srgbClr val="000000"/>
                  </a:outerShdw>
                </a:effectLst>
                <a:ea typeface="隶书" panose="02010509060101010101" pitchFamily="49" charset="-122"/>
              </a:rPr>
              <a:t>演示效果：</a:t>
            </a:r>
            <a:endParaRPr lang="zh-CN" altLang="en-US" sz="2800" dirty="0">
              <a:solidFill>
                <a:srgbClr val="FF3300"/>
              </a:solidFill>
              <a:effectLst>
                <a:outerShdw blurRad="38100" dist="38100" dir="2700000" algn="tl">
                  <a:srgbClr val="000000"/>
                </a:outerShdw>
              </a:effectLst>
              <a:ea typeface="隶书" panose="02010509060101010101" pitchFamily="49" charset="-122"/>
            </a:endParaRPr>
          </a:p>
        </p:txBody>
      </p:sp>
      <p:grpSp>
        <p:nvGrpSpPr>
          <p:cNvPr id="1204362" name="Group 138"/>
          <p:cNvGrpSpPr/>
          <p:nvPr/>
        </p:nvGrpSpPr>
        <p:grpSpPr bwMode="auto">
          <a:xfrm>
            <a:off x="-9822" y="0"/>
            <a:ext cx="446088" cy="6858000"/>
            <a:chOff x="0" y="0"/>
            <a:chExt cx="281" cy="4320"/>
          </a:xfrm>
        </p:grpSpPr>
        <p:sp>
          <p:nvSpPr>
            <p:cNvPr id="1204363" name="Text Box 139"/>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204364" name="Text Box 140"/>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204278"/>
                                        </p:tgtEl>
                                        <p:attrNameLst>
                                          <p:attrName>style.visibility</p:attrName>
                                        </p:attrNameLst>
                                      </p:cBhvr>
                                      <p:to>
                                        <p:strVal val="visible"/>
                                      </p:to>
                                    </p:set>
                                    <p:animEffect transition="in" filter="box(out)">
                                      <p:cBhvr>
                                        <p:cTn id="7" dur="500"/>
                                        <p:tgtEl>
                                          <p:spTgt spid="1204278"/>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1204271"/>
                                        </p:tgtEl>
                                        <p:attrNameLst>
                                          <p:attrName>style.visibility</p:attrName>
                                        </p:attrNameLst>
                                      </p:cBhvr>
                                      <p:to>
                                        <p:strVal val="visible"/>
                                      </p:to>
                                    </p:set>
                                    <p:animEffect transition="in" filter="strips(downRight)">
                                      <p:cBhvr>
                                        <p:cTn id="11" dur="500"/>
                                        <p:tgtEl>
                                          <p:spTgt spid="1204271"/>
                                        </p:tgtEl>
                                      </p:cBhvr>
                                    </p:animEffect>
                                  </p:childTnLst>
                                  <p:subTnLst>
                                    <p:audio>
                                      <p:cMediaNode>
                                        <p:cTn display="0" masterRel="sameClick">
                                          <p:stCondLst>
                                            <p:cond evt="begin" delay="0">
                                              <p:tn val="9"/>
                                            </p:cond>
                                          </p:stCondLst>
                                          <p:endCondLst>
                                            <p:cond evt="onStopAudio" delay="0">
                                              <p:tgtEl>
                                                <p:sldTgt/>
                                              </p:tgtEl>
                                            </p:cond>
                                          </p:endCondLst>
                                        </p:cTn>
                                        <p:tgtEl>
                                          <p:sndTgt r:embed="rId1" name="camera.wav"/>
                                        </p:tgtEl>
                                      </p:cMediaNode>
                                    </p:audio>
                                  </p:subTnLst>
                                </p:cTn>
                              </p:par>
                            </p:childTnLst>
                          </p:cTn>
                        </p:par>
                        <p:par>
                          <p:cTn id="12" fill="hold">
                            <p:stCondLst>
                              <p:cond delay="1000"/>
                            </p:stCondLst>
                            <p:childTnLst>
                              <p:par>
                                <p:cTn id="13" presetID="18" presetClass="entr" presetSubtype="6" fill="hold" nodeType="afterEffect">
                                  <p:stCondLst>
                                    <p:cond delay="0"/>
                                  </p:stCondLst>
                                  <p:childTnLst>
                                    <p:set>
                                      <p:cBhvr>
                                        <p:cTn id="14" dur="1" fill="hold">
                                          <p:stCondLst>
                                            <p:cond delay="0"/>
                                          </p:stCondLst>
                                        </p:cTn>
                                        <p:tgtEl>
                                          <p:spTgt spid="1204277"/>
                                        </p:tgtEl>
                                        <p:attrNameLst>
                                          <p:attrName>style.visibility</p:attrName>
                                        </p:attrNameLst>
                                      </p:cBhvr>
                                      <p:to>
                                        <p:strVal val="visible"/>
                                      </p:to>
                                    </p:set>
                                    <p:animEffect transition="in" filter="strips(downRight)">
                                      <p:cBhvr>
                                        <p:cTn id="15" dur="500"/>
                                        <p:tgtEl>
                                          <p:spTgt spid="1204277"/>
                                        </p:tgtEl>
                                      </p:cBhvr>
                                    </p:animEffect>
                                  </p:childTnLst>
                                  <p:subTnLst>
                                    <p:audio>
                                      <p:cMediaNode>
                                        <p:cTn display="0" masterRel="sameClick">
                                          <p:stCondLst>
                                            <p:cond evt="begin" delay="0">
                                              <p:tn val="13"/>
                                            </p:cond>
                                          </p:stCondLst>
                                          <p:endCondLst>
                                            <p:cond evt="onStopAudio" delay="0">
                                              <p:tgtEl>
                                                <p:sldTgt/>
                                              </p:tgtEl>
                                            </p:cond>
                                          </p:endCondLst>
                                        </p:cTn>
                                        <p:tgtEl>
                                          <p:sndTgt r:embed="rId1" name="camera.wav"/>
                                        </p:tgtEl>
                                      </p:cMediaNode>
                                    </p:audio>
                                  </p:subTnLst>
                                </p:cTn>
                              </p:par>
                            </p:childTnLst>
                          </p:cTn>
                        </p:par>
                        <p:par>
                          <p:cTn id="16" fill="hold">
                            <p:stCondLst>
                              <p:cond delay="1500"/>
                            </p:stCondLst>
                            <p:childTnLst>
                              <p:par>
                                <p:cTn id="17" presetID="18" presetClass="entr" presetSubtype="3" fill="hold" nodeType="afterEffect">
                                  <p:stCondLst>
                                    <p:cond delay="0"/>
                                  </p:stCondLst>
                                  <p:childTnLst>
                                    <p:set>
                                      <p:cBhvr>
                                        <p:cTn id="18" dur="1" fill="hold">
                                          <p:stCondLst>
                                            <p:cond delay="0"/>
                                          </p:stCondLst>
                                        </p:cTn>
                                        <p:tgtEl>
                                          <p:spTgt spid="1204279"/>
                                        </p:tgtEl>
                                        <p:attrNameLst>
                                          <p:attrName>style.visibility</p:attrName>
                                        </p:attrNameLst>
                                      </p:cBhvr>
                                      <p:to>
                                        <p:strVal val="visible"/>
                                      </p:to>
                                    </p:set>
                                    <p:animEffect transition="in" filter="strips(upRight)">
                                      <p:cBhvr>
                                        <p:cTn id="19" dur="500"/>
                                        <p:tgtEl>
                                          <p:spTgt spid="1204279"/>
                                        </p:tgtEl>
                                      </p:cBhvr>
                                    </p:animEffect>
                                  </p:childTnLst>
                                  <p:subTnLst>
                                    <p:audio>
                                      <p:cMediaNode>
                                        <p:cTn display="0" masterRel="sameClick">
                                          <p:stCondLst>
                                            <p:cond evt="begin" delay="0">
                                              <p:tn val="17"/>
                                            </p:cond>
                                          </p:stCondLst>
                                          <p:endCondLst>
                                            <p:cond evt="onStopAudio" delay="0">
                                              <p:tgtEl>
                                                <p:sldTgt/>
                                              </p:tgtEl>
                                            </p:cond>
                                          </p:endCondLst>
                                        </p:cTn>
                                        <p:tgtEl>
                                          <p:sndTgt r:embed="rId1" name="camera.wav"/>
                                        </p:tgtEl>
                                      </p:cMediaNode>
                                    </p:audio>
                                  </p:subTnLst>
                                </p:cTn>
                              </p:par>
                            </p:childTnLst>
                          </p:cTn>
                        </p:par>
                      </p:childTnLst>
                    </p:cTn>
                  </p:par>
                  <p:par>
                    <p:cTn id="20" fill="hold">
                      <p:stCondLst>
                        <p:cond delay="indefinite"/>
                      </p:stCondLst>
                      <p:childTnLst>
                        <p:par>
                          <p:cTn id="21" fill="hold">
                            <p:stCondLst>
                              <p:cond delay="0"/>
                            </p:stCondLst>
                            <p:childTnLst>
                              <p:par>
                                <p:cTn id="22" presetID="18" presetClass="entr" presetSubtype="6" fill="hold" grpId="0" nodeType="clickEffect">
                                  <p:stCondLst>
                                    <p:cond delay="0"/>
                                  </p:stCondLst>
                                  <p:childTnLst>
                                    <p:set>
                                      <p:cBhvr>
                                        <p:cTn id="23" dur="1" fill="hold">
                                          <p:stCondLst>
                                            <p:cond delay="0"/>
                                          </p:stCondLst>
                                        </p:cTn>
                                        <p:tgtEl>
                                          <p:spTgt spid="1204283"/>
                                        </p:tgtEl>
                                        <p:attrNameLst>
                                          <p:attrName>style.visibility</p:attrName>
                                        </p:attrNameLst>
                                      </p:cBhvr>
                                      <p:to>
                                        <p:strVal val="visible"/>
                                      </p:to>
                                    </p:set>
                                    <p:animEffect transition="in" filter="strips(downRight)">
                                      <p:cBhvr>
                                        <p:cTn id="24" dur="500"/>
                                        <p:tgtEl>
                                          <p:spTgt spid="1204283"/>
                                        </p:tgtEl>
                                      </p:cBhvr>
                                    </p:animEffect>
                                  </p:childTnLst>
                                  <p:subTnLst>
                                    <p:set>
                                      <p:cBhvr override="childStyle">
                                        <p:cTn dur="1" fill="hold" display="0" masterRel="sameClick" afterEffect="1">
                                          <p:stCondLst>
                                            <p:cond evt="end" delay="0">
                                              <p:tn val="22"/>
                                            </p:cond>
                                          </p:stCondLst>
                                        </p:cTn>
                                        <p:tgtEl>
                                          <p:spTgt spid="1204283"/>
                                        </p:tgtEl>
                                        <p:attrNameLst>
                                          <p:attrName>style.visibility</p:attrName>
                                        </p:attrNameLst>
                                      </p:cBhvr>
                                      <p:to>
                                        <p:strVal val="hidden"/>
                                      </p:to>
                                    </p:set>
                                    <p:audio>
                                      <p:cMediaNode>
                                        <p:cTn display="0" masterRel="sameClick">
                                          <p:stCondLst>
                                            <p:cond evt="begin" delay="0">
                                              <p:tn val="22"/>
                                            </p:cond>
                                          </p:stCondLst>
                                          <p:endCondLst>
                                            <p:cond evt="onStopAudio" delay="0">
                                              <p:tgtEl>
                                                <p:sldTgt/>
                                              </p:tgtEl>
                                            </p:cond>
                                          </p:endCondLst>
                                        </p:cTn>
                                        <p:tgtEl>
                                          <p:sndTgt r:embed="rId1" name="camera.wav"/>
                                        </p:tgtEl>
                                      </p:cMediaNode>
                                    </p:audio>
                                  </p:subTnLst>
                                </p:cTn>
                              </p:par>
                            </p:childTnLst>
                          </p:cTn>
                        </p:par>
                        <p:par>
                          <p:cTn id="25" fill="hold">
                            <p:stCondLst>
                              <p:cond delay="500"/>
                            </p:stCondLst>
                            <p:childTnLst>
                              <p:par>
                                <p:cTn id="26" presetID="4" presetClass="entr" presetSubtype="16" fill="hold" grpId="0" nodeType="afterEffect">
                                  <p:stCondLst>
                                    <p:cond delay="0"/>
                                  </p:stCondLst>
                                  <p:childTnLst>
                                    <p:set>
                                      <p:cBhvr>
                                        <p:cTn id="27" dur="1" fill="hold">
                                          <p:stCondLst>
                                            <p:cond delay="0"/>
                                          </p:stCondLst>
                                        </p:cTn>
                                        <p:tgtEl>
                                          <p:spTgt spid="1204284"/>
                                        </p:tgtEl>
                                        <p:attrNameLst>
                                          <p:attrName>style.visibility</p:attrName>
                                        </p:attrNameLst>
                                      </p:cBhvr>
                                      <p:to>
                                        <p:strVal val="visible"/>
                                      </p:to>
                                    </p:set>
                                    <p:animEffect transition="in" filter="box(in)">
                                      <p:cBhvr>
                                        <p:cTn id="28" dur="500"/>
                                        <p:tgtEl>
                                          <p:spTgt spid="1204284"/>
                                        </p:tgtEl>
                                      </p:cBhvr>
                                    </p:animEffect>
                                  </p:childTnLst>
                                  <p:subTnLst>
                                    <p:audio>
                                      <p:cMediaNode>
                                        <p:cTn display="0" masterRel="sameClick">
                                          <p:stCondLst>
                                            <p:cond evt="begin" delay="0">
                                              <p:tn val="26"/>
                                            </p:cond>
                                          </p:stCondLst>
                                          <p:endCondLst>
                                            <p:cond evt="onStopAudio" delay="0">
                                              <p:tgtEl>
                                                <p:sldTgt/>
                                              </p:tgtEl>
                                            </p:cond>
                                          </p:endCondLst>
                                        </p:cTn>
                                        <p:tgtEl>
                                          <p:sndTgt r:embed="rId1" name="camera.wav"/>
                                        </p:tgtEl>
                                      </p:cMediaNode>
                                    </p:audio>
                                  </p:subTnLst>
                                </p:cTn>
                              </p:par>
                            </p:childTnLst>
                          </p:cTn>
                        </p:par>
                        <p:par>
                          <p:cTn id="29" fill="hold">
                            <p:stCondLst>
                              <p:cond delay="1000"/>
                            </p:stCondLst>
                            <p:childTnLst>
                              <p:par>
                                <p:cTn id="30" presetID="18" presetClass="entr" presetSubtype="3" fill="hold" nodeType="afterEffect">
                                  <p:stCondLst>
                                    <p:cond delay="0"/>
                                  </p:stCondLst>
                                  <p:childTnLst>
                                    <p:set>
                                      <p:cBhvr>
                                        <p:cTn id="31" dur="1" fill="hold">
                                          <p:stCondLst>
                                            <p:cond delay="0"/>
                                          </p:stCondLst>
                                        </p:cTn>
                                        <p:tgtEl>
                                          <p:spTgt spid="1204280"/>
                                        </p:tgtEl>
                                        <p:attrNameLst>
                                          <p:attrName>style.visibility</p:attrName>
                                        </p:attrNameLst>
                                      </p:cBhvr>
                                      <p:to>
                                        <p:strVal val="visible"/>
                                      </p:to>
                                    </p:set>
                                    <p:animEffect transition="in" filter="strips(upRight)">
                                      <p:cBhvr>
                                        <p:cTn id="32" dur="500"/>
                                        <p:tgtEl>
                                          <p:spTgt spid="1204280"/>
                                        </p:tgtEl>
                                      </p:cBhvr>
                                    </p:animEffect>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par>
                          <p:cTn id="33" fill="hold">
                            <p:stCondLst>
                              <p:cond delay="1500"/>
                            </p:stCondLst>
                            <p:childTnLst>
                              <p:par>
                                <p:cTn id="34" presetID="4" presetClass="entr" presetSubtype="32" fill="hold" grpId="0" nodeType="afterEffect">
                                  <p:stCondLst>
                                    <p:cond delay="0"/>
                                  </p:stCondLst>
                                  <p:childTnLst>
                                    <p:set>
                                      <p:cBhvr>
                                        <p:cTn id="35" dur="1" fill="hold">
                                          <p:stCondLst>
                                            <p:cond delay="0"/>
                                          </p:stCondLst>
                                        </p:cTn>
                                        <p:tgtEl>
                                          <p:spTgt spid="1204285"/>
                                        </p:tgtEl>
                                        <p:attrNameLst>
                                          <p:attrName>style.visibility</p:attrName>
                                        </p:attrNameLst>
                                      </p:cBhvr>
                                      <p:to>
                                        <p:strVal val="visible"/>
                                      </p:to>
                                    </p:set>
                                    <p:animEffect transition="in" filter="box(out)">
                                      <p:cBhvr>
                                        <p:cTn id="36" dur="500"/>
                                        <p:tgtEl>
                                          <p:spTgt spid="1204285"/>
                                        </p:tgtEl>
                                      </p:cBhvr>
                                    </p:animEffect>
                                  </p:childTnLst>
                                  <p:subTnLst>
                                    <p:audio>
                                      <p:cMediaNode>
                                        <p:cTn display="0" masterRel="sameClick">
                                          <p:stCondLst>
                                            <p:cond evt="begin" delay="0">
                                              <p:tn val="34"/>
                                            </p:cond>
                                          </p:stCondLst>
                                          <p:endCondLst>
                                            <p:cond evt="onStopAudio" delay="0">
                                              <p:tgtEl>
                                                <p:sldTgt/>
                                              </p:tgtEl>
                                            </p:cond>
                                          </p:endCondLst>
                                        </p:cTn>
                                        <p:tgtEl>
                                          <p:sndTgt r:embed="rId1" name="camera.wav"/>
                                        </p:tgtEl>
                                      </p:cMediaNode>
                                    </p:audio>
                                  </p:subTnLst>
                                </p:cTn>
                              </p:par>
                            </p:childTnLst>
                          </p:cTn>
                        </p:par>
                      </p:childTnLst>
                    </p:cTn>
                  </p:par>
                  <p:par>
                    <p:cTn id="37" fill="hold">
                      <p:stCondLst>
                        <p:cond delay="indefinite"/>
                      </p:stCondLst>
                      <p:childTnLst>
                        <p:par>
                          <p:cTn id="38" fill="hold">
                            <p:stCondLst>
                              <p:cond delay="0"/>
                            </p:stCondLst>
                            <p:childTnLst>
                              <p:par>
                                <p:cTn id="39" presetID="18" presetClass="entr" presetSubtype="3" fill="hold" nodeType="clickEffect">
                                  <p:stCondLst>
                                    <p:cond delay="0"/>
                                  </p:stCondLst>
                                  <p:childTnLst>
                                    <p:set>
                                      <p:cBhvr>
                                        <p:cTn id="40" dur="1" fill="hold">
                                          <p:stCondLst>
                                            <p:cond delay="0"/>
                                          </p:stCondLst>
                                        </p:cTn>
                                        <p:tgtEl>
                                          <p:spTgt spid="1204286"/>
                                        </p:tgtEl>
                                        <p:attrNameLst>
                                          <p:attrName>style.visibility</p:attrName>
                                        </p:attrNameLst>
                                      </p:cBhvr>
                                      <p:to>
                                        <p:strVal val="visible"/>
                                      </p:to>
                                    </p:set>
                                    <p:animEffect transition="in" filter="strips(upRight)">
                                      <p:cBhvr>
                                        <p:cTn id="41" dur="500"/>
                                        <p:tgtEl>
                                          <p:spTgt spid="1204286"/>
                                        </p:tgtEl>
                                      </p:cBhvr>
                                    </p:animEffect>
                                  </p:childTnLst>
                                  <p:subTnLst>
                                    <p:audio>
                                      <p:cMediaNode>
                                        <p:cTn display="0" masterRel="sameClick">
                                          <p:stCondLst>
                                            <p:cond evt="begin" delay="0">
                                              <p:tn val="39"/>
                                            </p:cond>
                                          </p:stCondLst>
                                          <p:endCondLst>
                                            <p:cond evt="onStopAudio" delay="0">
                                              <p:tgtEl>
                                                <p:sldTgt/>
                                              </p:tgtEl>
                                            </p:cond>
                                          </p:endCondLst>
                                        </p:cTn>
                                        <p:tgtEl>
                                          <p:sndTgt r:embed="rId1" name="camera.wav"/>
                                        </p:tgtEl>
                                      </p:cMediaNode>
                                    </p:audio>
                                  </p:subTnLst>
                                </p:cTn>
                              </p:par>
                            </p:childTnLst>
                          </p:cTn>
                        </p:par>
                      </p:childTnLst>
                    </p:cTn>
                  </p:par>
                  <p:par>
                    <p:cTn id="42" fill="hold">
                      <p:stCondLst>
                        <p:cond delay="indefinite"/>
                      </p:stCondLst>
                      <p:childTnLst>
                        <p:par>
                          <p:cTn id="43" fill="hold">
                            <p:stCondLst>
                              <p:cond delay="0"/>
                            </p:stCondLst>
                            <p:childTnLst>
                              <p:par>
                                <p:cTn id="44" presetID="18" presetClass="entr" presetSubtype="12" fill="hold" grpId="0" nodeType="clickEffect">
                                  <p:stCondLst>
                                    <p:cond delay="0"/>
                                  </p:stCondLst>
                                  <p:childTnLst>
                                    <p:set>
                                      <p:cBhvr>
                                        <p:cTn id="45" dur="1" fill="hold">
                                          <p:stCondLst>
                                            <p:cond delay="0"/>
                                          </p:stCondLst>
                                        </p:cTn>
                                        <p:tgtEl>
                                          <p:spTgt spid="1204289"/>
                                        </p:tgtEl>
                                        <p:attrNameLst>
                                          <p:attrName>style.visibility</p:attrName>
                                        </p:attrNameLst>
                                      </p:cBhvr>
                                      <p:to>
                                        <p:strVal val="visible"/>
                                      </p:to>
                                    </p:set>
                                    <p:animEffect transition="in" filter="strips(downLeft)">
                                      <p:cBhvr>
                                        <p:cTn id="46" dur="500"/>
                                        <p:tgtEl>
                                          <p:spTgt spid="1204289"/>
                                        </p:tgtEl>
                                      </p:cBhvr>
                                    </p:animEffect>
                                  </p:childTnLst>
                                  <p:subTnLst>
                                    <p:set>
                                      <p:cBhvr override="childStyle">
                                        <p:cTn dur="1" fill="hold" display="0" masterRel="sameClick" afterEffect="1">
                                          <p:stCondLst>
                                            <p:cond evt="end" delay="0">
                                              <p:tn val="44"/>
                                            </p:cond>
                                          </p:stCondLst>
                                        </p:cTn>
                                        <p:tgtEl>
                                          <p:spTgt spid="1204289"/>
                                        </p:tgtEl>
                                        <p:attrNameLst>
                                          <p:attrName>style.visibility</p:attrName>
                                        </p:attrNameLst>
                                      </p:cBhvr>
                                      <p:to>
                                        <p:strVal val="hidden"/>
                                      </p:to>
                                    </p:set>
                                    <p:audio>
                                      <p:cMediaNode>
                                        <p:cTn display="0" masterRel="sameClick">
                                          <p:stCondLst>
                                            <p:cond evt="begin" delay="0">
                                              <p:tn val="44"/>
                                            </p:cond>
                                          </p:stCondLst>
                                          <p:endCondLst>
                                            <p:cond evt="onStopAudio" delay="0">
                                              <p:tgtEl>
                                                <p:sldTgt/>
                                              </p:tgtEl>
                                            </p:cond>
                                          </p:endCondLst>
                                        </p:cTn>
                                        <p:tgtEl>
                                          <p:sndTgt r:embed="rId1" name="camera.wav"/>
                                        </p:tgtEl>
                                      </p:cMediaNode>
                                    </p:audio>
                                  </p:subTnLst>
                                </p:cTn>
                              </p:par>
                            </p:childTnLst>
                          </p:cTn>
                        </p:par>
                        <p:par>
                          <p:cTn id="47" fill="hold">
                            <p:stCondLst>
                              <p:cond delay="500"/>
                            </p:stCondLst>
                            <p:childTnLst>
                              <p:par>
                                <p:cTn id="48" presetID="4" presetClass="entr" presetSubtype="16" fill="hold" grpId="0" nodeType="afterEffect">
                                  <p:stCondLst>
                                    <p:cond delay="0"/>
                                  </p:stCondLst>
                                  <p:childTnLst>
                                    <p:set>
                                      <p:cBhvr>
                                        <p:cTn id="49" dur="1" fill="hold">
                                          <p:stCondLst>
                                            <p:cond delay="0"/>
                                          </p:stCondLst>
                                        </p:cTn>
                                        <p:tgtEl>
                                          <p:spTgt spid="1204293"/>
                                        </p:tgtEl>
                                        <p:attrNameLst>
                                          <p:attrName>style.visibility</p:attrName>
                                        </p:attrNameLst>
                                      </p:cBhvr>
                                      <p:to>
                                        <p:strVal val="visible"/>
                                      </p:to>
                                    </p:set>
                                    <p:animEffect transition="in" filter="box(in)">
                                      <p:cBhvr>
                                        <p:cTn id="50" dur="500"/>
                                        <p:tgtEl>
                                          <p:spTgt spid="1204293"/>
                                        </p:tgtEl>
                                      </p:cBhvr>
                                    </p:animEffect>
                                  </p:childTnLst>
                                  <p:subTnLst>
                                    <p:audio>
                                      <p:cMediaNode>
                                        <p:cTn display="0" masterRel="sameClick">
                                          <p:stCondLst>
                                            <p:cond evt="begin" delay="0">
                                              <p:tn val="48"/>
                                            </p:cond>
                                          </p:stCondLst>
                                          <p:endCondLst>
                                            <p:cond evt="onStopAudio" delay="0">
                                              <p:tgtEl>
                                                <p:sldTgt/>
                                              </p:tgtEl>
                                            </p:cond>
                                          </p:endCondLst>
                                        </p:cTn>
                                        <p:tgtEl>
                                          <p:sndTgt r:embed="rId1" name="camera.wav"/>
                                        </p:tgtEl>
                                      </p:cMediaNode>
                                    </p:audio>
                                  </p:subTnLst>
                                </p:cTn>
                              </p:par>
                            </p:childTnLst>
                          </p:cTn>
                        </p:par>
                        <p:par>
                          <p:cTn id="51" fill="hold">
                            <p:stCondLst>
                              <p:cond delay="1000"/>
                            </p:stCondLst>
                            <p:childTnLst>
                              <p:par>
                                <p:cTn id="52" presetID="18" presetClass="entr" presetSubtype="3" fill="hold" nodeType="afterEffect">
                                  <p:stCondLst>
                                    <p:cond delay="0"/>
                                  </p:stCondLst>
                                  <p:childTnLst>
                                    <p:set>
                                      <p:cBhvr>
                                        <p:cTn id="53" dur="1" fill="hold">
                                          <p:stCondLst>
                                            <p:cond delay="0"/>
                                          </p:stCondLst>
                                        </p:cTn>
                                        <p:tgtEl>
                                          <p:spTgt spid="1204290"/>
                                        </p:tgtEl>
                                        <p:attrNameLst>
                                          <p:attrName>style.visibility</p:attrName>
                                        </p:attrNameLst>
                                      </p:cBhvr>
                                      <p:to>
                                        <p:strVal val="visible"/>
                                      </p:to>
                                    </p:set>
                                    <p:animEffect transition="in" filter="strips(upRight)">
                                      <p:cBhvr>
                                        <p:cTn id="54" dur="500"/>
                                        <p:tgtEl>
                                          <p:spTgt spid="1204290"/>
                                        </p:tgtEl>
                                      </p:cBhvr>
                                    </p:animEffect>
                                  </p:childTnLst>
                                  <p:subTnLst>
                                    <p:audio>
                                      <p:cMediaNode>
                                        <p:cTn display="0" masterRel="sameClick">
                                          <p:stCondLst>
                                            <p:cond evt="begin" delay="0">
                                              <p:tn val="52"/>
                                            </p:cond>
                                          </p:stCondLst>
                                          <p:endCondLst>
                                            <p:cond evt="onStopAudio" delay="0">
                                              <p:tgtEl>
                                                <p:sldTgt/>
                                              </p:tgtEl>
                                            </p:cond>
                                          </p:endCondLst>
                                        </p:cTn>
                                        <p:tgtEl>
                                          <p:sndTgt r:embed="rId1" name="camera.wav"/>
                                        </p:tgtEl>
                                      </p:cMediaNode>
                                    </p:audio>
                                  </p:subTnLst>
                                </p:cTn>
                              </p:par>
                            </p:childTnLst>
                          </p:cTn>
                        </p:par>
                        <p:par>
                          <p:cTn id="55" fill="hold">
                            <p:stCondLst>
                              <p:cond delay="1500"/>
                            </p:stCondLst>
                            <p:childTnLst>
                              <p:par>
                                <p:cTn id="56" presetID="4" presetClass="entr" presetSubtype="32" fill="hold" grpId="0" nodeType="afterEffect">
                                  <p:stCondLst>
                                    <p:cond delay="0"/>
                                  </p:stCondLst>
                                  <p:childTnLst>
                                    <p:set>
                                      <p:cBhvr>
                                        <p:cTn id="57" dur="1" fill="hold">
                                          <p:stCondLst>
                                            <p:cond delay="0"/>
                                          </p:stCondLst>
                                        </p:cTn>
                                        <p:tgtEl>
                                          <p:spTgt spid="1204294"/>
                                        </p:tgtEl>
                                        <p:attrNameLst>
                                          <p:attrName>style.visibility</p:attrName>
                                        </p:attrNameLst>
                                      </p:cBhvr>
                                      <p:to>
                                        <p:strVal val="visible"/>
                                      </p:to>
                                    </p:set>
                                    <p:animEffect transition="in" filter="box(out)">
                                      <p:cBhvr>
                                        <p:cTn id="58" dur="500"/>
                                        <p:tgtEl>
                                          <p:spTgt spid="1204294"/>
                                        </p:tgtEl>
                                      </p:cBhvr>
                                    </p:animEffect>
                                  </p:childTnLst>
                                  <p:subTnLst>
                                    <p:audio>
                                      <p:cMediaNode>
                                        <p:cTn display="0" masterRel="sameClick">
                                          <p:stCondLst>
                                            <p:cond evt="begin" delay="0">
                                              <p:tn val="56"/>
                                            </p:cond>
                                          </p:stCondLst>
                                          <p:endCondLst>
                                            <p:cond evt="onStopAudio" delay="0">
                                              <p:tgtEl>
                                                <p:sldTgt/>
                                              </p:tgtEl>
                                            </p:cond>
                                          </p:endCondLst>
                                        </p:cTn>
                                        <p:tgtEl>
                                          <p:sndTgt r:embed="rId1" name="camera.wav"/>
                                        </p:tgtEl>
                                      </p:cMediaNode>
                                    </p:audio>
                                  </p:subTnLst>
                                </p:cTn>
                              </p:par>
                            </p:childTnLst>
                          </p:cTn>
                        </p:par>
                      </p:childTnLst>
                    </p:cTn>
                  </p:par>
                  <p:par>
                    <p:cTn id="59" fill="hold">
                      <p:stCondLst>
                        <p:cond delay="indefinite"/>
                      </p:stCondLst>
                      <p:childTnLst>
                        <p:par>
                          <p:cTn id="60" fill="hold">
                            <p:stCondLst>
                              <p:cond delay="0"/>
                            </p:stCondLst>
                            <p:childTnLst>
                              <p:par>
                                <p:cTn id="61" presetID="18" presetClass="entr" presetSubtype="12" fill="hold" nodeType="clickEffect">
                                  <p:stCondLst>
                                    <p:cond delay="0"/>
                                  </p:stCondLst>
                                  <p:childTnLst>
                                    <p:set>
                                      <p:cBhvr>
                                        <p:cTn id="62" dur="1" fill="hold">
                                          <p:stCondLst>
                                            <p:cond delay="0"/>
                                          </p:stCondLst>
                                        </p:cTn>
                                        <p:tgtEl>
                                          <p:spTgt spid="1204351"/>
                                        </p:tgtEl>
                                        <p:attrNameLst>
                                          <p:attrName>style.visibility</p:attrName>
                                        </p:attrNameLst>
                                      </p:cBhvr>
                                      <p:to>
                                        <p:strVal val="visible"/>
                                      </p:to>
                                    </p:set>
                                    <p:animEffect transition="in" filter="strips(downLeft)">
                                      <p:cBhvr>
                                        <p:cTn id="63" dur="500"/>
                                        <p:tgtEl>
                                          <p:spTgt spid="1204351"/>
                                        </p:tgtEl>
                                      </p:cBhvr>
                                    </p:animEffect>
                                  </p:childTnLst>
                                  <p:subTnLst>
                                    <p:audio>
                                      <p:cMediaNode>
                                        <p:cTn display="0" masterRel="sameClick">
                                          <p:stCondLst>
                                            <p:cond evt="begin" delay="0">
                                              <p:tn val="61"/>
                                            </p:cond>
                                          </p:stCondLst>
                                          <p:endCondLst>
                                            <p:cond evt="onStopAudio" delay="0">
                                              <p:tgtEl>
                                                <p:sldTgt/>
                                              </p:tgtEl>
                                            </p:cond>
                                          </p:endCondLst>
                                        </p:cTn>
                                        <p:tgtEl>
                                          <p:sndTgt r:embed="rId1" name="camera.wav"/>
                                        </p:tgtEl>
                                      </p:cMediaNode>
                                    </p:audio>
                                  </p:subTnLst>
                                </p:cTn>
                              </p:par>
                            </p:childTnLst>
                          </p:cTn>
                        </p:par>
                        <p:par>
                          <p:cTn id="64" fill="hold">
                            <p:stCondLst>
                              <p:cond delay="500"/>
                            </p:stCondLst>
                            <p:childTnLst>
                              <p:par>
                                <p:cTn id="65" presetID="4" presetClass="entr" presetSubtype="32" fill="hold" nodeType="afterEffect">
                                  <p:stCondLst>
                                    <p:cond delay="0"/>
                                  </p:stCondLst>
                                  <p:childTnLst>
                                    <p:set>
                                      <p:cBhvr>
                                        <p:cTn id="66" dur="1" fill="hold">
                                          <p:stCondLst>
                                            <p:cond delay="0"/>
                                          </p:stCondLst>
                                        </p:cTn>
                                        <p:tgtEl>
                                          <p:spTgt spid="1204352"/>
                                        </p:tgtEl>
                                        <p:attrNameLst>
                                          <p:attrName>style.visibility</p:attrName>
                                        </p:attrNameLst>
                                      </p:cBhvr>
                                      <p:to>
                                        <p:strVal val="visible"/>
                                      </p:to>
                                    </p:set>
                                    <p:animEffect transition="in" filter="box(out)">
                                      <p:cBhvr>
                                        <p:cTn id="67" dur="500"/>
                                        <p:tgtEl>
                                          <p:spTgt spid="1204352"/>
                                        </p:tgtEl>
                                      </p:cBhvr>
                                    </p:animEffect>
                                  </p:childTnLst>
                                  <p:subTnLst>
                                    <p:audio>
                                      <p:cMediaNode>
                                        <p:cTn display="0" masterRel="sameClick">
                                          <p:stCondLst>
                                            <p:cond evt="begin" delay="0">
                                              <p:tn val="65"/>
                                            </p:cond>
                                          </p:stCondLst>
                                          <p:endCondLst>
                                            <p:cond evt="onStopAudio" delay="0">
                                              <p:tgtEl>
                                                <p:sldTgt/>
                                              </p:tgtEl>
                                            </p:cond>
                                          </p:endCondLst>
                                        </p:cTn>
                                        <p:tgtEl>
                                          <p:sndTgt r:embed="rId1" name="camera.wav"/>
                                        </p:tgtEl>
                                      </p:cMediaNode>
                                    </p:audio>
                                  </p:subTnLst>
                                </p:cTn>
                              </p:par>
                            </p:childTnLst>
                          </p:cTn>
                        </p:par>
                        <p:par>
                          <p:cTn id="68" fill="hold">
                            <p:stCondLst>
                              <p:cond delay="1000"/>
                            </p:stCondLst>
                            <p:childTnLst>
                              <p:par>
                                <p:cTn id="69" presetID="18" presetClass="entr" presetSubtype="6" fill="hold" nodeType="afterEffect">
                                  <p:stCondLst>
                                    <p:cond delay="0"/>
                                  </p:stCondLst>
                                  <p:childTnLst>
                                    <p:set>
                                      <p:cBhvr>
                                        <p:cTn id="70" dur="1" fill="hold">
                                          <p:stCondLst>
                                            <p:cond delay="0"/>
                                          </p:stCondLst>
                                        </p:cTn>
                                        <p:tgtEl>
                                          <p:spTgt spid="1204345"/>
                                        </p:tgtEl>
                                        <p:attrNameLst>
                                          <p:attrName>style.visibility</p:attrName>
                                        </p:attrNameLst>
                                      </p:cBhvr>
                                      <p:to>
                                        <p:strVal val="visible"/>
                                      </p:to>
                                    </p:set>
                                    <p:animEffect transition="in" filter="strips(downRight)">
                                      <p:cBhvr>
                                        <p:cTn id="71" dur="500"/>
                                        <p:tgtEl>
                                          <p:spTgt spid="1204345"/>
                                        </p:tgtEl>
                                      </p:cBhvr>
                                    </p:animEffect>
                                  </p:childTnLst>
                                  <p:subTnLst>
                                    <p:audio>
                                      <p:cMediaNode>
                                        <p:cTn display="0" masterRel="sameClick">
                                          <p:stCondLst>
                                            <p:cond evt="begin" delay="0">
                                              <p:tn val="69"/>
                                            </p:cond>
                                          </p:stCondLst>
                                          <p:endCondLst>
                                            <p:cond evt="onStopAudio" delay="0">
                                              <p:tgtEl>
                                                <p:sldTgt/>
                                              </p:tgtEl>
                                            </p:cond>
                                          </p:endCondLst>
                                        </p:cTn>
                                        <p:tgtEl>
                                          <p:sndTgt r:embed="rId1" name="camera.wav"/>
                                        </p:tgtEl>
                                      </p:cMediaNode>
                                    </p:audio>
                                  </p:subTnLst>
                                </p:cTn>
                              </p:par>
                            </p:childTnLst>
                          </p:cTn>
                        </p:par>
                        <p:par>
                          <p:cTn id="72" fill="hold">
                            <p:stCondLst>
                              <p:cond delay="1500"/>
                            </p:stCondLst>
                            <p:childTnLst>
                              <p:par>
                                <p:cTn id="73" presetID="18" presetClass="entr" presetSubtype="3" fill="hold" nodeType="afterEffect">
                                  <p:stCondLst>
                                    <p:cond delay="0"/>
                                  </p:stCondLst>
                                  <p:childTnLst>
                                    <p:set>
                                      <p:cBhvr>
                                        <p:cTn id="74" dur="1" fill="hold">
                                          <p:stCondLst>
                                            <p:cond delay="0"/>
                                          </p:stCondLst>
                                        </p:cTn>
                                        <p:tgtEl>
                                          <p:spTgt spid="1204354"/>
                                        </p:tgtEl>
                                        <p:attrNameLst>
                                          <p:attrName>style.visibility</p:attrName>
                                        </p:attrNameLst>
                                      </p:cBhvr>
                                      <p:to>
                                        <p:strVal val="visible"/>
                                      </p:to>
                                    </p:set>
                                    <p:animEffect transition="in" filter="strips(upRight)">
                                      <p:cBhvr>
                                        <p:cTn id="75" dur="500"/>
                                        <p:tgtEl>
                                          <p:spTgt spid="1204354"/>
                                        </p:tgtEl>
                                      </p:cBhvr>
                                    </p:animEffect>
                                  </p:childTnLst>
                                  <p:subTnLst>
                                    <p:audio>
                                      <p:cMediaNode>
                                        <p:cTn display="0" masterRel="sameClick">
                                          <p:stCondLst>
                                            <p:cond evt="begin" delay="0">
                                              <p:tn val="73"/>
                                            </p:cond>
                                          </p:stCondLst>
                                          <p:endCondLst>
                                            <p:cond evt="onStopAudio" delay="0">
                                              <p:tgtEl>
                                                <p:sldTgt/>
                                              </p:tgtEl>
                                            </p:cond>
                                          </p:endCondLst>
                                        </p:cTn>
                                        <p:tgtEl>
                                          <p:sndTgt r:embed="rId1" name="camera.wav"/>
                                        </p:tgtEl>
                                      </p:cMediaNode>
                                    </p:audio>
                                  </p:subTnLst>
                                </p:cTn>
                              </p:par>
                            </p:childTnLst>
                          </p:cTn>
                        </p:par>
                        <p:par>
                          <p:cTn id="76" fill="hold">
                            <p:stCondLst>
                              <p:cond delay="2000"/>
                            </p:stCondLst>
                            <p:childTnLst>
                              <p:par>
                                <p:cTn id="77" presetID="18" presetClass="entr" presetSubtype="6" fill="hold" grpId="0" nodeType="afterEffect">
                                  <p:stCondLst>
                                    <p:cond delay="0"/>
                                  </p:stCondLst>
                                  <p:childTnLst>
                                    <p:set>
                                      <p:cBhvr>
                                        <p:cTn id="78" dur="1" fill="hold">
                                          <p:stCondLst>
                                            <p:cond delay="0"/>
                                          </p:stCondLst>
                                        </p:cTn>
                                        <p:tgtEl>
                                          <p:spTgt spid="1204353"/>
                                        </p:tgtEl>
                                        <p:attrNameLst>
                                          <p:attrName>style.visibility</p:attrName>
                                        </p:attrNameLst>
                                      </p:cBhvr>
                                      <p:to>
                                        <p:strVal val="visible"/>
                                      </p:to>
                                    </p:set>
                                    <p:animEffect transition="in" filter="strips(downRight)">
                                      <p:cBhvr>
                                        <p:cTn id="79" dur="2000"/>
                                        <p:tgtEl>
                                          <p:spTgt spid="1204353"/>
                                        </p:tgtEl>
                                      </p:cBhvr>
                                    </p:animEffect>
                                  </p:childTnLst>
                                  <p:subTnLst>
                                    <p:set>
                                      <p:cBhvr override="childStyle">
                                        <p:cTn dur="1" fill="hold" display="0" masterRel="sameClick" afterEffect="1">
                                          <p:stCondLst>
                                            <p:cond evt="end" delay="0">
                                              <p:tn val="77"/>
                                            </p:cond>
                                          </p:stCondLst>
                                        </p:cTn>
                                        <p:tgtEl>
                                          <p:spTgt spid="1204353"/>
                                        </p:tgtEl>
                                        <p:attrNameLst>
                                          <p:attrName>style.visibility</p:attrName>
                                        </p:attrNameLst>
                                      </p:cBhvr>
                                      <p:to>
                                        <p:strVal val="hidden"/>
                                      </p:to>
                                    </p:set>
                                    <p:audio>
                                      <p:cMediaNode>
                                        <p:cTn display="0" masterRel="sameClick">
                                          <p:stCondLst>
                                            <p:cond evt="begin" delay="0">
                                              <p:tn val="77"/>
                                            </p:cond>
                                          </p:stCondLst>
                                          <p:endCondLst>
                                            <p:cond evt="onStopAudio" delay="0">
                                              <p:tgtEl>
                                                <p:sldTgt/>
                                              </p:tgtEl>
                                            </p:cond>
                                          </p:endCondLst>
                                        </p:cTn>
                                        <p:tgtEl>
                                          <p:sndTgt r:embed="rId1" name="camera.wav"/>
                                        </p:tgtEl>
                                      </p:cMediaNode>
                                    </p:audio>
                                  </p:subTnLst>
                                </p:cTn>
                              </p:par>
                            </p:childTnLst>
                          </p:cTn>
                        </p:par>
                        <p:par>
                          <p:cTn id="80" fill="hold">
                            <p:stCondLst>
                              <p:cond delay="4000"/>
                            </p:stCondLst>
                            <p:childTnLst>
                              <p:par>
                                <p:cTn id="81" presetID="4" presetClass="entr" presetSubtype="16" fill="hold" grpId="0" nodeType="afterEffect">
                                  <p:stCondLst>
                                    <p:cond delay="0"/>
                                  </p:stCondLst>
                                  <p:childTnLst>
                                    <p:set>
                                      <p:cBhvr>
                                        <p:cTn id="82" dur="1" fill="hold">
                                          <p:stCondLst>
                                            <p:cond delay="0"/>
                                          </p:stCondLst>
                                        </p:cTn>
                                        <p:tgtEl>
                                          <p:spTgt spid="1204327"/>
                                        </p:tgtEl>
                                        <p:attrNameLst>
                                          <p:attrName>style.visibility</p:attrName>
                                        </p:attrNameLst>
                                      </p:cBhvr>
                                      <p:to>
                                        <p:strVal val="visible"/>
                                      </p:to>
                                    </p:set>
                                    <p:animEffect transition="in" filter="box(in)">
                                      <p:cBhvr>
                                        <p:cTn id="83" dur="500"/>
                                        <p:tgtEl>
                                          <p:spTgt spid="1204327"/>
                                        </p:tgtEl>
                                      </p:cBhvr>
                                    </p:animEffect>
                                  </p:childTnLst>
                                  <p:subTnLst>
                                    <p:audio>
                                      <p:cMediaNode>
                                        <p:cTn display="0" masterRel="sameClick">
                                          <p:stCondLst>
                                            <p:cond evt="begin" delay="0">
                                              <p:tn val="81"/>
                                            </p:cond>
                                          </p:stCondLst>
                                          <p:endCondLst>
                                            <p:cond evt="onStopAudio" delay="0">
                                              <p:tgtEl>
                                                <p:sldTgt/>
                                              </p:tgtEl>
                                            </p:cond>
                                          </p:endCondLst>
                                        </p:cTn>
                                        <p:tgtEl>
                                          <p:sndTgt r:embed="rId1" name="camera.wav"/>
                                        </p:tgtEl>
                                      </p:cMediaNode>
                                    </p:audio>
                                  </p:subTnLst>
                                </p:cTn>
                              </p:par>
                            </p:childTnLst>
                          </p:cTn>
                        </p:par>
                        <p:par>
                          <p:cTn id="84" fill="hold">
                            <p:stCondLst>
                              <p:cond delay="4500"/>
                            </p:stCondLst>
                            <p:childTnLst>
                              <p:par>
                                <p:cTn id="85" presetID="4" presetClass="entr" presetSubtype="16" fill="hold" grpId="0" nodeType="afterEffect">
                                  <p:stCondLst>
                                    <p:cond delay="0"/>
                                  </p:stCondLst>
                                  <p:childTnLst>
                                    <p:set>
                                      <p:cBhvr>
                                        <p:cTn id="86" dur="1" fill="hold">
                                          <p:stCondLst>
                                            <p:cond delay="0"/>
                                          </p:stCondLst>
                                        </p:cTn>
                                        <p:tgtEl>
                                          <p:spTgt spid="1204330"/>
                                        </p:tgtEl>
                                        <p:attrNameLst>
                                          <p:attrName>style.visibility</p:attrName>
                                        </p:attrNameLst>
                                      </p:cBhvr>
                                      <p:to>
                                        <p:strVal val="visible"/>
                                      </p:to>
                                    </p:set>
                                    <p:animEffect transition="in" filter="box(in)">
                                      <p:cBhvr>
                                        <p:cTn id="87" dur="500"/>
                                        <p:tgtEl>
                                          <p:spTgt spid="1204330"/>
                                        </p:tgtEl>
                                      </p:cBhvr>
                                    </p:animEffect>
                                  </p:childTnLst>
                                  <p:subTnLst>
                                    <p:audio>
                                      <p:cMediaNode>
                                        <p:cTn display="0" masterRel="sameClick">
                                          <p:stCondLst>
                                            <p:cond evt="begin" delay="0">
                                              <p:tn val="85"/>
                                            </p:cond>
                                          </p:stCondLst>
                                          <p:endCondLst>
                                            <p:cond evt="onStopAudio" delay="0">
                                              <p:tgtEl>
                                                <p:sldTgt/>
                                              </p:tgtEl>
                                            </p:cond>
                                          </p:endCondLst>
                                        </p:cTn>
                                        <p:tgtEl>
                                          <p:sndTgt r:embed="rId1" name="camera.wav"/>
                                        </p:tgtEl>
                                      </p:cMediaNode>
                                    </p:audio>
                                  </p:subTnLst>
                                </p:cTn>
                              </p:par>
                            </p:childTnLst>
                          </p:cTn>
                        </p:par>
                        <p:par>
                          <p:cTn id="88" fill="hold">
                            <p:stCondLst>
                              <p:cond delay="5000"/>
                            </p:stCondLst>
                            <p:childTnLst>
                              <p:par>
                                <p:cTn id="89" presetID="4" presetClass="entr" presetSubtype="16" fill="hold" grpId="0" nodeType="afterEffect">
                                  <p:stCondLst>
                                    <p:cond delay="0"/>
                                  </p:stCondLst>
                                  <p:childTnLst>
                                    <p:set>
                                      <p:cBhvr>
                                        <p:cTn id="90" dur="1" fill="hold">
                                          <p:stCondLst>
                                            <p:cond delay="0"/>
                                          </p:stCondLst>
                                        </p:cTn>
                                        <p:tgtEl>
                                          <p:spTgt spid="1204331"/>
                                        </p:tgtEl>
                                        <p:attrNameLst>
                                          <p:attrName>style.visibility</p:attrName>
                                        </p:attrNameLst>
                                      </p:cBhvr>
                                      <p:to>
                                        <p:strVal val="visible"/>
                                      </p:to>
                                    </p:set>
                                    <p:animEffect transition="in" filter="box(in)">
                                      <p:cBhvr>
                                        <p:cTn id="91" dur="500"/>
                                        <p:tgtEl>
                                          <p:spTgt spid="1204331"/>
                                        </p:tgtEl>
                                      </p:cBhvr>
                                    </p:animEffect>
                                  </p:childTnLst>
                                  <p:subTnLst>
                                    <p:audio>
                                      <p:cMediaNode>
                                        <p:cTn display="0" masterRel="sameClick">
                                          <p:stCondLst>
                                            <p:cond evt="begin" delay="0">
                                              <p:tn val="89"/>
                                            </p:cond>
                                          </p:stCondLst>
                                          <p:endCondLst>
                                            <p:cond evt="onStopAudio" delay="0">
                                              <p:tgtEl>
                                                <p:sldTgt/>
                                              </p:tgtEl>
                                            </p:cond>
                                          </p:endCondLst>
                                        </p:cTn>
                                        <p:tgtEl>
                                          <p:sndTgt r:embed="rId1" name="camera.wav"/>
                                        </p:tgtEl>
                                      </p:cMediaNode>
                                    </p:audio>
                                  </p:subTnLst>
                                </p:cTn>
                              </p:par>
                            </p:childTnLst>
                          </p:cTn>
                        </p:par>
                        <p:par>
                          <p:cTn id="92" fill="hold">
                            <p:stCondLst>
                              <p:cond delay="5500"/>
                            </p:stCondLst>
                            <p:childTnLst>
                              <p:par>
                                <p:cTn id="93" presetID="4" presetClass="entr" presetSubtype="16" fill="hold" grpId="0" nodeType="afterEffect">
                                  <p:stCondLst>
                                    <p:cond delay="0"/>
                                  </p:stCondLst>
                                  <p:childTnLst>
                                    <p:set>
                                      <p:cBhvr>
                                        <p:cTn id="94" dur="1" fill="hold">
                                          <p:stCondLst>
                                            <p:cond delay="0"/>
                                          </p:stCondLst>
                                        </p:cTn>
                                        <p:tgtEl>
                                          <p:spTgt spid="1204332"/>
                                        </p:tgtEl>
                                        <p:attrNameLst>
                                          <p:attrName>style.visibility</p:attrName>
                                        </p:attrNameLst>
                                      </p:cBhvr>
                                      <p:to>
                                        <p:strVal val="visible"/>
                                      </p:to>
                                    </p:set>
                                    <p:animEffect transition="in" filter="box(in)">
                                      <p:cBhvr>
                                        <p:cTn id="95" dur="500"/>
                                        <p:tgtEl>
                                          <p:spTgt spid="1204332"/>
                                        </p:tgtEl>
                                      </p:cBhvr>
                                    </p:animEffect>
                                  </p:childTnLst>
                                  <p:subTnLst>
                                    <p:audio>
                                      <p:cMediaNode>
                                        <p:cTn display="0" masterRel="sameClick">
                                          <p:stCondLst>
                                            <p:cond evt="begin" delay="0">
                                              <p:tn val="93"/>
                                            </p:cond>
                                          </p:stCondLst>
                                          <p:endCondLst>
                                            <p:cond evt="onStopAudio" delay="0">
                                              <p:tgtEl>
                                                <p:sldTgt/>
                                              </p:tgtEl>
                                            </p:cond>
                                          </p:endCondLst>
                                        </p:cTn>
                                        <p:tgtEl>
                                          <p:sndTgt r:embed="rId1" name="camera.wav"/>
                                        </p:tgtEl>
                                      </p:cMediaNode>
                                    </p:audio>
                                  </p:subTnLst>
                                </p:cTn>
                              </p:par>
                            </p:childTnLst>
                          </p:cTn>
                        </p:par>
                        <p:par>
                          <p:cTn id="96" fill="hold">
                            <p:stCondLst>
                              <p:cond delay="6000"/>
                            </p:stCondLst>
                            <p:childTnLst>
                              <p:par>
                                <p:cTn id="97" presetID="4" presetClass="entr" presetSubtype="16" fill="hold" grpId="0" nodeType="afterEffect">
                                  <p:stCondLst>
                                    <p:cond delay="0"/>
                                  </p:stCondLst>
                                  <p:childTnLst>
                                    <p:set>
                                      <p:cBhvr>
                                        <p:cTn id="98" dur="1" fill="hold">
                                          <p:stCondLst>
                                            <p:cond delay="0"/>
                                          </p:stCondLst>
                                        </p:cTn>
                                        <p:tgtEl>
                                          <p:spTgt spid="1204333"/>
                                        </p:tgtEl>
                                        <p:attrNameLst>
                                          <p:attrName>style.visibility</p:attrName>
                                        </p:attrNameLst>
                                      </p:cBhvr>
                                      <p:to>
                                        <p:strVal val="visible"/>
                                      </p:to>
                                    </p:set>
                                    <p:animEffect transition="in" filter="box(in)">
                                      <p:cBhvr>
                                        <p:cTn id="99" dur="500"/>
                                        <p:tgtEl>
                                          <p:spTgt spid="1204333"/>
                                        </p:tgtEl>
                                      </p:cBhvr>
                                    </p:animEffect>
                                  </p:childTnLst>
                                  <p:subTnLst>
                                    <p:audio>
                                      <p:cMediaNode>
                                        <p:cTn display="0" masterRel="sameClick">
                                          <p:stCondLst>
                                            <p:cond evt="begin" delay="0">
                                              <p:tn val="97"/>
                                            </p:cond>
                                          </p:stCondLst>
                                          <p:endCondLst>
                                            <p:cond evt="onStopAudio" delay="0">
                                              <p:tgtEl>
                                                <p:sldTgt/>
                                              </p:tgtEl>
                                            </p:cond>
                                          </p:endCondLst>
                                        </p:cTn>
                                        <p:tgtEl>
                                          <p:sndTgt r:embed="rId1" name="camera.wav"/>
                                        </p:tgtEl>
                                      </p:cMediaNode>
                                    </p:audio>
                                  </p:subTnLst>
                                </p:cTn>
                              </p:par>
                            </p:childTnLst>
                          </p:cTn>
                        </p:par>
                        <p:par>
                          <p:cTn id="100" fill="hold">
                            <p:stCondLst>
                              <p:cond delay="6500"/>
                            </p:stCondLst>
                            <p:childTnLst>
                              <p:par>
                                <p:cTn id="101" presetID="4" presetClass="entr" presetSubtype="16" fill="hold" grpId="0" nodeType="afterEffect">
                                  <p:stCondLst>
                                    <p:cond delay="0"/>
                                  </p:stCondLst>
                                  <p:childTnLst>
                                    <p:set>
                                      <p:cBhvr>
                                        <p:cTn id="102" dur="1" fill="hold">
                                          <p:stCondLst>
                                            <p:cond delay="0"/>
                                          </p:stCondLst>
                                        </p:cTn>
                                        <p:tgtEl>
                                          <p:spTgt spid="1204334"/>
                                        </p:tgtEl>
                                        <p:attrNameLst>
                                          <p:attrName>style.visibility</p:attrName>
                                        </p:attrNameLst>
                                      </p:cBhvr>
                                      <p:to>
                                        <p:strVal val="visible"/>
                                      </p:to>
                                    </p:set>
                                    <p:animEffect transition="in" filter="box(in)">
                                      <p:cBhvr>
                                        <p:cTn id="103" dur="500"/>
                                        <p:tgtEl>
                                          <p:spTgt spid="1204334"/>
                                        </p:tgtEl>
                                      </p:cBhvr>
                                    </p:animEffect>
                                  </p:childTnLst>
                                  <p:subTnLst>
                                    <p:audio>
                                      <p:cMediaNode>
                                        <p:cTn display="0" masterRel="sameClick">
                                          <p:stCondLst>
                                            <p:cond evt="begin" delay="0">
                                              <p:tn val="101"/>
                                            </p:cond>
                                          </p:stCondLst>
                                          <p:endCondLst>
                                            <p:cond evt="onStopAudio" delay="0">
                                              <p:tgtEl>
                                                <p:sldTgt/>
                                              </p:tgtEl>
                                            </p:cond>
                                          </p:endCondLst>
                                        </p:cTn>
                                        <p:tgtEl>
                                          <p:sndTgt r:embed="rId1" name="camera.wav"/>
                                        </p:tgtEl>
                                      </p:cMediaNode>
                                    </p:audio>
                                  </p:subTnLst>
                                </p:cTn>
                              </p:par>
                            </p:childTnLst>
                          </p:cTn>
                        </p:par>
                        <p:par>
                          <p:cTn id="104" fill="hold">
                            <p:stCondLst>
                              <p:cond delay="7000"/>
                            </p:stCondLst>
                            <p:childTnLst>
                              <p:par>
                                <p:cTn id="105" presetID="4" presetClass="entr" presetSubtype="16" fill="hold" grpId="0" nodeType="afterEffect">
                                  <p:stCondLst>
                                    <p:cond delay="0"/>
                                  </p:stCondLst>
                                  <p:childTnLst>
                                    <p:set>
                                      <p:cBhvr>
                                        <p:cTn id="106" dur="1" fill="hold">
                                          <p:stCondLst>
                                            <p:cond delay="0"/>
                                          </p:stCondLst>
                                        </p:cTn>
                                        <p:tgtEl>
                                          <p:spTgt spid="1204335"/>
                                        </p:tgtEl>
                                        <p:attrNameLst>
                                          <p:attrName>style.visibility</p:attrName>
                                        </p:attrNameLst>
                                      </p:cBhvr>
                                      <p:to>
                                        <p:strVal val="visible"/>
                                      </p:to>
                                    </p:set>
                                    <p:animEffect transition="in" filter="box(in)">
                                      <p:cBhvr>
                                        <p:cTn id="107" dur="500"/>
                                        <p:tgtEl>
                                          <p:spTgt spid="1204335"/>
                                        </p:tgtEl>
                                      </p:cBhvr>
                                    </p:animEffect>
                                  </p:childTnLst>
                                  <p:subTnLst>
                                    <p:audio>
                                      <p:cMediaNode>
                                        <p:cTn display="0" masterRel="sameClick">
                                          <p:stCondLst>
                                            <p:cond evt="begin" delay="0">
                                              <p:tn val="105"/>
                                            </p:cond>
                                          </p:stCondLst>
                                          <p:endCondLst>
                                            <p:cond evt="onStopAudio" delay="0">
                                              <p:tgtEl>
                                                <p:sldTgt/>
                                              </p:tgtEl>
                                            </p:cond>
                                          </p:endCondLst>
                                        </p:cTn>
                                        <p:tgtEl>
                                          <p:sndTgt r:embed="rId1" name="camera.wav"/>
                                        </p:tgtEl>
                                      </p:cMediaNode>
                                    </p:audio>
                                  </p:subTnLst>
                                </p:cTn>
                              </p:par>
                            </p:childTnLst>
                          </p:cTn>
                        </p:par>
                        <p:par>
                          <p:cTn id="108" fill="hold">
                            <p:stCondLst>
                              <p:cond delay="7500"/>
                            </p:stCondLst>
                            <p:childTnLst>
                              <p:par>
                                <p:cTn id="109" presetID="4" presetClass="entr" presetSubtype="16" fill="hold" grpId="0" nodeType="afterEffect">
                                  <p:stCondLst>
                                    <p:cond delay="0"/>
                                  </p:stCondLst>
                                  <p:childTnLst>
                                    <p:set>
                                      <p:cBhvr>
                                        <p:cTn id="110" dur="1" fill="hold">
                                          <p:stCondLst>
                                            <p:cond delay="0"/>
                                          </p:stCondLst>
                                        </p:cTn>
                                        <p:tgtEl>
                                          <p:spTgt spid="1204336"/>
                                        </p:tgtEl>
                                        <p:attrNameLst>
                                          <p:attrName>style.visibility</p:attrName>
                                        </p:attrNameLst>
                                      </p:cBhvr>
                                      <p:to>
                                        <p:strVal val="visible"/>
                                      </p:to>
                                    </p:set>
                                    <p:animEffect transition="in" filter="box(in)">
                                      <p:cBhvr>
                                        <p:cTn id="111" dur="500"/>
                                        <p:tgtEl>
                                          <p:spTgt spid="1204336"/>
                                        </p:tgtEl>
                                      </p:cBhvr>
                                    </p:animEffect>
                                  </p:childTnLst>
                                  <p:subTnLst>
                                    <p:audio>
                                      <p:cMediaNode>
                                        <p:cTn display="0" masterRel="sameClick">
                                          <p:stCondLst>
                                            <p:cond evt="begin" delay="0">
                                              <p:tn val="109"/>
                                            </p:cond>
                                          </p:stCondLst>
                                          <p:endCondLst>
                                            <p:cond evt="onStopAudio" delay="0">
                                              <p:tgtEl>
                                                <p:sldTgt/>
                                              </p:tgtEl>
                                            </p:cond>
                                          </p:endCondLst>
                                        </p:cTn>
                                        <p:tgtEl>
                                          <p:sndTgt r:embed="rId1" name="camera.wav"/>
                                        </p:tgtEl>
                                      </p:cMediaNode>
                                    </p:audio>
                                  </p:subTnLst>
                                </p:cTn>
                              </p:par>
                            </p:childTnLst>
                          </p:cTn>
                        </p:par>
                        <p:par>
                          <p:cTn id="112" fill="hold">
                            <p:stCondLst>
                              <p:cond delay="8000"/>
                            </p:stCondLst>
                            <p:childTnLst>
                              <p:par>
                                <p:cTn id="113" presetID="4" presetClass="entr" presetSubtype="16" fill="hold" grpId="0" nodeType="afterEffect">
                                  <p:stCondLst>
                                    <p:cond delay="0"/>
                                  </p:stCondLst>
                                  <p:childTnLst>
                                    <p:set>
                                      <p:cBhvr>
                                        <p:cTn id="114" dur="1" fill="hold">
                                          <p:stCondLst>
                                            <p:cond delay="0"/>
                                          </p:stCondLst>
                                        </p:cTn>
                                        <p:tgtEl>
                                          <p:spTgt spid="1204337"/>
                                        </p:tgtEl>
                                        <p:attrNameLst>
                                          <p:attrName>style.visibility</p:attrName>
                                        </p:attrNameLst>
                                      </p:cBhvr>
                                      <p:to>
                                        <p:strVal val="visible"/>
                                      </p:to>
                                    </p:set>
                                    <p:animEffect transition="in" filter="box(in)">
                                      <p:cBhvr>
                                        <p:cTn id="115" dur="500"/>
                                        <p:tgtEl>
                                          <p:spTgt spid="1204337"/>
                                        </p:tgtEl>
                                      </p:cBhvr>
                                    </p:animEffect>
                                  </p:childTnLst>
                                  <p:subTnLst>
                                    <p:audio>
                                      <p:cMediaNode>
                                        <p:cTn display="0" masterRel="sameClick">
                                          <p:stCondLst>
                                            <p:cond evt="begin" delay="0">
                                              <p:tn val="113"/>
                                            </p:cond>
                                          </p:stCondLst>
                                          <p:endCondLst>
                                            <p:cond evt="onStopAudio" delay="0">
                                              <p:tgtEl>
                                                <p:sldTgt/>
                                              </p:tgtEl>
                                            </p:cond>
                                          </p:endCondLst>
                                        </p:cTn>
                                        <p:tgtEl>
                                          <p:sndTgt r:embed="rId1" name="camera.wav"/>
                                        </p:tgtEl>
                                      </p:cMediaNode>
                                    </p:audio>
                                  </p:subTnLst>
                                </p:cTn>
                              </p:par>
                            </p:childTnLst>
                          </p:cTn>
                        </p:par>
                        <p:par>
                          <p:cTn id="116" fill="hold">
                            <p:stCondLst>
                              <p:cond delay="8500"/>
                            </p:stCondLst>
                            <p:childTnLst>
                              <p:par>
                                <p:cTn id="117" presetID="4" presetClass="entr" presetSubtype="16" fill="hold" grpId="0" nodeType="afterEffect">
                                  <p:stCondLst>
                                    <p:cond delay="0"/>
                                  </p:stCondLst>
                                  <p:childTnLst>
                                    <p:set>
                                      <p:cBhvr>
                                        <p:cTn id="118" dur="1" fill="hold">
                                          <p:stCondLst>
                                            <p:cond delay="0"/>
                                          </p:stCondLst>
                                        </p:cTn>
                                        <p:tgtEl>
                                          <p:spTgt spid="1204355"/>
                                        </p:tgtEl>
                                        <p:attrNameLst>
                                          <p:attrName>style.visibility</p:attrName>
                                        </p:attrNameLst>
                                      </p:cBhvr>
                                      <p:to>
                                        <p:strVal val="visible"/>
                                      </p:to>
                                    </p:set>
                                    <p:animEffect transition="in" filter="box(in)">
                                      <p:cBhvr>
                                        <p:cTn id="119" dur="500"/>
                                        <p:tgtEl>
                                          <p:spTgt spid="1204355"/>
                                        </p:tgtEl>
                                      </p:cBhvr>
                                    </p:animEffect>
                                  </p:childTnLst>
                                  <p:subTnLst>
                                    <p:audio>
                                      <p:cMediaNode>
                                        <p:cTn display="0" masterRel="sameClick">
                                          <p:stCondLst>
                                            <p:cond evt="begin" delay="0">
                                              <p:tn val="117"/>
                                            </p:cond>
                                          </p:stCondLst>
                                          <p:endCondLst>
                                            <p:cond evt="onStopAudio" delay="0">
                                              <p:tgtEl>
                                                <p:sldTgt/>
                                              </p:tgtEl>
                                            </p:cond>
                                          </p:endCondLst>
                                        </p:cTn>
                                        <p:tgtEl>
                                          <p:sndTgt r:embed="rId1" name="camera.wav"/>
                                        </p:tgtEl>
                                      </p:cMediaNode>
                                    </p:audio>
                                  </p:subTnLst>
                                </p:cTn>
                              </p:par>
                            </p:childTnLst>
                          </p:cTn>
                        </p:par>
                        <p:par>
                          <p:cTn id="120" fill="hold">
                            <p:stCondLst>
                              <p:cond delay="9000"/>
                            </p:stCondLst>
                            <p:childTnLst>
                              <p:par>
                                <p:cTn id="121" presetID="18" presetClass="entr" presetSubtype="3" fill="hold" nodeType="afterEffect">
                                  <p:stCondLst>
                                    <p:cond delay="0"/>
                                  </p:stCondLst>
                                  <p:childTnLst>
                                    <p:set>
                                      <p:cBhvr>
                                        <p:cTn id="122" dur="1" fill="hold">
                                          <p:stCondLst>
                                            <p:cond delay="0"/>
                                          </p:stCondLst>
                                        </p:cTn>
                                        <p:tgtEl>
                                          <p:spTgt spid="1204356"/>
                                        </p:tgtEl>
                                        <p:attrNameLst>
                                          <p:attrName>style.visibility</p:attrName>
                                        </p:attrNameLst>
                                      </p:cBhvr>
                                      <p:to>
                                        <p:strVal val="visible"/>
                                      </p:to>
                                    </p:set>
                                    <p:animEffect transition="in" filter="strips(upRight)">
                                      <p:cBhvr>
                                        <p:cTn id="123" dur="500"/>
                                        <p:tgtEl>
                                          <p:spTgt spid="1204356"/>
                                        </p:tgtEl>
                                      </p:cBhvr>
                                    </p:animEffect>
                                  </p:childTnLst>
                                  <p:subTnLst>
                                    <p:audio>
                                      <p:cMediaNode>
                                        <p:cTn display="0" masterRel="sameClick">
                                          <p:stCondLst>
                                            <p:cond evt="begin" delay="0">
                                              <p:tn val="121"/>
                                            </p:cond>
                                          </p:stCondLst>
                                          <p:endCondLst>
                                            <p:cond evt="onStopAudio" delay="0">
                                              <p:tgtEl>
                                                <p:sldTgt/>
                                              </p:tgtEl>
                                            </p:cond>
                                          </p:endCondLst>
                                        </p:cTn>
                                        <p:tgtEl>
                                          <p:sndTgt r:embed="rId1" name="camera.wav"/>
                                        </p:tgtEl>
                                      </p:cMediaNode>
                                    </p:audio>
                                  </p:subTnLst>
                                </p:cTn>
                              </p:par>
                            </p:childTnLst>
                          </p:cTn>
                        </p:par>
                        <p:par>
                          <p:cTn id="124" fill="hold">
                            <p:stCondLst>
                              <p:cond delay="9500"/>
                            </p:stCondLst>
                            <p:childTnLst>
                              <p:par>
                                <p:cTn id="125" presetID="4" presetClass="entr" presetSubtype="32" fill="hold" grpId="0" nodeType="afterEffect">
                                  <p:stCondLst>
                                    <p:cond delay="0"/>
                                  </p:stCondLst>
                                  <p:childTnLst>
                                    <p:set>
                                      <p:cBhvr>
                                        <p:cTn id="126" dur="1" fill="hold">
                                          <p:stCondLst>
                                            <p:cond delay="0"/>
                                          </p:stCondLst>
                                        </p:cTn>
                                        <p:tgtEl>
                                          <p:spTgt spid="1204359"/>
                                        </p:tgtEl>
                                        <p:attrNameLst>
                                          <p:attrName>style.visibility</p:attrName>
                                        </p:attrNameLst>
                                      </p:cBhvr>
                                      <p:to>
                                        <p:strVal val="visible"/>
                                      </p:to>
                                    </p:set>
                                    <p:animEffect transition="in" filter="box(out)">
                                      <p:cBhvr>
                                        <p:cTn id="127" dur="500"/>
                                        <p:tgtEl>
                                          <p:spTgt spid="1204359"/>
                                        </p:tgtEl>
                                      </p:cBhvr>
                                    </p:animEffect>
                                  </p:childTnLst>
                                  <p:subTnLst>
                                    <p:audio>
                                      <p:cMediaNode>
                                        <p:cTn display="0" masterRel="sameClick">
                                          <p:stCondLst>
                                            <p:cond evt="begin" delay="0">
                                              <p:tn val="125"/>
                                            </p:cond>
                                          </p:stCondLst>
                                          <p:endCondLst>
                                            <p:cond evt="onStopAudio" delay="0">
                                              <p:tgtEl>
                                                <p:sldTgt/>
                                              </p:tgtEl>
                                            </p:cond>
                                          </p:endCondLst>
                                        </p:cTn>
                                        <p:tgtEl>
                                          <p:sndTgt r:embed="rId1" name="camera.wav"/>
                                        </p:tgtEl>
                                      </p:cMediaNode>
                                    </p:audio>
                                  </p:subTnLst>
                                </p:cTn>
                              </p:par>
                            </p:childTnLst>
                          </p:cTn>
                        </p:par>
                      </p:childTnLst>
                    </p:cTn>
                  </p:par>
                  <p:par>
                    <p:cTn id="128" fill="hold">
                      <p:stCondLst>
                        <p:cond delay="indefinite"/>
                      </p:stCondLst>
                      <p:childTnLst>
                        <p:par>
                          <p:cTn id="129" fill="hold">
                            <p:stCondLst>
                              <p:cond delay="0"/>
                            </p:stCondLst>
                            <p:childTnLst>
                              <p:par>
                                <p:cTn id="130" presetID="4" presetClass="entr" presetSubtype="16" fill="hold" grpId="0" nodeType="clickEffect">
                                  <p:stCondLst>
                                    <p:cond delay="0"/>
                                  </p:stCondLst>
                                  <p:childTnLst>
                                    <p:set>
                                      <p:cBhvr>
                                        <p:cTn id="131" dur="1" fill="hold">
                                          <p:stCondLst>
                                            <p:cond delay="0"/>
                                          </p:stCondLst>
                                        </p:cTn>
                                        <p:tgtEl>
                                          <p:spTgt spid="1204338"/>
                                        </p:tgtEl>
                                        <p:attrNameLst>
                                          <p:attrName>style.visibility</p:attrName>
                                        </p:attrNameLst>
                                      </p:cBhvr>
                                      <p:to>
                                        <p:strVal val="visible"/>
                                      </p:to>
                                    </p:set>
                                    <p:animEffect transition="in" filter="box(in)">
                                      <p:cBhvr>
                                        <p:cTn id="132" dur="500"/>
                                        <p:tgtEl>
                                          <p:spTgt spid="1204338"/>
                                        </p:tgtEl>
                                      </p:cBhvr>
                                    </p:animEffect>
                                  </p:childTnLst>
                                  <p:subTnLst>
                                    <p:audio>
                                      <p:cMediaNode>
                                        <p:cTn display="0" masterRel="sameClick">
                                          <p:stCondLst>
                                            <p:cond evt="begin" delay="0">
                                              <p:tn val="130"/>
                                            </p:cond>
                                          </p:stCondLst>
                                          <p:endCondLst>
                                            <p:cond evt="onStopAudio" delay="0">
                                              <p:tgtEl>
                                                <p:sldTgt/>
                                              </p:tgtEl>
                                            </p:cond>
                                          </p:endCondLst>
                                        </p:cTn>
                                        <p:tgtEl>
                                          <p:sndTgt r:embed="rId1" name="camera.wav"/>
                                        </p:tgtEl>
                                      </p:cMediaNode>
                                    </p:audio>
                                  </p:subTnLst>
                                </p:cTn>
                              </p:par>
                            </p:childTnLst>
                          </p:cTn>
                        </p:par>
                        <p:par>
                          <p:cTn id="133" fill="hold">
                            <p:stCondLst>
                              <p:cond delay="500"/>
                            </p:stCondLst>
                            <p:childTnLst>
                              <p:par>
                                <p:cTn id="134" presetID="4" presetClass="entr" presetSubtype="32" fill="hold" grpId="0" nodeType="afterEffect">
                                  <p:stCondLst>
                                    <p:cond delay="0"/>
                                  </p:stCondLst>
                                  <p:childTnLst>
                                    <p:set>
                                      <p:cBhvr>
                                        <p:cTn id="135" dur="1" fill="hold">
                                          <p:stCondLst>
                                            <p:cond delay="0"/>
                                          </p:stCondLst>
                                        </p:cTn>
                                        <p:tgtEl>
                                          <p:spTgt spid="1204360"/>
                                        </p:tgtEl>
                                        <p:attrNameLst>
                                          <p:attrName>style.visibility</p:attrName>
                                        </p:attrNameLst>
                                      </p:cBhvr>
                                      <p:to>
                                        <p:strVal val="visible"/>
                                      </p:to>
                                    </p:set>
                                    <p:animEffect transition="in" filter="box(out)">
                                      <p:cBhvr>
                                        <p:cTn id="136" dur="500"/>
                                        <p:tgtEl>
                                          <p:spTgt spid="1204360"/>
                                        </p:tgtEl>
                                      </p:cBhvr>
                                    </p:animEffect>
                                  </p:childTnLst>
                                  <p:subTnLst>
                                    <p:audio>
                                      <p:cMediaNode>
                                        <p:cTn display="0" masterRel="sameClick">
                                          <p:stCondLst>
                                            <p:cond evt="begin" delay="0">
                                              <p:tn val="134"/>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4283" grpId="0" animBg="1"/>
      <p:bldP spid="1204284" grpId="0" animBg="1"/>
      <p:bldP spid="1204285" grpId="0" animBg="1"/>
      <p:bldP spid="1204289" grpId="0" animBg="1"/>
      <p:bldP spid="1204293" grpId="0" animBg="1"/>
      <p:bldP spid="1204294" grpId="0" animBg="1"/>
      <p:bldP spid="1204327" grpId="0" animBg="1"/>
      <p:bldP spid="1204330" grpId="0" animBg="1"/>
      <p:bldP spid="1204331" grpId="0" animBg="1"/>
      <p:bldP spid="1204332" grpId="0" animBg="1"/>
      <p:bldP spid="1204333" grpId="0" animBg="1"/>
      <p:bldP spid="1204334" grpId="0" animBg="1"/>
      <p:bldP spid="1204335" grpId="0" animBg="1"/>
      <p:bldP spid="1204336" grpId="0" animBg="1"/>
      <p:bldP spid="1204337" grpId="0" animBg="1"/>
      <p:bldP spid="1204338" grpId="0"/>
      <p:bldP spid="1204353" grpId="0" animBg="1"/>
      <p:bldP spid="1204355" grpId="0" animBg="1"/>
      <p:bldP spid="1204359" grpId="0" animBg="1"/>
      <p:bldP spid="1204360"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5341" name="Text Box 93"/>
          <p:cNvSpPr txBox="1">
            <a:spLocks noChangeArrowheads="1"/>
          </p:cNvSpPr>
          <p:nvPr/>
        </p:nvSpPr>
        <p:spPr bwMode="auto">
          <a:xfrm>
            <a:off x="459508" y="188913"/>
            <a:ext cx="6048375" cy="457200"/>
          </a:xfrm>
          <a:prstGeom prst="rect">
            <a:avLst/>
          </a:prstGeom>
          <a:noFill/>
          <a:ln w="9525">
            <a:noFill/>
            <a:miter lim="800000"/>
          </a:ln>
          <a:effectLst/>
        </p:spPr>
        <p:txBody>
          <a:bodyPr>
            <a:spAutoFit/>
          </a:bodyPr>
          <a:lstStyle/>
          <a:p>
            <a:pPr>
              <a:lnSpc>
                <a:spcPct val="100000"/>
              </a:lnSpc>
              <a:spcBef>
                <a:spcPct val="0"/>
              </a:spcBef>
            </a:pPr>
            <a:r>
              <a:rPr lang="en-US" altLang="zh-CN">
                <a:solidFill>
                  <a:srgbClr val="CC0099"/>
                </a:solidFill>
                <a:effectLst>
                  <a:outerShdw blurRad="38100" dist="38100" dir="2700000" algn="tl">
                    <a:srgbClr val="000000"/>
                  </a:outerShdw>
                </a:effectLst>
                <a:ea typeface="隶书" panose="02010509060101010101" pitchFamily="49" charset="-122"/>
              </a:rPr>
              <a:t>【</a:t>
            </a:r>
            <a:r>
              <a:rPr lang="zh-CN" altLang="en-US">
                <a:solidFill>
                  <a:srgbClr val="CC0099"/>
                </a:solidFill>
                <a:effectLst>
                  <a:outerShdw blurRad="38100" dist="38100" dir="2700000" algn="tl">
                    <a:srgbClr val="000000"/>
                  </a:outerShdw>
                </a:effectLst>
                <a:ea typeface="隶书" panose="02010509060101010101" pitchFamily="49" charset="-122"/>
              </a:rPr>
              <a:t>例</a:t>
            </a:r>
            <a:r>
              <a:rPr lang="en-US" altLang="zh-CN">
                <a:solidFill>
                  <a:srgbClr val="CC0099"/>
                </a:solidFill>
                <a:effectLst>
                  <a:outerShdw blurRad="38100" dist="38100" dir="2700000" algn="tl">
                    <a:srgbClr val="000000"/>
                  </a:outerShdw>
                </a:effectLst>
                <a:ea typeface="隶书" panose="02010509060101010101" pitchFamily="49" charset="-122"/>
              </a:rPr>
              <a:t>】</a:t>
            </a:r>
            <a:r>
              <a:rPr lang="zh-CN" altLang="en-US">
                <a:solidFill>
                  <a:srgbClr val="CC0099"/>
                </a:solidFill>
                <a:effectLst>
                  <a:outerShdw blurRad="38100" dist="38100" dir="2700000" algn="tl">
                    <a:srgbClr val="000000"/>
                  </a:outerShdw>
                </a:effectLst>
                <a:ea typeface="隶书" panose="02010509060101010101" pitchFamily="49" charset="-122"/>
              </a:rPr>
              <a:t>求某矩阵中行元素之和的最大值</a:t>
            </a:r>
            <a:r>
              <a:rPr lang="zh-CN" altLang="en-US">
                <a:solidFill>
                  <a:srgbClr val="CC0099"/>
                </a:solidFill>
                <a:effectLst>
                  <a:outerShdw blurRad="38100" dist="38100" dir="2700000" algn="tl">
                    <a:srgbClr val="000000"/>
                  </a:outerShdw>
                </a:effectLst>
              </a:rPr>
              <a:t> </a:t>
            </a:r>
            <a:endParaRPr lang="zh-CN" altLang="en-US">
              <a:solidFill>
                <a:srgbClr val="CC0099"/>
              </a:solidFill>
              <a:effectLst>
                <a:outerShdw blurRad="38100" dist="38100" dir="2700000" algn="tl">
                  <a:srgbClr val="000000"/>
                </a:outerShdw>
              </a:effectLst>
            </a:endParaRPr>
          </a:p>
        </p:txBody>
      </p:sp>
      <p:grpSp>
        <p:nvGrpSpPr>
          <p:cNvPr id="3" name="Group 146"/>
          <p:cNvGrpSpPr/>
          <p:nvPr/>
        </p:nvGrpSpPr>
        <p:grpSpPr bwMode="auto">
          <a:xfrm>
            <a:off x="-8806" y="0"/>
            <a:ext cx="446088" cy="6858000"/>
            <a:chOff x="0" y="0"/>
            <a:chExt cx="281" cy="4320"/>
          </a:xfrm>
        </p:grpSpPr>
        <p:sp>
          <p:nvSpPr>
            <p:cNvPr id="1205395" name="Text Box 147"/>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205396" name="Text Box 148"/>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
        <p:nvSpPr>
          <p:cNvPr id="1141771" name="Rectangle 11"/>
          <p:cNvSpPr>
            <a:spLocks noChangeArrowheads="1"/>
          </p:cNvSpPr>
          <p:nvPr/>
        </p:nvSpPr>
        <p:spPr bwMode="auto">
          <a:xfrm>
            <a:off x="-8805" y="34701"/>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41776" name="Rectangle 16"/>
          <p:cNvSpPr>
            <a:spLocks noChangeArrowheads="1"/>
          </p:cNvSpPr>
          <p:nvPr/>
        </p:nvSpPr>
        <p:spPr bwMode="auto">
          <a:xfrm>
            <a:off x="854274" y="701377"/>
            <a:ext cx="10873208" cy="5823967"/>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spAutoFit/>
          </a:bodyPr>
          <a:lstStyle/>
          <a:p>
            <a:pPr lvl="0" eaLnBrk="0" hangingPunct="0">
              <a:lnSpc>
                <a:spcPts val="2950"/>
              </a:lnSpc>
              <a:spcBef>
                <a:spcPct val="0"/>
              </a:spcBef>
            </a:pPr>
            <a:r>
              <a:rPr kumimoji="0" lang="en-US" altLang="zh-CN" dirty="0">
                <a:ln w="1905"/>
                <a:solidFill>
                  <a:srgbClr val="FF0000"/>
                </a:solidFill>
                <a:effectLst/>
                <a:latin typeface="隶书" panose="02010509060101010101" pitchFamily="49" charset="-122"/>
                <a:ea typeface="隶书" panose="02010509060101010101" pitchFamily="49" charset="-122"/>
                <a:cs typeface="Times New Roman" panose="02020603050405020304" pitchFamily="18" charset="0"/>
              </a:rPr>
              <a:t>【</a:t>
            </a:r>
            <a:r>
              <a:rPr kumimoji="0" lang="zh-CN" altLang="zh-CN" dirty="0">
                <a:ln w="1905"/>
                <a:solidFill>
                  <a:srgbClr val="FF0000"/>
                </a:solidFill>
                <a:effectLst/>
                <a:latin typeface="隶书" panose="02010509060101010101" pitchFamily="49" charset="-122"/>
                <a:ea typeface="隶书" panose="02010509060101010101" pitchFamily="49" charset="-122"/>
                <a:cs typeface="Times New Roman" panose="02020603050405020304" pitchFamily="18" charset="0"/>
              </a:rPr>
              <a:t>设计思路</a:t>
            </a:r>
            <a:r>
              <a:rPr kumimoji="0" lang="en-US" altLang="zh-CN" dirty="0">
                <a:ln w="1905"/>
                <a:solidFill>
                  <a:srgbClr val="FF0000"/>
                </a:solidFill>
                <a:effectLst/>
                <a:latin typeface="隶书" panose="02010509060101010101" pitchFamily="49" charset="-122"/>
                <a:ea typeface="隶书" panose="02010509060101010101" pitchFamily="49" charset="-122"/>
                <a:cs typeface="Times New Roman" panose="02020603050405020304" pitchFamily="18" charset="0"/>
              </a:rPr>
              <a:t>】</a:t>
            </a:r>
            <a:r>
              <a:rPr kumimoji="0" lang="zh-CN" altLang="en-US" dirty="0">
                <a:ln w="1905"/>
                <a:solidFill>
                  <a:srgbClr val="FF0000"/>
                </a:solidFill>
                <a:effectLst/>
                <a:latin typeface="隶书" panose="02010509060101010101" pitchFamily="49" charset="-122"/>
                <a:ea typeface="隶书" panose="02010509060101010101" pitchFamily="49" charset="-122"/>
                <a:cs typeface="Times New Roman" panose="02020603050405020304" pitchFamily="18" charset="0"/>
              </a:rPr>
              <a:t>主要解决两个问题：</a:t>
            </a:r>
            <a:endParaRPr kumimoji="0" lang="en-US" altLang="zh-CN" dirty="0">
              <a:ln w="1905"/>
              <a:solidFill>
                <a:srgbClr val="FF0000"/>
              </a:solidFill>
              <a:effectLst/>
              <a:latin typeface="隶书" panose="02010509060101010101" pitchFamily="49" charset="-122"/>
              <a:ea typeface="隶书" panose="02010509060101010101" pitchFamily="49" charset="-122"/>
              <a:cs typeface="Times New Roman" panose="02020603050405020304" pitchFamily="18" charset="0"/>
            </a:endParaRPr>
          </a:p>
          <a:p>
            <a:pPr indent="266700" eaLnBrk="0" hangingPunct="0">
              <a:lnSpc>
                <a:spcPts val="2950"/>
              </a:lnSpc>
              <a:spcBef>
                <a:spcPct val="0"/>
              </a:spcBef>
            </a:pPr>
            <a:r>
              <a:rPr kumimoji="0" lang="en-US" altLang="zh-CN" sz="2000" dirty="0">
                <a:ln w="1905"/>
                <a:solidFill>
                  <a:srgbClr val="FF0000"/>
                </a:solidFill>
                <a:effectLst/>
                <a:latin typeface="隶书" panose="02010509060101010101" pitchFamily="49" charset="-122"/>
                <a:ea typeface="隶书" panose="02010509060101010101" pitchFamily="49" charset="-122"/>
                <a:cs typeface="Times New Roman" panose="02020603050405020304" pitchFamily="18" charset="0"/>
              </a:rPr>
              <a:t> </a:t>
            </a:r>
            <a:r>
              <a:rPr kumimoji="0" lang="zh-CN" altLang="en-US" sz="2000" dirty="0">
                <a:ln w="1905"/>
                <a:solidFill>
                  <a:srgbClr val="CC0099"/>
                </a:solidFill>
                <a:effectLst/>
                <a:latin typeface="隶书" panose="02010509060101010101" pitchFamily="49" charset="-122"/>
                <a:ea typeface="隶书" panose="02010509060101010101" pitchFamily="49" charset="-122"/>
                <a:cs typeface="Times New Roman" panose="02020603050405020304" pitchFamily="18" charset="0"/>
              </a:rPr>
              <a:t>（</a:t>
            </a:r>
            <a:r>
              <a:rPr kumimoji="0" lang="en-US" altLang="zh-CN" sz="2000" dirty="0">
                <a:ln w="1905"/>
                <a:solidFill>
                  <a:srgbClr val="CC0099"/>
                </a:solidFill>
                <a:effectLst/>
                <a:latin typeface="隶书" panose="02010509060101010101" pitchFamily="49" charset="-122"/>
                <a:ea typeface="隶书" panose="02010509060101010101" pitchFamily="49" charset="-122"/>
                <a:cs typeface="Times New Roman" panose="02020603050405020304" pitchFamily="18" charset="0"/>
              </a:rPr>
              <a:t>1</a:t>
            </a:r>
            <a:r>
              <a:rPr kumimoji="0" lang="zh-CN" altLang="en-US" sz="2000" dirty="0">
                <a:ln w="1905"/>
                <a:solidFill>
                  <a:srgbClr val="CC0099"/>
                </a:solidFill>
                <a:effectLst/>
                <a:latin typeface="隶书" panose="02010509060101010101" pitchFamily="49" charset="-122"/>
                <a:ea typeface="隶书" panose="02010509060101010101" pitchFamily="49" charset="-122"/>
                <a:cs typeface="Times New Roman" panose="02020603050405020304" pitchFamily="18" charset="0"/>
              </a:rPr>
              <a:t>）矩阵用什么存储</a:t>
            </a:r>
            <a:r>
              <a:rPr kumimoji="0" lang="en-US" altLang="zh-CN" sz="2000" dirty="0">
                <a:ln w="1905"/>
                <a:solidFill>
                  <a:srgbClr val="CC0099"/>
                </a:solidFill>
                <a:effectLst/>
                <a:latin typeface="隶书" panose="02010509060101010101" pitchFamily="49" charset="-122"/>
                <a:ea typeface="隶书" panose="02010509060101010101" pitchFamily="49" charset="-122"/>
                <a:cs typeface="Times New Roman" panose="02020603050405020304" pitchFamily="18" charset="0"/>
              </a:rPr>
              <a:t>?</a:t>
            </a:r>
            <a:endParaRPr kumimoji="0" lang="en-US" altLang="zh-CN" sz="2000" dirty="0">
              <a:ln w="1905"/>
              <a:solidFill>
                <a:srgbClr val="CC0099"/>
              </a:solidFill>
              <a:effectLst/>
              <a:latin typeface="隶书" panose="02010509060101010101" pitchFamily="49" charset="-122"/>
              <a:ea typeface="隶书" panose="02010509060101010101" pitchFamily="49" charset="-122"/>
              <a:cs typeface="Times New Roman" panose="02020603050405020304" pitchFamily="18" charset="0"/>
            </a:endParaRPr>
          </a:p>
          <a:p>
            <a:pPr indent="266700" eaLnBrk="0" hangingPunct="0">
              <a:lnSpc>
                <a:spcPts val="2950"/>
              </a:lnSpc>
              <a:spcBef>
                <a:spcPct val="0"/>
              </a:spcBef>
            </a:pPr>
            <a:r>
              <a:rPr kumimoji="0" lang="en-US" altLang="zh-CN" sz="20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ea typeface="楷体" panose="02010609060101010101" pitchFamily="49" charset="-122"/>
                <a:cs typeface="Times New Roman" panose="02020603050405020304" pitchFamily="18" charset="0"/>
              </a:rPr>
              <a:t>    </a:t>
            </a:r>
            <a:r>
              <a:rPr kumimoji="0" lang="zh-CN" altLang="en-US" sz="2000" dirty="0">
                <a:ln w="1905"/>
                <a:solidFill>
                  <a:schemeClr val="tx1"/>
                </a:solidFill>
                <a:effectLst/>
                <a:ea typeface="楷体" panose="02010609060101010101" pitchFamily="49" charset="-122"/>
                <a:cs typeface="Times New Roman" panose="02020603050405020304" pitchFamily="18" charset="0"/>
              </a:rPr>
              <a:t>因矩阵的行、列数不确定，因此静态二维数组无法存储。应根据输入的行、列数利用动态内存分配来</a:t>
            </a:r>
            <a:r>
              <a:rPr kumimoji="0" lang="zh-CN" altLang="en-US" sz="2000" dirty="0">
                <a:ln w="1905"/>
                <a:solidFill>
                  <a:srgbClr val="0000FF"/>
                </a:solidFill>
                <a:effectLst/>
                <a:ea typeface="楷体" panose="02010609060101010101" pitchFamily="49" charset="-122"/>
                <a:cs typeface="Times New Roman" panose="02020603050405020304" pitchFamily="18" charset="0"/>
              </a:rPr>
              <a:t>动态建立一个二维数组</a:t>
            </a:r>
            <a:r>
              <a:rPr kumimoji="0" lang="zh-CN" altLang="en-US" sz="20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ea typeface="楷体" panose="02010609060101010101" pitchFamily="49" charset="-122"/>
                <a:cs typeface="Times New Roman" panose="02020603050405020304" pitchFamily="18" charset="0"/>
              </a:rPr>
              <a:t>。</a:t>
            </a:r>
            <a:endParaRPr kumimoji="0" lang="en-US" altLang="zh-CN" sz="20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ea typeface="楷体" panose="02010609060101010101" pitchFamily="49" charset="-122"/>
              <a:cs typeface="Times New Roman" panose="02020603050405020304" pitchFamily="18" charset="0"/>
            </a:endParaRPr>
          </a:p>
          <a:p>
            <a:pPr indent="266700" eaLnBrk="0" hangingPunct="0">
              <a:lnSpc>
                <a:spcPts val="2950"/>
              </a:lnSpc>
              <a:spcBef>
                <a:spcPct val="0"/>
              </a:spcBef>
            </a:pPr>
            <a:r>
              <a:rPr kumimoji="0" lang="en-US" altLang="zh-CN" sz="20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ea typeface="楷体" panose="02010609060101010101" pitchFamily="49" charset="-122"/>
                <a:cs typeface="Times New Roman" panose="02020603050405020304" pitchFamily="18" charset="0"/>
              </a:rPr>
              <a:t>    </a:t>
            </a:r>
            <a:r>
              <a:rPr kumimoji="0" lang="zh-CN" altLang="en-US" sz="2000" dirty="0">
                <a:ln w="1905"/>
                <a:solidFill>
                  <a:srgbClr val="CC0000"/>
                </a:solidFill>
                <a:effectLst/>
                <a:ea typeface="楷体" panose="02010609060101010101" pitchFamily="49" charset="-122"/>
                <a:cs typeface="Times New Roman" panose="02020603050405020304" pitchFamily="18" charset="0"/>
              </a:rPr>
              <a:t>具体方法：</a:t>
            </a:r>
            <a:r>
              <a:rPr kumimoji="0" lang="zh-CN" altLang="en-US" sz="2000" dirty="0">
                <a:ln w="1905"/>
                <a:solidFill>
                  <a:schemeClr val="tx1"/>
                </a:solidFill>
                <a:effectLst/>
                <a:ea typeface="楷体" panose="02010609060101010101" pitchFamily="49" charset="-122"/>
                <a:cs typeface="Times New Roman" panose="02020603050405020304" pitchFamily="18" charset="0"/>
              </a:rPr>
              <a:t>先根据行数动态生成一个指针数组，然后再根据列数为指针数组中的每个元素（指针）动态生成一个一维数组（即二维数组的一行），这样动态二维数组就生成了。假设输入一个</a:t>
            </a:r>
            <a:r>
              <a:rPr kumimoji="0" lang="en-US" altLang="zh-CN" sz="2000" dirty="0">
                <a:ln w="1905"/>
                <a:solidFill>
                  <a:schemeClr val="tx1"/>
                </a:solidFill>
                <a:effectLst/>
                <a:ea typeface="楷体" panose="02010609060101010101" pitchFamily="49" charset="-122"/>
                <a:cs typeface="Times New Roman" panose="02020603050405020304" pitchFamily="18" charset="0"/>
              </a:rPr>
              <a:t>3</a:t>
            </a:r>
            <a:r>
              <a:rPr kumimoji="0" lang="en-US" altLang="zh-CN" sz="2000" dirty="0">
                <a:ln w="1905"/>
                <a:solidFill>
                  <a:schemeClr val="tx1"/>
                </a:solidFill>
                <a:effectLst/>
                <a:ea typeface="楷体" panose="02010609060101010101" pitchFamily="49" charset="-122"/>
                <a:cs typeface="Times New Roman" panose="02020603050405020304" pitchFamily="18" charset="0"/>
                <a:sym typeface="Wingdings 2" panose="05020102010507070707" pitchFamily="18" charset="2"/>
              </a:rPr>
              <a:t></a:t>
            </a:r>
            <a:r>
              <a:rPr kumimoji="0" lang="en-US" altLang="zh-CN" sz="2000" dirty="0">
                <a:ln w="1905"/>
                <a:solidFill>
                  <a:schemeClr val="tx1"/>
                </a:solidFill>
                <a:effectLst/>
                <a:ea typeface="楷体" panose="02010609060101010101" pitchFamily="49" charset="-122"/>
                <a:cs typeface="Times New Roman" panose="02020603050405020304" pitchFamily="18" charset="0"/>
              </a:rPr>
              <a:t>4</a:t>
            </a:r>
            <a:r>
              <a:rPr kumimoji="0" lang="zh-CN" altLang="en-US" sz="2000" dirty="0">
                <a:ln w="1905"/>
                <a:solidFill>
                  <a:schemeClr val="tx1"/>
                </a:solidFill>
                <a:effectLst/>
                <a:ea typeface="楷体" panose="02010609060101010101" pitchFamily="49" charset="-122"/>
                <a:cs typeface="Times New Roman" panose="02020603050405020304" pitchFamily="18" charset="0"/>
                <a:sym typeface="Wingdings 2" panose="05020102010507070707" pitchFamily="18" charset="2"/>
              </a:rPr>
              <a:t>的矩阵，其内存映像如下图所示。</a:t>
            </a:r>
            <a:endParaRPr kumimoji="0" lang="en-US" altLang="zh-CN" sz="2000" dirty="0">
              <a:ln w="1905"/>
              <a:solidFill>
                <a:schemeClr val="tx1"/>
              </a:solidFill>
              <a:effectLst/>
              <a:ea typeface="楷体" panose="02010609060101010101" pitchFamily="49" charset="-122"/>
              <a:cs typeface="Times New Roman" panose="02020603050405020304" pitchFamily="18" charset="0"/>
              <a:sym typeface="Wingdings 2" panose="05020102010507070707" pitchFamily="18" charset="2"/>
            </a:endParaRPr>
          </a:p>
          <a:p>
            <a:pPr indent="266700" eaLnBrk="0" hangingPunct="0">
              <a:lnSpc>
                <a:spcPts val="2950"/>
              </a:lnSpc>
              <a:spcBef>
                <a:spcPct val="0"/>
              </a:spcBef>
            </a:pPr>
            <a:endParaRPr kumimoji="0" lang="en-US" altLang="zh-CN" sz="20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ea typeface="楷体" panose="02010609060101010101" pitchFamily="49" charset="-122"/>
              <a:cs typeface="Times New Roman" panose="02020603050405020304" pitchFamily="18" charset="0"/>
              <a:sym typeface="Wingdings 2" panose="05020102010507070707" pitchFamily="18" charset="2"/>
            </a:endParaRPr>
          </a:p>
          <a:p>
            <a:pPr indent="266700" eaLnBrk="0" hangingPunct="0">
              <a:lnSpc>
                <a:spcPts val="2950"/>
              </a:lnSpc>
              <a:spcBef>
                <a:spcPct val="0"/>
              </a:spcBef>
            </a:pPr>
            <a:endParaRPr kumimoji="0" lang="en-US" altLang="zh-CN" sz="20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ea typeface="楷体" panose="02010609060101010101" pitchFamily="49" charset="-122"/>
              <a:cs typeface="Times New Roman" panose="02020603050405020304" pitchFamily="18" charset="0"/>
              <a:sym typeface="Wingdings 2" panose="05020102010507070707" pitchFamily="18" charset="2"/>
            </a:endParaRPr>
          </a:p>
          <a:p>
            <a:pPr indent="266700" eaLnBrk="0" hangingPunct="0">
              <a:lnSpc>
                <a:spcPts val="2950"/>
              </a:lnSpc>
              <a:spcBef>
                <a:spcPct val="0"/>
              </a:spcBef>
            </a:pPr>
            <a:endParaRPr kumimoji="0" lang="en-US" altLang="zh-CN" sz="20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ea typeface="楷体" panose="02010609060101010101" pitchFamily="49" charset="-122"/>
              <a:cs typeface="Times New Roman" panose="02020603050405020304" pitchFamily="18" charset="0"/>
              <a:sym typeface="Wingdings 2" panose="05020102010507070707" pitchFamily="18" charset="2"/>
            </a:endParaRPr>
          </a:p>
          <a:p>
            <a:pPr indent="266700" eaLnBrk="0" hangingPunct="0">
              <a:lnSpc>
                <a:spcPts val="2950"/>
              </a:lnSpc>
              <a:spcBef>
                <a:spcPct val="0"/>
              </a:spcBef>
            </a:pPr>
            <a:endParaRPr kumimoji="0" lang="en-US" altLang="zh-CN" sz="20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ea typeface="楷体" panose="02010609060101010101" pitchFamily="49" charset="-122"/>
              <a:cs typeface="Times New Roman" panose="02020603050405020304" pitchFamily="18" charset="0"/>
              <a:sym typeface="Wingdings 2" panose="05020102010507070707" pitchFamily="18" charset="2"/>
            </a:endParaRPr>
          </a:p>
          <a:p>
            <a:pPr indent="266700" eaLnBrk="0" hangingPunct="0">
              <a:lnSpc>
                <a:spcPts val="2950"/>
              </a:lnSpc>
              <a:spcBef>
                <a:spcPct val="0"/>
              </a:spcBef>
            </a:pPr>
            <a:r>
              <a:rPr kumimoji="0" lang="zh-CN" altLang="en-US" sz="2000" dirty="0">
                <a:ln w="1905"/>
                <a:solidFill>
                  <a:srgbClr val="FF0000"/>
                </a:solidFill>
                <a:effectLst/>
                <a:latin typeface="隶书" panose="02010509060101010101" pitchFamily="49" charset="-122"/>
                <a:ea typeface="隶书" panose="02010509060101010101" pitchFamily="49" charset="-122"/>
                <a:cs typeface="Times New Roman" panose="02020603050405020304" pitchFamily="18" charset="0"/>
                <a:sym typeface="Wingdings 2" panose="05020102010507070707" pitchFamily="18" charset="2"/>
              </a:rPr>
              <a:t> </a:t>
            </a:r>
            <a:r>
              <a:rPr kumimoji="0" lang="zh-CN" altLang="en-US" sz="2000" dirty="0">
                <a:ln w="1905"/>
                <a:solidFill>
                  <a:srgbClr val="CC0099"/>
                </a:solidFill>
                <a:effectLst/>
                <a:latin typeface="隶书" panose="02010509060101010101" pitchFamily="49" charset="-122"/>
                <a:ea typeface="隶书" panose="02010509060101010101" pitchFamily="49" charset="-122"/>
                <a:cs typeface="Times New Roman" panose="02020603050405020304" pitchFamily="18" charset="0"/>
                <a:sym typeface="Wingdings 2" panose="05020102010507070707" pitchFamily="18" charset="2"/>
              </a:rPr>
              <a:t>（</a:t>
            </a:r>
            <a:r>
              <a:rPr kumimoji="0" lang="en-US" altLang="zh-CN" sz="2000" dirty="0">
                <a:ln w="1905"/>
                <a:solidFill>
                  <a:srgbClr val="CC0099"/>
                </a:solidFill>
                <a:effectLst/>
                <a:latin typeface="隶书" panose="02010509060101010101" pitchFamily="49" charset="-122"/>
                <a:ea typeface="隶书" panose="02010509060101010101" pitchFamily="49" charset="-122"/>
                <a:cs typeface="Times New Roman" panose="02020603050405020304" pitchFamily="18" charset="0"/>
                <a:sym typeface="Wingdings 2" panose="05020102010507070707" pitchFamily="18" charset="2"/>
              </a:rPr>
              <a:t>2</a:t>
            </a:r>
            <a:r>
              <a:rPr kumimoji="0" lang="zh-CN" altLang="en-US" sz="2000" dirty="0">
                <a:ln w="1905"/>
                <a:solidFill>
                  <a:srgbClr val="CC0099"/>
                </a:solidFill>
                <a:effectLst/>
                <a:latin typeface="隶书" panose="02010509060101010101" pitchFamily="49" charset="-122"/>
                <a:ea typeface="隶书" panose="02010509060101010101" pitchFamily="49" charset="-122"/>
                <a:cs typeface="Times New Roman" panose="02020603050405020304" pitchFamily="18" charset="0"/>
                <a:sym typeface="Wingdings 2" panose="05020102010507070707" pitchFamily="18" charset="2"/>
              </a:rPr>
              <a:t>）如何求矩阵中各行元素之和的最大值？</a:t>
            </a:r>
            <a:endParaRPr kumimoji="0" lang="en-US" altLang="zh-CN" sz="2000" dirty="0">
              <a:ln w="1905"/>
              <a:solidFill>
                <a:srgbClr val="CC0099"/>
              </a:solidFill>
              <a:effectLst/>
              <a:latin typeface="隶书" panose="02010509060101010101" pitchFamily="49" charset="-122"/>
              <a:ea typeface="隶书" panose="02010509060101010101" pitchFamily="49" charset="-122"/>
              <a:cs typeface="Times New Roman" panose="02020603050405020304" pitchFamily="18" charset="0"/>
              <a:sym typeface="Wingdings 2" panose="05020102010507070707" pitchFamily="18" charset="2"/>
            </a:endParaRPr>
          </a:p>
          <a:p>
            <a:pPr indent="266700" eaLnBrk="0" hangingPunct="0">
              <a:lnSpc>
                <a:spcPts val="2950"/>
              </a:lnSpc>
              <a:spcBef>
                <a:spcPct val="0"/>
              </a:spcBef>
            </a:pPr>
            <a:r>
              <a:rPr kumimoji="0" lang="en-US" altLang="zh-CN" sz="20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ea typeface="楷体" panose="02010609060101010101" pitchFamily="49" charset="-122"/>
                <a:cs typeface="Times New Roman" panose="02020603050405020304" pitchFamily="18" charset="0"/>
                <a:sym typeface="Wingdings 2" panose="05020102010507070707" pitchFamily="18" charset="2"/>
              </a:rPr>
              <a:t>     </a:t>
            </a:r>
            <a:r>
              <a:rPr kumimoji="0" lang="zh-CN" altLang="en-US" sz="2000" dirty="0">
                <a:ln w="1905"/>
                <a:solidFill>
                  <a:schemeClr val="tx1"/>
                </a:solidFill>
                <a:effectLst/>
                <a:ea typeface="楷体" panose="02010609060101010101" pitchFamily="49" charset="-122"/>
                <a:cs typeface="Times New Roman" panose="02020603050405020304" pitchFamily="18" charset="0"/>
                <a:sym typeface="Wingdings 2" panose="05020102010507070707" pitchFamily="18" charset="2"/>
              </a:rPr>
              <a:t>可以通过</a:t>
            </a:r>
            <a:r>
              <a:rPr kumimoji="0" lang="zh-CN" altLang="en-US" sz="2000" dirty="0">
                <a:ln w="1905"/>
                <a:solidFill>
                  <a:srgbClr val="0000FF"/>
                </a:solidFill>
                <a:effectLst/>
                <a:ea typeface="楷体" panose="02010609060101010101" pitchFamily="49" charset="-122"/>
                <a:cs typeface="Times New Roman" panose="02020603050405020304" pitchFamily="18" charset="0"/>
                <a:sym typeface="Wingdings 2" panose="05020102010507070707" pitchFamily="18" charset="2"/>
              </a:rPr>
              <a:t>自定义函数</a:t>
            </a:r>
            <a:r>
              <a:rPr kumimoji="0" lang="en-US" altLang="zh-CN" sz="2000" dirty="0" err="1">
                <a:ln w="1905"/>
                <a:solidFill>
                  <a:srgbClr val="0000FF"/>
                </a:solidFill>
                <a:effectLst/>
                <a:ea typeface="楷体" panose="02010609060101010101" pitchFamily="49" charset="-122"/>
                <a:cs typeface="Times New Roman" panose="02020603050405020304" pitchFamily="18" charset="0"/>
                <a:sym typeface="Wingdings 2" panose="05020102010507070707" pitchFamily="18" charset="2"/>
              </a:rPr>
              <a:t>GetMaxRow</a:t>
            </a:r>
            <a:r>
              <a:rPr kumimoji="0" lang="zh-CN" altLang="en-US" sz="2000" dirty="0">
                <a:ln w="1905"/>
                <a:solidFill>
                  <a:schemeClr val="tx1"/>
                </a:solidFill>
                <a:effectLst/>
                <a:ea typeface="楷体" panose="02010609060101010101" pitchFamily="49" charset="-122"/>
                <a:cs typeface="Times New Roman" panose="02020603050405020304" pitchFamily="18" charset="0"/>
                <a:sym typeface="Wingdings 2" panose="05020102010507070707" pitchFamily="18" charset="2"/>
              </a:rPr>
              <a:t>来完成，其思想是设定一变量</a:t>
            </a:r>
            <a:r>
              <a:rPr kumimoji="0" lang="en-US" altLang="zh-CN" sz="2000" dirty="0">
                <a:ln w="1905"/>
                <a:solidFill>
                  <a:schemeClr val="tx1"/>
                </a:solidFill>
                <a:effectLst/>
                <a:ea typeface="楷体" panose="02010609060101010101" pitchFamily="49" charset="-122"/>
                <a:cs typeface="Times New Roman" panose="02020603050405020304" pitchFamily="18" charset="0"/>
                <a:sym typeface="Wingdings 2" panose="05020102010507070707" pitchFamily="18" charset="2"/>
              </a:rPr>
              <a:t>max</a:t>
            </a:r>
            <a:r>
              <a:rPr kumimoji="0" lang="zh-CN" altLang="en-US" sz="2000" dirty="0">
                <a:ln w="1905"/>
                <a:solidFill>
                  <a:schemeClr val="tx1"/>
                </a:solidFill>
                <a:effectLst/>
                <a:ea typeface="楷体" panose="02010609060101010101" pitchFamily="49" charset="-122"/>
                <a:cs typeface="Times New Roman" panose="02020603050405020304" pitchFamily="18" charset="0"/>
                <a:sym typeface="Wingdings 2" panose="05020102010507070707" pitchFamily="18" charset="2"/>
              </a:rPr>
              <a:t>用于存储当前求得的行元素之和的最大值（初始值为数组的第</a:t>
            </a:r>
            <a:r>
              <a:rPr kumimoji="0" lang="en-US" altLang="zh-CN" sz="2000" dirty="0">
                <a:ln w="1905"/>
                <a:solidFill>
                  <a:schemeClr val="tx1"/>
                </a:solidFill>
                <a:effectLst/>
                <a:ea typeface="楷体" panose="02010609060101010101" pitchFamily="49" charset="-122"/>
                <a:cs typeface="Times New Roman" panose="02020603050405020304" pitchFamily="18" charset="0"/>
                <a:sym typeface="Wingdings 2" panose="05020102010507070707" pitchFamily="18" charset="2"/>
              </a:rPr>
              <a:t>0</a:t>
            </a:r>
            <a:r>
              <a:rPr kumimoji="0" lang="zh-CN" altLang="en-US" sz="2000" dirty="0">
                <a:ln w="1905"/>
                <a:solidFill>
                  <a:schemeClr val="tx1"/>
                </a:solidFill>
                <a:effectLst/>
                <a:ea typeface="楷体" panose="02010609060101010101" pitchFamily="49" charset="-122"/>
                <a:cs typeface="Times New Roman" panose="02020603050405020304" pitchFamily="18" charset="0"/>
                <a:sym typeface="Wingdings 2" panose="05020102010507070707" pitchFamily="18" charset="2"/>
              </a:rPr>
              <a:t>行元素之和），然后再逐一计算其它行元素之和，假设为</a:t>
            </a:r>
            <a:r>
              <a:rPr kumimoji="0" lang="en-US" altLang="zh-CN" sz="2000" dirty="0">
                <a:ln w="1905"/>
                <a:solidFill>
                  <a:schemeClr val="tx1"/>
                </a:solidFill>
                <a:effectLst/>
                <a:ea typeface="楷体" panose="02010609060101010101" pitchFamily="49" charset="-122"/>
                <a:cs typeface="Times New Roman" panose="02020603050405020304" pitchFamily="18" charset="0"/>
                <a:sym typeface="Wingdings 2" panose="05020102010507070707" pitchFamily="18" charset="2"/>
              </a:rPr>
              <a:t>t</a:t>
            </a:r>
            <a:r>
              <a:rPr kumimoji="0" lang="zh-CN" altLang="en-US" sz="2000" dirty="0">
                <a:ln w="1905"/>
                <a:solidFill>
                  <a:schemeClr val="tx1"/>
                </a:solidFill>
                <a:effectLst/>
                <a:ea typeface="楷体" panose="02010609060101010101" pitchFamily="49" charset="-122"/>
                <a:cs typeface="Times New Roman" panose="02020603050405020304" pitchFamily="18" charset="0"/>
                <a:sym typeface="Wingdings 2" panose="05020102010507070707" pitchFamily="18" charset="2"/>
              </a:rPr>
              <a:t>，如果</a:t>
            </a:r>
            <a:r>
              <a:rPr kumimoji="0" lang="en-US" altLang="zh-CN" sz="2000" dirty="0">
                <a:ln w="1905"/>
                <a:solidFill>
                  <a:schemeClr val="tx1"/>
                </a:solidFill>
                <a:effectLst/>
                <a:ea typeface="楷体" panose="02010609060101010101" pitchFamily="49" charset="-122"/>
                <a:cs typeface="Times New Roman" panose="02020603050405020304" pitchFamily="18" charset="0"/>
                <a:sym typeface="Wingdings 2" panose="05020102010507070707" pitchFamily="18" charset="2"/>
              </a:rPr>
              <a:t>t</a:t>
            </a:r>
            <a:r>
              <a:rPr kumimoji="0" lang="zh-CN" altLang="en-US" sz="2000" dirty="0">
                <a:ln w="1905"/>
                <a:solidFill>
                  <a:schemeClr val="tx1"/>
                </a:solidFill>
                <a:effectLst/>
                <a:ea typeface="楷体" panose="02010609060101010101" pitchFamily="49" charset="-122"/>
                <a:cs typeface="Times New Roman" panose="02020603050405020304" pitchFamily="18" charset="0"/>
                <a:sym typeface="Wingdings 2" panose="05020102010507070707" pitchFamily="18" charset="2"/>
              </a:rPr>
              <a:t>大于</a:t>
            </a:r>
            <a:r>
              <a:rPr kumimoji="0" lang="en-US" altLang="zh-CN" sz="2000" dirty="0">
                <a:ln w="1905"/>
                <a:solidFill>
                  <a:schemeClr val="tx1"/>
                </a:solidFill>
                <a:effectLst/>
                <a:ea typeface="楷体" panose="02010609060101010101" pitchFamily="49" charset="-122"/>
                <a:cs typeface="Times New Roman" panose="02020603050405020304" pitchFamily="18" charset="0"/>
                <a:sym typeface="Wingdings 2" panose="05020102010507070707" pitchFamily="18" charset="2"/>
              </a:rPr>
              <a:t>max</a:t>
            </a:r>
            <a:r>
              <a:rPr kumimoji="0" lang="zh-CN" altLang="en-US" sz="2000" dirty="0">
                <a:ln w="1905"/>
                <a:solidFill>
                  <a:schemeClr val="tx1"/>
                </a:solidFill>
                <a:effectLst/>
                <a:ea typeface="楷体" panose="02010609060101010101" pitchFamily="49" charset="-122"/>
                <a:cs typeface="Times New Roman" panose="02020603050405020304" pitchFamily="18" charset="0"/>
                <a:sym typeface="Wingdings 2" panose="05020102010507070707" pitchFamily="18" charset="2"/>
              </a:rPr>
              <a:t>，则将</a:t>
            </a:r>
            <a:r>
              <a:rPr kumimoji="0" lang="en-US" altLang="zh-CN" sz="2000" dirty="0">
                <a:ln w="1905"/>
                <a:solidFill>
                  <a:schemeClr val="tx1"/>
                </a:solidFill>
                <a:effectLst/>
                <a:ea typeface="楷体" panose="02010609060101010101" pitchFamily="49" charset="-122"/>
                <a:cs typeface="Times New Roman" panose="02020603050405020304" pitchFamily="18" charset="0"/>
                <a:sym typeface="Wingdings 2" panose="05020102010507070707" pitchFamily="18" charset="2"/>
              </a:rPr>
              <a:t>t</a:t>
            </a:r>
            <a:r>
              <a:rPr kumimoji="0" lang="zh-CN" altLang="en-US" sz="2000" dirty="0">
                <a:ln w="1905"/>
                <a:solidFill>
                  <a:schemeClr val="tx1"/>
                </a:solidFill>
                <a:effectLst/>
                <a:ea typeface="楷体" panose="02010609060101010101" pitchFamily="49" charset="-122"/>
                <a:cs typeface="Times New Roman" panose="02020603050405020304" pitchFamily="18" charset="0"/>
                <a:sym typeface="Wingdings 2" panose="05020102010507070707" pitchFamily="18" charset="2"/>
              </a:rPr>
              <a:t>赋值给</a:t>
            </a:r>
            <a:r>
              <a:rPr kumimoji="0" lang="en-US" altLang="zh-CN" sz="2000" dirty="0">
                <a:ln w="1905"/>
                <a:solidFill>
                  <a:schemeClr val="tx1"/>
                </a:solidFill>
                <a:effectLst/>
                <a:ea typeface="楷体" panose="02010609060101010101" pitchFamily="49" charset="-122"/>
                <a:cs typeface="Times New Roman" panose="02020603050405020304" pitchFamily="18" charset="0"/>
                <a:sym typeface="Wingdings 2" panose="05020102010507070707" pitchFamily="18" charset="2"/>
              </a:rPr>
              <a:t>max</a:t>
            </a:r>
            <a:r>
              <a:rPr kumimoji="0" lang="zh-CN" altLang="en-US" sz="2000" dirty="0">
                <a:ln w="1905"/>
                <a:solidFill>
                  <a:schemeClr val="tx1"/>
                </a:solidFill>
                <a:effectLst/>
                <a:ea typeface="楷体" panose="02010609060101010101" pitchFamily="49" charset="-122"/>
                <a:cs typeface="Times New Roman" panose="02020603050405020304" pitchFamily="18" charset="0"/>
                <a:sym typeface="Wingdings 2" panose="05020102010507070707" pitchFamily="18" charset="2"/>
              </a:rPr>
              <a:t>，如此就可以求得各行元素之和的最大值</a:t>
            </a:r>
            <a:r>
              <a:rPr kumimoji="0" lang="en-US" altLang="zh-CN" sz="2000" dirty="0">
                <a:ln w="1905"/>
                <a:solidFill>
                  <a:schemeClr val="tx1"/>
                </a:solidFill>
                <a:effectLst/>
                <a:ea typeface="楷体" panose="02010609060101010101" pitchFamily="49" charset="-122"/>
                <a:cs typeface="Times New Roman" panose="02020603050405020304" pitchFamily="18" charset="0"/>
                <a:sym typeface="Wingdings 2" panose="05020102010507070707" pitchFamily="18" charset="2"/>
              </a:rPr>
              <a:t>max</a:t>
            </a:r>
            <a:r>
              <a:rPr kumimoji="0" lang="zh-CN" altLang="en-US" sz="2000" dirty="0">
                <a:ln w="1905"/>
                <a:solidFill>
                  <a:schemeClr val="tx1"/>
                </a:solidFill>
                <a:effectLst/>
                <a:ea typeface="楷体" panose="02010609060101010101" pitchFamily="49" charset="-122"/>
                <a:cs typeface="Times New Roman" panose="02020603050405020304" pitchFamily="18" charset="0"/>
                <a:sym typeface="Wingdings 2" panose="05020102010507070707" pitchFamily="18" charset="2"/>
              </a:rPr>
              <a:t>。</a:t>
            </a:r>
            <a:r>
              <a:rPr kumimoji="0" lang="zh-CN" altLang="en-US" sz="2000" dirty="0">
                <a:ln w="1905"/>
                <a:solidFill>
                  <a:schemeClr val="tx1"/>
                </a:solidFill>
                <a:effectLst/>
                <a:ea typeface="楷体" panose="02010609060101010101" pitchFamily="49" charset="-122"/>
                <a:cs typeface="宋体" panose="02010600030101010101" pitchFamily="2" charset="-122"/>
                <a:sym typeface="Wingdings 2" panose="05020102010507070707" pitchFamily="18" charset="2"/>
              </a:rPr>
              <a:t> </a:t>
            </a:r>
            <a:endParaRPr kumimoji="0" lang="zh-CN" altLang="en-US" sz="2000" dirty="0">
              <a:ln w="1905"/>
              <a:solidFill>
                <a:schemeClr val="tx1"/>
              </a:solidFill>
              <a:effectLst/>
              <a:ea typeface="楷体" panose="02010609060101010101" pitchFamily="49" charset="-122"/>
              <a:cs typeface="Times New Roman" panose="02020603050405020304" pitchFamily="18" charset="0"/>
              <a:sym typeface="Wingdings 2" panose="05020102010507070707" pitchFamily="18" charset="2"/>
            </a:endParaRPr>
          </a:p>
        </p:txBody>
      </p:sp>
      <p:graphicFrame>
        <p:nvGraphicFramePr>
          <p:cNvPr id="31" name="Group 110"/>
          <p:cNvGraphicFramePr>
            <a:graphicFrameLocks noGrp="1"/>
          </p:cNvGraphicFramePr>
          <p:nvPr/>
        </p:nvGraphicFramePr>
        <p:xfrm>
          <a:off x="4541117" y="3572742"/>
          <a:ext cx="865188" cy="1368426"/>
        </p:xfrm>
        <a:graphic>
          <a:graphicData uri="http://schemas.openxmlformats.org/drawingml/2006/table">
            <a:tbl>
              <a:tblPr/>
              <a:tblGrid>
                <a:gridCol w="865188"/>
              </a:tblGrid>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p[0]</a:t>
                      </a:r>
                      <a:endPar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p[1]</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p[2]</a:t>
                      </a:r>
                      <a:endPar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2" name="Group 137"/>
          <p:cNvGraphicFramePr>
            <a:graphicFrameLocks noGrp="1"/>
          </p:cNvGraphicFramePr>
          <p:nvPr/>
        </p:nvGraphicFramePr>
        <p:xfrm>
          <a:off x="6023843" y="3544167"/>
          <a:ext cx="1584325" cy="1368426"/>
        </p:xfrm>
        <a:graphic>
          <a:graphicData uri="http://schemas.openxmlformats.org/drawingml/2006/table">
            <a:tbl>
              <a:tblPr/>
              <a:tblGrid>
                <a:gridCol w="396875"/>
                <a:gridCol w="395288"/>
                <a:gridCol w="396875"/>
                <a:gridCol w="395287"/>
              </a:tblGrid>
              <a:tr h="427038">
                <a:tc>
                  <a:txBody>
                    <a:bodyPr/>
                    <a:lstStyle/>
                    <a:p>
                      <a:pPr algn="ctr">
                        <a:spcAft>
                          <a:spcPts val="0"/>
                        </a:spcAft>
                      </a:pPr>
                      <a:r>
                        <a:rPr lang="en-US" sz="2000" kern="100">
                          <a:latin typeface="Times New Roman" panose="02020603050405020304"/>
                          <a:ea typeface="宋体" panose="02010600030101010101" pitchFamily="2" charset="-122"/>
                        </a:rPr>
                        <a:t>3</a:t>
                      </a:r>
                      <a:endParaRPr lang="zh-CN" sz="2000" kern="100">
                        <a:latin typeface="Times New Roman" panose="02020603050405020304"/>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spcAft>
                          <a:spcPts val="0"/>
                        </a:spcAft>
                      </a:pPr>
                      <a:r>
                        <a:rPr lang="en-US" sz="2000" kern="100">
                          <a:latin typeface="Times New Roman" panose="02020603050405020304"/>
                          <a:ea typeface="宋体" panose="02010600030101010101" pitchFamily="2" charset="-122"/>
                        </a:rPr>
                        <a:t>-4</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spcAft>
                          <a:spcPts val="0"/>
                        </a:spcAft>
                      </a:pPr>
                      <a:r>
                        <a:rPr lang="en-US" sz="2000" kern="100">
                          <a:latin typeface="Times New Roman" panose="02020603050405020304"/>
                          <a:ea typeface="宋体" panose="02010600030101010101" pitchFamily="2" charset="-122"/>
                        </a:rPr>
                        <a:t>6</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spcAft>
                          <a:spcPts val="0"/>
                        </a:spcAft>
                      </a:pPr>
                      <a:r>
                        <a:rPr lang="en-US" sz="2000" kern="100">
                          <a:latin typeface="Times New Roman" panose="02020603050405020304"/>
                          <a:ea typeface="宋体" panose="02010600030101010101" pitchFamily="2" charset="-122"/>
                        </a:rPr>
                        <a:t>8</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9900">
                <a:tc>
                  <a:txBody>
                    <a:bodyPr/>
                    <a:lstStyle/>
                    <a:p>
                      <a:pPr algn="ctr">
                        <a:spcAft>
                          <a:spcPts val="0"/>
                        </a:spcAft>
                      </a:pPr>
                      <a:r>
                        <a:rPr lang="en-US" sz="2000" kern="100">
                          <a:latin typeface="Times New Roman" panose="02020603050405020304"/>
                          <a:ea typeface="宋体" panose="02010600030101010101" pitchFamily="2" charset="-122"/>
                        </a:rPr>
                        <a:t>4</a:t>
                      </a:r>
                      <a:endParaRPr lang="zh-CN" sz="2000" kern="100">
                        <a:latin typeface="Times New Roman" panose="02020603050405020304"/>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spcAft>
                          <a:spcPts val="0"/>
                        </a:spcAft>
                      </a:pPr>
                      <a:r>
                        <a:rPr lang="en-US" sz="2000" kern="100">
                          <a:latin typeface="Times New Roman" panose="02020603050405020304"/>
                          <a:ea typeface="宋体" panose="02010600030101010101" pitchFamily="2" charset="-122"/>
                        </a:rPr>
                        <a:t>6</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spcAft>
                          <a:spcPts val="0"/>
                        </a:spcAft>
                      </a:pPr>
                      <a:r>
                        <a:rPr lang="en-US" sz="2000" kern="100">
                          <a:latin typeface="Times New Roman" panose="02020603050405020304"/>
                          <a:ea typeface="宋体" panose="02010600030101010101" pitchFamily="2" charset="-122"/>
                        </a:rPr>
                        <a:t>-2</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spcAft>
                          <a:spcPts val="0"/>
                        </a:spcAft>
                      </a:pPr>
                      <a:r>
                        <a:rPr lang="en-US" sz="2000" kern="100">
                          <a:latin typeface="Times New Roman" panose="02020603050405020304"/>
                          <a:ea typeface="宋体" panose="02010600030101010101" pitchFamily="2" charset="-122"/>
                        </a:rPr>
                        <a:t>7</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488">
                <a:tc>
                  <a:txBody>
                    <a:bodyPr/>
                    <a:lstStyle/>
                    <a:p>
                      <a:pPr algn="ctr">
                        <a:spcAft>
                          <a:spcPts val="0"/>
                        </a:spcAft>
                      </a:pPr>
                      <a:r>
                        <a:rPr lang="en-US" sz="2000" kern="100">
                          <a:latin typeface="Times New Roman" panose="02020603050405020304"/>
                          <a:ea typeface="宋体" panose="02010600030101010101" pitchFamily="2" charset="-122"/>
                        </a:rPr>
                        <a:t>0</a:t>
                      </a:r>
                      <a:endParaRPr lang="zh-CN" sz="2000" kern="100">
                        <a:latin typeface="Times New Roman" panose="02020603050405020304"/>
                        <a:ea typeface="宋体" panose="02010600030101010101" pitchFamily="2" charset="-122"/>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algn="ctr">
                        <a:spcAft>
                          <a:spcPts val="0"/>
                        </a:spcAft>
                      </a:pPr>
                      <a:r>
                        <a:rPr lang="en-US" sz="2000" kern="100">
                          <a:latin typeface="Times New Roman" panose="02020603050405020304"/>
                          <a:ea typeface="宋体" panose="02010600030101010101" pitchFamily="2" charset="-122"/>
                        </a:rPr>
                        <a:t>9</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algn="ctr">
                        <a:spcAft>
                          <a:spcPts val="0"/>
                        </a:spcAft>
                      </a:pPr>
                      <a:r>
                        <a:rPr lang="en-US" sz="2000" kern="100">
                          <a:latin typeface="Times New Roman" panose="02020603050405020304"/>
                          <a:ea typeface="宋体" panose="02010600030101010101" pitchFamily="2" charset="-122"/>
                        </a:rPr>
                        <a:t>8</a:t>
                      </a:r>
                      <a:endParaRPr lang="zh-CN" sz="2000" kern="100">
                        <a:latin typeface="Times New Roman" panose="02020603050405020304"/>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algn="ctr">
                        <a:spcAft>
                          <a:spcPts val="0"/>
                        </a:spcAft>
                      </a:pPr>
                      <a:r>
                        <a:rPr lang="en-US" sz="2000" kern="100" dirty="0">
                          <a:latin typeface="Times New Roman" panose="02020603050405020304"/>
                          <a:ea typeface="宋体" panose="02010600030101010101" pitchFamily="2" charset="-122"/>
                        </a:rPr>
                        <a:t>6</a:t>
                      </a:r>
                      <a:endParaRPr lang="zh-CN" sz="2000" kern="100" dirty="0">
                        <a:latin typeface="Times New Roman" panose="02020603050405020304"/>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33" name="Group 140"/>
          <p:cNvGrpSpPr/>
          <p:nvPr/>
        </p:nvGrpSpPr>
        <p:grpSpPr bwMode="auto">
          <a:xfrm>
            <a:off x="3769585" y="3528299"/>
            <a:ext cx="742948" cy="338138"/>
            <a:chOff x="3210" y="2014"/>
            <a:chExt cx="468" cy="213"/>
          </a:xfrm>
        </p:grpSpPr>
        <p:sp>
          <p:nvSpPr>
            <p:cNvPr id="34" name="Line 138"/>
            <p:cNvSpPr>
              <a:spLocks noChangeShapeType="1"/>
            </p:cNvSpPr>
            <p:nvPr/>
          </p:nvSpPr>
          <p:spPr bwMode="auto">
            <a:xfrm>
              <a:off x="3406" y="2124"/>
              <a:ext cx="272" cy="0"/>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35" name="Text Box 139"/>
            <p:cNvSpPr txBox="1">
              <a:spLocks noChangeArrowheads="1"/>
            </p:cNvSpPr>
            <p:nvPr/>
          </p:nvSpPr>
          <p:spPr bwMode="auto">
            <a:xfrm flipH="1">
              <a:off x="3210" y="2014"/>
              <a:ext cx="173" cy="213"/>
            </a:xfrm>
            <a:prstGeom prst="rect">
              <a:avLst/>
            </a:prstGeom>
            <a:noFill/>
            <a:ln w="9525" algn="ctr">
              <a:noFill/>
              <a:miter lim="800000"/>
            </a:ln>
            <a:effectLst/>
          </p:spPr>
          <p:txBody>
            <a:bodyPr wrap="square">
              <a:spAutoFit/>
            </a:bodyPr>
            <a:lstStyle/>
            <a:p>
              <a:pPr marL="342900" indent="-342900">
                <a:spcBef>
                  <a:spcPct val="50000"/>
                </a:spcBef>
              </a:pPr>
              <a:r>
                <a:rPr lang="en-US" altLang="zh-CN" sz="2000" dirty="0">
                  <a:solidFill>
                    <a:srgbClr val="FF3300"/>
                  </a:solidFill>
                  <a:effectLst>
                    <a:outerShdw blurRad="38100" dist="38100" dir="2700000" algn="tl">
                      <a:srgbClr val="000000"/>
                    </a:outerShdw>
                  </a:effectLst>
                </a:rPr>
                <a:t>p</a:t>
              </a:r>
              <a:endParaRPr lang="en-US" altLang="zh-CN" sz="2000" dirty="0">
                <a:solidFill>
                  <a:srgbClr val="FF3300"/>
                </a:solidFill>
                <a:effectLst>
                  <a:outerShdw blurRad="38100" dist="38100" dir="2700000" algn="tl">
                    <a:srgbClr val="000000"/>
                  </a:outerShdw>
                </a:effectLst>
              </a:endParaRPr>
            </a:p>
          </p:txBody>
        </p:sp>
      </p:grpSp>
      <p:sp>
        <p:nvSpPr>
          <p:cNvPr id="36" name="Line 143"/>
          <p:cNvSpPr>
            <a:spLocks noChangeShapeType="1"/>
          </p:cNvSpPr>
          <p:nvPr/>
        </p:nvSpPr>
        <p:spPr bwMode="auto">
          <a:xfrm>
            <a:off x="5261843" y="3760067"/>
            <a:ext cx="720725" cy="0"/>
          </a:xfrm>
          <a:prstGeom prst="line">
            <a:avLst/>
          </a:prstGeom>
          <a:noFill/>
          <a:ln w="28575">
            <a:solidFill>
              <a:srgbClr val="0000FF"/>
            </a:solidFill>
            <a:round/>
            <a:tailEnd type="stealth" w="lg" len="lg"/>
          </a:ln>
          <a:effectLst>
            <a:outerShdw dist="35921" dir="2700000" algn="ctr" rotWithShape="0">
              <a:schemeClr val="bg2"/>
            </a:outerShdw>
          </a:effectLst>
        </p:spPr>
        <p:txBody>
          <a:bodyPr/>
          <a:lstStyle/>
          <a:p>
            <a:endParaRPr lang="zh-CN" altLang="en-US"/>
          </a:p>
        </p:txBody>
      </p:sp>
      <p:sp>
        <p:nvSpPr>
          <p:cNvPr id="37" name="Line 144"/>
          <p:cNvSpPr>
            <a:spLocks noChangeShapeType="1"/>
          </p:cNvSpPr>
          <p:nvPr/>
        </p:nvSpPr>
        <p:spPr bwMode="auto">
          <a:xfrm>
            <a:off x="5277718" y="4218855"/>
            <a:ext cx="720725" cy="0"/>
          </a:xfrm>
          <a:prstGeom prst="line">
            <a:avLst/>
          </a:prstGeom>
          <a:noFill/>
          <a:ln w="28575">
            <a:solidFill>
              <a:srgbClr val="0000FF"/>
            </a:solidFill>
            <a:round/>
            <a:tailEnd type="stealth" w="lg" len="lg"/>
          </a:ln>
          <a:effectLst>
            <a:outerShdw dist="35921" dir="2700000" algn="ctr" rotWithShape="0">
              <a:schemeClr val="bg2"/>
            </a:outerShdw>
          </a:effectLst>
        </p:spPr>
        <p:txBody>
          <a:bodyPr/>
          <a:lstStyle/>
          <a:p>
            <a:endParaRPr lang="zh-CN" altLang="en-US"/>
          </a:p>
        </p:txBody>
      </p:sp>
      <p:sp>
        <p:nvSpPr>
          <p:cNvPr id="38" name="Line 145"/>
          <p:cNvSpPr>
            <a:spLocks noChangeShapeType="1"/>
          </p:cNvSpPr>
          <p:nvPr/>
        </p:nvSpPr>
        <p:spPr bwMode="auto">
          <a:xfrm>
            <a:off x="5279306" y="4706217"/>
            <a:ext cx="720725" cy="0"/>
          </a:xfrm>
          <a:prstGeom prst="line">
            <a:avLst/>
          </a:prstGeom>
          <a:noFill/>
          <a:ln w="28575">
            <a:solidFill>
              <a:srgbClr val="0000FF"/>
            </a:solidFill>
            <a:round/>
            <a:tailEnd type="stealth" w="lg" len="lg"/>
          </a:ln>
          <a:effectLst>
            <a:outerShdw dist="35921" dir="2700000" algn="ctr" rotWithShape="0">
              <a:schemeClr val="bg2"/>
            </a:outerShdw>
          </a:effectLst>
        </p:spPr>
        <p:txBody>
          <a:bodyP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41776">
                                            <p:txEl>
                                              <p:pRg st="0" end="0"/>
                                            </p:txEl>
                                          </p:spTgt>
                                        </p:tgtEl>
                                        <p:attrNameLst>
                                          <p:attrName>style.visibility</p:attrName>
                                        </p:attrNameLst>
                                      </p:cBhvr>
                                      <p:to>
                                        <p:strVal val="visible"/>
                                      </p:to>
                                    </p:set>
                                    <p:anim calcmode="lin" valueType="num">
                                      <p:cBhvr additive="base">
                                        <p:cTn id="7" dur="500" fill="hold"/>
                                        <p:tgtEl>
                                          <p:spTgt spid="11417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41776">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41776">
                                            <p:txEl>
                                              <p:pRg st="1" end="1"/>
                                            </p:txEl>
                                          </p:spTgt>
                                        </p:tgtEl>
                                        <p:attrNameLst>
                                          <p:attrName>style.visibility</p:attrName>
                                        </p:attrNameLst>
                                      </p:cBhvr>
                                      <p:to>
                                        <p:strVal val="visible"/>
                                      </p:to>
                                    </p:set>
                                    <p:anim calcmode="lin" valueType="num">
                                      <p:cBhvr additive="base">
                                        <p:cTn id="13" dur="500" fill="hold"/>
                                        <p:tgtEl>
                                          <p:spTgt spid="114177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41776">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41776">
                                            <p:txEl>
                                              <p:pRg st="2" end="2"/>
                                            </p:txEl>
                                          </p:spTgt>
                                        </p:tgtEl>
                                        <p:attrNameLst>
                                          <p:attrName>style.visibility</p:attrName>
                                        </p:attrNameLst>
                                      </p:cBhvr>
                                      <p:to>
                                        <p:strVal val="visible"/>
                                      </p:to>
                                    </p:set>
                                    <p:anim calcmode="lin" valueType="num">
                                      <p:cBhvr additive="base">
                                        <p:cTn id="19" dur="500" fill="hold"/>
                                        <p:tgtEl>
                                          <p:spTgt spid="114177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41776">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camera.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41776">
                                            <p:txEl>
                                              <p:pRg st="3" end="3"/>
                                            </p:txEl>
                                          </p:spTgt>
                                        </p:tgtEl>
                                        <p:attrNameLst>
                                          <p:attrName>style.visibility</p:attrName>
                                        </p:attrNameLst>
                                      </p:cBhvr>
                                      <p:to>
                                        <p:strVal val="visible"/>
                                      </p:to>
                                    </p:set>
                                    <p:anim calcmode="lin" valueType="num">
                                      <p:cBhvr additive="base">
                                        <p:cTn id="25" dur="500" fill="hold"/>
                                        <p:tgtEl>
                                          <p:spTgt spid="114177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41776">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camera.wav"/>
                                        </p:tgtEl>
                                      </p:cMediaNode>
                                    </p:audio>
                                  </p:subTnLst>
                                </p:cTn>
                              </p:par>
                            </p:childTnLst>
                          </p:cTn>
                        </p:par>
                      </p:childTnLst>
                    </p:cTn>
                  </p:par>
                  <p:par>
                    <p:cTn id="27" fill="hold">
                      <p:stCondLst>
                        <p:cond delay="indefinite"/>
                      </p:stCondLst>
                      <p:childTnLst>
                        <p:par>
                          <p:cTn id="28" fill="hold">
                            <p:stCondLst>
                              <p:cond delay="0"/>
                            </p:stCondLst>
                            <p:childTnLst>
                              <p:par>
                                <p:cTn id="29" presetID="18" presetClass="entr" presetSubtype="6"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strips(downRight)">
                                      <p:cBhvr>
                                        <p:cTn id="31" dur="500"/>
                                        <p:tgtEl>
                                          <p:spTgt spid="33"/>
                                        </p:tgtEl>
                                      </p:cBhvr>
                                    </p:animEffect>
                                  </p:childTnLst>
                                  <p:subTnLst>
                                    <p:audio>
                                      <p:cMediaNode>
                                        <p:cTn display="0" masterRel="sameClick">
                                          <p:stCondLst>
                                            <p:cond evt="begin" delay="0">
                                              <p:tn val="29"/>
                                            </p:cond>
                                          </p:stCondLst>
                                          <p:endCondLst>
                                            <p:cond evt="onStopAudio" delay="0">
                                              <p:tgtEl>
                                                <p:sldTgt/>
                                              </p:tgtEl>
                                            </p:cond>
                                          </p:endCondLst>
                                        </p:cTn>
                                        <p:tgtEl>
                                          <p:sndTgt r:embed="rId1" name="camera.wav"/>
                                        </p:tgtEl>
                                      </p:cMediaNode>
                                    </p:audio>
                                  </p:subTnLst>
                                </p:cTn>
                              </p:par>
                            </p:childTnLst>
                          </p:cTn>
                        </p:par>
                        <p:par>
                          <p:cTn id="32" fill="hold">
                            <p:stCondLst>
                              <p:cond delay="500"/>
                            </p:stCondLst>
                            <p:childTnLst>
                              <p:par>
                                <p:cTn id="33" presetID="4" presetClass="entr" presetSubtype="32" fill="hold"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box(out)">
                                      <p:cBhvr>
                                        <p:cTn id="35" dur="500"/>
                                        <p:tgtEl>
                                          <p:spTgt spid="31"/>
                                        </p:tgtEl>
                                      </p:cBhvr>
                                    </p:animEffect>
                                  </p:childTnLst>
                                  <p:subTnLst>
                                    <p:audio>
                                      <p:cMediaNode>
                                        <p:cTn display="0" masterRel="sameClick">
                                          <p:stCondLst>
                                            <p:cond evt="begin" delay="0">
                                              <p:tn val="33"/>
                                            </p:cond>
                                          </p:stCondLst>
                                          <p:endCondLst>
                                            <p:cond evt="onStopAudio" delay="0">
                                              <p:tgtEl>
                                                <p:sldTgt/>
                                              </p:tgtEl>
                                            </p:cond>
                                          </p:endCondLst>
                                        </p:cTn>
                                        <p:tgtEl>
                                          <p:sndTgt r:embed="rId1" name="camera.wav"/>
                                        </p:tgtEl>
                                      </p:cMediaNode>
                                    </p:audio>
                                  </p:subTnLst>
                                </p:cTn>
                              </p:par>
                            </p:childTnLst>
                          </p:cTn>
                        </p:par>
                        <p:par>
                          <p:cTn id="36" fill="hold">
                            <p:stCondLst>
                              <p:cond delay="1000"/>
                            </p:stCondLst>
                            <p:childTnLst>
                              <p:par>
                                <p:cTn id="37" presetID="4" presetClass="entr" presetSubtype="32" fill="hold" nodeType="after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box(out)">
                                      <p:cBhvr>
                                        <p:cTn id="39" dur="500"/>
                                        <p:tgtEl>
                                          <p:spTgt spid="32"/>
                                        </p:tgtEl>
                                      </p:cBhvr>
                                    </p:animEffect>
                                  </p:childTnLst>
                                  <p:subTnLst>
                                    <p:audio>
                                      <p:cMediaNode>
                                        <p:cTn display="0" masterRel="sameClick">
                                          <p:stCondLst>
                                            <p:cond evt="begin" delay="0">
                                              <p:tn val="37"/>
                                            </p:cond>
                                          </p:stCondLst>
                                          <p:endCondLst>
                                            <p:cond evt="onStopAudio" delay="0">
                                              <p:tgtEl>
                                                <p:sldTgt/>
                                              </p:tgtEl>
                                            </p:cond>
                                          </p:endCondLst>
                                        </p:cTn>
                                        <p:tgtEl>
                                          <p:sndTgt r:embed="rId1" name="camera.wav"/>
                                        </p:tgtEl>
                                      </p:cMediaNode>
                                    </p:audio>
                                  </p:subTnLst>
                                </p:cTn>
                              </p:par>
                            </p:childTnLst>
                          </p:cTn>
                        </p:par>
                        <p:par>
                          <p:cTn id="40" fill="hold">
                            <p:stCondLst>
                              <p:cond delay="1500"/>
                            </p:stCondLst>
                            <p:childTnLst>
                              <p:par>
                                <p:cTn id="41" presetID="18" presetClass="entr" presetSubtype="6"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strips(downRight)">
                                      <p:cBhvr>
                                        <p:cTn id="43" dur="500"/>
                                        <p:tgtEl>
                                          <p:spTgt spid="36"/>
                                        </p:tgtEl>
                                      </p:cBhvr>
                                    </p:animEffect>
                                  </p:childTnLst>
                                  <p:subTnLst>
                                    <p:audio>
                                      <p:cMediaNode>
                                        <p:cTn display="0" masterRel="sameClick">
                                          <p:stCondLst>
                                            <p:cond evt="begin" delay="0">
                                              <p:tn val="41"/>
                                            </p:cond>
                                          </p:stCondLst>
                                          <p:endCondLst>
                                            <p:cond evt="onStopAudio" delay="0">
                                              <p:tgtEl>
                                                <p:sldTgt/>
                                              </p:tgtEl>
                                            </p:cond>
                                          </p:endCondLst>
                                        </p:cTn>
                                        <p:tgtEl>
                                          <p:sndTgt r:embed="rId1" name="camera.wav"/>
                                        </p:tgtEl>
                                      </p:cMediaNode>
                                    </p:audio>
                                  </p:subTnLst>
                                </p:cTn>
                              </p:par>
                            </p:childTnLst>
                          </p:cTn>
                        </p:par>
                        <p:par>
                          <p:cTn id="44" fill="hold">
                            <p:stCondLst>
                              <p:cond delay="2000"/>
                            </p:stCondLst>
                            <p:childTnLst>
                              <p:par>
                                <p:cTn id="45" presetID="18" presetClass="entr" presetSubtype="6" fill="hold" grpId="0" nodeType="after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strips(downRight)">
                                      <p:cBhvr>
                                        <p:cTn id="47" dur="500"/>
                                        <p:tgtEl>
                                          <p:spTgt spid="37"/>
                                        </p:tgtEl>
                                      </p:cBhvr>
                                    </p:animEffect>
                                  </p:childTnLst>
                                  <p:subTnLst>
                                    <p:audio>
                                      <p:cMediaNode>
                                        <p:cTn display="0" masterRel="sameClick">
                                          <p:stCondLst>
                                            <p:cond evt="begin" delay="0">
                                              <p:tn val="45"/>
                                            </p:cond>
                                          </p:stCondLst>
                                          <p:endCondLst>
                                            <p:cond evt="onStopAudio" delay="0">
                                              <p:tgtEl>
                                                <p:sldTgt/>
                                              </p:tgtEl>
                                            </p:cond>
                                          </p:endCondLst>
                                        </p:cTn>
                                        <p:tgtEl>
                                          <p:sndTgt r:embed="rId1" name="camera.wav"/>
                                        </p:tgtEl>
                                      </p:cMediaNode>
                                    </p:audio>
                                  </p:subTnLst>
                                </p:cTn>
                              </p:par>
                            </p:childTnLst>
                          </p:cTn>
                        </p:par>
                        <p:par>
                          <p:cTn id="48" fill="hold">
                            <p:stCondLst>
                              <p:cond delay="2500"/>
                            </p:stCondLst>
                            <p:childTnLst>
                              <p:par>
                                <p:cTn id="49" presetID="18" presetClass="entr" presetSubtype="6"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strips(downRight)">
                                      <p:cBhvr>
                                        <p:cTn id="51" dur="500"/>
                                        <p:tgtEl>
                                          <p:spTgt spid="38"/>
                                        </p:tgtEl>
                                      </p:cBhvr>
                                    </p:animEffect>
                                  </p:childTnLst>
                                  <p:subTnLst>
                                    <p:audio>
                                      <p:cMediaNode>
                                        <p:cTn display="0" masterRel="sameClick">
                                          <p:stCondLst>
                                            <p:cond evt="begin" delay="0">
                                              <p:tn val="49"/>
                                            </p:cond>
                                          </p:stCondLst>
                                          <p:endCondLst>
                                            <p:cond evt="onStopAudio" delay="0">
                                              <p:tgtEl>
                                                <p:sldTgt/>
                                              </p:tgtEl>
                                            </p:cond>
                                          </p:endCondLst>
                                        </p:cTn>
                                        <p:tgtEl>
                                          <p:sndTgt r:embed="rId1" name="camera.wav"/>
                                        </p:tgtEl>
                                      </p:cMediaNode>
                                    </p:audio>
                                  </p:sub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1141776">
                                            <p:txEl>
                                              <p:pRg st="8" end="8"/>
                                            </p:txEl>
                                          </p:spTgt>
                                        </p:tgtEl>
                                        <p:attrNameLst>
                                          <p:attrName>style.visibility</p:attrName>
                                        </p:attrNameLst>
                                      </p:cBhvr>
                                      <p:to>
                                        <p:strVal val="visible"/>
                                      </p:to>
                                    </p:set>
                                    <p:anim calcmode="lin" valueType="num">
                                      <p:cBhvr additive="base">
                                        <p:cTn id="56" dur="500" fill="hold"/>
                                        <p:tgtEl>
                                          <p:spTgt spid="1141776">
                                            <p:txEl>
                                              <p:pRg st="8" end="8"/>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1141776">
                                            <p:txEl>
                                              <p:pRg st="8" end="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4"/>
                                            </p:cond>
                                          </p:stCondLst>
                                          <p:endCondLst>
                                            <p:cond evt="onStopAudio" delay="0">
                                              <p:tgtEl>
                                                <p:sldTgt/>
                                              </p:tgtEl>
                                            </p:cond>
                                          </p:endCondLst>
                                        </p:cTn>
                                        <p:tgtEl>
                                          <p:sndTgt r:embed="rId1" name="camera.wav"/>
                                        </p:tgtEl>
                                      </p:cMediaNode>
                                    </p:audio>
                                  </p:sub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1141776">
                                            <p:txEl>
                                              <p:pRg st="9" end="9"/>
                                            </p:txEl>
                                          </p:spTgt>
                                        </p:tgtEl>
                                        <p:attrNameLst>
                                          <p:attrName>style.visibility</p:attrName>
                                        </p:attrNameLst>
                                      </p:cBhvr>
                                      <p:to>
                                        <p:strVal val="visible"/>
                                      </p:to>
                                    </p:set>
                                    <p:anim calcmode="lin" valueType="num">
                                      <p:cBhvr additive="base">
                                        <p:cTn id="62" dur="500" fill="hold"/>
                                        <p:tgtEl>
                                          <p:spTgt spid="1141776">
                                            <p:txEl>
                                              <p:pRg st="9" end="9"/>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1141776">
                                            <p:txEl>
                                              <p:pRg st="9" end="9"/>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0"/>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5250" name="Text Box 2" descr="信纸"/>
          <p:cNvSpPr txBox="1">
            <a:spLocks noChangeArrowheads="1"/>
          </p:cNvSpPr>
          <p:nvPr/>
        </p:nvSpPr>
        <p:spPr bwMode="auto">
          <a:xfrm>
            <a:off x="1456575" y="790575"/>
            <a:ext cx="5702850" cy="5878532"/>
          </a:xfrm>
          <a:prstGeom prst="rect">
            <a:avLst/>
          </a:prstGeom>
          <a:blipFill dpi="0" rotWithShape="1">
            <a:blip r:embed="rId1" cstate="print"/>
            <a:srcRect/>
            <a:tile tx="0" ty="0" sx="100000" sy="100000" flip="none" algn="tl"/>
          </a:blipFill>
          <a:ln w="38100">
            <a:solidFill>
              <a:srgbClr val="008000"/>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457200" indent="-457200"/>
            <a:r>
              <a:rPr lang="en-US" altLang="zh-CN" sz="2000" dirty="0">
                <a:effectLst>
                  <a:outerShdw blurRad="38100" dist="38100" dir="2700000" algn="tl">
                    <a:srgbClr val="FFFFFF"/>
                  </a:outerShdw>
                </a:effectLst>
              </a:rPr>
              <a:t>#include &lt;</a:t>
            </a:r>
            <a:r>
              <a:rPr lang="en-US" altLang="zh-CN" sz="2000" dirty="0" err="1">
                <a:effectLst>
                  <a:outerShdw blurRad="38100" dist="38100" dir="2700000" algn="tl">
                    <a:srgbClr val="FFFFFF"/>
                  </a:outerShdw>
                </a:effectLst>
              </a:rPr>
              <a:t>stdio.h</a:t>
            </a:r>
            <a:r>
              <a:rPr lang="en-US" altLang="zh-CN" sz="2000" dirty="0">
                <a:effectLst>
                  <a:outerShdw blurRad="38100" dist="38100" dir="2700000" algn="tl">
                    <a:srgbClr val="FFFFFF"/>
                  </a:outerShdw>
                </a:effectLst>
              </a:rPr>
              <a:t>&gt;</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#include &lt;</a:t>
            </a:r>
            <a:r>
              <a:rPr lang="en-US" altLang="zh-CN" sz="2000" dirty="0" err="1">
                <a:effectLst>
                  <a:outerShdw blurRad="38100" dist="38100" dir="2700000" algn="tl">
                    <a:srgbClr val="FFFFFF"/>
                  </a:outerShdw>
                </a:effectLst>
              </a:rPr>
              <a:t>stdlib.h</a:t>
            </a:r>
            <a:r>
              <a:rPr lang="en-US" altLang="zh-CN" sz="2000" dirty="0">
                <a:effectLst>
                  <a:outerShdw blurRad="38100" dist="38100" dir="2700000" algn="tl">
                    <a:srgbClr val="FFFFFF"/>
                  </a:outerShdw>
                </a:effectLst>
              </a:rPr>
              <a:t>&gt;</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#include &lt;</a:t>
            </a:r>
            <a:r>
              <a:rPr lang="en-US" altLang="zh-CN" sz="2000" dirty="0" err="1">
                <a:effectLst>
                  <a:outerShdw blurRad="38100" dist="38100" dir="2700000" algn="tl">
                    <a:srgbClr val="FFFFFF"/>
                  </a:outerShdw>
                </a:effectLst>
              </a:rPr>
              <a:t>malloc.h</a:t>
            </a:r>
            <a:r>
              <a:rPr lang="en-US" altLang="zh-CN" sz="2000" dirty="0">
                <a:effectLst>
                  <a:outerShdw blurRad="38100" dist="38100" dir="2700000" algn="tl">
                    <a:srgbClr val="FFFFFF"/>
                  </a:outerShdw>
                </a:effectLst>
              </a:rPr>
              <a:t>&gt;</a:t>
            </a:r>
            <a:endParaRPr lang="en-US" altLang="zh-CN" sz="2000" dirty="0">
              <a:effectLst>
                <a:outerShdw blurRad="38100" dist="38100" dir="2700000" algn="tl">
                  <a:srgbClr val="FFFFFF"/>
                </a:outerShdw>
              </a:effectLst>
            </a:endParaRPr>
          </a:p>
          <a:p>
            <a:pPr marL="457200" indent="-457200"/>
            <a:endParaRPr lang="en-US" altLang="zh-CN" sz="2000" dirty="0">
              <a:effectLst>
                <a:outerShdw blurRad="38100" dist="38100" dir="2700000" algn="tl">
                  <a:srgbClr val="FFFFFF"/>
                </a:outerShdw>
              </a:effectLst>
            </a:endParaRPr>
          </a:p>
          <a:p>
            <a:pPr marL="457200" indent="-457200"/>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GetSumRow</a:t>
            </a: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*p,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num);</a:t>
            </a:r>
            <a:endParaRPr lang="en-US" altLang="zh-CN" sz="2000" dirty="0">
              <a:effectLst>
                <a:outerShdw blurRad="38100" dist="38100" dir="2700000" algn="tl">
                  <a:srgbClr val="FFFFFF"/>
                </a:outerShdw>
              </a:effectLst>
            </a:endParaRPr>
          </a:p>
          <a:p>
            <a:pPr marL="457200" indent="-457200"/>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GetMaxRow</a:t>
            </a: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**p,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row,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col</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endParaRPr lang="en-US" altLang="zh-CN" sz="2000" dirty="0">
              <a:effectLst>
                <a:outerShdw blurRad="38100" dist="38100" dir="2700000" algn="tl">
                  <a:srgbClr val="FFFFFF"/>
                </a:outerShdw>
              </a:effectLst>
            </a:endParaRPr>
          </a:p>
          <a:p>
            <a:pPr marL="457200" indent="-457200"/>
            <a:r>
              <a:rPr lang="en-US" altLang="zh-CN" sz="2000" dirty="0" err="1">
                <a:solidFill>
                  <a:srgbClr val="CC0099"/>
                </a:solidFill>
                <a:effectLst>
                  <a:outerShdw blurRad="38100" dist="38100" dir="2700000" algn="tl">
                    <a:srgbClr val="000000"/>
                  </a:outerShdw>
                </a:effectLst>
              </a:rPr>
              <a:t>int</a:t>
            </a:r>
            <a:r>
              <a:rPr lang="en-US" altLang="zh-CN" sz="2000" dirty="0">
                <a:solidFill>
                  <a:srgbClr val="CC0099"/>
                </a:solidFill>
                <a:effectLst>
                  <a:outerShdw blurRad="38100" dist="38100" dir="2700000" algn="tl">
                    <a:srgbClr val="000000"/>
                  </a:outerShdw>
                </a:effectLst>
              </a:rPr>
              <a:t> main ( )</a:t>
            </a:r>
            <a:endParaRPr lang="en-US" altLang="zh-CN" sz="2000" dirty="0">
              <a:solidFill>
                <a:srgbClr val="CC0099"/>
              </a:solidFill>
              <a:effectLst>
                <a:outerShdw blurRad="38100" dist="38100" dir="2700000" algn="tl">
                  <a:srgbClr val="000000"/>
                </a:outerShdw>
              </a:effectLst>
            </a:endParaRPr>
          </a:p>
          <a:p>
            <a:pPr marL="457200" indent="-457200"/>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row, </a:t>
            </a:r>
            <a:r>
              <a:rPr lang="en-US" altLang="zh-CN" sz="2000" dirty="0" err="1">
                <a:effectLst>
                  <a:outerShdw blurRad="38100" dist="38100" dir="2700000" algn="tl">
                    <a:srgbClr val="FFFFFF"/>
                  </a:outerShdw>
                </a:effectLst>
              </a:rPr>
              <a:t>col</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j, **p, </a:t>
            </a:r>
            <a:r>
              <a:rPr lang="en-US" altLang="zh-CN" sz="2000" dirty="0" err="1">
                <a:effectLst>
                  <a:outerShdw blurRad="38100" dist="38100" dir="2700000" algn="tl">
                    <a:srgbClr val="FFFFFF"/>
                  </a:outerShdw>
                </a:effectLst>
              </a:rPr>
              <a:t>maxrow</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a:t>
            </a:r>
            <a:r>
              <a:rPr lang="en-US" altLang="zh-CN" sz="2000" dirty="0" err="1">
                <a:solidFill>
                  <a:srgbClr val="339933"/>
                </a:solidFill>
                <a:effectLst>
                  <a:outerShdw blurRad="38100" dist="38100" dir="2700000" algn="tl">
                    <a:srgbClr val="000000"/>
                  </a:outerShdw>
                </a:effectLst>
              </a:rPr>
              <a:t>printf</a:t>
            </a:r>
            <a:r>
              <a:rPr lang="en-US" altLang="zh-CN" sz="2000" dirty="0">
                <a:solidFill>
                  <a:srgbClr val="339933"/>
                </a:solidFill>
                <a:effectLst>
                  <a:outerShdw blurRad="38100" dist="38100" dir="2700000" algn="tl">
                    <a:srgbClr val="000000"/>
                  </a:outerShdw>
                </a:effectLst>
              </a:rPr>
              <a:t> ("input row = ");</a:t>
            </a:r>
            <a:endParaRPr lang="en-US" altLang="zh-CN" sz="2000" dirty="0">
              <a:solidFill>
                <a:srgbClr val="339933"/>
              </a:solidFill>
              <a:effectLst>
                <a:outerShdw blurRad="38100" dist="38100" dir="2700000" algn="tl">
                  <a:srgbClr val="000000"/>
                </a:outerShdw>
              </a:effectLst>
            </a:endParaRPr>
          </a:p>
          <a:p>
            <a:pPr marL="457200" indent="-457200"/>
            <a:r>
              <a:rPr lang="en-US" altLang="zh-CN" sz="2000" dirty="0">
                <a:solidFill>
                  <a:srgbClr val="339933"/>
                </a:solidFill>
                <a:effectLst>
                  <a:outerShdw blurRad="38100" dist="38100" dir="2700000" algn="tl">
                    <a:srgbClr val="000000"/>
                  </a:outerShdw>
                </a:effectLst>
              </a:rPr>
              <a:t>  </a:t>
            </a:r>
            <a:r>
              <a:rPr lang="en-US" altLang="zh-CN" sz="2000" dirty="0" err="1">
                <a:solidFill>
                  <a:srgbClr val="339933"/>
                </a:solidFill>
                <a:effectLst>
                  <a:outerShdw blurRad="38100" dist="38100" dir="2700000" algn="tl">
                    <a:srgbClr val="000000"/>
                  </a:outerShdw>
                </a:effectLst>
              </a:rPr>
              <a:t>scanf</a:t>
            </a:r>
            <a:r>
              <a:rPr lang="en-US" altLang="zh-CN" sz="2000" dirty="0">
                <a:solidFill>
                  <a:srgbClr val="339933"/>
                </a:solidFill>
                <a:effectLst>
                  <a:outerShdw blurRad="38100" dist="38100" dir="2700000" algn="tl">
                    <a:srgbClr val="000000"/>
                  </a:outerShdw>
                </a:effectLst>
              </a:rPr>
              <a:t> ("%</a:t>
            </a:r>
            <a:r>
              <a:rPr lang="en-US" altLang="zh-CN" sz="2000" dirty="0" err="1">
                <a:solidFill>
                  <a:srgbClr val="339933"/>
                </a:solidFill>
                <a:effectLst>
                  <a:outerShdw blurRad="38100" dist="38100" dir="2700000" algn="tl">
                    <a:srgbClr val="000000"/>
                  </a:outerShdw>
                </a:effectLst>
              </a:rPr>
              <a:t>d",&amp;row</a:t>
            </a:r>
            <a:r>
              <a:rPr lang="en-US" altLang="zh-CN" sz="2000" dirty="0">
                <a:solidFill>
                  <a:srgbClr val="339933"/>
                </a:solidFill>
                <a:effectLst>
                  <a:outerShdw blurRad="38100" dist="38100" dir="2700000" algn="tl">
                    <a:srgbClr val="000000"/>
                  </a:outerShdw>
                </a:effectLst>
              </a:rPr>
              <a:t>);</a:t>
            </a:r>
            <a:endParaRPr lang="en-US" altLang="zh-CN" sz="2000" dirty="0">
              <a:solidFill>
                <a:srgbClr val="339933"/>
              </a:solidFill>
              <a:effectLst>
                <a:outerShdw blurRad="38100" dist="38100" dir="2700000" algn="tl">
                  <a:srgbClr val="000000"/>
                </a:outerShdw>
              </a:effectLst>
            </a:endParaRPr>
          </a:p>
          <a:p>
            <a:pPr marL="457200" indent="-457200"/>
            <a:r>
              <a:rPr lang="en-US" altLang="zh-CN" sz="2000" dirty="0">
                <a:effectLst>
                  <a:outerShdw blurRad="38100" dist="38100" dir="2700000" algn="tl">
                    <a:srgbClr val="FFFFFF"/>
                  </a:outerShdw>
                </a:effectLst>
              </a:rPr>
              <a:t>  </a:t>
            </a:r>
            <a:r>
              <a:rPr lang="en-US" altLang="zh-CN" sz="2000" dirty="0" err="1">
                <a:solidFill>
                  <a:schemeClr val="accent1"/>
                </a:solidFill>
                <a:effectLst>
                  <a:outerShdw blurRad="38100" dist="38100" dir="2700000" algn="tl">
                    <a:srgbClr val="000000"/>
                  </a:outerShdw>
                </a:effectLst>
              </a:rPr>
              <a:t>printf</a:t>
            </a:r>
            <a:r>
              <a:rPr lang="en-US" altLang="zh-CN" sz="2000" dirty="0">
                <a:solidFill>
                  <a:schemeClr val="accent1"/>
                </a:solidFill>
                <a:effectLst>
                  <a:outerShdw blurRad="38100" dist="38100" dir="2700000" algn="tl">
                    <a:srgbClr val="000000"/>
                  </a:outerShdw>
                </a:effectLst>
              </a:rPr>
              <a:t> ("input </a:t>
            </a:r>
            <a:r>
              <a:rPr lang="en-US" altLang="zh-CN" sz="2000" dirty="0" err="1">
                <a:solidFill>
                  <a:schemeClr val="accent1"/>
                </a:solidFill>
                <a:effectLst>
                  <a:outerShdw blurRad="38100" dist="38100" dir="2700000" algn="tl">
                    <a:srgbClr val="000000"/>
                  </a:outerShdw>
                </a:effectLst>
              </a:rPr>
              <a:t>col</a:t>
            </a:r>
            <a:r>
              <a:rPr lang="en-US" altLang="zh-CN" sz="2000" dirty="0">
                <a:solidFill>
                  <a:schemeClr val="accent1"/>
                </a:solidFill>
                <a:effectLst>
                  <a:outerShdw blurRad="38100" dist="38100" dir="2700000" algn="tl">
                    <a:srgbClr val="000000"/>
                  </a:outerShdw>
                </a:effectLst>
              </a:rPr>
              <a:t> = ");</a:t>
            </a:r>
            <a:endParaRPr lang="en-US" altLang="zh-CN" sz="2000" dirty="0">
              <a:solidFill>
                <a:schemeClr val="accent1"/>
              </a:solidFill>
              <a:effectLst>
                <a:outerShdw blurRad="38100" dist="38100" dir="2700000" algn="tl">
                  <a:srgbClr val="000000"/>
                </a:outerShdw>
              </a:effectLst>
            </a:endParaRPr>
          </a:p>
          <a:p>
            <a:pPr marL="457200" indent="-457200"/>
            <a:r>
              <a:rPr lang="en-US" altLang="zh-CN" sz="2000" dirty="0">
                <a:solidFill>
                  <a:schemeClr val="accent1"/>
                </a:solidFill>
                <a:effectLst>
                  <a:outerShdw blurRad="38100" dist="38100" dir="2700000" algn="tl">
                    <a:srgbClr val="000000"/>
                  </a:outerShdw>
                </a:effectLst>
              </a:rPr>
              <a:t>  </a:t>
            </a:r>
            <a:r>
              <a:rPr lang="en-US" altLang="zh-CN" sz="2000" dirty="0" err="1">
                <a:solidFill>
                  <a:schemeClr val="accent1"/>
                </a:solidFill>
                <a:effectLst>
                  <a:outerShdw blurRad="38100" dist="38100" dir="2700000" algn="tl">
                    <a:srgbClr val="000000"/>
                  </a:outerShdw>
                </a:effectLst>
              </a:rPr>
              <a:t>scanf</a:t>
            </a:r>
            <a:r>
              <a:rPr lang="en-US" altLang="zh-CN" sz="2000" dirty="0">
                <a:solidFill>
                  <a:schemeClr val="accent1"/>
                </a:solidFill>
                <a:effectLst>
                  <a:outerShdw blurRad="38100" dist="38100" dir="2700000" algn="tl">
                    <a:srgbClr val="000000"/>
                  </a:outerShdw>
                </a:effectLst>
              </a:rPr>
              <a:t> ("%</a:t>
            </a:r>
            <a:r>
              <a:rPr lang="en-US" altLang="zh-CN" sz="2000" dirty="0" err="1">
                <a:solidFill>
                  <a:schemeClr val="accent1"/>
                </a:solidFill>
                <a:effectLst>
                  <a:outerShdw blurRad="38100" dist="38100" dir="2700000" algn="tl">
                    <a:srgbClr val="000000"/>
                  </a:outerShdw>
                </a:effectLst>
              </a:rPr>
              <a:t>d",&amp;col</a:t>
            </a:r>
            <a:r>
              <a:rPr lang="en-US" altLang="zh-CN" sz="2000" dirty="0">
                <a:solidFill>
                  <a:schemeClr val="accent1"/>
                </a:solidFill>
                <a:effectLst>
                  <a:outerShdw blurRad="38100" dist="38100" dir="2700000" algn="tl">
                    <a:srgbClr val="000000"/>
                  </a:outerShdw>
                </a:effectLst>
              </a:rPr>
              <a:t>);</a:t>
            </a:r>
            <a:endParaRPr lang="en-US" altLang="zh-CN" sz="2000" dirty="0">
              <a:solidFill>
                <a:schemeClr val="accent1"/>
              </a:solidFill>
              <a:effectLst>
                <a:outerShdw blurRad="38100" dist="38100" dir="2700000" algn="tl">
                  <a:srgbClr val="000000"/>
                </a:outerShdw>
              </a:effectLst>
            </a:endParaRPr>
          </a:p>
          <a:p>
            <a:pPr marL="457200" indent="-457200"/>
            <a:r>
              <a:rPr lang="en-US" altLang="zh-CN" sz="1600" dirty="0">
                <a:effectLst>
                  <a:outerShdw blurRad="38100" dist="38100" dir="2700000" algn="tl">
                    <a:srgbClr val="FFFFFF"/>
                  </a:outerShdw>
                </a:effectLst>
                <a:latin typeface="+mn-lt"/>
                <a:ea typeface="楷体" panose="02010609060101010101" pitchFamily="49" charset="-122"/>
              </a:rPr>
              <a:t>  </a:t>
            </a:r>
            <a:r>
              <a:rPr lang="en-US" altLang="zh-CN" sz="16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600" dirty="0">
                <a:solidFill>
                  <a:schemeClr val="accent2"/>
                </a:solidFill>
                <a:effectLst>
                  <a:outerShdw blurRad="38100" dist="38100" dir="2700000" algn="tl">
                    <a:srgbClr val="000000"/>
                  </a:outerShdw>
                </a:effectLst>
                <a:latin typeface="+mn-lt"/>
                <a:ea typeface="楷体" panose="02010609060101010101" pitchFamily="49" charset="-122"/>
              </a:rPr>
              <a:t>根据行数和列数来动态建立一个二维数组</a:t>
            </a:r>
            <a:r>
              <a:rPr lang="en-US" altLang="zh-CN" sz="1600" dirty="0">
                <a:solidFill>
                  <a:schemeClr val="accent2"/>
                </a:solidFill>
                <a:effectLst>
                  <a:outerShdw blurRad="38100" dist="38100" dir="2700000" algn="tl">
                    <a:srgbClr val="000000"/>
                  </a:outerShdw>
                </a:effectLst>
                <a:latin typeface="+mn-lt"/>
                <a:ea typeface="楷体" panose="02010609060101010101" pitchFamily="49" charset="-122"/>
              </a:rPr>
              <a:t>p</a:t>
            </a:r>
            <a:endParaRPr lang="en-US" altLang="zh-CN" sz="1600"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en-US" altLang="zh-CN" sz="2000" dirty="0">
                <a:solidFill>
                  <a:srgbClr val="FF3399"/>
                </a:solidFill>
                <a:effectLst>
                  <a:outerShdw blurRad="38100" dist="38100" dir="2700000" algn="tl">
                    <a:srgbClr val="000000"/>
                  </a:outerShdw>
                </a:effectLst>
              </a:rPr>
              <a:t>  p = (</a:t>
            </a:r>
            <a:r>
              <a:rPr lang="en-US" altLang="zh-CN" sz="2000" dirty="0" err="1">
                <a:solidFill>
                  <a:srgbClr val="FF3399"/>
                </a:solidFill>
                <a:effectLst>
                  <a:outerShdw blurRad="38100" dist="38100" dir="2700000" algn="tl">
                    <a:srgbClr val="000000"/>
                  </a:outerShdw>
                </a:effectLst>
              </a:rPr>
              <a:t>int</a:t>
            </a:r>
            <a:r>
              <a:rPr lang="en-US" altLang="zh-CN" sz="2000" dirty="0">
                <a:solidFill>
                  <a:srgbClr val="FF3399"/>
                </a:solidFill>
                <a:effectLst>
                  <a:outerShdw blurRad="38100" dist="38100" dir="2700000" algn="tl">
                    <a:srgbClr val="000000"/>
                  </a:outerShdw>
                </a:effectLst>
              </a:rPr>
              <a:t> **) </a:t>
            </a:r>
            <a:r>
              <a:rPr lang="en-US" altLang="zh-CN" sz="2000" dirty="0" err="1">
                <a:solidFill>
                  <a:srgbClr val="FF3399"/>
                </a:solidFill>
                <a:effectLst>
                  <a:outerShdw blurRad="38100" dist="38100" dir="2700000" algn="tl">
                    <a:srgbClr val="000000"/>
                  </a:outerShdw>
                </a:effectLst>
              </a:rPr>
              <a:t>malloc</a:t>
            </a:r>
            <a:r>
              <a:rPr lang="en-US" altLang="zh-CN" sz="2000" dirty="0">
                <a:solidFill>
                  <a:srgbClr val="FF3399"/>
                </a:solidFill>
                <a:effectLst>
                  <a:outerShdw blurRad="38100" dist="38100" dir="2700000" algn="tl">
                    <a:srgbClr val="000000"/>
                  </a:outerShdw>
                </a:effectLst>
              </a:rPr>
              <a:t>(row * </a:t>
            </a:r>
            <a:r>
              <a:rPr lang="en-US" altLang="zh-CN" sz="2000" dirty="0" err="1">
                <a:solidFill>
                  <a:srgbClr val="FF3399"/>
                </a:solidFill>
                <a:effectLst>
                  <a:outerShdw blurRad="38100" dist="38100" dir="2700000" algn="tl">
                    <a:srgbClr val="000000"/>
                  </a:outerShdw>
                </a:effectLst>
              </a:rPr>
              <a:t>sizeof</a:t>
            </a:r>
            <a:r>
              <a:rPr lang="en-US" altLang="zh-CN" sz="2000" dirty="0">
                <a:solidFill>
                  <a:srgbClr val="FF3399"/>
                </a:solidFill>
                <a:effectLst>
                  <a:outerShdw blurRad="38100" dist="38100" dir="2700000" algn="tl">
                    <a:srgbClr val="000000"/>
                  </a:outerShdw>
                </a:effectLst>
              </a:rPr>
              <a:t>(</a:t>
            </a:r>
            <a:r>
              <a:rPr lang="en-US" altLang="zh-CN" sz="2000" dirty="0" err="1">
                <a:solidFill>
                  <a:srgbClr val="FF3399"/>
                </a:solidFill>
                <a:effectLst>
                  <a:outerShdw blurRad="38100" dist="38100" dir="2700000" algn="tl">
                    <a:srgbClr val="000000"/>
                  </a:outerShdw>
                </a:effectLst>
              </a:rPr>
              <a:t>int</a:t>
            </a:r>
            <a:r>
              <a:rPr lang="en-US" altLang="zh-CN" sz="2000" dirty="0">
                <a:solidFill>
                  <a:srgbClr val="FF3399"/>
                </a:solidFill>
                <a:effectLst>
                  <a:outerShdw blurRad="38100" dist="38100" dir="2700000" algn="tl">
                    <a:srgbClr val="000000"/>
                  </a:outerShdw>
                </a:effectLst>
              </a:rPr>
              <a:t> *));</a:t>
            </a:r>
            <a:endParaRPr lang="en-US" altLang="zh-CN" sz="2000" dirty="0">
              <a:solidFill>
                <a:srgbClr val="FF3399"/>
              </a:solidFill>
              <a:effectLst>
                <a:outerShdw blurRad="38100" dist="38100" dir="2700000" algn="tl">
                  <a:srgbClr val="000000"/>
                </a:outerShdw>
              </a:effectLst>
            </a:endParaRPr>
          </a:p>
          <a:p>
            <a:pPr marL="457200" indent="-457200"/>
            <a:r>
              <a:rPr lang="en-US" altLang="zh-CN" sz="2000" dirty="0">
                <a:effectLst>
                  <a:outerShdw blurRad="38100" dist="38100" dir="2700000" algn="tl">
                    <a:srgbClr val="FFFFFF"/>
                  </a:outerShdw>
                </a:effectLst>
              </a:rPr>
              <a:t>  for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 0 ;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&lt; row;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p[</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malloc</a:t>
            </a:r>
            <a:r>
              <a:rPr lang="en-US" altLang="zh-CN" sz="2000" dirty="0">
                <a:effectLst>
                  <a:outerShdw blurRad="38100" dist="38100" dir="2700000" algn="tl">
                    <a:srgbClr val="FFFFFF"/>
                  </a:outerShdw>
                </a:effectLst>
              </a:rPr>
              <a:t>(</a:t>
            </a:r>
            <a:r>
              <a:rPr lang="en-US" altLang="zh-CN" sz="2000" dirty="0" err="1">
                <a:effectLst>
                  <a:outerShdw blurRad="38100" dist="38100" dir="2700000" algn="tl">
                    <a:srgbClr val="FFFFFF"/>
                  </a:outerShdw>
                </a:effectLst>
              </a:rPr>
              <a:t>col</a:t>
            </a:r>
            <a:r>
              <a:rPr lang="en-US" altLang="zh-CN" sz="2000" dirty="0">
                <a:effectLst>
                  <a:outerShdw blurRad="38100" dist="38100" dir="2700000" algn="tl">
                    <a:srgbClr val="FFFFFF"/>
                  </a:outerShdw>
                </a:effectLst>
              </a:rPr>
              <a:t> * </a:t>
            </a:r>
            <a:r>
              <a:rPr lang="en-US" altLang="zh-CN" sz="2000" dirty="0" err="1">
                <a:effectLst>
                  <a:outerShdw blurRad="38100" dist="38100" dir="2700000" algn="tl">
                    <a:srgbClr val="FFFFFF"/>
                  </a:outerShdw>
                </a:effectLst>
              </a:rPr>
              <a:t>sizeof</a:t>
            </a:r>
            <a:r>
              <a:rPr lang="en-US" altLang="zh-CN" sz="2000" dirty="0">
                <a:effectLst>
                  <a:outerShdw blurRad="38100" dist="38100" dir="2700000" algn="tl">
                    <a:srgbClr val="FFFFFF"/>
                  </a:outerShdw>
                </a:effectLst>
              </a:rPr>
              <a:t>(</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p:txBody>
      </p:sp>
      <p:sp>
        <p:nvSpPr>
          <p:cNvPr id="1205341" name="Text Box 93"/>
          <p:cNvSpPr txBox="1">
            <a:spLocks noChangeArrowheads="1"/>
          </p:cNvSpPr>
          <p:nvPr/>
        </p:nvSpPr>
        <p:spPr bwMode="auto">
          <a:xfrm>
            <a:off x="453033" y="188913"/>
            <a:ext cx="6048375" cy="457200"/>
          </a:xfrm>
          <a:prstGeom prst="rect">
            <a:avLst/>
          </a:prstGeom>
          <a:noFill/>
          <a:ln w="9525">
            <a:noFill/>
            <a:miter lim="800000"/>
          </a:ln>
          <a:effectLst/>
        </p:spPr>
        <p:txBody>
          <a:bodyPr>
            <a:spAutoFit/>
          </a:bodyPr>
          <a:lstStyle/>
          <a:p>
            <a:pPr>
              <a:lnSpc>
                <a:spcPct val="100000"/>
              </a:lnSpc>
              <a:spcBef>
                <a:spcPct val="0"/>
              </a:spcBef>
            </a:pPr>
            <a:r>
              <a:rPr lang="en-US" altLang="zh-CN">
                <a:solidFill>
                  <a:srgbClr val="CC0099"/>
                </a:solidFill>
                <a:effectLst>
                  <a:outerShdw blurRad="38100" dist="38100" dir="2700000" algn="tl">
                    <a:srgbClr val="000000"/>
                  </a:outerShdw>
                </a:effectLst>
                <a:ea typeface="隶书" panose="02010509060101010101" pitchFamily="49" charset="-122"/>
              </a:rPr>
              <a:t>【</a:t>
            </a:r>
            <a:r>
              <a:rPr lang="zh-CN" altLang="en-US">
                <a:solidFill>
                  <a:srgbClr val="CC0099"/>
                </a:solidFill>
                <a:effectLst>
                  <a:outerShdw blurRad="38100" dist="38100" dir="2700000" algn="tl">
                    <a:srgbClr val="000000"/>
                  </a:outerShdw>
                </a:effectLst>
                <a:ea typeface="隶书" panose="02010509060101010101" pitchFamily="49" charset="-122"/>
              </a:rPr>
              <a:t>例</a:t>
            </a:r>
            <a:r>
              <a:rPr lang="en-US" altLang="zh-CN">
                <a:solidFill>
                  <a:srgbClr val="CC0099"/>
                </a:solidFill>
                <a:effectLst>
                  <a:outerShdw blurRad="38100" dist="38100" dir="2700000" algn="tl">
                    <a:srgbClr val="000000"/>
                  </a:outerShdw>
                </a:effectLst>
                <a:ea typeface="隶书" panose="02010509060101010101" pitchFamily="49" charset="-122"/>
              </a:rPr>
              <a:t>】</a:t>
            </a:r>
            <a:r>
              <a:rPr lang="zh-CN" altLang="en-US">
                <a:solidFill>
                  <a:srgbClr val="CC0099"/>
                </a:solidFill>
                <a:effectLst>
                  <a:outerShdw blurRad="38100" dist="38100" dir="2700000" algn="tl">
                    <a:srgbClr val="000000"/>
                  </a:outerShdw>
                </a:effectLst>
                <a:ea typeface="隶书" panose="02010509060101010101" pitchFamily="49" charset="-122"/>
              </a:rPr>
              <a:t>求某矩阵中行元素之和的最大值</a:t>
            </a:r>
            <a:r>
              <a:rPr lang="zh-CN" altLang="en-US">
                <a:solidFill>
                  <a:srgbClr val="CC0099"/>
                </a:solidFill>
                <a:effectLst>
                  <a:outerShdw blurRad="38100" dist="38100" dir="2700000" algn="tl">
                    <a:srgbClr val="000000"/>
                  </a:outerShdw>
                </a:effectLst>
              </a:rPr>
              <a:t> </a:t>
            </a:r>
            <a:endParaRPr lang="zh-CN" altLang="en-US">
              <a:solidFill>
                <a:srgbClr val="CC0099"/>
              </a:solidFill>
              <a:effectLst>
                <a:outerShdw blurRad="38100" dist="38100" dir="2700000" algn="tl">
                  <a:srgbClr val="000000"/>
                </a:outerShdw>
              </a:effectLst>
            </a:endParaRPr>
          </a:p>
        </p:txBody>
      </p:sp>
      <p:graphicFrame>
        <p:nvGraphicFramePr>
          <p:cNvPr id="1205358" name="Group 110"/>
          <p:cNvGraphicFramePr>
            <a:graphicFrameLocks noGrp="1"/>
          </p:cNvGraphicFramePr>
          <p:nvPr/>
        </p:nvGraphicFramePr>
        <p:xfrm>
          <a:off x="8213525" y="3241675"/>
          <a:ext cx="865188" cy="1368426"/>
        </p:xfrm>
        <a:graphic>
          <a:graphicData uri="http://schemas.openxmlformats.org/drawingml/2006/table">
            <a:tbl>
              <a:tblPr/>
              <a:tblGrid>
                <a:gridCol w="865188"/>
              </a:tblGrid>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p[0]</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p[1]</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p[2]</a:t>
                      </a:r>
                      <a:endPar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205385" name="Group 137"/>
          <p:cNvGraphicFramePr>
            <a:graphicFrameLocks noGrp="1"/>
          </p:cNvGraphicFramePr>
          <p:nvPr/>
        </p:nvGraphicFramePr>
        <p:xfrm>
          <a:off x="9696251" y="3213100"/>
          <a:ext cx="1584325" cy="1368426"/>
        </p:xfrm>
        <a:graphic>
          <a:graphicData uri="http://schemas.openxmlformats.org/drawingml/2006/table">
            <a:tbl>
              <a:tblPr/>
              <a:tblGrid>
                <a:gridCol w="396875"/>
                <a:gridCol w="395288"/>
                <a:gridCol w="396875"/>
                <a:gridCol w="395287"/>
              </a:tblGrid>
              <a:tr h="427038">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9900">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205388" name="Group 140"/>
          <p:cNvGrpSpPr/>
          <p:nvPr/>
        </p:nvGrpSpPr>
        <p:grpSpPr bwMode="auto">
          <a:xfrm>
            <a:off x="7738864" y="2967038"/>
            <a:ext cx="446087" cy="404812"/>
            <a:chOff x="3397" y="1869"/>
            <a:chExt cx="281" cy="255"/>
          </a:xfrm>
        </p:grpSpPr>
        <p:sp>
          <p:nvSpPr>
            <p:cNvPr id="1205386" name="Line 138"/>
            <p:cNvSpPr>
              <a:spLocks noChangeShapeType="1"/>
            </p:cNvSpPr>
            <p:nvPr/>
          </p:nvSpPr>
          <p:spPr bwMode="auto">
            <a:xfrm>
              <a:off x="3406" y="2124"/>
              <a:ext cx="272" cy="0"/>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205387" name="Text Box 139"/>
            <p:cNvSpPr txBox="1">
              <a:spLocks noChangeArrowheads="1"/>
            </p:cNvSpPr>
            <p:nvPr/>
          </p:nvSpPr>
          <p:spPr bwMode="auto">
            <a:xfrm>
              <a:off x="3397" y="1869"/>
              <a:ext cx="181" cy="212"/>
            </a:xfrm>
            <a:prstGeom prst="rect">
              <a:avLst/>
            </a:prstGeom>
            <a:noFill/>
            <a:ln w="9525" algn="ctr">
              <a:noFill/>
              <a:miter lim="800000"/>
            </a:ln>
            <a:effectLst/>
          </p:spPr>
          <p:txBody>
            <a:bodyPr>
              <a:spAutoFit/>
            </a:bodyPr>
            <a:lstStyle/>
            <a:p>
              <a:pPr marL="342900" indent="-342900">
                <a:spcBef>
                  <a:spcPct val="50000"/>
                </a:spcBef>
              </a:pPr>
              <a:r>
                <a:rPr lang="en-US" altLang="zh-CN" sz="2000" dirty="0">
                  <a:solidFill>
                    <a:srgbClr val="FF3300"/>
                  </a:solidFill>
                  <a:effectLst>
                    <a:outerShdw blurRad="38100" dist="38100" dir="2700000" algn="tl">
                      <a:srgbClr val="000000"/>
                    </a:outerShdw>
                  </a:effectLst>
                </a:rPr>
                <a:t>p</a:t>
              </a:r>
              <a:endParaRPr lang="en-US" altLang="zh-CN" sz="2000" dirty="0">
                <a:solidFill>
                  <a:srgbClr val="FF3300"/>
                </a:solidFill>
                <a:effectLst>
                  <a:outerShdw blurRad="38100" dist="38100" dir="2700000" algn="tl">
                    <a:srgbClr val="000000"/>
                  </a:outerShdw>
                </a:effectLst>
              </a:endParaRPr>
            </a:p>
          </p:txBody>
        </p:sp>
      </p:grpSp>
      <p:sp>
        <p:nvSpPr>
          <p:cNvPr id="1205389" name="Text Box 141"/>
          <p:cNvSpPr txBox="1">
            <a:spLocks noChangeArrowheads="1"/>
          </p:cNvSpPr>
          <p:nvPr/>
        </p:nvSpPr>
        <p:spPr bwMode="auto">
          <a:xfrm>
            <a:off x="8427838" y="1193800"/>
            <a:ext cx="2303462" cy="338554"/>
          </a:xfrm>
          <a:prstGeom prst="rect">
            <a:avLst/>
          </a:prstGeom>
          <a:solidFill>
            <a:srgbClr val="CCFFFF"/>
          </a:solidFill>
          <a:ln w="38100" algn="ctr">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marL="342900" indent="-342900">
              <a:spcBef>
                <a:spcPct val="50000"/>
              </a:spcBef>
            </a:pPr>
            <a:r>
              <a:rPr lang="en-US" altLang="zh-CN" sz="2000" dirty="0">
                <a:effectLst>
                  <a:outerShdw blurRad="38100" dist="38100" dir="2700000" algn="tl">
                    <a:srgbClr val="FFFFFF"/>
                  </a:outerShdw>
                </a:effectLst>
              </a:rPr>
              <a:t>input row = </a:t>
            </a:r>
            <a:r>
              <a:rPr lang="en-US" altLang="zh-CN" sz="2000" dirty="0">
                <a:solidFill>
                  <a:srgbClr val="FF3399"/>
                </a:solidFill>
                <a:effectLst>
                  <a:outerShdw blurRad="38100" dist="38100" dir="2700000" algn="tl">
                    <a:srgbClr val="000000"/>
                  </a:outerShdw>
                </a:effectLst>
              </a:rPr>
              <a:t>3</a:t>
            </a:r>
            <a:r>
              <a:rPr lang="en-US" altLang="zh-CN" sz="2000" dirty="0">
                <a:effectLst>
                  <a:outerShdw blurRad="38100" dist="38100" dir="2700000" algn="tl">
                    <a:srgbClr val="FFFFFF"/>
                  </a:outerShdw>
                </a:effectLst>
                <a:latin typeface="宋体" panose="02010600030101010101" pitchFamily="2" charset="-122"/>
                <a:ea typeface="宋体" panose="02010600030101010101" pitchFamily="2" charset="-122"/>
              </a:rPr>
              <a:t>↙</a:t>
            </a:r>
            <a:endParaRPr lang="en-US" altLang="zh-CN" sz="2000" dirty="0">
              <a:effectLst>
                <a:outerShdw blurRad="38100" dist="38100" dir="2700000" algn="tl">
                  <a:srgbClr val="FFFFFF"/>
                </a:outerShdw>
              </a:effectLst>
              <a:latin typeface="宋体" panose="02010600030101010101" pitchFamily="2" charset="-122"/>
              <a:ea typeface="宋体" panose="02010600030101010101" pitchFamily="2" charset="-122"/>
            </a:endParaRPr>
          </a:p>
        </p:txBody>
      </p:sp>
      <p:sp>
        <p:nvSpPr>
          <p:cNvPr id="1205390" name="Text Box 142"/>
          <p:cNvSpPr txBox="1">
            <a:spLocks noChangeArrowheads="1"/>
          </p:cNvSpPr>
          <p:nvPr/>
        </p:nvSpPr>
        <p:spPr bwMode="auto">
          <a:xfrm>
            <a:off x="8429426" y="1866900"/>
            <a:ext cx="2303463" cy="338554"/>
          </a:xfrm>
          <a:prstGeom prst="rect">
            <a:avLst/>
          </a:prstGeom>
          <a:solidFill>
            <a:srgbClr val="CCFFFF"/>
          </a:solidFill>
          <a:ln w="38100" algn="ctr">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marL="342900" indent="-342900">
              <a:spcBef>
                <a:spcPct val="50000"/>
              </a:spcBef>
            </a:pPr>
            <a:r>
              <a:rPr lang="en-US" altLang="zh-CN" sz="2000" dirty="0">
                <a:effectLst>
                  <a:outerShdw blurRad="38100" dist="38100" dir="2700000" algn="tl">
                    <a:srgbClr val="FFFFFF"/>
                  </a:outerShdw>
                </a:effectLst>
              </a:rPr>
              <a:t>input col = </a:t>
            </a:r>
            <a:r>
              <a:rPr lang="en-US" altLang="zh-CN" sz="2000" dirty="0">
                <a:solidFill>
                  <a:srgbClr val="FF3399"/>
                </a:solidFill>
                <a:effectLst>
                  <a:outerShdw blurRad="38100" dist="38100" dir="2700000" algn="tl">
                    <a:srgbClr val="000000"/>
                  </a:outerShdw>
                </a:effectLst>
              </a:rPr>
              <a:t>4</a:t>
            </a:r>
            <a:r>
              <a:rPr lang="en-US" altLang="zh-CN" sz="2000" dirty="0">
                <a:effectLst>
                  <a:outerShdw blurRad="38100" dist="38100" dir="2700000" algn="tl">
                    <a:srgbClr val="FFFFFF"/>
                  </a:outerShdw>
                </a:effectLst>
                <a:latin typeface="+mn-ea"/>
                <a:ea typeface="+mn-ea"/>
              </a:rPr>
              <a:t>↙</a:t>
            </a:r>
            <a:endParaRPr lang="en-US" altLang="zh-CN" sz="2000" dirty="0">
              <a:effectLst>
                <a:outerShdw blurRad="38100" dist="38100" dir="2700000" algn="tl">
                  <a:srgbClr val="FFFFFF"/>
                </a:outerShdw>
              </a:effectLst>
              <a:latin typeface="+mn-ea"/>
              <a:ea typeface="+mn-ea"/>
            </a:endParaRPr>
          </a:p>
        </p:txBody>
      </p:sp>
      <p:sp>
        <p:nvSpPr>
          <p:cNvPr id="1205391" name="Line 143"/>
          <p:cNvSpPr>
            <a:spLocks noChangeShapeType="1"/>
          </p:cNvSpPr>
          <p:nvPr/>
        </p:nvSpPr>
        <p:spPr bwMode="auto">
          <a:xfrm>
            <a:off x="8934251" y="3429000"/>
            <a:ext cx="720725" cy="0"/>
          </a:xfrm>
          <a:prstGeom prst="line">
            <a:avLst/>
          </a:prstGeom>
          <a:noFill/>
          <a:ln w="28575">
            <a:solidFill>
              <a:srgbClr val="0000FF"/>
            </a:solidFill>
            <a:round/>
            <a:tailEnd type="stealth" w="lg" len="lg"/>
          </a:ln>
          <a:effectLst>
            <a:outerShdw dist="35921" dir="2700000" algn="ctr" rotWithShape="0">
              <a:schemeClr val="bg2"/>
            </a:outerShdw>
          </a:effectLst>
        </p:spPr>
        <p:txBody>
          <a:bodyPr/>
          <a:lstStyle/>
          <a:p>
            <a:endParaRPr lang="zh-CN" altLang="en-US"/>
          </a:p>
        </p:txBody>
      </p:sp>
      <p:sp>
        <p:nvSpPr>
          <p:cNvPr id="1205392" name="Line 144"/>
          <p:cNvSpPr>
            <a:spLocks noChangeShapeType="1"/>
          </p:cNvSpPr>
          <p:nvPr/>
        </p:nvSpPr>
        <p:spPr bwMode="auto">
          <a:xfrm>
            <a:off x="8950126" y="3887788"/>
            <a:ext cx="720725" cy="0"/>
          </a:xfrm>
          <a:prstGeom prst="line">
            <a:avLst/>
          </a:prstGeom>
          <a:noFill/>
          <a:ln w="28575">
            <a:solidFill>
              <a:srgbClr val="0000FF"/>
            </a:solidFill>
            <a:round/>
            <a:tailEnd type="stealth" w="lg" len="lg"/>
          </a:ln>
          <a:effectLst>
            <a:outerShdw dist="35921" dir="2700000" algn="ctr" rotWithShape="0">
              <a:schemeClr val="bg2"/>
            </a:outerShdw>
          </a:effectLst>
        </p:spPr>
        <p:txBody>
          <a:bodyPr/>
          <a:lstStyle/>
          <a:p>
            <a:endParaRPr lang="zh-CN" altLang="en-US"/>
          </a:p>
        </p:txBody>
      </p:sp>
      <p:sp>
        <p:nvSpPr>
          <p:cNvPr id="1205393" name="Line 145"/>
          <p:cNvSpPr>
            <a:spLocks noChangeShapeType="1"/>
          </p:cNvSpPr>
          <p:nvPr/>
        </p:nvSpPr>
        <p:spPr bwMode="auto">
          <a:xfrm>
            <a:off x="8951714" y="4375150"/>
            <a:ext cx="720725" cy="0"/>
          </a:xfrm>
          <a:prstGeom prst="line">
            <a:avLst/>
          </a:prstGeom>
          <a:noFill/>
          <a:ln w="28575">
            <a:solidFill>
              <a:srgbClr val="0000FF"/>
            </a:solidFill>
            <a:round/>
            <a:tailEnd type="stealth" w="lg" len="lg"/>
          </a:ln>
          <a:effectLst>
            <a:outerShdw dist="35921" dir="2700000" algn="ctr" rotWithShape="0">
              <a:schemeClr val="bg2"/>
            </a:outerShdw>
          </a:effectLst>
        </p:spPr>
        <p:txBody>
          <a:bodyPr/>
          <a:lstStyle/>
          <a:p>
            <a:endParaRPr lang="zh-CN" altLang="en-US"/>
          </a:p>
        </p:txBody>
      </p:sp>
      <p:grpSp>
        <p:nvGrpSpPr>
          <p:cNvPr id="1205394" name="Group 146"/>
          <p:cNvGrpSpPr/>
          <p:nvPr/>
        </p:nvGrpSpPr>
        <p:grpSpPr bwMode="auto">
          <a:xfrm>
            <a:off x="-15281" y="0"/>
            <a:ext cx="446088" cy="6858000"/>
            <a:chOff x="0" y="0"/>
            <a:chExt cx="281" cy="4320"/>
          </a:xfrm>
        </p:grpSpPr>
        <p:sp>
          <p:nvSpPr>
            <p:cNvPr id="1205395" name="Text Box 147"/>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205396" name="Text Box 148"/>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05250">
                                            <p:txEl>
                                              <p:pRg st="0" end="0"/>
                                            </p:txEl>
                                          </p:spTgt>
                                        </p:tgtEl>
                                        <p:attrNameLst>
                                          <p:attrName>style.visibility</p:attrName>
                                        </p:attrNameLst>
                                      </p:cBhvr>
                                      <p:to>
                                        <p:strVal val="visible"/>
                                      </p:to>
                                    </p:set>
                                    <p:anim calcmode="lin" valueType="num">
                                      <p:cBhvr additive="base">
                                        <p:cTn id="7" dur="500" fill="hold"/>
                                        <p:tgtEl>
                                          <p:spTgt spid="120525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5250">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9" presetID="2" presetClass="entr" presetSubtype="4" fill="hold" nodeType="withEffect">
                                  <p:stCondLst>
                                    <p:cond delay="0"/>
                                  </p:stCondLst>
                                  <p:childTnLst>
                                    <p:set>
                                      <p:cBhvr>
                                        <p:cTn id="10" dur="1" fill="hold">
                                          <p:stCondLst>
                                            <p:cond delay="0"/>
                                          </p:stCondLst>
                                        </p:cTn>
                                        <p:tgtEl>
                                          <p:spTgt spid="1205250">
                                            <p:txEl>
                                              <p:pRg st="1" end="1"/>
                                            </p:txEl>
                                          </p:spTgt>
                                        </p:tgtEl>
                                        <p:attrNameLst>
                                          <p:attrName>style.visibility</p:attrName>
                                        </p:attrNameLst>
                                      </p:cBhvr>
                                      <p:to>
                                        <p:strVal val="visible"/>
                                      </p:to>
                                    </p:set>
                                    <p:anim calcmode="lin" valueType="num">
                                      <p:cBhvr additive="base">
                                        <p:cTn id="11" dur="500" fill="hold"/>
                                        <p:tgtEl>
                                          <p:spTgt spid="120525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05250">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camera.wav"/>
                                        </p:tgtEl>
                                      </p:cMediaNode>
                                    </p:audio>
                                  </p:subTnLst>
                                </p:cTn>
                              </p:par>
                              <p:par>
                                <p:cTn id="13" presetID="2" presetClass="entr" presetSubtype="4" fill="hold" nodeType="withEffect">
                                  <p:stCondLst>
                                    <p:cond delay="0"/>
                                  </p:stCondLst>
                                  <p:childTnLst>
                                    <p:set>
                                      <p:cBhvr>
                                        <p:cTn id="14" dur="1" fill="hold">
                                          <p:stCondLst>
                                            <p:cond delay="0"/>
                                          </p:stCondLst>
                                        </p:cTn>
                                        <p:tgtEl>
                                          <p:spTgt spid="1205250">
                                            <p:txEl>
                                              <p:pRg st="2" end="2"/>
                                            </p:txEl>
                                          </p:spTgt>
                                        </p:tgtEl>
                                        <p:attrNameLst>
                                          <p:attrName>style.visibility</p:attrName>
                                        </p:attrNameLst>
                                      </p:cBhvr>
                                      <p:to>
                                        <p:strVal val="visible"/>
                                      </p:to>
                                    </p:set>
                                    <p:anim calcmode="lin" valueType="num">
                                      <p:cBhvr additive="base">
                                        <p:cTn id="15" dur="500" fill="hold"/>
                                        <p:tgtEl>
                                          <p:spTgt spid="120525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05250">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camera.wav"/>
                                        </p:tgtEl>
                                      </p:cMediaNode>
                                    </p:audio>
                                  </p:subTnLst>
                                </p:cTn>
                              </p:par>
                              <p:par>
                                <p:cTn id="17" presetID="2" presetClass="entr" presetSubtype="4" fill="hold" nodeType="withEffect">
                                  <p:stCondLst>
                                    <p:cond delay="0"/>
                                  </p:stCondLst>
                                  <p:childTnLst>
                                    <p:set>
                                      <p:cBhvr>
                                        <p:cTn id="18" dur="1" fill="hold">
                                          <p:stCondLst>
                                            <p:cond delay="0"/>
                                          </p:stCondLst>
                                        </p:cTn>
                                        <p:tgtEl>
                                          <p:spTgt spid="1205250">
                                            <p:txEl>
                                              <p:pRg st="4" end="4"/>
                                            </p:txEl>
                                          </p:spTgt>
                                        </p:tgtEl>
                                        <p:attrNameLst>
                                          <p:attrName>style.visibility</p:attrName>
                                        </p:attrNameLst>
                                      </p:cBhvr>
                                      <p:to>
                                        <p:strVal val="visible"/>
                                      </p:to>
                                    </p:set>
                                    <p:anim calcmode="lin" valueType="num">
                                      <p:cBhvr additive="base">
                                        <p:cTn id="19" dur="500" fill="hold"/>
                                        <p:tgtEl>
                                          <p:spTgt spid="1205250">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05250">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par>
                                <p:cTn id="21" presetID="2" presetClass="entr" presetSubtype="4" fill="hold" nodeType="withEffect">
                                  <p:stCondLst>
                                    <p:cond delay="0"/>
                                  </p:stCondLst>
                                  <p:childTnLst>
                                    <p:set>
                                      <p:cBhvr>
                                        <p:cTn id="22" dur="1" fill="hold">
                                          <p:stCondLst>
                                            <p:cond delay="0"/>
                                          </p:stCondLst>
                                        </p:cTn>
                                        <p:tgtEl>
                                          <p:spTgt spid="1205250">
                                            <p:txEl>
                                              <p:pRg st="5" end="5"/>
                                            </p:txEl>
                                          </p:spTgt>
                                        </p:tgtEl>
                                        <p:attrNameLst>
                                          <p:attrName>style.visibility</p:attrName>
                                        </p:attrNameLst>
                                      </p:cBhvr>
                                      <p:to>
                                        <p:strVal val="visible"/>
                                      </p:to>
                                    </p:set>
                                    <p:anim calcmode="lin" valueType="num">
                                      <p:cBhvr additive="base">
                                        <p:cTn id="23" dur="500" fill="hold"/>
                                        <p:tgtEl>
                                          <p:spTgt spid="1205250">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05250">
                                            <p:txEl>
                                              <p:pRg st="5" end="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par>
                                <p:cTn id="25" presetID="2" presetClass="entr" presetSubtype="4" fill="hold" nodeType="withEffect">
                                  <p:stCondLst>
                                    <p:cond delay="0"/>
                                  </p:stCondLst>
                                  <p:childTnLst>
                                    <p:set>
                                      <p:cBhvr>
                                        <p:cTn id="26" dur="1" fill="hold">
                                          <p:stCondLst>
                                            <p:cond delay="0"/>
                                          </p:stCondLst>
                                        </p:cTn>
                                        <p:tgtEl>
                                          <p:spTgt spid="1205250">
                                            <p:txEl>
                                              <p:pRg st="7" end="7"/>
                                            </p:txEl>
                                          </p:spTgt>
                                        </p:tgtEl>
                                        <p:attrNameLst>
                                          <p:attrName>style.visibility</p:attrName>
                                        </p:attrNameLst>
                                      </p:cBhvr>
                                      <p:to>
                                        <p:strVal val="visible"/>
                                      </p:to>
                                    </p:set>
                                    <p:anim calcmode="lin" valueType="num">
                                      <p:cBhvr additive="base">
                                        <p:cTn id="27" dur="500" fill="hold"/>
                                        <p:tgtEl>
                                          <p:spTgt spid="1205250">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05250">
                                            <p:txEl>
                                              <p:pRg st="7" end="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par>
                                <p:cTn id="29" presetID="2" presetClass="entr" presetSubtype="4" fill="hold" nodeType="withEffect">
                                  <p:stCondLst>
                                    <p:cond delay="0"/>
                                  </p:stCondLst>
                                  <p:childTnLst>
                                    <p:set>
                                      <p:cBhvr>
                                        <p:cTn id="30" dur="1" fill="hold">
                                          <p:stCondLst>
                                            <p:cond delay="0"/>
                                          </p:stCondLst>
                                        </p:cTn>
                                        <p:tgtEl>
                                          <p:spTgt spid="1205250">
                                            <p:txEl>
                                              <p:pRg st="8" end="8"/>
                                            </p:txEl>
                                          </p:spTgt>
                                        </p:tgtEl>
                                        <p:attrNameLst>
                                          <p:attrName>style.visibility</p:attrName>
                                        </p:attrNameLst>
                                      </p:cBhvr>
                                      <p:to>
                                        <p:strVal val="visible"/>
                                      </p:to>
                                    </p:set>
                                    <p:anim calcmode="lin" valueType="num">
                                      <p:cBhvr additive="base">
                                        <p:cTn id="31" dur="500" fill="hold"/>
                                        <p:tgtEl>
                                          <p:spTgt spid="1205250">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05250">
                                            <p:txEl>
                                              <p:pRg st="8" end="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par>
                                <p:cTn id="33" presetID="2" presetClass="entr" presetSubtype="4" fill="hold" nodeType="withEffect">
                                  <p:stCondLst>
                                    <p:cond delay="0"/>
                                  </p:stCondLst>
                                  <p:childTnLst>
                                    <p:set>
                                      <p:cBhvr>
                                        <p:cTn id="34" dur="1" fill="hold">
                                          <p:stCondLst>
                                            <p:cond delay="0"/>
                                          </p:stCondLst>
                                        </p:cTn>
                                        <p:tgtEl>
                                          <p:spTgt spid="1205250">
                                            <p:txEl>
                                              <p:pRg st="9" end="9"/>
                                            </p:txEl>
                                          </p:spTgt>
                                        </p:tgtEl>
                                        <p:attrNameLst>
                                          <p:attrName>style.visibility</p:attrName>
                                        </p:attrNameLst>
                                      </p:cBhvr>
                                      <p:to>
                                        <p:strVal val="visible"/>
                                      </p:to>
                                    </p:set>
                                    <p:anim calcmode="lin" valueType="num">
                                      <p:cBhvr additive="base">
                                        <p:cTn id="35" dur="500" fill="hold"/>
                                        <p:tgtEl>
                                          <p:spTgt spid="1205250">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205250">
                                            <p:txEl>
                                              <p:pRg st="9" end="9"/>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camera.wav"/>
                                        </p:tgtEl>
                                      </p:cMediaNode>
                                    </p:audio>
                                  </p:subTnLst>
                                </p:cTn>
                              </p:par>
                              <p:par>
                                <p:cTn id="37" presetID="2" presetClass="entr" presetSubtype="4" fill="hold" nodeType="withEffect">
                                  <p:stCondLst>
                                    <p:cond delay="0"/>
                                  </p:stCondLst>
                                  <p:childTnLst>
                                    <p:set>
                                      <p:cBhvr>
                                        <p:cTn id="38" dur="1" fill="hold">
                                          <p:stCondLst>
                                            <p:cond delay="0"/>
                                          </p:stCondLst>
                                        </p:cTn>
                                        <p:tgtEl>
                                          <p:spTgt spid="1205250">
                                            <p:txEl>
                                              <p:pRg st="10" end="10"/>
                                            </p:txEl>
                                          </p:spTgt>
                                        </p:tgtEl>
                                        <p:attrNameLst>
                                          <p:attrName>style.visibility</p:attrName>
                                        </p:attrNameLst>
                                      </p:cBhvr>
                                      <p:to>
                                        <p:strVal val="visible"/>
                                      </p:to>
                                    </p:set>
                                    <p:anim calcmode="lin" valueType="num">
                                      <p:cBhvr additive="base">
                                        <p:cTn id="39" dur="500" fill="hold"/>
                                        <p:tgtEl>
                                          <p:spTgt spid="1205250">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205250">
                                            <p:txEl>
                                              <p:pRg st="10" end="1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2" name="camera.wav"/>
                                        </p:tgtEl>
                                      </p:cMediaNode>
                                    </p:audio>
                                  </p:sub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205250">
                                            <p:txEl>
                                              <p:pRg st="11" end="11"/>
                                            </p:txEl>
                                          </p:spTgt>
                                        </p:tgtEl>
                                        <p:attrNameLst>
                                          <p:attrName>style.visibility</p:attrName>
                                        </p:attrNameLst>
                                      </p:cBhvr>
                                      <p:to>
                                        <p:strVal val="visible"/>
                                      </p:to>
                                    </p:set>
                                    <p:anim calcmode="lin" valueType="num">
                                      <p:cBhvr additive="base">
                                        <p:cTn id="45" dur="500" fill="hold"/>
                                        <p:tgtEl>
                                          <p:spTgt spid="1205250">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205250">
                                            <p:txEl>
                                              <p:pRg st="11" end="1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3"/>
                                            </p:cond>
                                          </p:stCondLst>
                                          <p:endCondLst>
                                            <p:cond evt="onStopAudio" delay="0">
                                              <p:tgtEl>
                                                <p:sldTgt/>
                                              </p:tgtEl>
                                            </p:cond>
                                          </p:endCondLst>
                                        </p:cTn>
                                        <p:tgtEl>
                                          <p:sndTgt r:embed="rId2" name="camera.wav"/>
                                        </p:tgtEl>
                                      </p:cMediaNode>
                                    </p:audio>
                                  </p:subTnLst>
                                </p:cTn>
                              </p:par>
                              <p:par>
                                <p:cTn id="47" presetID="2" presetClass="entr" presetSubtype="4" fill="hold" nodeType="withEffect">
                                  <p:stCondLst>
                                    <p:cond delay="0"/>
                                  </p:stCondLst>
                                  <p:childTnLst>
                                    <p:set>
                                      <p:cBhvr>
                                        <p:cTn id="48" dur="1" fill="hold">
                                          <p:stCondLst>
                                            <p:cond delay="0"/>
                                          </p:stCondLst>
                                        </p:cTn>
                                        <p:tgtEl>
                                          <p:spTgt spid="1205250">
                                            <p:txEl>
                                              <p:pRg st="12" end="12"/>
                                            </p:txEl>
                                          </p:spTgt>
                                        </p:tgtEl>
                                        <p:attrNameLst>
                                          <p:attrName>style.visibility</p:attrName>
                                        </p:attrNameLst>
                                      </p:cBhvr>
                                      <p:to>
                                        <p:strVal val="visible"/>
                                      </p:to>
                                    </p:set>
                                    <p:anim calcmode="lin" valueType="num">
                                      <p:cBhvr additive="base">
                                        <p:cTn id="49" dur="500" fill="hold"/>
                                        <p:tgtEl>
                                          <p:spTgt spid="1205250">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05250">
                                            <p:txEl>
                                              <p:pRg st="12" end="1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2" name="camera.wav"/>
                                        </p:tgtEl>
                                      </p:cMediaNode>
                                    </p:audio>
                                  </p:subTnLst>
                                </p:cTn>
                              </p:par>
                            </p:childTnLst>
                          </p:cTn>
                        </p:par>
                        <p:par>
                          <p:cTn id="51" fill="hold">
                            <p:stCondLst>
                              <p:cond delay="500"/>
                            </p:stCondLst>
                            <p:childTnLst>
                              <p:par>
                                <p:cTn id="52" presetID="4" presetClass="entr" presetSubtype="32" fill="hold" grpId="0" nodeType="afterEffect">
                                  <p:stCondLst>
                                    <p:cond delay="0"/>
                                  </p:stCondLst>
                                  <p:childTnLst>
                                    <p:set>
                                      <p:cBhvr>
                                        <p:cTn id="53" dur="1" fill="hold">
                                          <p:stCondLst>
                                            <p:cond delay="0"/>
                                          </p:stCondLst>
                                        </p:cTn>
                                        <p:tgtEl>
                                          <p:spTgt spid="1205389"/>
                                        </p:tgtEl>
                                        <p:attrNameLst>
                                          <p:attrName>style.visibility</p:attrName>
                                        </p:attrNameLst>
                                      </p:cBhvr>
                                      <p:to>
                                        <p:strVal val="visible"/>
                                      </p:to>
                                    </p:set>
                                    <p:animEffect transition="in" filter="box(out)">
                                      <p:cBhvr>
                                        <p:cTn id="54" dur="500"/>
                                        <p:tgtEl>
                                          <p:spTgt spid="1205389"/>
                                        </p:tgtEl>
                                      </p:cBhvr>
                                    </p:animEffect>
                                  </p:childTnLst>
                                  <p:subTnLst>
                                    <p:audio>
                                      <p:cMediaNode>
                                        <p:cTn display="0" masterRel="sameClick">
                                          <p:stCondLst>
                                            <p:cond evt="begin" delay="0">
                                              <p:tn val="52"/>
                                            </p:cond>
                                          </p:stCondLst>
                                          <p:endCondLst>
                                            <p:cond evt="onStopAudio" delay="0">
                                              <p:tgtEl>
                                                <p:sldTgt/>
                                              </p:tgtEl>
                                            </p:cond>
                                          </p:endCondLst>
                                        </p:cTn>
                                        <p:tgtEl>
                                          <p:sndTgt r:embed="rId2" name="camera.wav"/>
                                        </p:tgtEl>
                                      </p:cMediaNode>
                                    </p:audio>
                                  </p:sub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205250">
                                            <p:txEl>
                                              <p:pRg st="13" end="13"/>
                                            </p:txEl>
                                          </p:spTgt>
                                        </p:tgtEl>
                                        <p:attrNameLst>
                                          <p:attrName>style.visibility</p:attrName>
                                        </p:attrNameLst>
                                      </p:cBhvr>
                                      <p:to>
                                        <p:strVal val="visible"/>
                                      </p:to>
                                    </p:set>
                                    <p:anim calcmode="lin" valueType="num">
                                      <p:cBhvr additive="base">
                                        <p:cTn id="59" dur="500" fill="hold"/>
                                        <p:tgtEl>
                                          <p:spTgt spid="1205250">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205250">
                                            <p:txEl>
                                              <p:pRg st="13" end="1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7"/>
                                            </p:cond>
                                          </p:stCondLst>
                                          <p:endCondLst>
                                            <p:cond evt="onStopAudio" delay="0">
                                              <p:tgtEl>
                                                <p:sldTgt/>
                                              </p:tgtEl>
                                            </p:cond>
                                          </p:endCondLst>
                                        </p:cTn>
                                        <p:tgtEl>
                                          <p:sndTgt r:embed="rId2" name="camera.wav"/>
                                        </p:tgtEl>
                                      </p:cMediaNode>
                                    </p:audio>
                                  </p:subTnLst>
                                </p:cTn>
                              </p:par>
                              <p:par>
                                <p:cTn id="61" presetID="2" presetClass="entr" presetSubtype="4" fill="hold" nodeType="withEffect">
                                  <p:stCondLst>
                                    <p:cond delay="0"/>
                                  </p:stCondLst>
                                  <p:childTnLst>
                                    <p:set>
                                      <p:cBhvr>
                                        <p:cTn id="62" dur="1" fill="hold">
                                          <p:stCondLst>
                                            <p:cond delay="0"/>
                                          </p:stCondLst>
                                        </p:cTn>
                                        <p:tgtEl>
                                          <p:spTgt spid="1205250">
                                            <p:txEl>
                                              <p:pRg st="14" end="14"/>
                                            </p:txEl>
                                          </p:spTgt>
                                        </p:tgtEl>
                                        <p:attrNameLst>
                                          <p:attrName>style.visibility</p:attrName>
                                        </p:attrNameLst>
                                      </p:cBhvr>
                                      <p:to>
                                        <p:strVal val="visible"/>
                                      </p:to>
                                    </p:set>
                                    <p:anim calcmode="lin" valueType="num">
                                      <p:cBhvr additive="base">
                                        <p:cTn id="63" dur="500" fill="hold"/>
                                        <p:tgtEl>
                                          <p:spTgt spid="1205250">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205250">
                                            <p:txEl>
                                              <p:pRg st="14" end="1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1"/>
                                            </p:cond>
                                          </p:stCondLst>
                                          <p:endCondLst>
                                            <p:cond evt="onStopAudio" delay="0">
                                              <p:tgtEl>
                                                <p:sldTgt/>
                                              </p:tgtEl>
                                            </p:cond>
                                          </p:endCondLst>
                                        </p:cTn>
                                        <p:tgtEl>
                                          <p:sndTgt r:embed="rId2" name="camera.wav"/>
                                        </p:tgtEl>
                                      </p:cMediaNode>
                                    </p:audio>
                                  </p:subTnLst>
                                </p:cTn>
                              </p:par>
                            </p:childTnLst>
                          </p:cTn>
                        </p:par>
                        <p:par>
                          <p:cTn id="65" fill="hold">
                            <p:stCondLst>
                              <p:cond delay="500"/>
                            </p:stCondLst>
                            <p:childTnLst>
                              <p:par>
                                <p:cTn id="66" presetID="4" presetClass="entr" presetSubtype="32" fill="hold" grpId="0" nodeType="afterEffect">
                                  <p:stCondLst>
                                    <p:cond delay="0"/>
                                  </p:stCondLst>
                                  <p:childTnLst>
                                    <p:set>
                                      <p:cBhvr>
                                        <p:cTn id="67" dur="1" fill="hold">
                                          <p:stCondLst>
                                            <p:cond delay="0"/>
                                          </p:stCondLst>
                                        </p:cTn>
                                        <p:tgtEl>
                                          <p:spTgt spid="1205390"/>
                                        </p:tgtEl>
                                        <p:attrNameLst>
                                          <p:attrName>style.visibility</p:attrName>
                                        </p:attrNameLst>
                                      </p:cBhvr>
                                      <p:to>
                                        <p:strVal val="visible"/>
                                      </p:to>
                                    </p:set>
                                    <p:animEffect transition="in" filter="box(out)">
                                      <p:cBhvr>
                                        <p:cTn id="68" dur="500"/>
                                        <p:tgtEl>
                                          <p:spTgt spid="1205390"/>
                                        </p:tgtEl>
                                      </p:cBhvr>
                                    </p:animEffect>
                                  </p:childTnLst>
                                  <p:subTnLst>
                                    <p:audio>
                                      <p:cMediaNode>
                                        <p:cTn display="0" masterRel="sameClick">
                                          <p:stCondLst>
                                            <p:cond evt="begin" delay="0">
                                              <p:tn val="66"/>
                                            </p:cond>
                                          </p:stCondLst>
                                          <p:endCondLst>
                                            <p:cond evt="onStopAudio" delay="0">
                                              <p:tgtEl>
                                                <p:sldTgt/>
                                              </p:tgtEl>
                                            </p:cond>
                                          </p:endCondLst>
                                        </p:cTn>
                                        <p:tgtEl>
                                          <p:sndTgt r:embed="rId2" name="camera.wav"/>
                                        </p:tgtEl>
                                      </p:cMediaNode>
                                    </p:audio>
                                  </p:sub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1205250">
                                            <p:txEl>
                                              <p:pRg st="15" end="15"/>
                                            </p:txEl>
                                          </p:spTgt>
                                        </p:tgtEl>
                                        <p:attrNameLst>
                                          <p:attrName>style.visibility</p:attrName>
                                        </p:attrNameLst>
                                      </p:cBhvr>
                                      <p:to>
                                        <p:strVal val="visible"/>
                                      </p:to>
                                    </p:set>
                                    <p:anim calcmode="lin" valueType="num">
                                      <p:cBhvr additive="base">
                                        <p:cTn id="73" dur="500" fill="hold"/>
                                        <p:tgtEl>
                                          <p:spTgt spid="1205250">
                                            <p:txEl>
                                              <p:pRg st="15" end="15"/>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1205250">
                                            <p:txEl>
                                              <p:pRg st="15" end="15"/>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1"/>
                                            </p:cond>
                                          </p:stCondLst>
                                          <p:endCondLst>
                                            <p:cond evt="onStopAudio" delay="0">
                                              <p:tgtEl>
                                                <p:sldTgt/>
                                              </p:tgtEl>
                                            </p:cond>
                                          </p:endCondLst>
                                        </p:cTn>
                                        <p:tgtEl>
                                          <p:sndTgt r:embed="rId2" name="camera.wav"/>
                                        </p:tgtEl>
                                      </p:cMediaNode>
                                    </p:audio>
                                  </p:subTnLst>
                                </p:cTn>
                              </p:par>
                              <p:par>
                                <p:cTn id="75" presetID="2" presetClass="entr" presetSubtype="4" fill="hold" nodeType="withEffect">
                                  <p:stCondLst>
                                    <p:cond delay="0"/>
                                  </p:stCondLst>
                                  <p:childTnLst>
                                    <p:set>
                                      <p:cBhvr>
                                        <p:cTn id="76" dur="1" fill="hold">
                                          <p:stCondLst>
                                            <p:cond delay="0"/>
                                          </p:stCondLst>
                                        </p:cTn>
                                        <p:tgtEl>
                                          <p:spTgt spid="1205250">
                                            <p:txEl>
                                              <p:pRg st="16" end="16"/>
                                            </p:txEl>
                                          </p:spTgt>
                                        </p:tgtEl>
                                        <p:attrNameLst>
                                          <p:attrName>style.visibility</p:attrName>
                                        </p:attrNameLst>
                                      </p:cBhvr>
                                      <p:to>
                                        <p:strVal val="visible"/>
                                      </p:to>
                                    </p:set>
                                    <p:anim calcmode="lin" valueType="num">
                                      <p:cBhvr additive="base">
                                        <p:cTn id="77" dur="500" fill="hold"/>
                                        <p:tgtEl>
                                          <p:spTgt spid="1205250">
                                            <p:txEl>
                                              <p:pRg st="16" end="16"/>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205250">
                                            <p:txEl>
                                              <p:pRg st="16" end="16"/>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5"/>
                                            </p:cond>
                                          </p:stCondLst>
                                          <p:endCondLst>
                                            <p:cond evt="onStopAudio" delay="0">
                                              <p:tgtEl>
                                                <p:sldTgt/>
                                              </p:tgtEl>
                                            </p:cond>
                                          </p:endCondLst>
                                        </p:cTn>
                                        <p:tgtEl>
                                          <p:sndTgt r:embed="rId2" name="camera.wav"/>
                                        </p:tgtEl>
                                      </p:cMediaNode>
                                    </p:audio>
                                  </p:subTnLst>
                                </p:cTn>
                              </p:par>
                            </p:childTnLst>
                          </p:cTn>
                        </p:par>
                        <p:par>
                          <p:cTn id="79" fill="hold">
                            <p:stCondLst>
                              <p:cond delay="500"/>
                            </p:stCondLst>
                            <p:childTnLst>
                              <p:par>
                                <p:cTn id="80" presetID="18" presetClass="entr" presetSubtype="6" fill="hold" nodeType="afterEffect">
                                  <p:stCondLst>
                                    <p:cond delay="0"/>
                                  </p:stCondLst>
                                  <p:childTnLst>
                                    <p:set>
                                      <p:cBhvr>
                                        <p:cTn id="81" dur="1" fill="hold">
                                          <p:stCondLst>
                                            <p:cond delay="0"/>
                                          </p:stCondLst>
                                        </p:cTn>
                                        <p:tgtEl>
                                          <p:spTgt spid="1205388"/>
                                        </p:tgtEl>
                                        <p:attrNameLst>
                                          <p:attrName>style.visibility</p:attrName>
                                        </p:attrNameLst>
                                      </p:cBhvr>
                                      <p:to>
                                        <p:strVal val="visible"/>
                                      </p:to>
                                    </p:set>
                                    <p:animEffect transition="in" filter="strips(downRight)">
                                      <p:cBhvr>
                                        <p:cTn id="82" dur="500"/>
                                        <p:tgtEl>
                                          <p:spTgt spid="1205388"/>
                                        </p:tgtEl>
                                      </p:cBhvr>
                                    </p:animEffect>
                                  </p:childTnLst>
                                  <p:subTnLst>
                                    <p:audio>
                                      <p:cMediaNode>
                                        <p:cTn display="0" masterRel="sameClick">
                                          <p:stCondLst>
                                            <p:cond evt="begin" delay="0">
                                              <p:tn val="80"/>
                                            </p:cond>
                                          </p:stCondLst>
                                          <p:endCondLst>
                                            <p:cond evt="onStopAudio" delay="0">
                                              <p:tgtEl>
                                                <p:sldTgt/>
                                              </p:tgtEl>
                                            </p:cond>
                                          </p:endCondLst>
                                        </p:cTn>
                                        <p:tgtEl>
                                          <p:sndTgt r:embed="rId2" name="camera.wav"/>
                                        </p:tgtEl>
                                      </p:cMediaNode>
                                    </p:audio>
                                  </p:subTnLst>
                                </p:cTn>
                              </p:par>
                            </p:childTnLst>
                          </p:cTn>
                        </p:par>
                        <p:par>
                          <p:cTn id="83" fill="hold">
                            <p:stCondLst>
                              <p:cond delay="1000"/>
                            </p:stCondLst>
                            <p:childTnLst>
                              <p:par>
                                <p:cTn id="84" presetID="4" presetClass="entr" presetSubtype="32" fill="hold" nodeType="afterEffect">
                                  <p:stCondLst>
                                    <p:cond delay="0"/>
                                  </p:stCondLst>
                                  <p:childTnLst>
                                    <p:set>
                                      <p:cBhvr>
                                        <p:cTn id="85" dur="1" fill="hold">
                                          <p:stCondLst>
                                            <p:cond delay="0"/>
                                          </p:stCondLst>
                                        </p:cTn>
                                        <p:tgtEl>
                                          <p:spTgt spid="1205358"/>
                                        </p:tgtEl>
                                        <p:attrNameLst>
                                          <p:attrName>style.visibility</p:attrName>
                                        </p:attrNameLst>
                                      </p:cBhvr>
                                      <p:to>
                                        <p:strVal val="visible"/>
                                      </p:to>
                                    </p:set>
                                    <p:animEffect transition="in" filter="box(out)">
                                      <p:cBhvr>
                                        <p:cTn id="86" dur="500"/>
                                        <p:tgtEl>
                                          <p:spTgt spid="1205358"/>
                                        </p:tgtEl>
                                      </p:cBhvr>
                                    </p:animEffect>
                                  </p:childTnLst>
                                  <p:subTnLst>
                                    <p:audio>
                                      <p:cMediaNode>
                                        <p:cTn display="0" masterRel="sameClick">
                                          <p:stCondLst>
                                            <p:cond evt="begin" delay="0">
                                              <p:tn val="84"/>
                                            </p:cond>
                                          </p:stCondLst>
                                          <p:endCondLst>
                                            <p:cond evt="onStopAudio" delay="0">
                                              <p:tgtEl>
                                                <p:sldTgt/>
                                              </p:tgtEl>
                                            </p:cond>
                                          </p:endCondLst>
                                        </p:cTn>
                                        <p:tgtEl>
                                          <p:sndTgt r:embed="rId2" name="camera.wav"/>
                                        </p:tgtEl>
                                      </p:cMediaNode>
                                    </p:audio>
                                  </p:sub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205250">
                                            <p:txEl>
                                              <p:pRg st="17" end="17"/>
                                            </p:txEl>
                                          </p:spTgt>
                                        </p:tgtEl>
                                        <p:attrNameLst>
                                          <p:attrName>style.visibility</p:attrName>
                                        </p:attrNameLst>
                                      </p:cBhvr>
                                      <p:to>
                                        <p:strVal val="visible"/>
                                      </p:to>
                                    </p:set>
                                    <p:anim calcmode="lin" valueType="num">
                                      <p:cBhvr additive="base">
                                        <p:cTn id="91" dur="500" fill="hold"/>
                                        <p:tgtEl>
                                          <p:spTgt spid="1205250">
                                            <p:txEl>
                                              <p:pRg st="17" end="17"/>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1205250">
                                            <p:txEl>
                                              <p:pRg st="17" end="17"/>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9"/>
                                            </p:cond>
                                          </p:stCondLst>
                                          <p:endCondLst>
                                            <p:cond evt="onStopAudio" delay="0">
                                              <p:tgtEl>
                                                <p:sldTgt/>
                                              </p:tgtEl>
                                            </p:cond>
                                          </p:endCondLst>
                                        </p:cTn>
                                        <p:tgtEl>
                                          <p:sndTgt r:embed="rId2" name="camera.wav"/>
                                        </p:tgtEl>
                                      </p:cMediaNode>
                                    </p:audio>
                                  </p:subTnLst>
                                </p:cTn>
                              </p:par>
                              <p:par>
                                <p:cTn id="93" presetID="2" presetClass="entr" presetSubtype="4" fill="hold" nodeType="withEffect">
                                  <p:stCondLst>
                                    <p:cond delay="0"/>
                                  </p:stCondLst>
                                  <p:childTnLst>
                                    <p:set>
                                      <p:cBhvr>
                                        <p:cTn id="94" dur="1" fill="hold">
                                          <p:stCondLst>
                                            <p:cond delay="0"/>
                                          </p:stCondLst>
                                        </p:cTn>
                                        <p:tgtEl>
                                          <p:spTgt spid="1205250">
                                            <p:txEl>
                                              <p:pRg st="18" end="18"/>
                                            </p:txEl>
                                          </p:spTgt>
                                        </p:tgtEl>
                                        <p:attrNameLst>
                                          <p:attrName>style.visibility</p:attrName>
                                        </p:attrNameLst>
                                      </p:cBhvr>
                                      <p:to>
                                        <p:strVal val="visible"/>
                                      </p:to>
                                    </p:set>
                                    <p:anim calcmode="lin" valueType="num">
                                      <p:cBhvr additive="base">
                                        <p:cTn id="95" dur="500" fill="hold"/>
                                        <p:tgtEl>
                                          <p:spTgt spid="1205250">
                                            <p:txEl>
                                              <p:pRg st="18" end="18"/>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1205250">
                                            <p:txEl>
                                              <p:pRg st="18" end="18"/>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3"/>
                                            </p:cond>
                                          </p:stCondLst>
                                          <p:endCondLst>
                                            <p:cond evt="onStopAudio" delay="0">
                                              <p:tgtEl>
                                                <p:sldTgt/>
                                              </p:tgtEl>
                                            </p:cond>
                                          </p:endCondLst>
                                        </p:cTn>
                                        <p:tgtEl>
                                          <p:sndTgt r:embed="rId2" name="camera.wav"/>
                                        </p:tgtEl>
                                      </p:cMediaNode>
                                    </p:audio>
                                  </p:subTnLst>
                                </p:cTn>
                              </p:par>
                            </p:childTnLst>
                          </p:cTn>
                        </p:par>
                        <p:par>
                          <p:cTn id="97" fill="hold">
                            <p:stCondLst>
                              <p:cond delay="500"/>
                            </p:stCondLst>
                            <p:childTnLst>
                              <p:par>
                                <p:cTn id="98" presetID="4" presetClass="entr" presetSubtype="32" fill="hold" nodeType="afterEffect">
                                  <p:stCondLst>
                                    <p:cond delay="0"/>
                                  </p:stCondLst>
                                  <p:childTnLst>
                                    <p:set>
                                      <p:cBhvr>
                                        <p:cTn id="99" dur="1" fill="hold">
                                          <p:stCondLst>
                                            <p:cond delay="0"/>
                                          </p:stCondLst>
                                        </p:cTn>
                                        <p:tgtEl>
                                          <p:spTgt spid="1205385"/>
                                        </p:tgtEl>
                                        <p:attrNameLst>
                                          <p:attrName>style.visibility</p:attrName>
                                        </p:attrNameLst>
                                      </p:cBhvr>
                                      <p:to>
                                        <p:strVal val="visible"/>
                                      </p:to>
                                    </p:set>
                                    <p:animEffect transition="in" filter="box(out)">
                                      <p:cBhvr>
                                        <p:cTn id="100" dur="500"/>
                                        <p:tgtEl>
                                          <p:spTgt spid="1205385"/>
                                        </p:tgtEl>
                                      </p:cBhvr>
                                    </p:animEffect>
                                  </p:childTnLst>
                                  <p:subTnLst>
                                    <p:audio>
                                      <p:cMediaNode>
                                        <p:cTn display="0" masterRel="sameClick">
                                          <p:stCondLst>
                                            <p:cond evt="begin" delay="0">
                                              <p:tn val="98"/>
                                            </p:cond>
                                          </p:stCondLst>
                                          <p:endCondLst>
                                            <p:cond evt="onStopAudio" delay="0">
                                              <p:tgtEl>
                                                <p:sldTgt/>
                                              </p:tgtEl>
                                            </p:cond>
                                          </p:endCondLst>
                                        </p:cTn>
                                        <p:tgtEl>
                                          <p:sndTgt r:embed="rId2" name="camera.wav"/>
                                        </p:tgtEl>
                                      </p:cMediaNode>
                                    </p:audio>
                                  </p:subTnLst>
                                </p:cTn>
                              </p:par>
                            </p:childTnLst>
                          </p:cTn>
                        </p:par>
                        <p:par>
                          <p:cTn id="101" fill="hold">
                            <p:stCondLst>
                              <p:cond delay="1000"/>
                            </p:stCondLst>
                            <p:childTnLst>
                              <p:par>
                                <p:cTn id="102" presetID="18" presetClass="entr" presetSubtype="6" fill="hold" grpId="0" nodeType="afterEffect">
                                  <p:stCondLst>
                                    <p:cond delay="0"/>
                                  </p:stCondLst>
                                  <p:childTnLst>
                                    <p:set>
                                      <p:cBhvr>
                                        <p:cTn id="103" dur="1" fill="hold">
                                          <p:stCondLst>
                                            <p:cond delay="0"/>
                                          </p:stCondLst>
                                        </p:cTn>
                                        <p:tgtEl>
                                          <p:spTgt spid="1205391"/>
                                        </p:tgtEl>
                                        <p:attrNameLst>
                                          <p:attrName>style.visibility</p:attrName>
                                        </p:attrNameLst>
                                      </p:cBhvr>
                                      <p:to>
                                        <p:strVal val="visible"/>
                                      </p:to>
                                    </p:set>
                                    <p:animEffect transition="in" filter="strips(downRight)">
                                      <p:cBhvr>
                                        <p:cTn id="104" dur="500"/>
                                        <p:tgtEl>
                                          <p:spTgt spid="1205391"/>
                                        </p:tgtEl>
                                      </p:cBhvr>
                                    </p:animEffect>
                                  </p:childTnLst>
                                  <p:subTnLst>
                                    <p:audio>
                                      <p:cMediaNode>
                                        <p:cTn display="0" masterRel="sameClick">
                                          <p:stCondLst>
                                            <p:cond evt="begin" delay="0">
                                              <p:tn val="102"/>
                                            </p:cond>
                                          </p:stCondLst>
                                          <p:endCondLst>
                                            <p:cond evt="onStopAudio" delay="0">
                                              <p:tgtEl>
                                                <p:sldTgt/>
                                              </p:tgtEl>
                                            </p:cond>
                                          </p:endCondLst>
                                        </p:cTn>
                                        <p:tgtEl>
                                          <p:sndTgt r:embed="rId2" name="camera.wav"/>
                                        </p:tgtEl>
                                      </p:cMediaNode>
                                    </p:audio>
                                  </p:subTnLst>
                                </p:cTn>
                              </p:par>
                            </p:childTnLst>
                          </p:cTn>
                        </p:par>
                        <p:par>
                          <p:cTn id="105" fill="hold">
                            <p:stCondLst>
                              <p:cond delay="1500"/>
                            </p:stCondLst>
                            <p:childTnLst>
                              <p:par>
                                <p:cTn id="106" presetID="18" presetClass="entr" presetSubtype="6" fill="hold" grpId="0" nodeType="afterEffect">
                                  <p:stCondLst>
                                    <p:cond delay="0"/>
                                  </p:stCondLst>
                                  <p:childTnLst>
                                    <p:set>
                                      <p:cBhvr>
                                        <p:cTn id="107" dur="1" fill="hold">
                                          <p:stCondLst>
                                            <p:cond delay="0"/>
                                          </p:stCondLst>
                                        </p:cTn>
                                        <p:tgtEl>
                                          <p:spTgt spid="1205392"/>
                                        </p:tgtEl>
                                        <p:attrNameLst>
                                          <p:attrName>style.visibility</p:attrName>
                                        </p:attrNameLst>
                                      </p:cBhvr>
                                      <p:to>
                                        <p:strVal val="visible"/>
                                      </p:to>
                                    </p:set>
                                    <p:animEffect transition="in" filter="strips(downRight)">
                                      <p:cBhvr>
                                        <p:cTn id="108" dur="500"/>
                                        <p:tgtEl>
                                          <p:spTgt spid="1205392"/>
                                        </p:tgtEl>
                                      </p:cBhvr>
                                    </p:animEffect>
                                  </p:childTnLst>
                                  <p:subTnLst>
                                    <p:audio>
                                      <p:cMediaNode>
                                        <p:cTn display="0" masterRel="sameClick">
                                          <p:stCondLst>
                                            <p:cond evt="begin" delay="0">
                                              <p:tn val="106"/>
                                            </p:cond>
                                          </p:stCondLst>
                                          <p:endCondLst>
                                            <p:cond evt="onStopAudio" delay="0">
                                              <p:tgtEl>
                                                <p:sldTgt/>
                                              </p:tgtEl>
                                            </p:cond>
                                          </p:endCondLst>
                                        </p:cTn>
                                        <p:tgtEl>
                                          <p:sndTgt r:embed="rId2" name="camera.wav"/>
                                        </p:tgtEl>
                                      </p:cMediaNode>
                                    </p:audio>
                                  </p:subTnLst>
                                </p:cTn>
                              </p:par>
                            </p:childTnLst>
                          </p:cTn>
                        </p:par>
                        <p:par>
                          <p:cTn id="109" fill="hold">
                            <p:stCondLst>
                              <p:cond delay="2000"/>
                            </p:stCondLst>
                            <p:childTnLst>
                              <p:par>
                                <p:cTn id="110" presetID="18" presetClass="entr" presetSubtype="6" fill="hold" grpId="0" nodeType="afterEffect">
                                  <p:stCondLst>
                                    <p:cond delay="0"/>
                                  </p:stCondLst>
                                  <p:childTnLst>
                                    <p:set>
                                      <p:cBhvr>
                                        <p:cTn id="111" dur="1" fill="hold">
                                          <p:stCondLst>
                                            <p:cond delay="0"/>
                                          </p:stCondLst>
                                        </p:cTn>
                                        <p:tgtEl>
                                          <p:spTgt spid="1205393"/>
                                        </p:tgtEl>
                                        <p:attrNameLst>
                                          <p:attrName>style.visibility</p:attrName>
                                        </p:attrNameLst>
                                      </p:cBhvr>
                                      <p:to>
                                        <p:strVal val="visible"/>
                                      </p:to>
                                    </p:set>
                                    <p:animEffect transition="in" filter="strips(downRight)">
                                      <p:cBhvr>
                                        <p:cTn id="112" dur="500"/>
                                        <p:tgtEl>
                                          <p:spTgt spid="1205393"/>
                                        </p:tgtEl>
                                      </p:cBhvr>
                                    </p:animEffect>
                                  </p:childTnLst>
                                  <p:subTnLst>
                                    <p:audio>
                                      <p:cMediaNode>
                                        <p:cTn display="0" masterRel="sameClick">
                                          <p:stCondLst>
                                            <p:cond evt="begin" delay="0">
                                              <p:tn val="1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5389" grpId="0" animBg="1"/>
      <p:bldP spid="1205390" grpId="0" animBg="1"/>
      <p:bldP spid="1205391" grpId="0" animBg="1"/>
      <p:bldP spid="1205392" grpId="0" animBg="1"/>
      <p:bldP spid="1205393"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7298" name="Text Box 2" descr="信纸"/>
          <p:cNvSpPr txBox="1">
            <a:spLocks noChangeArrowheads="1"/>
          </p:cNvSpPr>
          <p:nvPr/>
        </p:nvSpPr>
        <p:spPr bwMode="auto">
          <a:xfrm>
            <a:off x="1055440" y="750889"/>
            <a:ext cx="5272012" cy="4665893"/>
          </a:xfrm>
          <a:prstGeom prst="rect">
            <a:avLst/>
          </a:prstGeom>
          <a:blipFill dpi="0" rotWithShape="1">
            <a:blip r:embed="rId1" cstate="print"/>
            <a:srcRect/>
            <a:tile tx="0" ty="0" sx="100000" sy="100000" flip="none" algn="tl"/>
          </a:blipFill>
          <a:ln w="38100">
            <a:solidFill>
              <a:srgbClr val="008000"/>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457200" indent="-457200"/>
            <a:r>
              <a:rPr lang="en-US" altLang="zh-CN" dirty="0">
                <a:effectLst>
                  <a:outerShdw blurRad="38100" dist="38100" dir="2700000" algn="tl">
                    <a:srgbClr val="FFFFFF"/>
                  </a:outerShdw>
                </a:effectLst>
              </a:rPr>
              <a:t> </a:t>
            </a:r>
            <a:r>
              <a:rPr lang="en-US" altLang="zh-CN" sz="16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600" dirty="0">
                <a:solidFill>
                  <a:schemeClr val="accent2"/>
                </a:solidFill>
                <a:effectLst>
                  <a:outerShdw blurRad="38100" dist="38100" dir="2700000" algn="tl">
                    <a:srgbClr val="000000"/>
                  </a:outerShdw>
                </a:effectLst>
                <a:latin typeface="+mn-lt"/>
                <a:ea typeface="楷体" panose="02010609060101010101" pitchFamily="49" charset="-122"/>
              </a:rPr>
              <a:t>通过键入值对二维数组的元素赋值</a:t>
            </a:r>
            <a:endParaRPr lang="zh-CN" altLang="en-US" sz="1600"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dirty="0">
                <a:effectLst>
                  <a:outerShdw blurRad="38100" dist="38100" dir="2700000" algn="tl">
                    <a:srgbClr val="FFFFFF"/>
                  </a:outerShdw>
                </a:effectLst>
              </a:rPr>
              <a:t>  </a:t>
            </a:r>
            <a:r>
              <a:rPr lang="en-US" altLang="zh-CN" sz="2000" dirty="0" err="1">
                <a:solidFill>
                  <a:schemeClr val="accent1"/>
                </a:solidFill>
                <a:effectLst>
                  <a:outerShdw blurRad="38100" dist="38100" dir="2700000" algn="tl">
                    <a:srgbClr val="000000"/>
                  </a:outerShdw>
                </a:effectLst>
              </a:rPr>
              <a:t>printf</a:t>
            </a:r>
            <a:r>
              <a:rPr lang="en-US" altLang="zh-CN" sz="2000" dirty="0">
                <a:solidFill>
                  <a:schemeClr val="accent1"/>
                </a:solidFill>
                <a:effectLst>
                  <a:outerShdw blurRad="38100" dist="38100" dir="2700000" algn="tl">
                    <a:srgbClr val="000000"/>
                  </a:outerShdw>
                </a:effectLst>
              </a:rPr>
              <a:t> ("input the number:\n");</a:t>
            </a:r>
            <a:endParaRPr lang="en-US" altLang="zh-CN" sz="2000" dirty="0">
              <a:solidFill>
                <a:schemeClr val="accent1"/>
              </a:solidFill>
              <a:effectLst>
                <a:outerShdw blurRad="38100" dist="38100" dir="2700000" algn="tl">
                  <a:srgbClr val="000000"/>
                </a:outerShdw>
              </a:effectLst>
            </a:endParaRPr>
          </a:p>
          <a:p>
            <a:pPr marL="457200" indent="-457200"/>
            <a:r>
              <a:rPr lang="en-US" altLang="zh-CN" sz="2000" dirty="0">
                <a:solidFill>
                  <a:schemeClr val="accent1"/>
                </a:solidFill>
                <a:effectLst>
                  <a:outerShdw blurRad="38100" dist="38100" dir="2700000" algn="tl">
                    <a:srgbClr val="000000"/>
                  </a:outerShdw>
                </a:effectLst>
              </a:rPr>
              <a:t>  for (</a:t>
            </a:r>
            <a:r>
              <a:rPr lang="en-US" altLang="zh-CN" sz="2000" dirty="0" err="1">
                <a:solidFill>
                  <a:schemeClr val="accent1"/>
                </a:solidFill>
                <a:effectLst>
                  <a:outerShdw blurRad="38100" dist="38100" dir="2700000" algn="tl">
                    <a:srgbClr val="000000"/>
                  </a:outerShdw>
                </a:effectLst>
              </a:rPr>
              <a:t>i</a:t>
            </a:r>
            <a:r>
              <a:rPr lang="en-US" altLang="zh-CN" sz="2000" dirty="0">
                <a:solidFill>
                  <a:schemeClr val="accent1"/>
                </a:solidFill>
                <a:effectLst>
                  <a:outerShdw blurRad="38100" dist="38100" dir="2700000" algn="tl">
                    <a:srgbClr val="000000"/>
                  </a:outerShdw>
                </a:effectLst>
              </a:rPr>
              <a:t> = 0 ; </a:t>
            </a:r>
            <a:r>
              <a:rPr lang="en-US" altLang="zh-CN" sz="2000" dirty="0" err="1">
                <a:solidFill>
                  <a:schemeClr val="accent1"/>
                </a:solidFill>
                <a:effectLst>
                  <a:outerShdw blurRad="38100" dist="38100" dir="2700000" algn="tl">
                    <a:srgbClr val="000000"/>
                  </a:outerShdw>
                </a:effectLst>
              </a:rPr>
              <a:t>i</a:t>
            </a:r>
            <a:r>
              <a:rPr lang="en-US" altLang="zh-CN" sz="2000" dirty="0">
                <a:solidFill>
                  <a:schemeClr val="accent1"/>
                </a:solidFill>
                <a:effectLst>
                  <a:outerShdw blurRad="38100" dist="38100" dir="2700000" algn="tl">
                    <a:srgbClr val="000000"/>
                  </a:outerShdw>
                </a:effectLst>
              </a:rPr>
              <a:t> &lt; row; </a:t>
            </a:r>
            <a:r>
              <a:rPr lang="en-US" altLang="zh-CN" sz="2000" dirty="0" err="1">
                <a:solidFill>
                  <a:schemeClr val="accent1"/>
                </a:solidFill>
                <a:effectLst>
                  <a:outerShdw blurRad="38100" dist="38100" dir="2700000" algn="tl">
                    <a:srgbClr val="000000"/>
                  </a:outerShdw>
                </a:effectLst>
              </a:rPr>
              <a:t>i</a:t>
            </a:r>
            <a:r>
              <a:rPr lang="en-US" altLang="zh-CN" sz="2000" dirty="0">
                <a:solidFill>
                  <a:schemeClr val="accent1"/>
                </a:solidFill>
                <a:effectLst>
                  <a:outerShdw blurRad="38100" dist="38100" dir="2700000" algn="tl">
                    <a:srgbClr val="000000"/>
                  </a:outerShdw>
                </a:effectLst>
              </a:rPr>
              <a:t>++)</a:t>
            </a:r>
            <a:endParaRPr lang="en-US" altLang="zh-CN" sz="2000" dirty="0">
              <a:solidFill>
                <a:schemeClr val="accent1"/>
              </a:solidFill>
              <a:effectLst>
                <a:outerShdw blurRad="38100" dist="38100" dir="2700000" algn="tl">
                  <a:srgbClr val="000000"/>
                </a:outerShdw>
              </a:effectLst>
            </a:endParaRPr>
          </a:p>
          <a:p>
            <a:pPr marL="457200" indent="-457200"/>
            <a:r>
              <a:rPr lang="en-US" altLang="zh-CN" sz="2000" dirty="0">
                <a:solidFill>
                  <a:schemeClr val="accent1"/>
                </a:solidFill>
                <a:effectLst>
                  <a:outerShdw blurRad="38100" dist="38100" dir="2700000" algn="tl">
                    <a:srgbClr val="000000"/>
                  </a:outerShdw>
                </a:effectLst>
              </a:rPr>
              <a:t>     for (j = 0; j &lt; </a:t>
            </a:r>
            <a:r>
              <a:rPr lang="en-US" altLang="zh-CN" sz="2000" dirty="0" err="1">
                <a:solidFill>
                  <a:schemeClr val="accent1"/>
                </a:solidFill>
                <a:effectLst>
                  <a:outerShdw blurRad="38100" dist="38100" dir="2700000" algn="tl">
                    <a:srgbClr val="000000"/>
                  </a:outerShdw>
                </a:effectLst>
              </a:rPr>
              <a:t>col</a:t>
            </a:r>
            <a:r>
              <a:rPr lang="en-US" altLang="zh-CN" sz="2000" dirty="0">
                <a:solidFill>
                  <a:schemeClr val="accent1"/>
                </a:solidFill>
                <a:effectLst>
                  <a:outerShdw blurRad="38100" dist="38100" dir="2700000" algn="tl">
                    <a:srgbClr val="000000"/>
                  </a:outerShdw>
                </a:effectLst>
              </a:rPr>
              <a:t>; j++)</a:t>
            </a:r>
            <a:endParaRPr lang="en-US" altLang="zh-CN" sz="2000" dirty="0">
              <a:solidFill>
                <a:schemeClr val="accent1"/>
              </a:solidFill>
              <a:effectLst>
                <a:outerShdw blurRad="38100" dist="38100" dir="2700000" algn="tl">
                  <a:srgbClr val="000000"/>
                </a:outerShdw>
              </a:effectLst>
            </a:endParaRPr>
          </a:p>
          <a:p>
            <a:pPr marL="457200" indent="-457200"/>
            <a:r>
              <a:rPr lang="en-US" altLang="zh-CN" sz="2000" dirty="0">
                <a:solidFill>
                  <a:schemeClr val="accent1"/>
                </a:solidFill>
                <a:effectLst>
                  <a:outerShdw blurRad="38100" dist="38100" dir="2700000" algn="tl">
                    <a:srgbClr val="000000"/>
                  </a:outerShdw>
                </a:effectLst>
              </a:rPr>
              <a:t>        </a:t>
            </a:r>
            <a:r>
              <a:rPr lang="en-US" altLang="zh-CN" sz="2000" dirty="0" err="1">
                <a:solidFill>
                  <a:schemeClr val="accent1"/>
                </a:solidFill>
                <a:effectLst>
                  <a:outerShdw blurRad="38100" dist="38100" dir="2700000" algn="tl">
                    <a:srgbClr val="000000"/>
                  </a:outerShdw>
                </a:effectLst>
              </a:rPr>
              <a:t>scanf</a:t>
            </a:r>
            <a:r>
              <a:rPr lang="en-US" altLang="zh-CN" sz="2000" dirty="0">
                <a:solidFill>
                  <a:schemeClr val="accent1"/>
                </a:solidFill>
                <a:effectLst>
                  <a:outerShdw blurRad="38100" dist="38100" dir="2700000" algn="tl">
                    <a:srgbClr val="000000"/>
                  </a:outerShdw>
                </a:effectLst>
              </a:rPr>
              <a:t> ("%d", p[</a:t>
            </a:r>
            <a:r>
              <a:rPr lang="en-US" altLang="zh-CN" sz="2000" dirty="0" err="1">
                <a:solidFill>
                  <a:schemeClr val="accent1"/>
                </a:solidFill>
                <a:effectLst>
                  <a:outerShdw blurRad="38100" dist="38100" dir="2700000" algn="tl">
                    <a:srgbClr val="000000"/>
                  </a:outerShdw>
                </a:effectLst>
              </a:rPr>
              <a:t>i</a:t>
            </a:r>
            <a:r>
              <a:rPr lang="en-US" altLang="zh-CN" sz="2000" dirty="0">
                <a:solidFill>
                  <a:schemeClr val="accent1"/>
                </a:solidFill>
                <a:effectLst>
                  <a:outerShdw blurRad="38100" dist="38100" dir="2700000" algn="tl">
                    <a:srgbClr val="000000"/>
                  </a:outerShdw>
                </a:effectLst>
              </a:rPr>
              <a:t>]+j);</a:t>
            </a:r>
            <a:endParaRPr lang="en-US" altLang="zh-CN" sz="2000" dirty="0">
              <a:solidFill>
                <a:schemeClr val="accent1"/>
              </a:solidFill>
              <a:effectLst>
                <a:outerShdw blurRad="38100" dist="38100" dir="2700000" algn="tl">
                  <a:srgbClr val="000000"/>
                </a:outerShdw>
              </a:effectLst>
            </a:endParaRPr>
          </a:p>
          <a:p>
            <a:pPr marL="457200" indent="-457200"/>
            <a:r>
              <a:rPr lang="en-US" altLang="zh-CN" sz="2000" dirty="0">
                <a:effectLst>
                  <a:outerShdw blurRad="38100" dist="38100" dir="2700000" algn="tl">
                    <a:srgbClr val="FFFFFF"/>
                  </a:outerShdw>
                </a:effectLst>
              </a:rPr>
              <a:t>  </a:t>
            </a:r>
            <a:r>
              <a:rPr lang="en-US" altLang="zh-CN" sz="16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600" dirty="0">
                <a:solidFill>
                  <a:schemeClr val="accent2"/>
                </a:solidFill>
                <a:effectLst>
                  <a:outerShdw blurRad="38100" dist="38100" dir="2700000" algn="tl">
                    <a:srgbClr val="000000"/>
                  </a:outerShdw>
                </a:effectLst>
                <a:latin typeface="+mn-lt"/>
                <a:ea typeface="楷体" panose="02010609060101010101" pitchFamily="49" charset="-122"/>
              </a:rPr>
              <a:t>计算所有行元素之和的最大值</a:t>
            </a:r>
            <a:endParaRPr lang="zh-CN" altLang="en-US" sz="1600"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dirty="0">
                <a:effectLst>
                  <a:outerShdw blurRad="38100" dist="38100" dir="2700000" algn="tl">
                    <a:srgbClr val="FFFFFF"/>
                  </a:outerShdw>
                </a:effectLst>
              </a:rPr>
              <a:t>  </a:t>
            </a:r>
            <a:r>
              <a:rPr lang="en-US" altLang="zh-CN" sz="2000" dirty="0" err="1">
                <a:solidFill>
                  <a:srgbClr val="CC0099"/>
                </a:solidFill>
                <a:effectLst>
                  <a:outerShdw blurRad="38100" dist="38100" dir="2700000" algn="tl">
                    <a:srgbClr val="000000"/>
                  </a:outerShdw>
                </a:effectLst>
              </a:rPr>
              <a:t>maxrow</a:t>
            </a:r>
            <a:r>
              <a:rPr lang="en-US" altLang="zh-CN" sz="2000" dirty="0">
                <a:solidFill>
                  <a:srgbClr val="CC0099"/>
                </a:solidFill>
                <a:effectLst>
                  <a:outerShdw blurRad="38100" dist="38100" dir="2700000" algn="tl">
                    <a:srgbClr val="000000"/>
                  </a:outerShdw>
                </a:effectLst>
              </a:rPr>
              <a:t> = </a:t>
            </a:r>
            <a:r>
              <a:rPr lang="en-US" altLang="zh-CN" sz="2000" dirty="0" err="1">
                <a:solidFill>
                  <a:srgbClr val="CC0099"/>
                </a:solidFill>
                <a:effectLst>
                  <a:outerShdw blurRad="38100" dist="38100" dir="2700000" algn="tl">
                    <a:srgbClr val="000000"/>
                  </a:outerShdw>
                </a:effectLst>
              </a:rPr>
              <a:t>GetMaxRow</a:t>
            </a:r>
            <a:r>
              <a:rPr lang="en-US" altLang="zh-CN" sz="2000" dirty="0">
                <a:solidFill>
                  <a:srgbClr val="CC0099"/>
                </a:solidFill>
                <a:effectLst>
                  <a:outerShdw blurRad="38100" dist="38100" dir="2700000" algn="tl">
                    <a:srgbClr val="000000"/>
                  </a:outerShdw>
                </a:effectLst>
              </a:rPr>
              <a:t> (p, row, </a:t>
            </a:r>
            <a:r>
              <a:rPr lang="en-US" altLang="zh-CN" sz="2000" dirty="0" err="1">
                <a:solidFill>
                  <a:srgbClr val="CC0099"/>
                </a:solidFill>
                <a:effectLst>
                  <a:outerShdw blurRad="38100" dist="38100" dir="2700000" algn="tl">
                    <a:srgbClr val="000000"/>
                  </a:outerShdw>
                </a:effectLst>
              </a:rPr>
              <a:t>col</a:t>
            </a:r>
            <a:r>
              <a:rPr lang="en-US" altLang="zh-CN" sz="2000" dirty="0">
                <a:solidFill>
                  <a:srgbClr val="CC0099"/>
                </a:solidFill>
                <a:effectLst>
                  <a:outerShdw blurRad="38100" dist="38100" dir="2700000" algn="tl">
                    <a:srgbClr val="000000"/>
                  </a:outerShdw>
                </a:effectLst>
              </a:rPr>
              <a:t>);</a:t>
            </a:r>
            <a:endParaRPr lang="en-US" altLang="zh-CN" sz="2000" dirty="0">
              <a:solidFill>
                <a:srgbClr val="CC0099"/>
              </a:solidFill>
              <a:effectLst>
                <a:outerShdw blurRad="38100" dist="38100" dir="2700000" algn="tl">
                  <a:srgbClr val="000000"/>
                </a:outerShdw>
              </a:effectLst>
            </a:endParaRPr>
          </a:p>
          <a:p>
            <a:pPr marL="457200" indent="-457200"/>
            <a:r>
              <a:rPr lang="en-US" altLang="zh-CN" sz="2000" dirty="0">
                <a:effectLst>
                  <a:outerShdw blurRad="38100" dist="38100" dir="2700000" algn="tl">
                    <a:srgbClr val="FFFFFF"/>
                  </a:outerShdw>
                </a:effectLst>
              </a:rPr>
              <a:t>  </a:t>
            </a:r>
            <a:r>
              <a:rPr lang="en-US" altLang="zh-CN" sz="2000" dirty="0" err="1">
                <a:solidFill>
                  <a:srgbClr val="339933"/>
                </a:solidFill>
                <a:effectLst>
                  <a:outerShdw blurRad="38100" dist="38100" dir="2700000" algn="tl">
                    <a:srgbClr val="000000"/>
                  </a:outerShdw>
                </a:effectLst>
              </a:rPr>
              <a:t>printf</a:t>
            </a:r>
            <a:r>
              <a:rPr lang="en-US" altLang="zh-CN" sz="2000" dirty="0">
                <a:solidFill>
                  <a:srgbClr val="339933"/>
                </a:solidFill>
                <a:effectLst>
                  <a:outerShdw blurRad="38100" dist="38100" dir="2700000" algn="tl">
                    <a:srgbClr val="000000"/>
                  </a:outerShdw>
                </a:effectLst>
              </a:rPr>
              <a:t> ("----------------------------------\n");</a:t>
            </a:r>
            <a:endParaRPr lang="en-US" altLang="zh-CN" sz="2000" dirty="0">
              <a:solidFill>
                <a:srgbClr val="339933"/>
              </a:solidFill>
              <a:effectLst>
                <a:outerShdw blurRad="38100" dist="38100" dir="2700000" algn="tl">
                  <a:srgbClr val="000000"/>
                </a:outerShdw>
              </a:effectLst>
            </a:endParaRPr>
          </a:p>
          <a:p>
            <a:pPr marL="457200" indent="-457200"/>
            <a:r>
              <a:rPr lang="en-US" altLang="zh-CN" sz="2000" dirty="0">
                <a:solidFill>
                  <a:srgbClr val="339933"/>
                </a:solidFill>
                <a:effectLst>
                  <a:outerShdw blurRad="38100" dist="38100" dir="2700000" algn="tl">
                    <a:srgbClr val="000000"/>
                  </a:outerShdw>
                </a:effectLst>
              </a:rPr>
              <a:t>  </a:t>
            </a:r>
            <a:r>
              <a:rPr lang="en-US" altLang="zh-CN" sz="2000" dirty="0" err="1">
                <a:solidFill>
                  <a:srgbClr val="339933"/>
                </a:solidFill>
                <a:effectLst>
                  <a:outerShdw blurRad="38100" dist="38100" dir="2700000" algn="tl">
                    <a:srgbClr val="000000"/>
                  </a:outerShdw>
                </a:effectLst>
              </a:rPr>
              <a:t>printf</a:t>
            </a:r>
            <a:r>
              <a:rPr lang="en-US" altLang="zh-CN" sz="2000" dirty="0">
                <a:solidFill>
                  <a:srgbClr val="339933"/>
                </a:solidFill>
                <a:effectLst>
                  <a:outerShdw blurRad="38100" dist="38100" dir="2700000" algn="tl">
                    <a:srgbClr val="000000"/>
                  </a:outerShdw>
                </a:effectLst>
              </a:rPr>
              <a:t> ("</a:t>
            </a:r>
            <a:r>
              <a:rPr lang="en-US" altLang="zh-CN" sz="2000" dirty="0" err="1">
                <a:solidFill>
                  <a:srgbClr val="339933"/>
                </a:solidFill>
                <a:effectLst>
                  <a:outerShdw blurRad="38100" dist="38100" dir="2700000" algn="tl">
                    <a:srgbClr val="000000"/>
                  </a:outerShdw>
                </a:effectLst>
              </a:rPr>
              <a:t>maxrow</a:t>
            </a:r>
            <a:r>
              <a:rPr lang="en-US" altLang="zh-CN" sz="2000" dirty="0">
                <a:solidFill>
                  <a:srgbClr val="339933"/>
                </a:solidFill>
                <a:effectLst>
                  <a:outerShdw blurRad="38100" dist="38100" dir="2700000" algn="tl">
                    <a:srgbClr val="000000"/>
                  </a:outerShdw>
                </a:effectLst>
              </a:rPr>
              <a:t> = %d\n", </a:t>
            </a:r>
            <a:r>
              <a:rPr lang="en-US" altLang="zh-CN" sz="2000" dirty="0" err="1">
                <a:solidFill>
                  <a:srgbClr val="339933"/>
                </a:solidFill>
                <a:effectLst>
                  <a:outerShdw blurRad="38100" dist="38100" dir="2700000" algn="tl">
                    <a:srgbClr val="000000"/>
                  </a:outerShdw>
                </a:effectLst>
              </a:rPr>
              <a:t>maxrow</a:t>
            </a:r>
            <a:r>
              <a:rPr lang="en-US" altLang="zh-CN" sz="2000" dirty="0">
                <a:solidFill>
                  <a:srgbClr val="339933"/>
                </a:solidFill>
                <a:effectLst>
                  <a:outerShdw blurRad="38100" dist="38100" dir="2700000" algn="tl">
                    <a:srgbClr val="000000"/>
                  </a:outerShdw>
                </a:effectLst>
              </a:rPr>
              <a:t>);</a:t>
            </a:r>
            <a:endParaRPr lang="en-US" altLang="zh-CN" sz="2000" dirty="0">
              <a:solidFill>
                <a:srgbClr val="339933"/>
              </a:solidFill>
              <a:effectLst>
                <a:outerShdw blurRad="38100" dist="38100" dir="2700000" algn="tl">
                  <a:srgbClr val="000000"/>
                </a:outerShdw>
              </a:effectLst>
            </a:endParaRPr>
          </a:p>
          <a:p>
            <a:pPr marL="457200" indent="-457200"/>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  </a:t>
            </a:r>
            <a:r>
              <a:rPr lang="en-US" altLang="zh-CN" sz="16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600" dirty="0">
                <a:solidFill>
                  <a:schemeClr val="accent2"/>
                </a:solidFill>
                <a:effectLst>
                  <a:outerShdw blurRad="38100" dist="38100" dir="2700000" algn="tl">
                    <a:srgbClr val="000000"/>
                  </a:outerShdw>
                </a:effectLst>
                <a:latin typeface="+mn-lt"/>
                <a:ea typeface="楷体" panose="02010609060101010101" pitchFamily="49" charset="-122"/>
              </a:rPr>
              <a:t>释放动态分配的内存空间</a:t>
            </a:r>
            <a:endParaRPr lang="zh-CN" altLang="en-US" sz="1600"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dirty="0">
                <a:effectLst>
                  <a:outerShdw blurRad="38100" dist="38100" dir="2700000" algn="tl">
                    <a:srgbClr val="FFFFFF"/>
                  </a:outerShdw>
                </a:effectLst>
              </a:rPr>
              <a:t>  </a:t>
            </a:r>
            <a:r>
              <a:rPr lang="en-US" altLang="zh-CN" sz="2000" dirty="0">
                <a:solidFill>
                  <a:srgbClr val="CC0099"/>
                </a:solidFill>
                <a:effectLst>
                  <a:outerShdw blurRad="38100" dist="38100" dir="2700000" algn="tl">
                    <a:srgbClr val="000000"/>
                  </a:outerShdw>
                </a:effectLst>
              </a:rPr>
              <a:t>for (</a:t>
            </a:r>
            <a:r>
              <a:rPr lang="en-US" altLang="zh-CN" sz="2000" dirty="0" err="1">
                <a:solidFill>
                  <a:srgbClr val="CC0099"/>
                </a:solidFill>
                <a:effectLst>
                  <a:outerShdw blurRad="38100" dist="38100" dir="2700000" algn="tl">
                    <a:srgbClr val="000000"/>
                  </a:outerShdw>
                </a:effectLst>
              </a:rPr>
              <a:t>i</a:t>
            </a:r>
            <a:r>
              <a:rPr lang="en-US" altLang="zh-CN" sz="2000" dirty="0">
                <a:solidFill>
                  <a:srgbClr val="CC0099"/>
                </a:solidFill>
                <a:effectLst>
                  <a:outerShdw blurRad="38100" dist="38100" dir="2700000" algn="tl">
                    <a:srgbClr val="000000"/>
                  </a:outerShdw>
                </a:effectLst>
              </a:rPr>
              <a:t> = 0 ; </a:t>
            </a:r>
            <a:r>
              <a:rPr lang="en-US" altLang="zh-CN" sz="2000" dirty="0" err="1">
                <a:solidFill>
                  <a:srgbClr val="CC0099"/>
                </a:solidFill>
                <a:effectLst>
                  <a:outerShdw blurRad="38100" dist="38100" dir="2700000" algn="tl">
                    <a:srgbClr val="000000"/>
                  </a:outerShdw>
                </a:effectLst>
              </a:rPr>
              <a:t>i</a:t>
            </a:r>
            <a:r>
              <a:rPr lang="en-US" altLang="zh-CN" sz="2000" dirty="0">
                <a:solidFill>
                  <a:srgbClr val="CC0099"/>
                </a:solidFill>
                <a:effectLst>
                  <a:outerShdw blurRad="38100" dist="38100" dir="2700000" algn="tl">
                    <a:srgbClr val="000000"/>
                  </a:outerShdw>
                </a:effectLst>
              </a:rPr>
              <a:t> &lt; row; </a:t>
            </a:r>
            <a:r>
              <a:rPr lang="en-US" altLang="zh-CN" sz="2000" dirty="0" err="1">
                <a:solidFill>
                  <a:srgbClr val="CC0099"/>
                </a:solidFill>
                <a:effectLst>
                  <a:outerShdw blurRad="38100" dist="38100" dir="2700000" algn="tl">
                    <a:srgbClr val="000000"/>
                  </a:outerShdw>
                </a:effectLst>
              </a:rPr>
              <a:t>i</a:t>
            </a:r>
            <a:r>
              <a:rPr lang="en-US" altLang="zh-CN" sz="2000" dirty="0">
                <a:solidFill>
                  <a:srgbClr val="CC0099"/>
                </a:solidFill>
                <a:effectLst>
                  <a:outerShdw blurRad="38100" dist="38100" dir="2700000" algn="tl">
                    <a:srgbClr val="000000"/>
                  </a:outerShdw>
                </a:effectLst>
              </a:rPr>
              <a:t>++)</a:t>
            </a:r>
            <a:endParaRPr lang="en-US" altLang="zh-CN" sz="2000" dirty="0">
              <a:solidFill>
                <a:srgbClr val="CC0099"/>
              </a:solidFill>
              <a:effectLst>
                <a:outerShdw blurRad="38100" dist="38100" dir="2700000" algn="tl">
                  <a:srgbClr val="000000"/>
                </a:outerShdw>
              </a:effectLst>
            </a:endParaRPr>
          </a:p>
          <a:p>
            <a:pPr marL="457200" indent="-457200"/>
            <a:r>
              <a:rPr lang="en-US" altLang="zh-CN" sz="2000" dirty="0">
                <a:solidFill>
                  <a:srgbClr val="CC0099"/>
                </a:solidFill>
                <a:effectLst>
                  <a:outerShdw blurRad="38100" dist="38100" dir="2700000" algn="tl">
                    <a:srgbClr val="000000"/>
                  </a:outerShdw>
                </a:effectLst>
              </a:rPr>
              <a:t>       free (p[</a:t>
            </a:r>
            <a:r>
              <a:rPr lang="en-US" altLang="zh-CN" sz="2000" dirty="0" err="1">
                <a:solidFill>
                  <a:srgbClr val="CC0099"/>
                </a:solidFill>
                <a:effectLst>
                  <a:outerShdw blurRad="38100" dist="38100" dir="2700000" algn="tl">
                    <a:srgbClr val="000000"/>
                  </a:outerShdw>
                </a:effectLst>
              </a:rPr>
              <a:t>i</a:t>
            </a:r>
            <a:r>
              <a:rPr lang="en-US" altLang="zh-CN" sz="2000" dirty="0">
                <a:solidFill>
                  <a:srgbClr val="CC0099"/>
                </a:solidFill>
                <a:effectLst>
                  <a:outerShdw blurRad="38100" dist="38100" dir="2700000" algn="tl">
                    <a:srgbClr val="000000"/>
                  </a:outerShdw>
                </a:effectLst>
              </a:rPr>
              <a:t>]);</a:t>
            </a:r>
            <a:endParaRPr lang="en-US" altLang="zh-CN" sz="2000" dirty="0">
              <a:solidFill>
                <a:srgbClr val="CC0099"/>
              </a:solidFill>
              <a:effectLst>
                <a:outerShdw blurRad="38100" dist="38100" dir="2700000" algn="tl">
                  <a:srgbClr val="000000"/>
                </a:outerShdw>
              </a:effectLst>
            </a:endParaRPr>
          </a:p>
          <a:p>
            <a:pPr marL="457200" indent="-457200"/>
            <a:r>
              <a:rPr lang="en-US" altLang="zh-CN" sz="2000" dirty="0">
                <a:solidFill>
                  <a:srgbClr val="FF3300"/>
                </a:solidFill>
                <a:effectLst>
                  <a:outerShdw blurRad="38100" dist="38100" dir="2700000" algn="tl">
                    <a:srgbClr val="000000"/>
                  </a:outerShdw>
                </a:effectLst>
              </a:rPr>
              <a:t>  free (p);</a:t>
            </a:r>
            <a:endParaRPr lang="en-US" altLang="zh-CN" sz="2000" dirty="0">
              <a:solidFill>
                <a:srgbClr val="FF3300"/>
              </a:solidFill>
              <a:effectLst>
                <a:outerShdw blurRad="38100" dist="38100" dir="2700000" algn="tl">
                  <a:srgbClr val="000000"/>
                </a:outerShdw>
              </a:effectLst>
            </a:endParaRPr>
          </a:p>
          <a:p>
            <a:pPr marL="457200" indent="-457200"/>
            <a:r>
              <a:rPr lang="en-US" altLang="zh-CN" sz="2000" dirty="0">
                <a:effectLst>
                  <a:outerShdw blurRad="38100" dist="38100" dir="2700000" algn="tl">
                    <a:srgbClr val="FFFFFF"/>
                  </a:outerShdw>
                </a:effectLst>
              </a:rPr>
              <a:t>  return 0;</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p:txBody>
      </p:sp>
      <p:sp>
        <p:nvSpPr>
          <p:cNvPr id="1207302" name="Text Box 6"/>
          <p:cNvSpPr txBox="1">
            <a:spLocks noChangeArrowheads="1"/>
          </p:cNvSpPr>
          <p:nvPr/>
        </p:nvSpPr>
        <p:spPr bwMode="auto">
          <a:xfrm>
            <a:off x="461920" y="188913"/>
            <a:ext cx="6048375" cy="457200"/>
          </a:xfrm>
          <a:prstGeom prst="rect">
            <a:avLst/>
          </a:prstGeom>
          <a:noFill/>
          <a:ln w="9525">
            <a:noFill/>
            <a:miter lim="800000"/>
          </a:ln>
          <a:effectLst/>
        </p:spPr>
        <p:txBody>
          <a:bodyPr>
            <a:spAutoFit/>
          </a:bodyPr>
          <a:lstStyle/>
          <a:p>
            <a:pPr>
              <a:lnSpc>
                <a:spcPct val="100000"/>
              </a:lnSpc>
              <a:spcBef>
                <a:spcPct val="0"/>
              </a:spcBef>
            </a:pPr>
            <a:r>
              <a:rPr lang="en-US" altLang="zh-CN">
                <a:solidFill>
                  <a:srgbClr val="CC0099"/>
                </a:solidFill>
                <a:effectLst>
                  <a:outerShdw blurRad="38100" dist="38100" dir="2700000" algn="tl">
                    <a:srgbClr val="000000"/>
                  </a:outerShdw>
                </a:effectLst>
                <a:ea typeface="隶书" panose="02010509060101010101" pitchFamily="49" charset="-122"/>
              </a:rPr>
              <a:t>【</a:t>
            </a:r>
            <a:r>
              <a:rPr lang="zh-CN" altLang="en-US">
                <a:solidFill>
                  <a:srgbClr val="CC0099"/>
                </a:solidFill>
                <a:effectLst>
                  <a:outerShdw blurRad="38100" dist="38100" dir="2700000" algn="tl">
                    <a:srgbClr val="000000"/>
                  </a:outerShdw>
                </a:effectLst>
                <a:ea typeface="隶书" panose="02010509060101010101" pitchFamily="49" charset="-122"/>
              </a:rPr>
              <a:t>例</a:t>
            </a:r>
            <a:r>
              <a:rPr lang="en-US" altLang="zh-CN">
                <a:solidFill>
                  <a:srgbClr val="CC0099"/>
                </a:solidFill>
                <a:effectLst>
                  <a:outerShdw blurRad="38100" dist="38100" dir="2700000" algn="tl">
                    <a:srgbClr val="000000"/>
                  </a:outerShdw>
                </a:effectLst>
                <a:ea typeface="隶书" panose="02010509060101010101" pitchFamily="49" charset="-122"/>
              </a:rPr>
              <a:t>】</a:t>
            </a:r>
            <a:r>
              <a:rPr lang="zh-CN" altLang="en-US">
                <a:solidFill>
                  <a:srgbClr val="CC0099"/>
                </a:solidFill>
                <a:effectLst>
                  <a:outerShdw blurRad="38100" dist="38100" dir="2700000" algn="tl">
                    <a:srgbClr val="000000"/>
                  </a:outerShdw>
                </a:effectLst>
                <a:ea typeface="隶书" panose="02010509060101010101" pitchFamily="49" charset="-122"/>
              </a:rPr>
              <a:t>求某矩阵中行元素之和的最大值</a:t>
            </a:r>
            <a:r>
              <a:rPr lang="zh-CN" altLang="en-US">
                <a:solidFill>
                  <a:srgbClr val="CC0099"/>
                </a:solidFill>
                <a:effectLst>
                  <a:outerShdw blurRad="38100" dist="38100" dir="2700000" algn="tl">
                    <a:srgbClr val="000000"/>
                  </a:outerShdw>
                </a:effectLst>
              </a:rPr>
              <a:t> </a:t>
            </a:r>
            <a:endParaRPr lang="zh-CN" altLang="en-US">
              <a:solidFill>
                <a:srgbClr val="CC0099"/>
              </a:solidFill>
              <a:effectLst>
                <a:outerShdw blurRad="38100" dist="38100" dir="2700000" algn="tl">
                  <a:srgbClr val="000000"/>
                </a:outerShdw>
              </a:effectLst>
            </a:endParaRPr>
          </a:p>
        </p:txBody>
      </p:sp>
      <p:graphicFrame>
        <p:nvGraphicFramePr>
          <p:cNvPr id="1207303" name="Group 7"/>
          <p:cNvGraphicFramePr>
            <a:graphicFrameLocks noGrp="1"/>
          </p:cNvGraphicFramePr>
          <p:nvPr/>
        </p:nvGraphicFramePr>
        <p:xfrm>
          <a:off x="7949877" y="3241675"/>
          <a:ext cx="865188" cy="1368426"/>
        </p:xfrm>
        <a:graphic>
          <a:graphicData uri="http://schemas.openxmlformats.org/drawingml/2006/table">
            <a:tbl>
              <a:tblPr/>
              <a:tblGrid>
                <a:gridCol w="865188"/>
              </a:tblGrid>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p[0]</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p[1]</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p[2]</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207313" name="Group 17"/>
          <p:cNvGraphicFramePr>
            <a:graphicFrameLocks noGrp="1"/>
          </p:cNvGraphicFramePr>
          <p:nvPr/>
        </p:nvGraphicFramePr>
        <p:xfrm>
          <a:off x="9432603" y="3213100"/>
          <a:ext cx="1584325" cy="1368426"/>
        </p:xfrm>
        <a:graphic>
          <a:graphicData uri="http://schemas.openxmlformats.org/drawingml/2006/table">
            <a:tbl>
              <a:tblPr/>
              <a:tblGrid>
                <a:gridCol w="396875"/>
                <a:gridCol w="395288"/>
                <a:gridCol w="396875"/>
                <a:gridCol w="395287"/>
              </a:tblGrid>
              <a:tr h="427038">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9900">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1488">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207335" name="Group 39"/>
          <p:cNvGrpSpPr/>
          <p:nvPr/>
        </p:nvGrpSpPr>
        <p:grpSpPr bwMode="auto">
          <a:xfrm>
            <a:off x="7475216" y="2967038"/>
            <a:ext cx="446087" cy="404812"/>
            <a:chOff x="3397" y="1869"/>
            <a:chExt cx="281" cy="255"/>
          </a:xfrm>
        </p:grpSpPr>
        <p:sp>
          <p:nvSpPr>
            <p:cNvPr id="1207336" name="Line 40"/>
            <p:cNvSpPr>
              <a:spLocks noChangeShapeType="1"/>
            </p:cNvSpPr>
            <p:nvPr/>
          </p:nvSpPr>
          <p:spPr bwMode="auto">
            <a:xfrm>
              <a:off x="3406" y="2124"/>
              <a:ext cx="272" cy="0"/>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207337" name="Text Box 41"/>
            <p:cNvSpPr txBox="1">
              <a:spLocks noChangeArrowheads="1"/>
            </p:cNvSpPr>
            <p:nvPr/>
          </p:nvSpPr>
          <p:spPr bwMode="auto">
            <a:xfrm>
              <a:off x="3397" y="1869"/>
              <a:ext cx="181" cy="212"/>
            </a:xfrm>
            <a:prstGeom prst="rect">
              <a:avLst/>
            </a:prstGeom>
            <a:noFill/>
            <a:ln w="9525" algn="ctr">
              <a:noFill/>
              <a:miter lim="800000"/>
            </a:ln>
            <a:effectLst/>
          </p:spPr>
          <p:txBody>
            <a:bodyPr>
              <a:spAutoFit/>
            </a:bodyPr>
            <a:lstStyle/>
            <a:p>
              <a:pPr marL="342900" indent="-342900">
                <a:spcBef>
                  <a:spcPct val="50000"/>
                </a:spcBef>
              </a:pPr>
              <a:r>
                <a:rPr lang="en-US" altLang="zh-CN" sz="2000">
                  <a:solidFill>
                    <a:srgbClr val="FF3300"/>
                  </a:solidFill>
                  <a:effectLst>
                    <a:outerShdw blurRad="38100" dist="38100" dir="2700000" algn="tl">
                      <a:srgbClr val="000000"/>
                    </a:outerShdw>
                  </a:effectLst>
                </a:rPr>
                <a:t>p</a:t>
              </a:r>
              <a:endParaRPr lang="en-US" altLang="zh-CN" sz="2000">
                <a:solidFill>
                  <a:srgbClr val="FF3300"/>
                </a:solidFill>
                <a:effectLst>
                  <a:outerShdw blurRad="38100" dist="38100" dir="2700000" algn="tl">
                    <a:srgbClr val="000000"/>
                  </a:outerShdw>
                </a:effectLst>
              </a:endParaRPr>
            </a:p>
          </p:txBody>
        </p:sp>
      </p:grpSp>
      <p:sp>
        <p:nvSpPr>
          <p:cNvPr id="1207338" name="Text Box 42"/>
          <p:cNvSpPr txBox="1">
            <a:spLocks noChangeArrowheads="1"/>
          </p:cNvSpPr>
          <p:nvPr/>
        </p:nvSpPr>
        <p:spPr bwMode="auto">
          <a:xfrm>
            <a:off x="7733978" y="1193800"/>
            <a:ext cx="2733675" cy="1289050"/>
          </a:xfrm>
          <a:prstGeom prst="rect">
            <a:avLst/>
          </a:prstGeom>
          <a:solidFill>
            <a:srgbClr val="CCFFFF"/>
          </a:solidFill>
          <a:ln w="38100" algn="ctr">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marL="342900" indent="-342900"/>
            <a:r>
              <a:rPr lang="en-US" altLang="zh-CN" sz="2000" dirty="0">
                <a:effectLst>
                  <a:outerShdw blurRad="38100" dist="38100" dir="2700000" algn="tl">
                    <a:srgbClr val="FFFFFF"/>
                  </a:outerShdw>
                </a:effectLst>
              </a:rPr>
              <a:t>input the number:</a:t>
            </a:r>
            <a:endParaRPr lang="en-US" altLang="zh-CN" sz="2000" dirty="0">
              <a:effectLst>
                <a:outerShdw blurRad="38100" dist="38100" dir="2700000" algn="tl">
                  <a:srgbClr val="FFFFFF"/>
                </a:outerShdw>
              </a:effectLst>
            </a:endParaRPr>
          </a:p>
          <a:p>
            <a:pPr marL="342900" indent="-342900"/>
            <a:r>
              <a:rPr lang="en-US" altLang="zh-CN" sz="2000" dirty="0">
                <a:solidFill>
                  <a:srgbClr val="FF3399"/>
                </a:solidFill>
                <a:effectLst>
                  <a:outerShdw blurRad="38100" dist="38100" dir="2700000" algn="tl">
                    <a:srgbClr val="000000"/>
                  </a:outerShdw>
                </a:effectLst>
              </a:rPr>
              <a:t>3  –4   6   8</a:t>
            </a:r>
            <a:r>
              <a:rPr lang="en-US" altLang="zh-CN" sz="2000" dirty="0">
                <a:solidFill>
                  <a:srgbClr val="FF3399"/>
                </a:solidFill>
                <a:effectLst>
                  <a:outerShdw blurRad="38100" dist="38100" dir="2700000" algn="tl">
                    <a:srgbClr val="000000"/>
                  </a:outerShdw>
                </a:effectLst>
                <a:latin typeface="+mn-ea"/>
                <a:ea typeface="+mn-ea"/>
              </a:rPr>
              <a:t>↙</a:t>
            </a:r>
            <a:endParaRPr lang="en-US" altLang="zh-CN" sz="2000" dirty="0">
              <a:solidFill>
                <a:srgbClr val="FF3399"/>
              </a:solidFill>
              <a:effectLst>
                <a:outerShdw blurRad="38100" dist="38100" dir="2700000" algn="tl">
                  <a:srgbClr val="000000"/>
                </a:outerShdw>
              </a:effectLst>
              <a:latin typeface="+mn-ea"/>
              <a:ea typeface="+mn-ea"/>
            </a:endParaRPr>
          </a:p>
          <a:p>
            <a:pPr marL="342900" indent="-342900"/>
            <a:r>
              <a:rPr lang="en-US" altLang="zh-CN" sz="2000" dirty="0">
                <a:solidFill>
                  <a:srgbClr val="FF3399"/>
                </a:solidFill>
                <a:effectLst>
                  <a:outerShdw blurRad="38100" dist="38100" dir="2700000" algn="tl">
                    <a:srgbClr val="000000"/>
                  </a:outerShdw>
                </a:effectLst>
              </a:rPr>
              <a:t>4   6  –2   7</a:t>
            </a:r>
            <a:r>
              <a:rPr lang="en-US" altLang="zh-CN" sz="2000" dirty="0">
                <a:solidFill>
                  <a:srgbClr val="FF3399"/>
                </a:solidFill>
                <a:effectLst>
                  <a:outerShdw blurRad="38100" dist="38100" dir="2700000" algn="tl">
                    <a:srgbClr val="000000"/>
                  </a:outerShdw>
                </a:effectLst>
                <a:latin typeface="+mn-ea"/>
                <a:ea typeface="+mn-ea"/>
              </a:rPr>
              <a:t>↙</a:t>
            </a:r>
            <a:endParaRPr lang="en-US" altLang="zh-CN" sz="2000" dirty="0">
              <a:solidFill>
                <a:srgbClr val="FF3399"/>
              </a:solidFill>
              <a:effectLst>
                <a:outerShdw blurRad="38100" dist="38100" dir="2700000" algn="tl">
                  <a:srgbClr val="000000"/>
                </a:outerShdw>
              </a:effectLst>
              <a:latin typeface="+mn-ea"/>
              <a:ea typeface="+mn-ea"/>
            </a:endParaRPr>
          </a:p>
          <a:p>
            <a:pPr marL="342900" indent="-342900"/>
            <a:r>
              <a:rPr lang="en-US" altLang="zh-CN" sz="2000" dirty="0">
                <a:solidFill>
                  <a:srgbClr val="FF3399"/>
                </a:solidFill>
                <a:effectLst>
                  <a:outerShdw blurRad="38100" dist="38100" dir="2700000" algn="tl">
                    <a:srgbClr val="000000"/>
                  </a:outerShdw>
                </a:effectLst>
              </a:rPr>
              <a:t>0   9   8    6</a:t>
            </a:r>
            <a:r>
              <a:rPr lang="en-US" altLang="zh-CN" sz="2000" dirty="0">
                <a:solidFill>
                  <a:srgbClr val="FF3399"/>
                </a:solidFill>
                <a:effectLst>
                  <a:outerShdw blurRad="38100" dist="38100" dir="2700000" algn="tl">
                    <a:srgbClr val="000000"/>
                  </a:outerShdw>
                </a:effectLst>
                <a:latin typeface="+mn-ea"/>
                <a:ea typeface="+mn-ea"/>
              </a:rPr>
              <a:t>↙</a:t>
            </a:r>
            <a:endParaRPr lang="en-US" altLang="zh-CN" sz="2000" dirty="0">
              <a:solidFill>
                <a:srgbClr val="FF3399"/>
              </a:solidFill>
              <a:effectLst>
                <a:outerShdw blurRad="38100" dist="38100" dir="2700000" algn="tl">
                  <a:srgbClr val="000000"/>
                </a:outerShdw>
              </a:effectLst>
              <a:latin typeface="+mn-ea"/>
              <a:ea typeface="+mn-ea"/>
            </a:endParaRPr>
          </a:p>
        </p:txBody>
      </p:sp>
      <p:sp>
        <p:nvSpPr>
          <p:cNvPr id="1207340" name="Line 44"/>
          <p:cNvSpPr>
            <a:spLocks noChangeShapeType="1"/>
          </p:cNvSpPr>
          <p:nvPr/>
        </p:nvSpPr>
        <p:spPr bwMode="auto">
          <a:xfrm>
            <a:off x="8670603" y="3429000"/>
            <a:ext cx="720725" cy="0"/>
          </a:xfrm>
          <a:prstGeom prst="line">
            <a:avLst/>
          </a:prstGeom>
          <a:noFill/>
          <a:ln w="28575">
            <a:solidFill>
              <a:srgbClr val="0000FF"/>
            </a:solidFill>
            <a:round/>
            <a:tailEnd type="stealth" w="lg" len="lg"/>
          </a:ln>
          <a:effectLst>
            <a:outerShdw dist="35921" dir="2700000" algn="ctr" rotWithShape="0">
              <a:schemeClr val="bg2"/>
            </a:outerShdw>
          </a:effectLst>
        </p:spPr>
        <p:txBody>
          <a:bodyPr/>
          <a:lstStyle/>
          <a:p>
            <a:endParaRPr lang="zh-CN" altLang="en-US"/>
          </a:p>
        </p:txBody>
      </p:sp>
      <p:sp>
        <p:nvSpPr>
          <p:cNvPr id="1207341" name="Line 45"/>
          <p:cNvSpPr>
            <a:spLocks noChangeShapeType="1"/>
          </p:cNvSpPr>
          <p:nvPr/>
        </p:nvSpPr>
        <p:spPr bwMode="auto">
          <a:xfrm>
            <a:off x="8686478" y="3887788"/>
            <a:ext cx="720725" cy="0"/>
          </a:xfrm>
          <a:prstGeom prst="line">
            <a:avLst/>
          </a:prstGeom>
          <a:noFill/>
          <a:ln w="28575">
            <a:solidFill>
              <a:srgbClr val="0000FF"/>
            </a:solidFill>
            <a:round/>
            <a:tailEnd type="stealth" w="lg" len="lg"/>
          </a:ln>
          <a:effectLst>
            <a:outerShdw dist="35921" dir="2700000" algn="ctr" rotWithShape="0">
              <a:schemeClr val="bg2"/>
            </a:outerShdw>
          </a:effectLst>
        </p:spPr>
        <p:txBody>
          <a:bodyPr/>
          <a:lstStyle/>
          <a:p>
            <a:endParaRPr lang="zh-CN" altLang="en-US"/>
          </a:p>
        </p:txBody>
      </p:sp>
      <p:sp>
        <p:nvSpPr>
          <p:cNvPr id="1207342" name="Line 46"/>
          <p:cNvSpPr>
            <a:spLocks noChangeShapeType="1"/>
          </p:cNvSpPr>
          <p:nvPr/>
        </p:nvSpPr>
        <p:spPr bwMode="auto">
          <a:xfrm>
            <a:off x="8688066" y="4375150"/>
            <a:ext cx="720725" cy="0"/>
          </a:xfrm>
          <a:prstGeom prst="line">
            <a:avLst/>
          </a:prstGeom>
          <a:noFill/>
          <a:ln w="28575">
            <a:solidFill>
              <a:srgbClr val="0000FF"/>
            </a:solidFill>
            <a:round/>
            <a:tailEnd type="stealth" w="lg" len="lg"/>
          </a:ln>
          <a:effectLst>
            <a:outerShdw dist="35921" dir="2700000" algn="ctr" rotWithShape="0">
              <a:schemeClr val="bg2"/>
            </a:outerShdw>
          </a:effectLst>
        </p:spPr>
        <p:txBody>
          <a:bodyPr/>
          <a:lstStyle/>
          <a:p>
            <a:endParaRPr lang="zh-CN" altLang="en-US"/>
          </a:p>
        </p:txBody>
      </p:sp>
      <p:sp>
        <p:nvSpPr>
          <p:cNvPr id="1207343" name="Text Box 47"/>
          <p:cNvSpPr txBox="1">
            <a:spLocks noChangeArrowheads="1"/>
          </p:cNvSpPr>
          <p:nvPr/>
        </p:nvSpPr>
        <p:spPr bwMode="auto">
          <a:xfrm>
            <a:off x="9477052" y="3255963"/>
            <a:ext cx="287338" cy="336550"/>
          </a:xfrm>
          <a:prstGeom prst="rect">
            <a:avLst/>
          </a:prstGeom>
          <a:noFill/>
          <a:ln w="9525" algn="ctr">
            <a:noFill/>
            <a:miter lim="800000"/>
          </a:ln>
          <a:effectLst/>
        </p:spPr>
        <p:txBody>
          <a:bodyPr>
            <a:spAutoFit/>
          </a:bodyPr>
          <a:lstStyle/>
          <a:p>
            <a:pPr marL="342900" indent="-342900">
              <a:spcBef>
                <a:spcPct val="50000"/>
              </a:spcBef>
            </a:pPr>
            <a:r>
              <a:rPr lang="en-US" altLang="zh-CN" sz="2000">
                <a:solidFill>
                  <a:srgbClr val="FF3399"/>
                </a:solidFill>
                <a:effectLst>
                  <a:outerShdw blurRad="38100" dist="38100" dir="2700000" algn="tl">
                    <a:srgbClr val="000000"/>
                  </a:outerShdw>
                </a:effectLst>
              </a:rPr>
              <a:t>3</a:t>
            </a:r>
            <a:endParaRPr lang="en-US" altLang="zh-CN" sz="2000">
              <a:solidFill>
                <a:srgbClr val="FF3399"/>
              </a:solidFill>
              <a:effectLst>
                <a:outerShdw blurRad="38100" dist="38100" dir="2700000" algn="tl">
                  <a:srgbClr val="000000"/>
                </a:outerShdw>
              </a:effectLst>
            </a:endParaRPr>
          </a:p>
        </p:txBody>
      </p:sp>
      <p:sp>
        <p:nvSpPr>
          <p:cNvPr id="1207344" name="Text Box 48"/>
          <p:cNvSpPr txBox="1">
            <a:spLocks noChangeArrowheads="1"/>
          </p:cNvSpPr>
          <p:nvPr/>
        </p:nvSpPr>
        <p:spPr bwMode="auto">
          <a:xfrm>
            <a:off x="9794552" y="3255963"/>
            <a:ext cx="431800" cy="336550"/>
          </a:xfrm>
          <a:prstGeom prst="rect">
            <a:avLst/>
          </a:prstGeom>
          <a:noFill/>
          <a:ln w="9525" algn="ctr">
            <a:noFill/>
            <a:miter lim="800000"/>
          </a:ln>
          <a:effectLst/>
        </p:spPr>
        <p:txBody>
          <a:bodyPr>
            <a:spAutoFit/>
          </a:bodyPr>
          <a:lstStyle/>
          <a:p>
            <a:pPr marL="342900" indent="-342900">
              <a:spcBef>
                <a:spcPct val="50000"/>
              </a:spcBef>
            </a:pPr>
            <a:r>
              <a:rPr lang="en-US" altLang="zh-CN" sz="2000">
                <a:solidFill>
                  <a:srgbClr val="FF3399"/>
                </a:solidFill>
                <a:effectLst>
                  <a:outerShdw blurRad="38100" dist="38100" dir="2700000" algn="tl">
                    <a:srgbClr val="000000"/>
                  </a:outerShdw>
                </a:effectLst>
              </a:rPr>
              <a:t>-4</a:t>
            </a:r>
            <a:endParaRPr lang="en-US" altLang="zh-CN" sz="2000">
              <a:solidFill>
                <a:srgbClr val="FF3399"/>
              </a:solidFill>
              <a:effectLst>
                <a:outerShdw blurRad="38100" dist="38100" dir="2700000" algn="tl">
                  <a:srgbClr val="000000"/>
                </a:outerShdw>
              </a:effectLst>
            </a:endParaRPr>
          </a:p>
        </p:txBody>
      </p:sp>
      <p:sp>
        <p:nvSpPr>
          <p:cNvPr id="1207345" name="Text Box 49"/>
          <p:cNvSpPr txBox="1">
            <a:spLocks noChangeArrowheads="1"/>
          </p:cNvSpPr>
          <p:nvPr/>
        </p:nvSpPr>
        <p:spPr bwMode="auto">
          <a:xfrm>
            <a:off x="10254927" y="3241675"/>
            <a:ext cx="287338" cy="336550"/>
          </a:xfrm>
          <a:prstGeom prst="rect">
            <a:avLst/>
          </a:prstGeom>
          <a:noFill/>
          <a:ln w="9525" algn="ctr">
            <a:noFill/>
            <a:miter lim="800000"/>
          </a:ln>
          <a:effectLst/>
        </p:spPr>
        <p:txBody>
          <a:bodyPr>
            <a:spAutoFit/>
          </a:bodyPr>
          <a:lstStyle/>
          <a:p>
            <a:pPr marL="342900" indent="-342900">
              <a:spcBef>
                <a:spcPct val="50000"/>
              </a:spcBef>
            </a:pPr>
            <a:r>
              <a:rPr lang="en-US" altLang="zh-CN" sz="2000">
                <a:solidFill>
                  <a:srgbClr val="FF3399"/>
                </a:solidFill>
                <a:effectLst>
                  <a:outerShdw blurRad="38100" dist="38100" dir="2700000" algn="tl">
                    <a:srgbClr val="000000"/>
                  </a:outerShdw>
                </a:effectLst>
              </a:rPr>
              <a:t>6</a:t>
            </a:r>
            <a:endParaRPr lang="en-US" altLang="zh-CN" sz="2000">
              <a:solidFill>
                <a:srgbClr val="FF3399"/>
              </a:solidFill>
              <a:effectLst>
                <a:outerShdw blurRad="38100" dist="38100" dir="2700000" algn="tl">
                  <a:srgbClr val="000000"/>
                </a:outerShdw>
              </a:effectLst>
            </a:endParaRPr>
          </a:p>
        </p:txBody>
      </p:sp>
      <p:sp>
        <p:nvSpPr>
          <p:cNvPr id="1207346" name="Text Box 50"/>
          <p:cNvSpPr txBox="1">
            <a:spLocks noChangeArrowheads="1"/>
          </p:cNvSpPr>
          <p:nvPr/>
        </p:nvSpPr>
        <p:spPr bwMode="auto">
          <a:xfrm>
            <a:off x="10670852" y="3257550"/>
            <a:ext cx="287338" cy="336550"/>
          </a:xfrm>
          <a:prstGeom prst="rect">
            <a:avLst/>
          </a:prstGeom>
          <a:noFill/>
          <a:ln w="9525" algn="ctr">
            <a:noFill/>
            <a:miter lim="800000"/>
          </a:ln>
          <a:effectLst/>
        </p:spPr>
        <p:txBody>
          <a:bodyPr>
            <a:spAutoFit/>
          </a:bodyPr>
          <a:lstStyle/>
          <a:p>
            <a:pPr marL="342900" indent="-342900">
              <a:spcBef>
                <a:spcPct val="50000"/>
              </a:spcBef>
            </a:pPr>
            <a:r>
              <a:rPr lang="en-US" altLang="zh-CN" sz="2000">
                <a:solidFill>
                  <a:srgbClr val="FF3399"/>
                </a:solidFill>
                <a:effectLst>
                  <a:outerShdw blurRad="38100" dist="38100" dir="2700000" algn="tl">
                    <a:srgbClr val="000000"/>
                  </a:outerShdw>
                </a:effectLst>
              </a:rPr>
              <a:t>8</a:t>
            </a:r>
            <a:endParaRPr lang="en-US" altLang="zh-CN" sz="2000">
              <a:solidFill>
                <a:srgbClr val="FF3399"/>
              </a:solidFill>
              <a:effectLst>
                <a:outerShdw blurRad="38100" dist="38100" dir="2700000" algn="tl">
                  <a:srgbClr val="000000"/>
                </a:outerShdw>
              </a:effectLst>
            </a:endParaRPr>
          </a:p>
        </p:txBody>
      </p:sp>
      <p:sp>
        <p:nvSpPr>
          <p:cNvPr id="1207347" name="Text Box 51"/>
          <p:cNvSpPr txBox="1">
            <a:spLocks noChangeArrowheads="1"/>
          </p:cNvSpPr>
          <p:nvPr/>
        </p:nvSpPr>
        <p:spPr bwMode="auto">
          <a:xfrm>
            <a:off x="9492927" y="3686175"/>
            <a:ext cx="287338" cy="336550"/>
          </a:xfrm>
          <a:prstGeom prst="rect">
            <a:avLst/>
          </a:prstGeom>
          <a:noFill/>
          <a:ln w="9525" algn="ctr">
            <a:noFill/>
            <a:miter lim="800000"/>
          </a:ln>
          <a:effectLst/>
        </p:spPr>
        <p:txBody>
          <a:bodyPr>
            <a:spAutoFit/>
          </a:bodyPr>
          <a:lstStyle/>
          <a:p>
            <a:pPr marL="342900" indent="-342900">
              <a:spcBef>
                <a:spcPct val="50000"/>
              </a:spcBef>
            </a:pPr>
            <a:r>
              <a:rPr lang="en-US" altLang="zh-CN" sz="2000">
                <a:solidFill>
                  <a:srgbClr val="FF3399"/>
                </a:solidFill>
                <a:effectLst>
                  <a:outerShdw blurRad="38100" dist="38100" dir="2700000" algn="tl">
                    <a:srgbClr val="000000"/>
                  </a:outerShdw>
                </a:effectLst>
              </a:rPr>
              <a:t>4</a:t>
            </a:r>
            <a:endParaRPr lang="en-US" altLang="zh-CN" sz="2000">
              <a:solidFill>
                <a:srgbClr val="FF3399"/>
              </a:solidFill>
              <a:effectLst>
                <a:outerShdw blurRad="38100" dist="38100" dir="2700000" algn="tl">
                  <a:srgbClr val="000000"/>
                </a:outerShdw>
              </a:effectLst>
            </a:endParaRPr>
          </a:p>
        </p:txBody>
      </p:sp>
      <p:sp>
        <p:nvSpPr>
          <p:cNvPr id="1207348" name="Text Box 52"/>
          <p:cNvSpPr txBox="1">
            <a:spLocks noChangeArrowheads="1"/>
          </p:cNvSpPr>
          <p:nvPr/>
        </p:nvSpPr>
        <p:spPr bwMode="auto">
          <a:xfrm>
            <a:off x="9865991" y="3687763"/>
            <a:ext cx="287337" cy="336550"/>
          </a:xfrm>
          <a:prstGeom prst="rect">
            <a:avLst/>
          </a:prstGeom>
          <a:noFill/>
          <a:ln w="9525" algn="ctr">
            <a:noFill/>
            <a:miter lim="800000"/>
          </a:ln>
          <a:effectLst/>
        </p:spPr>
        <p:txBody>
          <a:bodyPr>
            <a:spAutoFit/>
          </a:bodyPr>
          <a:lstStyle/>
          <a:p>
            <a:pPr marL="342900" indent="-342900">
              <a:spcBef>
                <a:spcPct val="50000"/>
              </a:spcBef>
            </a:pPr>
            <a:r>
              <a:rPr lang="en-US" altLang="zh-CN" sz="2000">
                <a:solidFill>
                  <a:srgbClr val="FF3399"/>
                </a:solidFill>
                <a:effectLst>
                  <a:outerShdw blurRad="38100" dist="38100" dir="2700000" algn="tl">
                    <a:srgbClr val="000000"/>
                  </a:outerShdw>
                </a:effectLst>
              </a:rPr>
              <a:t>6</a:t>
            </a:r>
            <a:endParaRPr lang="en-US" altLang="zh-CN" sz="2000">
              <a:solidFill>
                <a:srgbClr val="FF3399"/>
              </a:solidFill>
              <a:effectLst>
                <a:outerShdw blurRad="38100" dist="38100" dir="2700000" algn="tl">
                  <a:srgbClr val="000000"/>
                </a:outerShdw>
              </a:effectLst>
            </a:endParaRPr>
          </a:p>
        </p:txBody>
      </p:sp>
      <p:sp>
        <p:nvSpPr>
          <p:cNvPr id="1207349" name="Text Box 53"/>
          <p:cNvSpPr txBox="1">
            <a:spLocks noChangeArrowheads="1"/>
          </p:cNvSpPr>
          <p:nvPr/>
        </p:nvSpPr>
        <p:spPr bwMode="auto">
          <a:xfrm>
            <a:off x="10210477" y="3671888"/>
            <a:ext cx="431800" cy="336550"/>
          </a:xfrm>
          <a:prstGeom prst="rect">
            <a:avLst/>
          </a:prstGeom>
          <a:noFill/>
          <a:ln w="9525" algn="ctr">
            <a:noFill/>
            <a:miter lim="800000"/>
          </a:ln>
          <a:effectLst/>
        </p:spPr>
        <p:txBody>
          <a:bodyPr>
            <a:spAutoFit/>
          </a:bodyPr>
          <a:lstStyle/>
          <a:p>
            <a:pPr marL="342900" indent="-342900">
              <a:spcBef>
                <a:spcPct val="50000"/>
              </a:spcBef>
            </a:pPr>
            <a:r>
              <a:rPr lang="en-US" altLang="zh-CN" sz="2000">
                <a:solidFill>
                  <a:srgbClr val="FF3399"/>
                </a:solidFill>
                <a:effectLst>
                  <a:outerShdw blurRad="38100" dist="38100" dir="2700000" algn="tl">
                    <a:srgbClr val="000000"/>
                  </a:outerShdw>
                </a:effectLst>
              </a:rPr>
              <a:t>-2</a:t>
            </a:r>
            <a:endParaRPr lang="en-US" altLang="zh-CN" sz="2000">
              <a:solidFill>
                <a:srgbClr val="FF3399"/>
              </a:solidFill>
              <a:effectLst>
                <a:outerShdw blurRad="38100" dist="38100" dir="2700000" algn="tl">
                  <a:srgbClr val="000000"/>
                </a:outerShdw>
              </a:effectLst>
            </a:endParaRPr>
          </a:p>
        </p:txBody>
      </p:sp>
      <p:sp>
        <p:nvSpPr>
          <p:cNvPr id="1207350" name="Text Box 54"/>
          <p:cNvSpPr txBox="1">
            <a:spLocks noChangeArrowheads="1"/>
          </p:cNvSpPr>
          <p:nvPr/>
        </p:nvSpPr>
        <p:spPr bwMode="auto">
          <a:xfrm>
            <a:off x="10658152" y="3687763"/>
            <a:ext cx="287338" cy="336550"/>
          </a:xfrm>
          <a:prstGeom prst="rect">
            <a:avLst/>
          </a:prstGeom>
          <a:noFill/>
          <a:ln w="9525" algn="ctr">
            <a:noFill/>
            <a:miter lim="800000"/>
          </a:ln>
          <a:effectLst/>
        </p:spPr>
        <p:txBody>
          <a:bodyPr>
            <a:spAutoFit/>
          </a:bodyPr>
          <a:lstStyle/>
          <a:p>
            <a:pPr marL="342900" indent="-342900">
              <a:spcBef>
                <a:spcPct val="50000"/>
              </a:spcBef>
            </a:pPr>
            <a:r>
              <a:rPr lang="en-US" altLang="zh-CN" sz="2000">
                <a:solidFill>
                  <a:srgbClr val="FF3399"/>
                </a:solidFill>
                <a:effectLst>
                  <a:outerShdw blurRad="38100" dist="38100" dir="2700000" algn="tl">
                    <a:srgbClr val="000000"/>
                  </a:outerShdw>
                </a:effectLst>
              </a:rPr>
              <a:t>7</a:t>
            </a:r>
            <a:endParaRPr lang="en-US" altLang="zh-CN" sz="2000">
              <a:solidFill>
                <a:srgbClr val="FF3399"/>
              </a:solidFill>
              <a:effectLst>
                <a:outerShdw blurRad="38100" dist="38100" dir="2700000" algn="tl">
                  <a:srgbClr val="000000"/>
                </a:outerShdw>
              </a:effectLst>
            </a:endParaRPr>
          </a:p>
        </p:txBody>
      </p:sp>
      <p:sp>
        <p:nvSpPr>
          <p:cNvPr id="1207351" name="Text Box 55"/>
          <p:cNvSpPr txBox="1">
            <a:spLocks noChangeArrowheads="1"/>
          </p:cNvSpPr>
          <p:nvPr/>
        </p:nvSpPr>
        <p:spPr bwMode="auto">
          <a:xfrm>
            <a:off x="9480227" y="4187825"/>
            <a:ext cx="287338" cy="336550"/>
          </a:xfrm>
          <a:prstGeom prst="rect">
            <a:avLst/>
          </a:prstGeom>
          <a:noFill/>
          <a:ln w="9525" algn="ctr">
            <a:noFill/>
            <a:miter lim="800000"/>
          </a:ln>
          <a:effectLst/>
        </p:spPr>
        <p:txBody>
          <a:bodyPr>
            <a:spAutoFit/>
          </a:bodyPr>
          <a:lstStyle/>
          <a:p>
            <a:pPr marL="342900" indent="-342900">
              <a:spcBef>
                <a:spcPct val="50000"/>
              </a:spcBef>
            </a:pPr>
            <a:r>
              <a:rPr lang="en-US" altLang="zh-CN" sz="2000">
                <a:solidFill>
                  <a:srgbClr val="FF3399"/>
                </a:solidFill>
                <a:effectLst>
                  <a:outerShdw blurRad="38100" dist="38100" dir="2700000" algn="tl">
                    <a:srgbClr val="000000"/>
                  </a:outerShdw>
                </a:effectLst>
              </a:rPr>
              <a:t>0</a:t>
            </a:r>
            <a:endParaRPr lang="en-US" altLang="zh-CN" sz="2000">
              <a:solidFill>
                <a:srgbClr val="FF3399"/>
              </a:solidFill>
              <a:effectLst>
                <a:outerShdw blurRad="38100" dist="38100" dir="2700000" algn="tl">
                  <a:srgbClr val="000000"/>
                </a:outerShdw>
              </a:effectLst>
            </a:endParaRPr>
          </a:p>
        </p:txBody>
      </p:sp>
      <p:sp>
        <p:nvSpPr>
          <p:cNvPr id="1207352" name="Text Box 56"/>
          <p:cNvSpPr txBox="1">
            <a:spLocks noChangeArrowheads="1"/>
          </p:cNvSpPr>
          <p:nvPr/>
        </p:nvSpPr>
        <p:spPr bwMode="auto">
          <a:xfrm>
            <a:off x="9867577" y="4189413"/>
            <a:ext cx="287338" cy="336550"/>
          </a:xfrm>
          <a:prstGeom prst="rect">
            <a:avLst/>
          </a:prstGeom>
          <a:noFill/>
          <a:ln w="9525" algn="ctr">
            <a:noFill/>
            <a:miter lim="800000"/>
          </a:ln>
          <a:effectLst/>
        </p:spPr>
        <p:txBody>
          <a:bodyPr>
            <a:spAutoFit/>
          </a:bodyPr>
          <a:lstStyle/>
          <a:p>
            <a:pPr marL="342900" indent="-342900">
              <a:spcBef>
                <a:spcPct val="50000"/>
              </a:spcBef>
            </a:pPr>
            <a:r>
              <a:rPr lang="en-US" altLang="zh-CN" sz="2000">
                <a:solidFill>
                  <a:srgbClr val="FF3399"/>
                </a:solidFill>
                <a:effectLst>
                  <a:outerShdw blurRad="38100" dist="38100" dir="2700000" algn="tl">
                    <a:srgbClr val="000000"/>
                  </a:outerShdw>
                </a:effectLst>
              </a:rPr>
              <a:t>9</a:t>
            </a:r>
            <a:endParaRPr lang="en-US" altLang="zh-CN" sz="2000">
              <a:solidFill>
                <a:srgbClr val="FF3399"/>
              </a:solidFill>
              <a:effectLst>
                <a:outerShdw blurRad="38100" dist="38100" dir="2700000" algn="tl">
                  <a:srgbClr val="000000"/>
                </a:outerShdw>
              </a:effectLst>
            </a:endParaRPr>
          </a:p>
        </p:txBody>
      </p:sp>
      <p:sp>
        <p:nvSpPr>
          <p:cNvPr id="1207353" name="Text Box 57"/>
          <p:cNvSpPr txBox="1">
            <a:spLocks noChangeArrowheads="1"/>
          </p:cNvSpPr>
          <p:nvPr/>
        </p:nvSpPr>
        <p:spPr bwMode="auto">
          <a:xfrm>
            <a:off x="10254927" y="4176713"/>
            <a:ext cx="287338" cy="336550"/>
          </a:xfrm>
          <a:prstGeom prst="rect">
            <a:avLst/>
          </a:prstGeom>
          <a:noFill/>
          <a:ln w="9525" algn="ctr">
            <a:noFill/>
            <a:miter lim="800000"/>
          </a:ln>
          <a:effectLst/>
        </p:spPr>
        <p:txBody>
          <a:bodyPr>
            <a:spAutoFit/>
          </a:bodyPr>
          <a:lstStyle/>
          <a:p>
            <a:pPr marL="342900" indent="-342900">
              <a:spcBef>
                <a:spcPct val="50000"/>
              </a:spcBef>
            </a:pPr>
            <a:r>
              <a:rPr lang="en-US" altLang="zh-CN" sz="2000">
                <a:solidFill>
                  <a:srgbClr val="FF3399"/>
                </a:solidFill>
                <a:effectLst>
                  <a:outerShdw blurRad="38100" dist="38100" dir="2700000" algn="tl">
                    <a:srgbClr val="000000"/>
                  </a:outerShdw>
                </a:effectLst>
              </a:rPr>
              <a:t>8</a:t>
            </a:r>
            <a:endParaRPr lang="en-US" altLang="zh-CN" sz="2000">
              <a:solidFill>
                <a:srgbClr val="FF3399"/>
              </a:solidFill>
              <a:effectLst>
                <a:outerShdw blurRad="38100" dist="38100" dir="2700000" algn="tl">
                  <a:srgbClr val="000000"/>
                </a:outerShdw>
              </a:effectLst>
            </a:endParaRPr>
          </a:p>
        </p:txBody>
      </p:sp>
      <p:sp>
        <p:nvSpPr>
          <p:cNvPr id="1207354" name="Text Box 58"/>
          <p:cNvSpPr txBox="1">
            <a:spLocks noChangeArrowheads="1"/>
          </p:cNvSpPr>
          <p:nvPr/>
        </p:nvSpPr>
        <p:spPr bwMode="auto">
          <a:xfrm>
            <a:off x="10656566" y="4178300"/>
            <a:ext cx="287337" cy="336550"/>
          </a:xfrm>
          <a:prstGeom prst="rect">
            <a:avLst/>
          </a:prstGeom>
          <a:noFill/>
          <a:ln w="9525" algn="ctr">
            <a:noFill/>
            <a:miter lim="800000"/>
          </a:ln>
          <a:effectLst/>
        </p:spPr>
        <p:txBody>
          <a:bodyPr>
            <a:spAutoFit/>
          </a:bodyPr>
          <a:lstStyle/>
          <a:p>
            <a:pPr marL="342900" indent="-342900">
              <a:spcBef>
                <a:spcPct val="50000"/>
              </a:spcBef>
            </a:pPr>
            <a:r>
              <a:rPr lang="en-US" altLang="zh-CN" sz="2000">
                <a:solidFill>
                  <a:srgbClr val="FF3399"/>
                </a:solidFill>
                <a:effectLst>
                  <a:outerShdw blurRad="38100" dist="38100" dir="2700000" algn="tl">
                    <a:srgbClr val="000000"/>
                  </a:outerShdw>
                </a:effectLst>
              </a:rPr>
              <a:t>6</a:t>
            </a:r>
            <a:endParaRPr lang="en-US" altLang="zh-CN" sz="2000">
              <a:solidFill>
                <a:srgbClr val="FF3399"/>
              </a:solidFill>
              <a:effectLst>
                <a:outerShdw blurRad="38100" dist="38100" dir="2700000" algn="tl">
                  <a:srgbClr val="000000"/>
                </a:outerShdw>
              </a:effectLst>
            </a:endParaRPr>
          </a:p>
        </p:txBody>
      </p:sp>
      <p:sp>
        <p:nvSpPr>
          <p:cNvPr id="1207355" name="Text Box 59"/>
          <p:cNvSpPr txBox="1">
            <a:spLocks noChangeArrowheads="1"/>
          </p:cNvSpPr>
          <p:nvPr/>
        </p:nvSpPr>
        <p:spPr bwMode="auto">
          <a:xfrm>
            <a:off x="2135560" y="5745450"/>
            <a:ext cx="3023964" cy="707886"/>
          </a:xfrm>
          <a:prstGeom prst="rect">
            <a:avLst/>
          </a:prstGeom>
          <a:solidFill>
            <a:srgbClr val="FFFFFF"/>
          </a:soli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a:lnSpc>
                <a:spcPct val="100000"/>
              </a:lnSpc>
              <a:spcBef>
                <a:spcPct val="0"/>
              </a:spcBef>
            </a:pPr>
            <a:r>
              <a:rPr lang="zh-CN" altLang="en-US" sz="2000" dirty="0">
                <a:solidFill>
                  <a:srgbClr val="FF3300"/>
                </a:solidFill>
                <a:effectLst>
                  <a:outerShdw blurRad="38100" dist="38100" dir="2700000" algn="tl">
                    <a:srgbClr val="C0C0C0"/>
                  </a:outerShdw>
                </a:effectLst>
                <a:latin typeface="隶书" panose="02010509060101010101" pitchFamily="49" charset="-122"/>
                <a:ea typeface="隶书" panose="02010509060101010101" pitchFamily="49" charset="-122"/>
              </a:rPr>
              <a:t>运行结果：</a:t>
            </a:r>
            <a:endParaRPr lang="zh-CN" altLang="en-US" sz="2000" dirty="0">
              <a:solidFill>
                <a:srgbClr val="FF3300"/>
              </a:solidFill>
              <a:effectLst>
                <a:outerShdw blurRad="38100" dist="38100" dir="2700000" algn="tl">
                  <a:srgbClr val="C0C0C0"/>
                </a:outerShdw>
              </a:effectLst>
              <a:latin typeface="隶书" panose="02010509060101010101" pitchFamily="49" charset="-122"/>
              <a:ea typeface="隶书" panose="02010509060101010101" pitchFamily="49" charset="-122"/>
            </a:endParaRPr>
          </a:p>
          <a:p>
            <a:pPr algn="just"/>
            <a:r>
              <a:rPr lang="en-US" altLang="zh-CN" sz="2000" dirty="0" err="1">
                <a:solidFill>
                  <a:schemeClr val="accent2"/>
                </a:solidFill>
                <a:effectLst>
                  <a:outerShdw blurRad="38100" dist="38100" dir="2700000" algn="tl">
                    <a:srgbClr val="C0C0C0"/>
                  </a:outerShdw>
                </a:effectLst>
              </a:rPr>
              <a:t>maxrow</a:t>
            </a:r>
            <a:r>
              <a:rPr lang="en-US" altLang="zh-CN" sz="2000" dirty="0">
                <a:solidFill>
                  <a:schemeClr val="accent2"/>
                </a:solidFill>
                <a:effectLst>
                  <a:outerShdw blurRad="38100" dist="38100" dir="2700000" algn="tl">
                    <a:srgbClr val="C0C0C0"/>
                  </a:outerShdw>
                </a:effectLst>
              </a:rPr>
              <a:t> = 23</a:t>
            </a:r>
            <a:endParaRPr lang="en-US" altLang="zh-CN" sz="2000" dirty="0">
              <a:solidFill>
                <a:schemeClr val="accent2"/>
              </a:solidFill>
              <a:effectLst>
                <a:outerShdw blurRad="38100" dist="38100" dir="2700000" algn="tl">
                  <a:srgbClr val="C0C0C0"/>
                </a:outerShdw>
              </a:effectLst>
            </a:endParaRPr>
          </a:p>
        </p:txBody>
      </p:sp>
      <p:sp useBgFill="1">
        <p:nvSpPr>
          <p:cNvPr id="1207356" name="Rectangle 60"/>
          <p:cNvSpPr>
            <a:spLocks noChangeArrowheads="1"/>
          </p:cNvSpPr>
          <p:nvPr/>
        </p:nvSpPr>
        <p:spPr bwMode="auto">
          <a:xfrm>
            <a:off x="9391328" y="3054351"/>
            <a:ext cx="1655763" cy="576263"/>
          </a:xfrm>
          <a:prstGeom prst="rect">
            <a:avLst/>
          </a:prstGeom>
          <a:ln w="9525" algn="ctr">
            <a:noFill/>
            <a:miter lim="800000"/>
          </a:ln>
          <a:effectLst/>
        </p:spPr>
        <p:txBody>
          <a:bodyPr wrap="none" anchor="ctr"/>
          <a:lstStyle/>
          <a:p>
            <a:endParaRPr lang="zh-CN" altLang="en-US"/>
          </a:p>
        </p:txBody>
      </p:sp>
      <p:sp useBgFill="1">
        <p:nvSpPr>
          <p:cNvPr id="1207357" name="Rectangle 61"/>
          <p:cNvSpPr>
            <a:spLocks noChangeArrowheads="1"/>
          </p:cNvSpPr>
          <p:nvPr/>
        </p:nvSpPr>
        <p:spPr bwMode="auto">
          <a:xfrm>
            <a:off x="9407203" y="3527426"/>
            <a:ext cx="1655763" cy="576263"/>
          </a:xfrm>
          <a:prstGeom prst="rect">
            <a:avLst/>
          </a:prstGeom>
          <a:ln w="9525" algn="ctr">
            <a:noFill/>
            <a:miter lim="800000"/>
          </a:ln>
          <a:effectLst/>
        </p:spPr>
        <p:txBody>
          <a:bodyPr wrap="none" anchor="ctr"/>
          <a:lstStyle/>
          <a:p>
            <a:endParaRPr lang="zh-CN" altLang="en-US"/>
          </a:p>
        </p:txBody>
      </p:sp>
      <p:sp useBgFill="1">
        <p:nvSpPr>
          <p:cNvPr id="1207358" name="Rectangle 62"/>
          <p:cNvSpPr>
            <a:spLocks noChangeArrowheads="1"/>
          </p:cNvSpPr>
          <p:nvPr/>
        </p:nvSpPr>
        <p:spPr bwMode="auto">
          <a:xfrm>
            <a:off x="9408790" y="4029076"/>
            <a:ext cx="1655762" cy="576263"/>
          </a:xfrm>
          <a:prstGeom prst="rect">
            <a:avLst/>
          </a:prstGeom>
          <a:ln w="9525" algn="ctr">
            <a:noFill/>
            <a:miter lim="800000"/>
          </a:ln>
          <a:effectLst/>
        </p:spPr>
        <p:txBody>
          <a:bodyPr wrap="none" anchor="ctr"/>
          <a:lstStyle/>
          <a:p>
            <a:endParaRPr lang="zh-CN" altLang="en-US"/>
          </a:p>
        </p:txBody>
      </p:sp>
      <p:sp useBgFill="1">
        <p:nvSpPr>
          <p:cNvPr id="1207359" name="Rectangle 63"/>
          <p:cNvSpPr>
            <a:spLocks noChangeArrowheads="1"/>
          </p:cNvSpPr>
          <p:nvPr/>
        </p:nvSpPr>
        <p:spPr bwMode="auto">
          <a:xfrm>
            <a:off x="7341865" y="2838450"/>
            <a:ext cx="2444750" cy="1798638"/>
          </a:xfrm>
          <a:prstGeom prst="rect">
            <a:avLst/>
          </a:prstGeom>
          <a:ln w="9525" algn="ctr">
            <a:noFill/>
            <a:miter lim="800000"/>
          </a:ln>
          <a:effectLst/>
        </p:spPr>
        <p:txBody>
          <a:bodyPr wrap="none" anchor="ctr"/>
          <a:lstStyle/>
          <a:p>
            <a:endParaRPr lang="zh-CN" altLang="en-US"/>
          </a:p>
        </p:txBody>
      </p:sp>
      <p:grpSp>
        <p:nvGrpSpPr>
          <p:cNvPr id="1207361" name="Group 65"/>
          <p:cNvGrpSpPr/>
          <p:nvPr/>
        </p:nvGrpSpPr>
        <p:grpSpPr bwMode="auto">
          <a:xfrm>
            <a:off x="-6394" y="0"/>
            <a:ext cx="446088" cy="6858000"/>
            <a:chOff x="0" y="0"/>
            <a:chExt cx="281" cy="4320"/>
          </a:xfrm>
        </p:grpSpPr>
        <p:sp>
          <p:nvSpPr>
            <p:cNvPr id="1207362" name="Text Box 66"/>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207363" name="Text Box 67"/>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
        <p:nvSpPr>
          <p:cNvPr id="1207360" name="Text Box 64" descr="信纸"/>
          <p:cNvSpPr txBox="1">
            <a:spLocks noChangeArrowheads="1"/>
          </p:cNvSpPr>
          <p:nvPr/>
        </p:nvSpPr>
        <p:spPr bwMode="auto">
          <a:xfrm>
            <a:off x="6780233" y="241992"/>
            <a:ext cx="4949997" cy="6383286"/>
          </a:xfrm>
          <a:prstGeom prst="rect">
            <a:avLst/>
          </a:prstGeom>
          <a:blipFill dpi="0" rotWithShape="1">
            <a:blip r:embed="rId1" cstate="print"/>
            <a:srcRect/>
            <a:tile tx="0" ty="0" sx="100000" sy="100000" flip="none" algn="tl"/>
          </a:blipFill>
          <a:ln w="38100">
            <a:solidFill>
              <a:srgbClr val="008000"/>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457200" indent="-457200"/>
            <a:r>
              <a:rPr lang="en-US" altLang="zh-CN" sz="16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600" dirty="0">
                <a:solidFill>
                  <a:schemeClr val="accent2"/>
                </a:solidFill>
                <a:effectLst>
                  <a:outerShdw blurRad="38100" dist="38100" dir="2700000" algn="tl">
                    <a:srgbClr val="000000"/>
                  </a:outerShdw>
                </a:effectLst>
                <a:latin typeface="+mn-lt"/>
                <a:ea typeface="楷体" panose="02010609060101010101" pitchFamily="49" charset="-122"/>
              </a:rPr>
              <a:t>计算矩阵中所有行元素之和的最大值</a:t>
            </a:r>
            <a:endParaRPr lang="zh-CN" altLang="en-US" sz="1600"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en-US" altLang="zh-CN" sz="2000" dirty="0" err="1">
                <a:solidFill>
                  <a:srgbClr val="CC0099"/>
                </a:solidFill>
                <a:effectLst>
                  <a:outerShdw blurRad="38100" dist="38100" dir="2700000" algn="tl">
                    <a:srgbClr val="000000"/>
                  </a:outerShdw>
                </a:effectLst>
              </a:rPr>
              <a:t>int</a:t>
            </a:r>
            <a:r>
              <a:rPr lang="en-US" altLang="zh-CN" sz="2000" dirty="0">
                <a:solidFill>
                  <a:srgbClr val="CC0099"/>
                </a:solidFill>
                <a:effectLst>
                  <a:outerShdw blurRad="38100" dist="38100" dir="2700000" algn="tl">
                    <a:srgbClr val="000000"/>
                  </a:outerShdw>
                </a:effectLst>
              </a:rPr>
              <a:t> </a:t>
            </a:r>
            <a:r>
              <a:rPr lang="en-US" altLang="zh-CN" sz="2000" dirty="0" err="1">
                <a:solidFill>
                  <a:srgbClr val="CC0099"/>
                </a:solidFill>
                <a:effectLst>
                  <a:outerShdw blurRad="38100" dist="38100" dir="2700000" algn="tl">
                    <a:srgbClr val="000000"/>
                  </a:outerShdw>
                </a:effectLst>
              </a:rPr>
              <a:t>GetMaxRow</a:t>
            </a:r>
            <a:r>
              <a:rPr lang="en-US" altLang="zh-CN" sz="2000" dirty="0">
                <a:solidFill>
                  <a:srgbClr val="CC0099"/>
                </a:solidFill>
                <a:effectLst>
                  <a:outerShdw blurRad="38100" dist="38100" dir="2700000" algn="tl">
                    <a:srgbClr val="000000"/>
                  </a:outerShdw>
                </a:effectLst>
              </a:rPr>
              <a:t> (</a:t>
            </a:r>
            <a:r>
              <a:rPr lang="en-US" altLang="zh-CN" sz="2000" dirty="0" err="1">
                <a:solidFill>
                  <a:srgbClr val="CC0099"/>
                </a:solidFill>
                <a:effectLst>
                  <a:outerShdw blurRad="38100" dist="38100" dir="2700000" algn="tl">
                    <a:srgbClr val="000000"/>
                  </a:outerShdw>
                </a:effectLst>
              </a:rPr>
              <a:t>int</a:t>
            </a:r>
            <a:r>
              <a:rPr lang="en-US" altLang="zh-CN" sz="2000" dirty="0">
                <a:solidFill>
                  <a:srgbClr val="CC0099"/>
                </a:solidFill>
                <a:effectLst>
                  <a:outerShdw blurRad="38100" dist="38100" dir="2700000" algn="tl">
                    <a:srgbClr val="000000"/>
                  </a:outerShdw>
                </a:effectLst>
              </a:rPr>
              <a:t> **p, </a:t>
            </a:r>
            <a:r>
              <a:rPr lang="en-US" altLang="zh-CN" sz="2000" dirty="0" err="1">
                <a:solidFill>
                  <a:srgbClr val="CC0099"/>
                </a:solidFill>
                <a:effectLst>
                  <a:outerShdw blurRad="38100" dist="38100" dir="2700000" algn="tl">
                    <a:srgbClr val="000000"/>
                  </a:outerShdw>
                </a:effectLst>
              </a:rPr>
              <a:t>int</a:t>
            </a:r>
            <a:r>
              <a:rPr lang="en-US" altLang="zh-CN" sz="2000" dirty="0">
                <a:solidFill>
                  <a:srgbClr val="CC0099"/>
                </a:solidFill>
                <a:effectLst>
                  <a:outerShdw blurRad="38100" dist="38100" dir="2700000" algn="tl">
                    <a:srgbClr val="000000"/>
                  </a:outerShdw>
                </a:effectLst>
              </a:rPr>
              <a:t> row, </a:t>
            </a:r>
            <a:r>
              <a:rPr lang="en-US" altLang="zh-CN" sz="2000" dirty="0" err="1">
                <a:solidFill>
                  <a:srgbClr val="CC0099"/>
                </a:solidFill>
                <a:effectLst>
                  <a:outerShdw blurRad="38100" dist="38100" dir="2700000" algn="tl">
                    <a:srgbClr val="000000"/>
                  </a:outerShdw>
                </a:effectLst>
              </a:rPr>
              <a:t>int</a:t>
            </a:r>
            <a:r>
              <a:rPr lang="en-US" altLang="zh-CN" sz="2000" dirty="0">
                <a:solidFill>
                  <a:srgbClr val="CC0099"/>
                </a:solidFill>
                <a:effectLst>
                  <a:outerShdw blurRad="38100" dist="38100" dir="2700000" algn="tl">
                    <a:srgbClr val="000000"/>
                  </a:outerShdw>
                </a:effectLst>
              </a:rPr>
              <a:t> </a:t>
            </a:r>
            <a:r>
              <a:rPr lang="en-US" altLang="zh-CN" sz="2000" dirty="0" err="1">
                <a:solidFill>
                  <a:srgbClr val="CC0099"/>
                </a:solidFill>
                <a:effectLst>
                  <a:outerShdw blurRad="38100" dist="38100" dir="2700000" algn="tl">
                    <a:srgbClr val="000000"/>
                  </a:outerShdw>
                </a:effectLst>
              </a:rPr>
              <a:t>col</a:t>
            </a:r>
            <a:r>
              <a:rPr lang="en-US" altLang="zh-CN" sz="2000" dirty="0">
                <a:solidFill>
                  <a:srgbClr val="CC0099"/>
                </a:solidFill>
                <a:effectLst>
                  <a:outerShdw blurRad="38100" dist="38100" dir="2700000" algn="tl">
                    <a:srgbClr val="000000"/>
                  </a:outerShdw>
                </a:effectLst>
              </a:rPr>
              <a:t>)</a:t>
            </a:r>
            <a:endParaRPr lang="en-US" altLang="zh-CN" sz="2000" dirty="0">
              <a:solidFill>
                <a:srgbClr val="CC0099"/>
              </a:solidFill>
              <a:effectLst>
                <a:outerShdw blurRad="38100" dist="38100" dir="2700000" algn="tl">
                  <a:srgbClr val="000000"/>
                </a:outerShdw>
              </a:effectLst>
            </a:endParaRPr>
          </a:p>
          <a:p>
            <a:pPr marL="457200" indent="-457200"/>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max, t;</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max = </a:t>
            </a:r>
            <a:r>
              <a:rPr lang="en-US" altLang="zh-CN" sz="2000" dirty="0" err="1">
                <a:effectLst>
                  <a:outerShdw blurRad="38100" dist="38100" dir="2700000" algn="tl">
                    <a:srgbClr val="FFFFFF"/>
                  </a:outerShdw>
                </a:effectLst>
              </a:rPr>
              <a:t>GetSumRow</a:t>
            </a:r>
            <a:r>
              <a:rPr lang="en-US" altLang="zh-CN" sz="2000" dirty="0">
                <a:effectLst>
                  <a:outerShdw blurRad="38100" dist="38100" dir="2700000" algn="tl">
                    <a:srgbClr val="FFFFFF"/>
                  </a:outerShdw>
                </a:effectLst>
              </a:rPr>
              <a:t> (p[0], </a:t>
            </a:r>
            <a:r>
              <a:rPr lang="en-US" altLang="zh-CN" sz="2000" dirty="0" err="1">
                <a:effectLst>
                  <a:outerShdw blurRad="38100" dist="38100" dir="2700000" algn="tl">
                    <a:srgbClr val="FFFFFF"/>
                  </a:outerShdw>
                </a:effectLst>
              </a:rPr>
              <a:t>col</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for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 1 ;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&lt; row;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t = </a:t>
            </a:r>
            <a:r>
              <a:rPr lang="en-US" altLang="zh-CN" sz="2000" dirty="0" err="1">
                <a:effectLst>
                  <a:outerShdw blurRad="38100" dist="38100" dir="2700000" algn="tl">
                    <a:srgbClr val="FFFFFF"/>
                  </a:outerShdw>
                </a:effectLst>
              </a:rPr>
              <a:t>GetSumRow</a:t>
            </a:r>
            <a:r>
              <a:rPr lang="en-US" altLang="zh-CN" sz="2000" dirty="0">
                <a:effectLst>
                  <a:outerShdw blurRad="38100" dist="38100" dir="2700000" algn="tl">
                    <a:srgbClr val="FFFFFF"/>
                  </a:outerShdw>
                </a:effectLst>
              </a:rPr>
              <a:t> (p[</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col</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if (t &gt; max)  max = t;</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return (max);</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endParaRPr lang="en-US" altLang="zh-CN" sz="2000" dirty="0">
              <a:effectLst>
                <a:outerShdw blurRad="38100" dist="38100" dir="2700000" algn="tl">
                  <a:srgbClr val="FFFFFF"/>
                </a:outerShdw>
              </a:effectLst>
            </a:endParaRPr>
          </a:p>
          <a:p>
            <a:pPr marL="457200" indent="-457200"/>
            <a:r>
              <a:rPr lang="en-US" altLang="zh-CN" sz="16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600" dirty="0">
                <a:solidFill>
                  <a:schemeClr val="accent2"/>
                </a:solidFill>
                <a:effectLst>
                  <a:outerShdw blurRad="38100" dist="38100" dir="2700000" algn="tl">
                    <a:srgbClr val="000000"/>
                  </a:outerShdw>
                </a:effectLst>
                <a:latin typeface="+mn-lt"/>
                <a:ea typeface="楷体" panose="02010609060101010101" pitchFamily="49" charset="-122"/>
              </a:rPr>
              <a:t>计算矩阵中某行元素之和</a:t>
            </a:r>
            <a:endParaRPr lang="zh-CN" altLang="en-US" sz="1600"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en-US" altLang="zh-CN" sz="2000" dirty="0" err="1">
                <a:solidFill>
                  <a:srgbClr val="CC0099"/>
                </a:solidFill>
                <a:effectLst>
                  <a:outerShdw blurRad="38100" dist="38100" dir="2700000" algn="tl">
                    <a:srgbClr val="000000"/>
                  </a:outerShdw>
                </a:effectLst>
              </a:rPr>
              <a:t>int</a:t>
            </a:r>
            <a:r>
              <a:rPr lang="en-US" altLang="zh-CN" sz="2000" dirty="0">
                <a:solidFill>
                  <a:srgbClr val="CC0099"/>
                </a:solidFill>
                <a:effectLst>
                  <a:outerShdw blurRad="38100" dist="38100" dir="2700000" algn="tl">
                    <a:srgbClr val="000000"/>
                  </a:outerShdw>
                </a:effectLst>
              </a:rPr>
              <a:t> </a:t>
            </a:r>
            <a:r>
              <a:rPr lang="en-US" altLang="zh-CN" sz="2000" dirty="0" err="1">
                <a:solidFill>
                  <a:srgbClr val="CC0099"/>
                </a:solidFill>
                <a:effectLst>
                  <a:outerShdw blurRad="38100" dist="38100" dir="2700000" algn="tl">
                    <a:srgbClr val="000000"/>
                  </a:outerShdw>
                </a:effectLst>
              </a:rPr>
              <a:t>GetSumRow</a:t>
            </a:r>
            <a:r>
              <a:rPr lang="en-US" altLang="zh-CN" sz="2000" dirty="0">
                <a:solidFill>
                  <a:srgbClr val="CC0099"/>
                </a:solidFill>
                <a:effectLst>
                  <a:outerShdw blurRad="38100" dist="38100" dir="2700000" algn="tl">
                    <a:srgbClr val="000000"/>
                  </a:outerShdw>
                </a:effectLst>
              </a:rPr>
              <a:t> (</a:t>
            </a:r>
            <a:r>
              <a:rPr lang="en-US" altLang="zh-CN" sz="2000" dirty="0" err="1">
                <a:solidFill>
                  <a:srgbClr val="CC0099"/>
                </a:solidFill>
                <a:effectLst>
                  <a:outerShdw blurRad="38100" dist="38100" dir="2700000" algn="tl">
                    <a:srgbClr val="000000"/>
                  </a:outerShdw>
                </a:effectLst>
              </a:rPr>
              <a:t>int</a:t>
            </a:r>
            <a:r>
              <a:rPr lang="en-US" altLang="zh-CN" sz="2000" dirty="0">
                <a:solidFill>
                  <a:srgbClr val="CC0099"/>
                </a:solidFill>
                <a:effectLst>
                  <a:outerShdw blurRad="38100" dist="38100" dir="2700000" algn="tl">
                    <a:srgbClr val="000000"/>
                  </a:outerShdw>
                </a:effectLst>
              </a:rPr>
              <a:t> *p, </a:t>
            </a:r>
            <a:r>
              <a:rPr lang="en-US" altLang="zh-CN" sz="2000" dirty="0" err="1">
                <a:solidFill>
                  <a:srgbClr val="CC0099"/>
                </a:solidFill>
                <a:effectLst>
                  <a:outerShdw blurRad="38100" dist="38100" dir="2700000" algn="tl">
                    <a:srgbClr val="000000"/>
                  </a:outerShdw>
                </a:effectLst>
              </a:rPr>
              <a:t>int</a:t>
            </a:r>
            <a:r>
              <a:rPr lang="en-US" altLang="zh-CN" sz="2000" dirty="0">
                <a:solidFill>
                  <a:srgbClr val="CC0099"/>
                </a:solidFill>
                <a:effectLst>
                  <a:outerShdw blurRad="38100" dist="38100" dir="2700000" algn="tl">
                    <a:srgbClr val="000000"/>
                  </a:outerShdw>
                </a:effectLst>
              </a:rPr>
              <a:t> num)</a:t>
            </a:r>
            <a:endParaRPr lang="en-US" altLang="zh-CN" sz="2000" dirty="0">
              <a:solidFill>
                <a:srgbClr val="CC0099"/>
              </a:solidFill>
              <a:effectLst>
                <a:outerShdw blurRad="38100" dist="38100" dir="2700000" algn="tl">
                  <a:srgbClr val="000000"/>
                </a:outerShdw>
              </a:effectLst>
            </a:endParaRPr>
          </a:p>
          <a:p>
            <a:pPr marL="457200" indent="-457200"/>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sum = 0;</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for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 0;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&lt; num;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sum += p[</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return (sum);</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07298">
                                            <p:txEl>
                                              <p:pRg st="0" end="0"/>
                                            </p:txEl>
                                          </p:spTgt>
                                        </p:tgtEl>
                                        <p:attrNameLst>
                                          <p:attrName>style.visibility</p:attrName>
                                        </p:attrNameLst>
                                      </p:cBhvr>
                                      <p:to>
                                        <p:strVal val="visible"/>
                                      </p:to>
                                    </p:set>
                                    <p:anim calcmode="lin" valueType="num">
                                      <p:cBhvr additive="base">
                                        <p:cTn id="7" dur="500" fill="hold"/>
                                        <p:tgtEl>
                                          <p:spTgt spid="120729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7298">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9" presetID="2" presetClass="entr" presetSubtype="4" fill="hold" nodeType="withEffect">
                                  <p:stCondLst>
                                    <p:cond delay="0"/>
                                  </p:stCondLst>
                                  <p:childTnLst>
                                    <p:set>
                                      <p:cBhvr>
                                        <p:cTn id="10" dur="1" fill="hold">
                                          <p:stCondLst>
                                            <p:cond delay="0"/>
                                          </p:stCondLst>
                                        </p:cTn>
                                        <p:tgtEl>
                                          <p:spTgt spid="1207298">
                                            <p:txEl>
                                              <p:pRg st="1" end="1"/>
                                            </p:txEl>
                                          </p:spTgt>
                                        </p:tgtEl>
                                        <p:attrNameLst>
                                          <p:attrName>style.visibility</p:attrName>
                                        </p:attrNameLst>
                                      </p:cBhvr>
                                      <p:to>
                                        <p:strVal val="visible"/>
                                      </p:to>
                                    </p:set>
                                    <p:anim calcmode="lin" valueType="num">
                                      <p:cBhvr additive="base">
                                        <p:cTn id="11" dur="500" fill="hold"/>
                                        <p:tgtEl>
                                          <p:spTgt spid="120729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07298">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camera.wav"/>
                                        </p:tgtEl>
                                      </p:cMediaNode>
                                    </p:audio>
                                  </p:subTnLst>
                                </p:cTn>
                              </p:par>
                              <p:par>
                                <p:cTn id="13" presetID="2" presetClass="entr" presetSubtype="4" fill="hold" nodeType="withEffect">
                                  <p:stCondLst>
                                    <p:cond delay="0"/>
                                  </p:stCondLst>
                                  <p:childTnLst>
                                    <p:set>
                                      <p:cBhvr>
                                        <p:cTn id="14" dur="1" fill="hold">
                                          <p:stCondLst>
                                            <p:cond delay="0"/>
                                          </p:stCondLst>
                                        </p:cTn>
                                        <p:tgtEl>
                                          <p:spTgt spid="1207298">
                                            <p:txEl>
                                              <p:pRg st="2" end="2"/>
                                            </p:txEl>
                                          </p:spTgt>
                                        </p:tgtEl>
                                        <p:attrNameLst>
                                          <p:attrName>style.visibility</p:attrName>
                                        </p:attrNameLst>
                                      </p:cBhvr>
                                      <p:to>
                                        <p:strVal val="visible"/>
                                      </p:to>
                                    </p:set>
                                    <p:anim calcmode="lin" valueType="num">
                                      <p:cBhvr additive="base">
                                        <p:cTn id="15" dur="500" fill="hold"/>
                                        <p:tgtEl>
                                          <p:spTgt spid="120729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07298">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2" name="camera.wav"/>
                                        </p:tgtEl>
                                      </p:cMediaNode>
                                    </p:audio>
                                  </p:subTnLst>
                                </p:cTn>
                              </p:par>
                              <p:par>
                                <p:cTn id="17" presetID="2" presetClass="entr" presetSubtype="4" fill="hold" nodeType="withEffect">
                                  <p:stCondLst>
                                    <p:cond delay="0"/>
                                  </p:stCondLst>
                                  <p:childTnLst>
                                    <p:set>
                                      <p:cBhvr>
                                        <p:cTn id="18" dur="1" fill="hold">
                                          <p:stCondLst>
                                            <p:cond delay="0"/>
                                          </p:stCondLst>
                                        </p:cTn>
                                        <p:tgtEl>
                                          <p:spTgt spid="1207298">
                                            <p:txEl>
                                              <p:pRg st="3" end="3"/>
                                            </p:txEl>
                                          </p:spTgt>
                                        </p:tgtEl>
                                        <p:attrNameLst>
                                          <p:attrName>style.visibility</p:attrName>
                                        </p:attrNameLst>
                                      </p:cBhvr>
                                      <p:to>
                                        <p:strVal val="visible"/>
                                      </p:to>
                                    </p:set>
                                    <p:anim calcmode="lin" valueType="num">
                                      <p:cBhvr additive="base">
                                        <p:cTn id="19" dur="500" fill="hold"/>
                                        <p:tgtEl>
                                          <p:spTgt spid="120729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07298">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par>
                                <p:cTn id="21" presetID="2" presetClass="entr" presetSubtype="4" fill="hold" nodeType="withEffect">
                                  <p:stCondLst>
                                    <p:cond delay="0"/>
                                  </p:stCondLst>
                                  <p:childTnLst>
                                    <p:set>
                                      <p:cBhvr>
                                        <p:cTn id="22" dur="1" fill="hold">
                                          <p:stCondLst>
                                            <p:cond delay="0"/>
                                          </p:stCondLst>
                                        </p:cTn>
                                        <p:tgtEl>
                                          <p:spTgt spid="1207298">
                                            <p:txEl>
                                              <p:pRg st="4" end="4"/>
                                            </p:txEl>
                                          </p:spTgt>
                                        </p:tgtEl>
                                        <p:attrNameLst>
                                          <p:attrName>style.visibility</p:attrName>
                                        </p:attrNameLst>
                                      </p:cBhvr>
                                      <p:to>
                                        <p:strVal val="visible"/>
                                      </p:to>
                                    </p:set>
                                    <p:anim calcmode="lin" valueType="num">
                                      <p:cBhvr additive="base">
                                        <p:cTn id="23" dur="500" fill="hold"/>
                                        <p:tgtEl>
                                          <p:spTgt spid="1207298">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07298">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childTnLst>
                          </p:cTn>
                        </p:par>
                        <p:par>
                          <p:cTn id="25" fill="hold">
                            <p:stCondLst>
                              <p:cond delay="500"/>
                            </p:stCondLst>
                            <p:childTnLst>
                              <p:par>
                                <p:cTn id="26" presetID="4" presetClass="entr" presetSubtype="32" fill="hold" grpId="0" nodeType="afterEffect">
                                  <p:stCondLst>
                                    <p:cond delay="0"/>
                                  </p:stCondLst>
                                  <p:childTnLst>
                                    <p:set>
                                      <p:cBhvr>
                                        <p:cTn id="27" dur="1" fill="hold">
                                          <p:stCondLst>
                                            <p:cond delay="0"/>
                                          </p:stCondLst>
                                        </p:cTn>
                                        <p:tgtEl>
                                          <p:spTgt spid="1207338"/>
                                        </p:tgtEl>
                                        <p:attrNameLst>
                                          <p:attrName>style.visibility</p:attrName>
                                        </p:attrNameLst>
                                      </p:cBhvr>
                                      <p:to>
                                        <p:strVal val="visible"/>
                                      </p:to>
                                    </p:set>
                                    <p:animEffect transition="in" filter="box(out)">
                                      <p:cBhvr>
                                        <p:cTn id="28" dur="500"/>
                                        <p:tgtEl>
                                          <p:spTgt spid="1207338"/>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wav"/>
                                        </p:tgtEl>
                                      </p:cMediaNode>
                                    </p:audio>
                                  </p:subTnLst>
                                </p:cTn>
                              </p:par>
                            </p:childTnLst>
                          </p:cTn>
                        </p:par>
                        <p:par>
                          <p:cTn id="29" fill="hold">
                            <p:stCondLst>
                              <p:cond delay="1000"/>
                            </p:stCondLst>
                            <p:childTnLst>
                              <p:par>
                                <p:cTn id="30" presetID="4" presetClass="entr" presetSubtype="32" fill="hold" grpId="0" nodeType="afterEffect">
                                  <p:stCondLst>
                                    <p:cond delay="0"/>
                                  </p:stCondLst>
                                  <p:childTnLst>
                                    <p:set>
                                      <p:cBhvr>
                                        <p:cTn id="31" dur="1" fill="hold">
                                          <p:stCondLst>
                                            <p:cond delay="0"/>
                                          </p:stCondLst>
                                        </p:cTn>
                                        <p:tgtEl>
                                          <p:spTgt spid="1207343"/>
                                        </p:tgtEl>
                                        <p:attrNameLst>
                                          <p:attrName>style.visibility</p:attrName>
                                        </p:attrNameLst>
                                      </p:cBhvr>
                                      <p:to>
                                        <p:strVal val="visible"/>
                                      </p:to>
                                    </p:set>
                                    <p:animEffect transition="in" filter="box(out)">
                                      <p:cBhvr>
                                        <p:cTn id="32" dur="500"/>
                                        <p:tgtEl>
                                          <p:spTgt spid="1207343"/>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par>
                          <p:cTn id="33" fill="hold">
                            <p:stCondLst>
                              <p:cond delay="1500"/>
                            </p:stCondLst>
                            <p:childTnLst>
                              <p:par>
                                <p:cTn id="34" presetID="4" presetClass="entr" presetSubtype="32" fill="hold" grpId="0" nodeType="afterEffect">
                                  <p:stCondLst>
                                    <p:cond delay="0"/>
                                  </p:stCondLst>
                                  <p:childTnLst>
                                    <p:set>
                                      <p:cBhvr>
                                        <p:cTn id="35" dur="1" fill="hold">
                                          <p:stCondLst>
                                            <p:cond delay="0"/>
                                          </p:stCondLst>
                                        </p:cTn>
                                        <p:tgtEl>
                                          <p:spTgt spid="1207344"/>
                                        </p:tgtEl>
                                        <p:attrNameLst>
                                          <p:attrName>style.visibility</p:attrName>
                                        </p:attrNameLst>
                                      </p:cBhvr>
                                      <p:to>
                                        <p:strVal val="visible"/>
                                      </p:to>
                                    </p:set>
                                    <p:animEffect transition="in" filter="box(out)">
                                      <p:cBhvr>
                                        <p:cTn id="36" dur="500"/>
                                        <p:tgtEl>
                                          <p:spTgt spid="1207344"/>
                                        </p:tgtEl>
                                      </p:cBhvr>
                                    </p:animEffect>
                                  </p:childTnLst>
                                  <p:subTnLst>
                                    <p:audio>
                                      <p:cMediaNode>
                                        <p:cTn display="0" masterRel="sameClick">
                                          <p:stCondLst>
                                            <p:cond evt="begin" delay="0">
                                              <p:tn val="34"/>
                                            </p:cond>
                                          </p:stCondLst>
                                          <p:endCondLst>
                                            <p:cond evt="onStopAudio" delay="0">
                                              <p:tgtEl>
                                                <p:sldTgt/>
                                              </p:tgtEl>
                                            </p:cond>
                                          </p:endCondLst>
                                        </p:cTn>
                                        <p:tgtEl>
                                          <p:sndTgt r:embed="rId2" name="camera.wav"/>
                                        </p:tgtEl>
                                      </p:cMediaNode>
                                    </p:audio>
                                  </p:subTnLst>
                                </p:cTn>
                              </p:par>
                            </p:childTnLst>
                          </p:cTn>
                        </p:par>
                        <p:par>
                          <p:cTn id="37" fill="hold">
                            <p:stCondLst>
                              <p:cond delay="2000"/>
                            </p:stCondLst>
                            <p:childTnLst>
                              <p:par>
                                <p:cTn id="38" presetID="4" presetClass="entr" presetSubtype="32" fill="hold" grpId="0" nodeType="afterEffect">
                                  <p:stCondLst>
                                    <p:cond delay="0"/>
                                  </p:stCondLst>
                                  <p:childTnLst>
                                    <p:set>
                                      <p:cBhvr>
                                        <p:cTn id="39" dur="1" fill="hold">
                                          <p:stCondLst>
                                            <p:cond delay="0"/>
                                          </p:stCondLst>
                                        </p:cTn>
                                        <p:tgtEl>
                                          <p:spTgt spid="1207345"/>
                                        </p:tgtEl>
                                        <p:attrNameLst>
                                          <p:attrName>style.visibility</p:attrName>
                                        </p:attrNameLst>
                                      </p:cBhvr>
                                      <p:to>
                                        <p:strVal val="visible"/>
                                      </p:to>
                                    </p:set>
                                    <p:animEffect transition="in" filter="box(out)">
                                      <p:cBhvr>
                                        <p:cTn id="40" dur="500"/>
                                        <p:tgtEl>
                                          <p:spTgt spid="1207345"/>
                                        </p:tgtEl>
                                      </p:cBhvr>
                                    </p:animEffect>
                                  </p:childTnLst>
                                  <p:subTnLst>
                                    <p:audio>
                                      <p:cMediaNode>
                                        <p:cTn display="0" masterRel="sameClick">
                                          <p:stCondLst>
                                            <p:cond evt="begin" delay="0">
                                              <p:tn val="38"/>
                                            </p:cond>
                                          </p:stCondLst>
                                          <p:endCondLst>
                                            <p:cond evt="onStopAudio" delay="0">
                                              <p:tgtEl>
                                                <p:sldTgt/>
                                              </p:tgtEl>
                                            </p:cond>
                                          </p:endCondLst>
                                        </p:cTn>
                                        <p:tgtEl>
                                          <p:sndTgt r:embed="rId2" name="camera.wav"/>
                                        </p:tgtEl>
                                      </p:cMediaNode>
                                    </p:audio>
                                  </p:subTnLst>
                                </p:cTn>
                              </p:par>
                            </p:childTnLst>
                          </p:cTn>
                        </p:par>
                        <p:par>
                          <p:cTn id="41" fill="hold">
                            <p:stCondLst>
                              <p:cond delay="2500"/>
                            </p:stCondLst>
                            <p:childTnLst>
                              <p:par>
                                <p:cTn id="42" presetID="4" presetClass="entr" presetSubtype="32" fill="hold" grpId="0" nodeType="afterEffect">
                                  <p:stCondLst>
                                    <p:cond delay="0"/>
                                  </p:stCondLst>
                                  <p:childTnLst>
                                    <p:set>
                                      <p:cBhvr>
                                        <p:cTn id="43" dur="1" fill="hold">
                                          <p:stCondLst>
                                            <p:cond delay="0"/>
                                          </p:stCondLst>
                                        </p:cTn>
                                        <p:tgtEl>
                                          <p:spTgt spid="1207346"/>
                                        </p:tgtEl>
                                        <p:attrNameLst>
                                          <p:attrName>style.visibility</p:attrName>
                                        </p:attrNameLst>
                                      </p:cBhvr>
                                      <p:to>
                                        <p:strVal val="visible"/>
                                      </p:to>
                                    </p:set>
                                    <p:animEffect transition="in" filter="box(out)">
                                      <p:cBhvr>
                                        <p:cTn id="44" dur="500"/>
                                        <p:tgtEl>
                                          <p:spTgt spid="1207346"/>
                                        </p:tgtEl>
                                      </p:cBhvr>
                                    </p:animEffect>
                                  </p:childTnLst>
                                  <p:subTnLst>
                                    <p:audio>
                                      <p:cMediaNode>
                                        <p:cTn display="0" masterRel="sameClick">
                                          <p:stCondLst>
                                            <p:cond evt="begin" delay="0">
                                              <p:tn val="42"/>
                                            </p:cond>
                                          </p:stCondLst>
                                          <p:endCondLst>
                                            <p:cond evt="onStopAudio" delay="0">
                                              <p:tgtEl>
                                                <p:sldTgt/>
                                              </p:tgtEl>
                                            </p:cond>
                                          </p:endCondLst>
                                        </p:cTn>
                                        <p:tgtEl>
                                          <p:sndTgt r:embed="rId2" name="camera.wav"/>
                                        </p:tgtEl>
                                      </p:cMediaNode>
                                    </p:audio>
                                  </p:subTnLst>
                                </p:cTn>
                              </p:par>
                            </p:childTnLst>
                          </p:cTn>
                        </p:par>
                        <p:par>
                          <p:cTn id="45" fill="hold">
                            <p:stCondLst>
                              <p:cond delay="3000"/>
                            </p:stCondLst>
                            <p:childTnLst>
                              <p:par>
                                <p:cTn id="46" presetID="4" presetClass="entr" presetSubtype="32" fill="hold" grpId="0" nodeType="afterEffect">
                                  <p:stCondLst>
                                    <p:cond delay="0"/>
                                  </p:stCondLst>
                                  <p:childTnLst>
                                    <p:set>
                                      <p:cBhvr>
                                        <p:cTn id="47" dur="1" fill="hold">
                                          <p:stCondLst>
                                            <p:cond delay="0"/>
                                          </p:stCondLst>
                                        </p:cTn>
                                        <p:tgtEl>
                                          <p:spTgt spid="1207347"/>
                                        </p:tgtEl>
                                        <p:attrNameLst>
                                          <p:attrName>style.visibility</p:attrName>
                                        </p:attrNameLst>
                                      </p:cBhvr>
                                      <p:to>
                                        <p:strVal val="visible"/>
                                      </p:to>
                                    </p:set>
                                    <p:animEffect transition="in" filter="box(out)">
                                      <p:cBhvr>
                                        <p:cTn id="48" dur="500"/>
                                        <p:tgtEl>
                                          <p:spTgt spid="1207347"/>
                                        </p:tgtEl>
                                      </p:cBhvr>
                                    </p:animEffect>
                                  </p:childTnLst>
                                  <p:subTnLst>
                                    <p:audio>
                                      <p:cMediaNode>
                                        <p:cTn display="0" masterRel="sameClick">
                                          <p:stCondLst>
                                            <p:cond evt="begin" delay="0">
                                              <p:tn val="46"/>
                                            </p:cond>
                                          </p:stCondLst>
                                          <p:endCondLst>
                                            <p:cond evt="onStopAudio" delay="0">
                                              <p:tgtEl>
                                                <p:sldTgt/>
                                              </p:tgtEl>
                                            </p:cond>
                                          </p:endCondLst>
                                        </p:cTn>
                                        <p:tgtEl>
                                          <p:sndTgt r:embed="rId2" name="camera.wav"/>
                                        </p:tgtEl>
                                      </p:cMediaNode>
                                    </p:audio>
                                  </p:subTnLst>
                                </p:cTn>
                              </p:par>
                            </p:childTnLst>
                          </p:cTn>
                        </p:par>
                        <p:par>
                          <p:cTn id="49" fill="hold">
                            <p:stCondLst>
                              <p:cond delay="3500"/>
                            </p:stCondLst>
                            <p:childTnLst>
                              <p:par>
                                <p:cTn id="50" presetID="4" presetClass="entr" presetSubtype="32" fill="hold" grpId="0" nodeType="afterEffect">
                                  <p:stCondLst>
                                    <p:cond delay="0"/>
                                  </p:stCondLst>
                                  <p:childTnLst>
                                    <p:set>
                                      <p:cBhvr>
                                        <p:cTn id="51" dur="1" fill="hold">
                                          <p:stCondLst>
                                            <p:cond delay="0"/>
                                          </p:stCondLst>
                                        </p:cTn>
                                        <p:tgtEl>
                                          <p:spTgt spid="1207348"/>
                                        </p:tgtEl>
                                        <p:attrNameLst>
                                          <p:attrName>style.visibility</p:attrName>
                                        </p:attrNameLst>
                                      </p:cBhvr>
                                      <p:to>
                                        <p:strVal val="visible"/>
                                      </p:to>
                                    </p:set>
                                    <p:animEffect transition="in" filter="box(out)">
                                      <p:cBhvr>
                                        <p:cTn id="52" dur="500"/>
                                        <p:tgtEl>
                                          <p:spTgt spid="1207348"/>
                                        </p:tgtEl>
                                      </p:cBhvr>
                                    </p:animEffect>
                                  </p:childTnLst>
                                  <p:subTnLst>
                                    <p:audio>
                                      <p:cMediaNode>
                                        <p:cTn display="0" masterRel="sameClick">
                                          <p:stCondLst>
                                            <p:cond evt="begin" delay="0">
                                              <p:tn val="50"/>
                                            </p:cond>
                                          </p:stCondLst>
                                          <p:endCondLst>
                                            <p:cond evt="onStopAudio" delay="0">
                                              <p:tgtEl>
                                                <p:sldTgt/>
                                              </p:tgtEl>
                                            </p:cond>
                                          </p:endCondLst>
                                        </p:cTn>
                                        <p:tgtEl>
                                          <p:sndTgt r:embed="rId2" name="camera.wav"/>
                                        </p:tgtEl>
                                      </p:cMediaNode>
                                    </p:audio>
                                  </p:subTnLst>
                                </p:cTn>
                              </p:par>
                            </p:childTnLst>
                          </p:cTn>
                        </p:par>
                        <p:par>
                          <p:cTn id="53" fill="hold">
                            <p:stCondLst>
                              <p:cond delay="4000"/>
                            </p:stCondLst>
                            <p:childTnLst>
                              <p:par>
                                <p:cTn id="54" presetID="4" presetClass="entr" presetSubtype="32" fill="hold" grpId="0" nodeType="afterEffect">
                                  <p:stCondLst>
                                    <p:cond delay="0"/>
                                  </p:stCondLst>
                                  <p:childTnLst>
                                    <p:set>
                                      <p:cBhvr>
                                        <p:cTn id="55" dur="1" fill="hold">
                                          <p:stCondLst>
                                            <p:cond delay="0"/>
                                          </p:stCondLst>
                                        </p:cTn>
                                        <p:tgtEl>
                                          <p:spTgt spid="1207349"/>
                                        </p:tgtEl>
                                        <p:attrNameLst>
                                          <p:attrName>style.visibility</p:attrName>
                                        </p:attrNameLst>
                                      </p:cBhvr>
                                      <p:to>
                                        <p:strVal val="visible"/>
                                      </p:to>
                                    </p:set>
                                    <p:animEffect transition="in" filter="box(out)">
                                      <p:cBhvr>
                                        <p:cTn id="56" dur="500"/>
                                        <p:tgtEl>
                                          <p:spTgt spid="1207349"/>
                                        </p:tgtEl>
                                      </p:cBhvr>
                                    </p:animEffect>
                                  </p:childTnLst>
                                  <p:subTnLst>
                                    <p:audio>
                                      <p:cMediaNode>
                                        <p:cTn display="0" masterRel="sameClick">
                                          <p:stCondLst>
                                            <p:cond evt="begin" delay="0">
                                              <p:tn val="54"/>
                                            </p:cond>
                                          </p:stCondLst>
                                          <p:endCondLst>
                                            <p:cond evt="onStopAudio" delay="0">
                                              <p:tgtEl>
                                                <p:sldTgt/>
                                              </p:tgtEl>
                                            </p:cond>
                                          </p:endCondLst>
                                        </p:cTn>
                                        <p:tgtEl>
                                          <p:sndTgt r:embed="rId2" name="camera.wav"/>
                                        </p:tgtEl>
                                      </p:cMediaNode>
                                    </p:audio>
                                  </p:subTnLst>
                                </p:cTn>
                              </p:par>
                            </p:childTnLst>
                          </p:cTn>
                        </p:par>
                        <p:par>
                          <p:cTn id="57" fill="hold">
                            <p:stCondLst>
                              <p:cond delay="4500"/>
                            </p:stCondLst>
                            <p:childTnLst>
                              <p:par>
                                <p:cTn id="58" presetID="4" presetClass="entr" presetSubtype="32" fill="hold" grpId="0" nodeType="afterEffect">
                                  <p:stCondLst>
                                    <p:cond delay="0"/>
                                  </p:stCondLst>
                                  <p:childTnLst>
                                    <p:set>
                                      <p:cBhvr>
                                        <p:cTn id="59" dur="1" fill="hold">
                                          <p:stCondLst>
                                            <p:cond delay="0"/>
                                          </p:stCondLst>
                                        </p:cTn>
                                        <p:tgtEl>
                                          <p:spTgt spid="1207350"/>
                                        </p:tgtEl>
                                        <p:attrNameLst>
                                          <p:attrName>style.visibility</p:attrName>
                                        </p:attrNameLst>
                                      </p:cBhvr>
                                      <p:to>
                                        <p:strVal val="visible"/>
                                      </p:to>
                                    </p:set>
                                    <p:animEffect transition="in" filter="box(out)">
                                      <p:cBhvr>
                                        <p:cTn id="60" dur="500"/>
                                        <p:tgtEl>
                                          <p:spTgt spid="1207350"/>
                                        </p:tgtEl>
                                      </p:cBhvr>
                                    </p:animEffect>
                                  </p:childTnLst>
                                  <p:subTnLst>
                                    <p:audio>
                                      <p:cMediaNode>
                                        <p:cTn display="0" masterRel="sameClick">
                                          <p:stCondLst>
                                            <p:cond evt="begin" delay="0">
                                              <p:tn val="58"/>
                                            </p:cond>
                                          </p:stCondLst>
                                          <p:endCondLst>
                                            <p:cond evt="onStopAudio" delay="0">
                                              <p:tgtEl>
                                                <p:sldTgt/>
                                              </p:tgtEl>
                                            </p:cond>
                                          </p:endCondLst>
                                        </p:cTn>
                                        <p:tgtEl>
                                          <p:sndTgt r:embed="rId2" name="camera.wav"/>
                                        </p:tgtEl>
                                      </p:cMediaNode>
                                    </p:audio>
                                  </p:subTnLst>
                                </p:cTn>
                              </p:par>
                            </p:childTnLst>
                          </p:cTn>
                        </p:par>
                        <p:par>
                          <p:cTn id="61" fill="hold">
                            <p:stCondLst>
                              <p:cond delay="5000"/>
                            </p:stCondLst>
                            <p:childTnLst>
                              <p:par>
                                <p:cTn id="62" presetID="4" presetClass="entr" presetSubtype="32" fill="hold" grpId="0" nodeType="afterEffect">
                                  <p:stCondLst>
                                    <p:cond delay="0"/>
                                  </p:stCondLst>
                                  <p:childTnLst>
                                    <p:set>
                                      <p:cBhvr>
                                        <p:cTn id="63" dur="1" fill="hold">
                                          <p:stCondLst>
                                            <p:cond delay="0"/>
                                          </p:stCondLst>
                                        </p:cTn>
                                        <p:tgtEl>
                                          <p:spTgt spid="1207351"/>
                                        </p:tgtEl>
                                        <p:attrNameLst>
                                          <p:attrName>style.visibility</p:attrName>
                                        </p:attrNameLst>
                                      </p:cBhvr>
                                      <p:to>
                                        <p:strVal val="visible"/>
                                      </p:to>
                                    </p:set>
                                    <p:animEffect transition="in" filter="box(out)">
                                      <p:cBhvr>
                                        <p:cTn id="64" dur="500"/>
                                        <p:tgtEl>
                                          <p:spTgt spid="1207351"/>
                                        </p:tgtEl>
                                      </p:cBhvr>
                                    </p:animEffect>
                                  </p:childTnLst>
                                  <p:subTnLst>
                                    <p:audio>
                                      <p:cMediaNode>
                                        <p:cTn display="0" masterRel="sameClick">
                                          <p:stCondLst>
                                            <p:cond evt="begin" delay="0">
                                              <p:tn val="62"/>
                                            </p:cond>
                                          </p:stCondLst>
                                          <p:endCondLst>
                                            <p:cond evt="onStopAudio" delay="0">
                                              <p:tgtEl>
                                                <p:sldTgt/>
                                              </p:tgtEl>
                                            </p:cond>
                                          </p:endCondLst>
                                        </p:cTn>
                                        <p:tgtEl>
                                          <p:sndTgt r:embed="rId2" name="camera.wav"/>
                                        </p:tgtEl>
                                      </p:cMediaNode>
                                    </p:audio>
                                  </p:subTnLst>
                                </p:cTn>
                              </p:par>
                            </p:childTnLst>
                          </p:cTn>
                        </p:par>
                        <p:par>
                          <p:cTn id="65" fill="hold">
                            <p:stCondLst>
                              <p:cond delay="5500"/>
                            </p:stCondLst>
                            <p:childTnLst>
                              <p:par>
                                <p:cTn id="66" presetID="4" presetClass="entr" presetSubtype="32" fill="hold" grpId="0" nodeType="afterEffect">
                                  <p:stCondLst>
                                    <p:cond delay="0"/>
                                  </p:stCondLst>
                                  <p:childTnLst>
                                    <p:set>
                                      <p:cBhvr>
                                        <p:cTn id="67" dur="1" fill="hold">
                                          <p:stCondLst>
                                            <p:cond delay="0"/>
                                          </p:stCondLst>
                                        </p:cTn>
                                        <p:tgtEl>
                                          <p:spTgt spid="1207352"/>
                                        </p:tgtEl>
                                        <p:attrNameLst>
                                          <p:attrName>style.visibility</p:attrName>
                                        </p:attrNameLst>
                                      </p:cBhvr>
                                      <p:to>
                                        <p:strVal val="visible"/>
                                      </p:to>
                                    </p:set>
                                    <p:animEffect transition="in" filter="box(out)">
                                      <p:cBhvr>
                                        <p:cTn id="68" dur="500"/>
                                        <p:tgtEl>
                                          <p:spTgt spid="1207352"/>
                                        </p:tgtEl>
                                      </p:cBhvr>
                                    </p:animEffect>
                                  </p:childTnLst>
                                  <p:subTnLst>
                                    <p:audio>
                                      <p:cMediaNode>
                                        <p:cTn display="0" masterRel="sameClick">
                                          <p:stCondLst>
                                            <p:cond evt="begin" delay="0">
                                              <p:tn val="66"/>
                                            </p:cond>
                                          </p:stCondLst>
                                          <p:endCondLst>
                                            <p:cond evt="onStopAudio" delay="0">
                                              <p:tgtEl>
                                                <p:sldTgt/>
                                              </p:tgtEl>
                                            </p:cond>
                                          </p:endCondLst>
                                        </p:cTn>
                                        <p:tgtEl>
                                          <p:sndTgt r:embed="rId2" name="camera.wav"/>
                                        </p:tgtEl>
                                      </p:cMediaNode>
                                    </p:audio>
                                  </p:subTnLst>
                                </p:cTn>
                              </p:par>
                            </p:childTnLst>
                          </p:cTn>
                        </p:par>
                        <p:par>
                          <p:cTn id="69" fill="hold">
                            <p:stCondLst>
                              <p:cond delay="6000"/>
                            </p:stCondLst>
                            <p:childTnLst>
                              <p:par>
                                <p:cTn id="70" presetID="4" presetClass="entr" presetSubtype="32" fill="hold" grpId="0" nodeType="afterEffect">
                                  <p:stCondLst>
                                    <p:cond delay="0"/>
                                  </p:stCondLst>
                                  <p:childTnLst>
                                    <p:set>
                                      <p:cBhvr>
                                        <p:cTn id="71" dur="1" fill="hold">
                                          <p:stCondLst>
                                            <p:cond delay="0"/>
                                          </p:stCondLst>
                                        </p:cTn>
                                        <p:tgtEl>
                                          <p:spTgt spid="1207353"/>
                                        </p:tgtEl>
                                        <p:attrNameLst>
                                          <p:attrName>style.visibility</p:attrName>
                                        </p:attrNameLst>
                                      </p:cBhvr>
                                      <p:to>
                                        <p:strVal val="visible"/>
                                      </p:to>
                                    </p:set>
                                    <p:animEffect transition="in" filter="box(out)">
                                      <p:cBhvr>
                                        <p:cTn id="72" dur="500"/>
                                        <p:tgtEl>
                                          <p:spTgt spid="1207353"/>
                                        </p:tgtEl>
                                      </p:cBhvr>
                                    </p:animEffect>
                                  </p:childTnLst>
                                  <p:subTnLst>
                                    <p:audio>
                                      <p:cMediaNode>
                                        <p:cTn display="0" masterRel="sameClick">
                                          <p:stCondLst>
                                            <p:cond evt="begin" delay="0">
                                              <p:tn val="70"/>
                                            </p:cond>
                                          </p:stCondLst>
                                          <p:endCondLst>
                                            <p:cond evt="onStopAudio" delay="0">
                                              <p:tgtEl>
                                                <p:sldTgt/>
                                              </p:tgtEl>
                                            </p:cond>
                                          </p:endCondLst>
                                        </p:cTn>
                                        <p:tgtEl>
                                          <p:sndTgt r:embed="rId2" name="camera.wav"/>
                                        </p:tgtEl>
                                      </p:cMediaNode>
                                    </p:audio>
                                  </p:subTnLst>
                                </p:cTn>
                              </p:par>
                            </p:childTnLst>
                          </p:cTn>
                        </p:par>
                        <p:par>
                          <p:cTn id="73" fill="hold">
                            <p:stCondLst>
                              <p:cond delay="6500"/>
                            </p:stCondLst>
                            <p:childTnLst>
                              <p:par>
                                <p:cTn id="74" presetID="4" presetClass="entr" presetSubtype="32" fill="hold" grpId="0" nodeType="afterEffect">
                                  <p:stCondLst>
                                    <p:cond delay="0"/>
                                  </p:stCondLst>
                                  <p:childTnLst>
                                    <p:set>
                                      <p:cBhvr>
                                        <p:cTn id="75" dur="1" fill="hold">
                                          <p:stCondLst>
                                            <p:cond delay="0"/>
                                          </p:stCondLst>
                                        </p:cTn>
                                        <p:tgtEl>
                                          <p:spTgt spid="1207354"/>
                                        </p:tgtEl>
                                        <p:attrNameLst>
                                          <p:attrName>style.visibility</p:attrName>
                                        </p:attrNameLst>
                                      </p:cBhvr>
                                      <p:to>
                                        <p:strVal val="visible"/>
                                      </p:to>
                                    </p:set>
                                    <p:animEffect transition="in" filter="box(out)">
                                      <p:cBhvr>
                                        <p:cTn id="76" dur="500"/>
                                        <p:tgtEl>
                                          <p:spTgt spid="1207354"/>
                                        </p:tgtEl>
                                      </p:cBhvr>
                                    </p:animEffect>
                                  </p:childTnLst>
                                  <p:subTnLst>
                                    <p:audio>
                                      <p:cMediaNode>
                                        <p:cTn display="0" masterRel="sameClick">
                                          <p:stCondLst>
                                            <p:cond evt="begin" delay="0">
                                              <p:tn val="74"/>
                                            </p:cond>
                                          </p:stCondLst>
                                          <p:endCondLst>
                                            <p:cond evt="onStopAudio" delay="0">
                                              <p:tgtEl>
                                                <p:sldTgt/>
                                              </p:tgtEl>
                                            </p:cond>
                                          </p:endCondLst>
                                        </p:cTn>
                                        <p:tgtEl>
                                          <p:sndTgt r:embed="rId2" name="camera.wav"/>
                                        </p:tgtEl>
                                      </p:cMediaNode>
                                    </p:audio>
                                  </p:sub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1207298">
                                            <p:txEl>
                                              <p:pRg st="5" end="5"/>
                                            </p:txEl>
                                          </p:spTgt>
                                        </p:tgtEl>
                                        <p:attrNameLst>
                                          <p:attrName>style.visibility</p:attrName>
                                        </p:attrNameLst>
                                      </p:cBhvr>
                                      <p:to>
                                        <p:strVal val="visible"/>
                                      </p:to>
                                    </p:set>
                                    <p:anim calcmode="lin" valueType="num">
                                      <p:cBhvr additive="base">
                                        <p:cTn id="81" dur="500" fill="hold"/>
                                        <p:tgtEl>
                                          <p:spTgt spid="1207298">
                                            <p:txEl>
                                              <p:pRg st="5" end="5"/>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1207298">
                                            <p:txEl>
                                              <p:pRg st="5" end="5"/>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1207298">
                                            <p:txEl>
                                              <p:pRg st="6" end="6"/>
                                            </p:txEl>
                                          </p:spTgt>
                                        </p:tgtEl>
                                        <p:attrNameLst>
                                          <p:attrName>style.visibility</p:attrName>
                                        </p:attrNameLst>
                                      </p:cBhvr>
                                      <p:to>
                                        <p:strVal val="visible"/>
                                      </p:to>
                                    </p:set>
                                    <p:anim calcmode="lin" valueType="num">
                                      <p:cBhvr additive="base">
                                        <p:cTn id="85" dur="500" fill="hold"/>
                                        <p:tgtEl>
                                          <p:spTgt spid="1207298">
                                            <p:txEl>
                                              <p:pRg st="6" end="6"/>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1207298">
                                            <p:txEl>
                                              <p:pRg st="6" end="6"/>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1207298">
                                            <p:txEl>
                                              <p:pRg st="7" end="7"/>
                                            </p:txEl>
                                          </p:spTgt>
                                        </p:tgtEl>
                                        <p:attrNameLst>
                                          <p:attrName>style.visibility</p:attrName>
                                        </p:attrNameLst>
                                      </p:cBhvr>
                                      <p:to>
                                        <p:strVal val="visible"/>
                                      </p:to>
                                    </p:set>
                                    <p:anim calcmode="lin" valueType="num">
                                      <p:cBhvr additive="base">
                                        <p:cTn id="89" dur="500" fill="hold"/>
                                        <p:tgtEl>
                                          <p:spTgt spid="1207298">
                                            <p:txEl>
                                              <p:pRg st="7" end="7"/>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1207298">
                                            <p:txEl>
                                              <p:pRg st="7" end="7"/>
                                            </p:txEl>
                                          </p:spTgt>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1207298">
                                            <p:txEl>
                                              <p:pRg st="8" end="8"/>
                                            </p:txEl>
                                          </p:spTgt>
                                        </p:tgtEl>
                                        <p:attrNameLst>
                                          <p:attrName>style.visibility</p:attrName>
                                        </p:attrNameLst>
                                      </p:cBhvr>
                                      <p:to>
                                        <p:strVal val="visible"/>
                                      </p:to>
                                    </p:set>
                                    <p:anim calcmode="lin" valueType="num">
                                      <p:cBhvr additive="base">
                                        <p:cTn id="93" dur="500" fill="hold"/>
                                        <p:tgtEl>
                                          <p:spTgt spid="1207298">
                                            <p:txEl>
                                              <p:pRg st="8" end="8"/>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1207298">
                                            <p:txEl>
                                              <p:pRg st="8" end="8"/>
                                            </p:txEl>
                                          </p:spTgt>
                                        </p:tgtEl>
                                        <p:attrNameLst>
                                          <p:attrName>ppt_y</p:attrName>
                                        </p:attrNameLst>
                                      </p:cBhvr>
                                      <p:tavLst>
                                        <p:tav tm="0">
                                          <p:val>
                                            <p:strVal val="1+#ppt_h/2"/>
                                          </p:val>
                                        </p:tav>
                                        <p:tav tm="100000">
                                          <p:val>
                                            <p:strVal val="#ppt_y"/>
                                          </p:val>
                                        </p:tav>
                                      </p:tavLst>
                                    </p:anim>
                                  </p:childTnLst>
                                </p:cTn>
                              </p:par>
                            </p:childTnLst>
                          </p:cTn>
                        </p:par>
                        <p:par>
                          <p:cTn id="95" fill="hold">
                            <p:stCondLst>
                              <p:cond delay="500"/>
                            </p:stCondLst>
                            <p:childTnLst>
                              <p:par>
                                <p:cTn id="96" presetID="4" presetClass="entr" presetSubtype="32" fill="hold" grpId="0" nodeType="afterEffect">
                                  <p:stCondLst>
                                    <p:cond delay="0"/>
                                  </p:stCondLst>
                                  <p:childTnLst>
                                    <p:set>
                                      <p:cBhvr>
                                        <p:cTn id="97" dur="1" fill="hold">
                                          <p:stCondLst>
                                            <p:cond delay="0"/>
                                          </p:stCondLst>
                                        </p:cTn>
                                        <p:tgtEl>
                                          <p:spTgt spid="1207355"/>
                                        </p:tgtEl>
                                        <p:attrNameLst>
                                          <p:attrName>style.visibility</p:attrName>
                                        </p:attrNameLst>
                                      </p:cBhvr>
                                      <p:to>
                                        <p:strVal val="visible"/>
                                      </p:to>
                                    </p:set>
                                    <p:animEffect transition="in" filter="box(out)">
                                      <p:cBhvr>
                                        <p:cTn id="98" dur="500"/>
                                        <p:tgtEl>
                                          <p:spTgt spid="1207355"/>
                                        </p:tgtEl>
                                      </p:cBhvr>
                                    </p:animEffect>
                                  </p:childTnLst>
                                  <p:subTnLst>
                                    <p:audio>
                                      <p:cMediaNode>
                                        <p:cTn display="0" masterRel="sameClick">
                                          <p:stCondLst>
                                            <p:cond evt="begin" delay="0">
                                              <p:tn val="96"/>
                                            </p:cond>
                                          </p:stCondLst>
                                          <p:endCondLst>
                                            <p:cond evt="onStopAudio" delay="0">
                                              <p:tgtEl>
                                                <p:sldTgt/>
                                              </p:tgtEl>
                                            </p:cond>
                                          </p:endCondLst>
                                        </p:cTn>
                                        <p:tgtEl>
                                          <p:sndTgt r:embed="rId3" name="chimes.wav"/>
                                        </p:tgtEl>
                                      </p:cMediaNode>
                                    </p:audio>
                                  </p:sub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1207298">
                                            <p:txEl>
                                              <p:pRg st="9" end="9"/>
                                            </p:txEl>
                                          </p:spTgt>
                                        </p:tgtEl>
                                        <p:attrNameLst>
                                          <p:attrName>style.visibility</p:attrName>
                                        </p:attrNameLst>
                                      </p:cBhvr>
                                      <p:to>
                                        <p:strVal val="visible"/>
                                      </p:to>
                                    </p:set>
                                    <p:anim calcmode="lin" valueType="num">
                                      <p:cBhvr additive="base">
                                        <p:cTn id="103" dur="500" fill="hold"/>
                                        <p:tgtEl>
                                          <p:spTgt spid="1207298">
                                            <p:txEl>
                                              <p:pRg st="9" end="9"/>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1207298">
                                            <p:txEl>
                                              <p:pRg st="9" end="9"/>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1"/>
                                            </p:cond>
                                          </p:stCondLst>
                                          <p:endCondLst>
                                            <p:cond evt="onStopAudio" delay="0">
                                              <p:tgtEl>
                                                <p:sldTgt/>
                                              </p:tgtEl>
                                            </p:cond>
                                          </p:endCondLst>
                                        </p:cTn>
                                        <p:tgtEl>
                                          <p:sndTgt r:embed="rId2" name="camera.wav"/>
                                        </p:tgtEl>
                                      </p:cMediaNode>
                                    </p:audio>
                                  </p:subTnLst>
                                </p:cTn>
                              </p:par>
                              <p:par>
                                <p:cTn id="105" presetID="2" presetClass="entr" presetSubtype="4" fill="hold" nodeType="withEffect">
                                  <p:stCondLst>
                                    <p:cond delay="0"/>
                                  </p:stCondLst>
                                  <p:childTnLst>
                                    <p:set>
                                      <p:cBhvr>
                                        <p:cTn id="106" dur="1" fill="hold">
                                          <p:stCondLst>
                                            <p:cond delay="0"/>
                                          </p:stCondLst>
                                        </p:cTn>
                                        <p:tgtEl>
                                          <p:spTgt spid="1207298">
                                            <p:txEl>
                                              <p:pRg st="10" end="10"/>
                                            </p:txEl>
                                          </p:spTgt>
                                        </p:tgtEl>
                                        <p:attrNameLst>
                                          <p:attrName>style.visibility</p:attrName>
                                        </p:attrNameLst>
                                      </p:cBhvr>
                                      <p:to>
                                        <p:strVal val="visible"/>
                                      </p:to>
                                    </p:set>
                                    <p:anim calcmode="lin" valueType="num">
                                      <p:cBhvr additive="base">
                                        <p:cTn id="107" dur="500" fill="hold"/>
                                        <p:tgtEl>
                                          <p:spTgt spid="1207298">
                                            <p:txEl>
                                              <p:pRg st="10" end="10"/>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1207298">
                                            <p:txEl>
                                              <p:pRg st="10" end="1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5"/>
                                            </p:cond>
                                          </p:stCondLst>
                                          <p:endCondLst>
                                            <p:cond evt="onStopAudio" delay="0">
                                              <p:tgtEl>
                                                <p:sldTgt/>
                                              </p:tgtEl>
                                            </p:cond>
                                          </p:endCondLst>
                                        </p:cTn>
                                        <p:tgtEl>
                                          <p:sndTgt r:embed="rId2" name="camera.wav"/>
                                        </p:tgtEl>
                                      </p:cMediaNode>
                                    </p:audio>
                                  </p:subTnLst>
                                </p:cTn>
                              </p:par>
                              <p:par>
                                <p:cTn id="109" presetID="2" presetClass="entr" presetSubtype="4" fill="hold" nodeType="withEffect">
                                  <p:stCondLst>
                                    <p:cond delay="0"/>
                                  </p:stCondLst>
                                  <p:childTnLst>
                                    <p:set>
                                      <p:cBhvr>
                                        <p:cTn id="110" dur="1" fill="hold">
                                          <p:stCondLst>
                                            <p:cond delay="0"/>
                                          </p:stCondLst>
                                        </p:cTn>
                                        <p:tgtEl>
                                          <p:spTgt spid="1207298">
                                            <p:txEl>
                                              <p:pRg st="11" end="11"/>
                                            </p:txEl>
                                          </p:spTgt>
                                        </p:tgtEl>
                                        <p:attrNameLst>
                                          <p:attrName>style.visibility</p:attrName>
                                        </p:attrNameLst>
                                      </p:cBhvr>
                                      <p:to>
                                        <p:strVal val="visible"/>
                                      </p:to>
                                    </p:set>
                                    <p:anim calcmode="lin" valueType="num">
                                      <p:cBhvr additive="base">
                                        <p:cTn id="111" dur="500" fill="hold"/>
                                        <p:tgtEl>
                                          <p:spTgt spid="1207298">
                                            <p:txEl>
                                              <p:pRg st="11" end="11"/>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1207298">
                                            <p:txEl>
                                              <p:pRg st="11" end="1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9"/>
                                            </p:cond>
                                          </p:stCondLst>
                                          <p:endCondLst>
                                            <p:cond evt="onStopAudio" delay="0">
                                              <p:tgtEl>
                                                <p:sldTgt/>
                                              </p:tgtEl>
                                            </p:cond>
                                          </p:endCondLst>
                                        </p:cTn>
                                        <p:tgtEl>
                                          <p:sndTgt r:embed="rId2" name="camera.wav"/>
                                        </p:tgtEl>
                                      </p:cMediaNode>
                                    </p:audio>
                                  </p:subTnLst>
                                </p:cTn>
                              </p:par>
                            </p:childTnLst>
                          </p:cTn>
                        </p:par>
                        <p:par>
                          <p:cTn id="113" fill="hold">
                            <p:stCondLst>
                              <p:cond delay="500"/>
                            </p:stCondLst>
                            <p:childTnLst>
                              <p:par>
                                <p:cTn id="114" presetID="4" presetClass="entr" presetSubtype="16" fill="hold" grpId="0" nodeType="afterEffect">
                                  <p:stCondLst>
                                    <p:cond delay="0"/>
                                  </p:stCondLst>
                                  <p:childTnLst>
                                    <p:set>
                                      <p:cBhvr>
                                        <p:cTn id="115" dur="1" fill="hold">
                                          <p:stCondLst>
                                            <p:cond delay="0"/>
                                          </p:stCondLst>
                                        </p:cTn>
                                        <p:tgtEl>
                                          <p:spTgt spid="1207356"/>
                                        </p:tgtEl>
                                        <p:attrNameLst>
                                          <p:attrName>style.visibility</p:attrName>
                                        </p:attrNameLst>
                                      </p:cBhvr>
                                      <p:to>
                                        <p:strVal val="visible"/>
                                      </p:to>
                                    </p:set>
                                    <p:animEffect transition="in" filter="box(in)">
                                      <p:cBhvr>
                                        <p:cTn id="116" dur="500"/>
                                        <p:tgtEl>
                                          <p:spTgt spid="1207356"/>
                                        </p:tgtEl>
                                      </p:cBhvr>
                                    </p:animEffect>
                                  </p:childTnLst>
                                  <p:subTnLst>
                                    <p:audio>
                                      <p:cMediaNode>
                                        <p:cTn display="0" masterRel="sameClick">
                                          <p:stCondLst>
                                            <p:cond evt="begin" delay="0">
                                              <p:tn val="114"/>
                                            </p:cond>
                                          </p:stCondLst>
                                          <p:endCondLst>
                                            <p:cond evt="onStopAudio" delay="0">
                                              <p:tgtEl>
                                                <p:sldTgt/>
                                              </p:tgtEl>
                                            </p:cond>
                                          </p:endCondLst>
                                        </p:cTn>
                                        <p:tgtEl>
                                          <p:sndTgt r:embed="rId2" name="camera.wav"/>
                                        </p:tgtEl>
                                      </p:cMediaNode>
                                    </p:audio>
                                  </p:subTnLst>
                                </p:cTn>
                              </p:par>
                            </p:childTnLst>
                          </p:cTn>
                        </p:par>
                        <p:par>
                          <p:cTn id="117" fill="hold">
                            <p:stCondLst>
                              <p:cond delay="1000"/>
                            </p:stCondLst>
                            <p:childTnLst>
                              <p:par>
                                <p:cTn id="118" presetID="4" presetClass="entr" presetSubtype="16" fill="hold" grpId="0" nodeType="afterEffect">
                                  <p:stCondLst>
                                    <p:cond delay="0"/>
                                  </p:stCondLst>
                                  <p:childTnLst>
                                    <p:set>
                                      <p:cBhvr>
                                        <p:cTn id="119" dur="1" fill="hold">
                                          <p:stCondLst>
                                            <p:cond delay="0"/>
                                          </p:stCondLst>
                                        </p:cTn>
                                        <p:tgtEl>
                                          <p:spTgt spid="1207357"/>
                                        </p:tgtEl>
                                        <p:attrNameLst>
                                          <p:attrName>style.visibility</p:attrName>
                                        </p:attrNameLst>
                                      </p:cBhvr>
                                      <p:to>
                                        <p:strVal val="visible"/>
                                      </p:to>
                                    </p:set>
                                    <p:animEffect transition="in" filter="box(in)">
                                      <p:cBhvr>
                                        <p:cTn id="120" dur="500"/>
                                        <p:tgtEl>
                                          <p:spTgt spid="1207357"/>
                                        </p:tgtEl>
                                      </p:cBhvr>
                                    </p:animEffect>
                                  </p:childTnLst>
                                  <p:subTnLst>
                                    <p:audio>
                                      <p:cMediaNode>
                                        <p:cTn display="0" masterRel="sameClick">
                                          <p:stCondLst>
                                            <p:cond evt="begin" delay="0">
                                              <p:tn val="118"/>
                                            </p:cond>
                                          </p:stCondLst>
                                          <p:endCondLst>
                                            <p:cond evt="onStopAudio" delay="0">
                                              <p:tgtEl>
                                                <p:sldTgt/>
                                              </p:tgtEl>
                                            </p:cond>
                                          </p:endCondLst>
                                        </p:cTn>
                                        <p:tgtEl>
                                          <p:sndTgt r:embed="rId2" name="camera.wav"/>
                                        </p:tgtEl>
                                      </p:cMediaNode>
                                    </p:audio>
                                  </p:subTnLst>
                                </p:cTn>
                              </p:par>
                            </p:childTnLst>
                          </p:cTn>
                        </p:par>
                        <p:par>
                          <p:cTn id="121" fill="hold">
                            <p:stCondLst>
                              <p:cond delay="1500"/>
                            </p:stCondLst>
                            <p:childTnLst>
                              <p:par>
                                <p:cTn id="122" presetID="4" presetClass="entr" presetSubtype="16" fill="hold" grpId="0" nodeType="afterEffect">
                                  <p:stCondLst>
                                    <p:cond delay="0"/>
                                  </p:stCondLst>
                                  <p:childTnLst>
                                    <p:set>
                                      <p:cBhvr>
                                        <p:cTn id="123" dur="1" fill="hold">
                                          <p:stCondLst>
                                            <p:cond delay="0"/>
                                          </p:stCondLst>
                                        </p:cTn>
                                        <p:tgtEl>
                                          <p:spTgt spid="1207358"/>
                                        </p:tgtEl>
                                        <p:attrNameLst>
                                          <p:attrName>style.visibility</p:attrName>
                                        </p:attrNameLst>
                                      </p:cBhvr>
                                      <p:to>
                                        <p:strVal val="visible"/>
                                      </p:to>
                                    </p:set>
                                    <p:animEffect transition="in" filter="box(in)">
                                      <p:cBhvr>
                                        <p:cTn id="124" dur="500"/>
                                        <p:tgtEl>
                                          <p:spTgt spid="1207358"/>
                                        </p:tgtEl>
                                      </p:cBhvr>
                                    </p:animEffect>
                                  </p:childTnLst>
                                  <p:subTnLst>
                                    <p:audio>
                                      <p:cMediaNode>
                                        <p:cTn display="0" masterRel="sameClick">
                                          <p:stCondLst>
                                            <p:cond evt="begin" delay="0">
                                              <p:tn val="122"/>
                                            </p:cond>
                                          </p:stCondLst>
                                          <p:endCondLst>
                                            <p:cond evt="onStopAudio" delay="0">
                                              <p:tgtEl>
                                                <p:sldTgt/>
                                              </p:tgtEl>
                                            </p:cond>
                                          </p:endCondLst>
                                        </p:cTn>
                                        <p:tgtEl>
                                          <p:sndTgt r:embed="rId2" name="camera.wav"/>
                                        </p:tgtEl>
                                      </p:cMediaNode>
                                    </p:audio>
                                  </p:subTnLst>
                                </p:cTn>
                              </p:par>
                            </p:childTnLst>
                          </p:cTn>
                        </p:par>
                      </p:childTnLst>
                    </p:cTn>
                  </p:par>
                  <p:par>
                    <p:cTn id="125" fill="hold">
                      <p:stCondLst>
                        <p:cond delay="indefinite"/>
                      </p:stCondLst>
                      <p:childTnLst>
                        <p:par>
                          <p:cTn id="126" fill="hold">
                            <p:stCondLst>
                              <p:cond delay="0"/>
                            </p:stCondLst>
                            <p:childTnLst>
                              <p:par>
                                <p:cTn id="127" presetID="2" presetClass="entr" presetSubtype="4" fill="hold" nodeType="clickEffect">
                                  <p:stCondLst>
                                    <p:cond delay="0"/>
                                  </p:stCondLst>
                                  <p:childTnLst>
                                    <p:set>
                                      <p:cBhvr>
                                        <p:cTn id="128" dur="1" fill="hold">
                                          <p:stCondLst>
                                            <p:cond delay="0"/>
                                          </p:stCondLst>
                                        </p:cTn>
                                        <p:tgtEl>
                                          <p:spTgt spid="1207298">
                                            <p:txEl>
                                              <p:pRg st="12" end="12"/>
                                            </p:txEl>
                                          </p:spTgt>
                                        </p:tgtEl>
                                        <p:attrNameLst>
                                          <p:attrName>style.visibility</p:attrName>
                                        </p:attrNameLst>
                                      </p:cBhvr>
                                      <p:to>
                                        <p:strVal val="visible"/>
                                      </p:to>
                                    </p:set>
                                    <p:anim calcmode="lin" valueType="num">
                                      <p:cBhvr additive="base">
                                        <p:cTn id="129" dur="500" fill="hold"/>
                                        <p:tgtEl>
                                          <p:spTgt spid="1207298">
                                            <p:txEl>
                                              <p:pRg st="12" end="12"/>
                                            </p:txEl>
                                          </p:spTgt>
                                        </p:tgtEl>
                                        <p:attrNameLst>
                                          <p:attrName>ppt_x</p:attrName>
                                        </p:attrNameLst>
                                      </p:cBhvr>
                                      <p:tavLst>
                                        <p:tav tm="0">
                                          <p:val>
                                            <p:strVal val="#ppt_x"/>
                                          </p:val>
                                        </p:tav>
                                        <p:tav tm="100000">
                                          <p:val>
                                            <p:strVal val="#ppt_x"/>
                                          </p:val>
                                        </p:tav>
                                      </p:tavLst>
                                    </p:anim>
                                    <p:anim calcmode="lin" valueType="num">
                                      <p:cBhvr additive="base">
                                        <p:cTn id="130" dur="500" fill="hold"/>
                                        <p:tgtEl>
                                          <p:spTgt spid="1207298">
                                            <p:txEl>
                                              <p:pRg st="12" end="1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27"/>
                                            </p:cond>
                                          </p:stCondLst>
                                          <p:endCondLst>
                                            <p:cond evt="onStopAudio" delay="0">
                                              <p:tgtEl>
                                                <p:sldTgt/>
                                              </p:tgtEl>
                                            </p:cond>
                                          </p:endCondLst>
                                        </p:cTn>
                                        <p:tgtEl>
                                          <p:sndTgt r:embed="rId2" name="camera.wav"/>
                                        </p:tgtEl>
                                      </p:cMediaNode>
                                    </p:audio>
                                  </p:subTnLst>
                                </p:cTn>
                              </p:par>
                            </p:childTnLst>
                          </p:cTn>
                        </p:par>
                        <p:par>
                          <p:cTn id="131" fill="hold">
                            <p:stCondLst>
                              <p:cond delay="500"/>
                            </p:stCondLst>
                            <p:childTnLst>
                              <p:par>
                                <p:cTn id="132" presetID="4" presetClass="entr" presetSubtype="16" fill="hold" grpId="0" nodeType="afterEffect">
                                  <p:stCondLst>
                                    <p:cond delay="0"/>
                                  </p:stCondLst>
                                  <p:childTnLst>
                                    <p:set>
                                      <p:cBhvr>
                                        <p:cTn id="133" dur="1" fill="hold">
                                          <p:stCondLst>
                                            <p:cond delay="0"/>
                                          </p:stCondLst>
                                        </p:cTn>
                                        <p:tgtEl>
                                          <p:spTgt spid="1207359"/>
                                        </p:tgtEl>
                                        <p:attrNameLst>
                                          <p:attrName>style.visibility</p:attrName>
                                        </p:attrNameLst>
                                      </p:cBhvr>
                                      <p:to>
                                        <p:strVal val="visible"/>
                                      </p:to>
                                    </p:set>
                                    <p:animEffect transition="in" filter="box(in)">
                                      <p:cBhvr>
                                        <p:cTn id="134" dur="500"/>
                                        <p:tgtEl>
                                          <p:spTgt spid="1207359"/>
                                        </p:tgtEl>
                                      </p:cBhvr>
                                    </p:animEffect>
                                  </p:childTnLst>
                                  <p:subTnLst>
                                    <p:audio>
                                      <p:cMediaNode>
                                        <p:cTn display="0" masterRel="sameClick">
                                          <p:stCondLst>
                                            <p:cond evt="begin" delay="0">
                                              <p:tn val="132"/>
                                            </p:cond>
                                          </p:stCondLst>
                                          <p:endCondLst>
                                            <p:cond evt="onStopAudio" delay="0">
                                              <p:tgtEl>
                                                <p:sldTgt/>
                                              </p:tgtEl>
                                            </p:cond>
                                          </p:endCondLst>
                                        </p:cTn>
                                        <p:tgtEl>
                                          <p:sndTgt r:embed="rId2" name="camera.wav"/>
                                        </p:tgtEl>
                                      </p:cMediaNode>
                                    </p:audio>
                                  </p:sub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1207298">
                                            <p:txEl>
                                              <p:pRg st="13" end="13"/>
                                            </p:txEl>
                                          </p:spTgt>
                                        </p:tgtEl>
                                        <p:attrNameLst>
                                          <p:attrName>style.visibility</p:attrName>
                                        </p:attrNameLst>
                                      </p:cBhvr>
                                      <p:to>
                                        <p:strVal val="visible"/>
                                      </p:to>
                                    </p:set>
                                    <p:anim calcmode="lin" valueType="num">
                                      <p:cBhvr additive="base">
                                        <p:cTn id="139" dur="500" fill="hold"/>
                                        <p:tgtEl>
                                          <p:spTgt spid="1207298">
                                            <p:txEl>
                                              <p:pRg st="13" end="13"/>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1207298">
                                            <p:txEl>
                                              <p:pRg st="13" end="1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37"/>
                                            </p:cond>
                                          </p:stCondLst>
                                          <p:endCondLst>
                                            <p:cond evt="onStopAudio" delay="0">
                                              <p:tgtEl>
                                                <p:sldTgt/>
                                              </p:tgtEl>
                                            </p:cond>
                                          </p:endCondLst>
                                        </p:cTn>
                                        <p:tgtEl>
                                          <p:sndTgt r:embed="rId2" name="camera.wav"/>
                                        </p:tgtEl>
                                      </p:cMediaNode>
                                    </p:audio>
                                  </p:subTnLst>
                                </p:cTn>
                              </p:par>
                              <p:par>
                                <p:cTn id="141" presetID="2" presetClass="entr" presetSubtype="4" fill="hold" nodeType="withEffect">
                                  <p:stCondLst>
                                    <p:cond delay="0"/>
                                  </p:stCondLst>
                                  <p:childTnLst>
                                    <p:set>
                                      <p:cBhvr>
                                        <p:cTn id="142" dur="1" fill="hold">
                                          <p:stCondLst>
                                            <p:cond delay="0"/>
                                          </p:stCondLst>
                                        </p:cTn>
                                        <p:tgtEl>
                                          <p:spTgt spid="1207298">
                                            <p:txEl>
                                              <p:pRg st="14" end="14"/>
                                            </p:txEl>
                                          </p:spTgt>
                                        </p:tgtEl>
                                        <p:attrNameLst>
                                          <p:attrName>style.visibility</p:attrName>
                                        </p:attrNameLst>
                                      </p:cBhvr>
                                      <p:to>
                                        <p:strVal val="visible"/>
                                      </p:to>
                                    </p:set>
                                    <p:anim calcmode="lin" valueType="num">
                                      <p:cBhvr additive="base">
                                        <p:cTn id="143" dur="500" fill="hold"/>
                                        <p:tgtEl>
                                          <p:spTgt spid="1207298">
                                            <p:txEl>
                                              <p:pRg st="14" end="14"/>
                                            </p:txEl>
                                          </p:spTgt>
                                        </p:tgtEl>
                                        <p:attrNameLst>
                                          <p:attrName>ppt_x</p:attrName>
                                        </p:attrNameLst>
                                      </p:cBhvr>
                                      <p:tavLst>
                                        <p:tav tm="0">
                                          <p:val>
                                            <p:strVal val="#ppt_x"/>
                                          </p:val>
                                        </p:tav>
                                        <p:tav tm="100000">
                                          <p:val>
                                            <p:strVal val="#ppt_x"/>
                                          </p:val>
                                        </p:tav>
                                      </p:tavLst>
                                    </p:anim>
                                    <p:anim calcmode="lin" valueType="num">
                                      <p:cBhvr additive="base">
                                        <p:cTn id="144" dur="500" fill="hold"/>
                                        <p:tgtEl>
                                          <p:spTgt spid="1207298">
                                            <p:txEl>
                                              <p:pRg st="14" end="1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41"/>
                                            </p:cond>
                                          </p:stCondLst>
                                          <p:endCondLst>
                                            <p:cond evt="onStopAudio" delay="0">
                                              <p:tgtEl>
                                                <p:sldTgt/>
                                              </p:tgtEl>
                                            </p:cond>
                                          </p:endCondLst>
                                        </p:cTn>
                                        <p:tgtEl>
                                          <p:sndTgt r:embed="rId2" name="camera.wav"/>
                                        </p:tgtEl>
                                      </p:cMediaNode>
                                    </p:audio>
                                  </p:subTnLst>
                                </p:cTn>
                              </p:par>
                            </p:childTnLst>
                          </p:cTn>
                        </p:par>
                      </p:childTnLst>
                    </p:cTn>
                  </p:par>
                  <p:par>
                    <p:cTn id="145" fill="hold">
                      <p:stCondLst>
                        <p:cond delay="indefinite"/>
                      </p:stCondLst>
                      <p:childTnLst>
                        <p:par>
                          <p:cTn id="146" fill="hold">
                            <p:stCondLst>
                              <p:cond delay="0"/>
                            </p:stCondLst>
                            <p:childTnLst>
                              <p:par>
                                <p:cTn id="147" presetID="4" presetClass="entr" presetSubtype="32" fill="hold" grpId="0" nodeType="clickEffect">
                                  <p:stCondLst>
                                    <p:cond delay="0"/>
                                  </p:stCondLst>
                                  <p:childTnLst>
                                    <p:set>
                                      <p:cBhvr>
                                        <p:cTn id="148" dur="1" fill="hold">
                                          <p:stCondLst>
                                            <p:cond delay="0"/>
                                          </p:stCondLst>
                                        </p:cTn>
                                        <p:tgtEl>
                                          <p:spTgt spid="1207360"/>
                                        </p:tgtEl>
                                        <p:attrNameLst>
                                          <p:attrName>style.visibility</p:attrName>
                                        </p:attrNameLst>
                                      </p:cBhvr>
                                      <p:to>
                                        <p:strVal val="visible"/>
                                      </p:to>
                                    </p:set>
                                    <p:animEffect transition="in" filter="box(out)">
                                      <p:cBhvr>
                                        <p:cTn id="149" dur="500"/>
                                        <p:tgtEl>
                                          <p:spTgt spid="1207360"/>
                                        </p:tgtEl>
                                      </p:cBhvr>
                                    </p:animEffect>
                                  </p:childTnLst>
                                  <p:subTnLst>
                                    <p:audio>
                                      <p:cMediaNode>
                                        <p:cTn display="0" masterRel="sameClick">
                                          <p:stCondLst>
                                            <p:cond evt="begin" delay="0">
                                              <p:tn val="147"/>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7338" grpId="0" animBg="1"/>
      <p:bldP spid="1207343" grpId="0"/>
      <p:bldP spid="1207344" grpId="0"/>
      <p:bldP spid="1207345" grpId="0"/>
      <p:bldP spid="1207346" grpId="0"/>
      <p:bldP spid="1207347" grpId="0"/>
      <p:bldP spid="1207348" grpId="0"/>
      <p:bldP spid="1207349" grpId="0"/>
      <p:bldP spid="1207350" grpId="0"/>
      <p:bldP spid="1207351" grpId="0"/>
      <p:bldP spid="1207352" grpId="0"/>
      <p:bldP spid="1207353" grpId="0"/>
      <p:bldP spid="1207354" grpId="0"/>
      <p:bldP spid="1207355" grpId="0" animBg="1" autoUpdateAnimBg="0"/>
      <p:bldP spid="1207356" grpId="0" animBg="1"/>
      <p:bldP spid="1207357" grpId="0" animBg="1"/>
      <p:bldP spid="1207358" grpId="0" animBg="1"/>
      <p:bldP spid="1207359" grpId="0" animBg="1"/>
      <p:bldP spid="1207360" grpId="0" animBg="1"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413" name="Text Box 93"/>
          <p:cNvSpPr txBox="1">
            <a:spLocks noChangeArrowheads="1"/>
          </p:cNvSpPr>
          <p:nvPr/>
        </p:nvSpPr>
        <p:spPr bwMode="auto">
          <a:xfrm>
            <a:off x="623913" y="188913"/>
            <a:ext cx="3671887" cy="457200"/>
          </a:xfrm>
          <a:prstGeom prst="rect">
            <a:avLst/>
          </a:prstGeom>
          <a:noFill/>
          <a:ln w="9525">
            <a:noFill/>
            <a:miter lim="800000"/>
          </a:ln>
          <a:effectLst/>
        </p:spPr>
        <p:txBody>
          <a:bodyPr>
            <a:spAutoFit/>
          </a:bodyPr>
          <a:lstStyle/>
          <a:p>
            <a:pPr>
              <a:lnSpc>
                <a:spcPct val="100000"/>
              </a:lnSpc>
              <a:spcBef>
                <a:spcPct val="0"/>
              </a:spcBef>
              <a:buFont typeface="Wingdings" panose="05000000000000000000" pitchFamily="2" charset="2"/>
              <a:buChar char="Ø"/>
            </a:pPr>
            <a:r>
              <a:rPr lang="en-US" altLang="zh-CN" dirty="0">
                <a:solidFill>
                  <a:srgbClr val="CC0099"/>
                </a:solidFill>
                <a:effectLst>
                  <a:outerShdw blurRad="38100" dist="38100" dir="2700000" algn="tl">
                    <a:srgbClr val="000000"/>
                  </a:outerShdw>
                </a:effectLst>
                <a:latin typeface="+mn-lt"/>
                <a:ea typeface="楷体" panose="02010609060101010101" pitchFamily="49" charset="-122"/>
              </a:rPr>
              <a:t> </a:t>
            </a:r>
            <a:r>
              <a:rPr lang="zh-CN" altLang="en-US" dirty="0">
                <a:solidFill>
                  <a:srgbClr val="CC0099"/>
                </a:solidFill>
                <a:effectLst>
                  <a:outerShdw blurRad="38100" dist="38100" dir="2700000" algn="tl">
                    <a:srgbClr val="000000"/>
                  </a:outerShdw>
                </a:effectLst>
                <a:latin typeface="+mn-lt"/>
                <a:ea typeface="楷体" panose="02010609060101010101" pitchFamily="49" charset="-122"/>
              </a:rPr>
              <a:t>指针型参数常态的使用</a:t>
            </a:r>
            <a:r>
              <a:rPr lang="zh-CN" altLang="en-US" dirty="0">
                <a:effectLst>
                  <a:outerShdw blurRad="38100" dist="38100" dir="2700000" algn="tl">
                    <a:srgbClr val="FFFFFF"/>
                  </a:outerShdw>
                </a:effectLst>
                <a:latin typeface="+mn-lt"/>
                <a:ea typeface="楷体" panose="02010609060101010101" pitchFamily="49" charset="-122"/>
              </a:rPr>
              <a:t> </a:t>
            </a:r>
            <a:endParaRPr lang="zh-CN" altLang="en-US" dirty="0">
              <a:effectLst>
                <a:outerShdw blurRad="38100" dist="38100" dir="2700000" algn="tl">
                  <a:srgbClr val="FFFFFF"/>
                </a:outerShdw>
              </a:effectLst>
              <a:latin typeface="+mn-lt"/>
              <a:ea typeface="楷体" panose="02010609060101010101" pitchFamily="49" charset="-122"/>
            </a:endParaRPr>
          </a:p>
        </p:txBody>
      </p:sp>
      <p:sp>
        <p:nvSpPr>
          <p:cNvPr id="1208414" name="Rectangle 94"/>
          <p:cNvSpPr>
            <a:spLocks noChangeArrowheads="1"/>
          </p:cNvSpPr>
          <p:nvPr/>
        </p:nvSpPr>
        <p:spPr bwMode="auto">
          <a:xfrm>
            <a:off x="545802" y="620688"/>
            <a:ext cx="11166821" cy="830997"/>
          </a:xfrm>
          <a:prstGeom prst="rect">
            <a:avLst/>
          </a:prstGeom>
          <a:noFill/>
          <a:ln w="9525" algn="ctr">
            <a:noFill/>
            <a:miter lim="800000"/>
          </a:ln>
          <a:effectLst/>
        </p:spPr>
        <p:txBody>
          <a:bodyPr wrap="square" anchor="ctr">
            <a:spAutoFit/>
          </a:bodyPr>
          <a:lstStyle/>
          <a:p>
            <a:pPr>
              <a:lnSpc>
                <a:spcPct val="100000"/>
              </a:lnSpc>
              <a:spcBef>
                <a:spcPct val="0"/>
              </a:spcBef>
            </a:pPr>
            <a:r>
              <a:rPr lang="en-US" altLang="zh-CN" b="0" dirty="0">
                <a:effectLst/>
                <a:latin typeface="+mn-lt"/>
                <a:ea typeface="楷体" panose="02010609060101010101" pitchFamily="49" charset="-122"/>
              </a:rPr>
              <a:t>         </a:t>
            </a:r>
            <a:r>
              <a:rPr lang="zh-CN" altLang="en-US" dirty="0">
                <a:solidFill>
                  <a:srgbClr val="FF3399"/>
                </a:solidFill>
                <a:effectLst>
                  <a:outerShdw blurRad="38100" dist="38100" dir="2700000" algn="tl">
                    <a:srgbClr val="000000"/>
                  </a:outerShdw>
                </a:effectLst>
                <a:latin typeface="+mn-lt"/>
                <a:ea typeface="楷体" panose="02010609060101010101" pitchFamily="49" charset="-122"/>
              </a:rPr>
              <a:t>两种含义：</a:t>
            </a:r>
            <a:r>
              <a:rPr lang="zh-CN" altLang="en-US" dirty="0">
                <a:effectLst>
                  <a:outerShdw blurRad="38100" dist="38100" dir="2700000" algn="tl">
                    <a:srgbClr val="FFFFFF"/>
                  </a:outerShdw>
                </a:effectLst>
                <a:latin typeface="+mn-lt"/>
                <a:ea typeface="楷体" panose="02010609060101010101" pitchFamily="49" charset="-122"/>
              </a:rPr>
              <a:t>一是指形参指针本身是常态，一是指形参指针所指向的内存单元是常态。这两种含义在定义时的格式是有差别的。 </a:t>
            </a:r>
            <a:endParaRPr lang="zh-CN" altLang="en-US" dirty="0">
              <a:effectLst>
                <a:outerShdw blurRad="38100" dist="38100" dir="2700000" algn="tl">
                  <a:srgbClr val="FFFFFF"/>
                </a:outerShdw>
              </a:effectLst>
              <a:latin typeface="+mn-lt"/>
              <a:ea typeface="楷体" panose="02010609060101010101" pitchFamily="49" charset="-122"/>
            </a:endParaRPr>
          </a:p>
        </p:txBody>
      </p:sp>
      <p:sp>
        <p:nvSpPr>
          <p:cNvPr id="1208415" name="Rectangle 95" descr="信纸"/>
          <p:cNvSpPr>
            <a:spLocks noChangeArrowheads="1"/>
          </p:cNvSpPr>
          <p:nvPr/>
        </p:nvSpPr>
        <p:spPr bwMode="auto">
          <a:xfrm>
            <a:off x="1398165" y="1685503"/>
            <a:ext cx="3816350" cy="2247900"/>
          </a:xfrm>
          <a:prstGeom prst="rect">
            <a:avLst/>
          </a:prstGeom>
          <a:blipFill dpi="0" rotWithShape="1">
            <a:blip r:embed="rId1" cstate="print"/>
            <a:srcRect/>
            <a:tile tx="0" ty="0" sx="100000" sy="100000" flip="none" algn="tl"/>
          </a:blipFill>
          <a:ln w="38100" algn="ctr">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spAutoFit/>
          </a:bodyPr>
          <a:lstStyle/>
          <a:p>
            <a:pPr indent="266700"/>
            <a:r>
              <a:rPr lang="en-US" altLang="zh-CN" dirty="0">
                <a:effectLst>
                  <a:outerShdw blurRad="38100" dist="38100" dir="2700000" algn="tl">
                    <a:srgbClr val="FFFFFF"/>
                  </a:outerShdw>
                </a:effectLst>
              </a:rPr>
              <a:t>void </a:t>
            </a:r>
            <a:r>
              <a:rPr lang="en-US" altLang="zh-CN" dirty="0" err="1">
                <a:effectLst>
                  <a:outerShdw blurRad="38100" dist="38100" dir="2700000" algn="tl">
                    <a:srgbClr val="FFFFFF"/>
                  </a:outerShdw>
                </a:effectLst>
              </a:rPr>
              <a:t>func</a:t>
            </a:r>
            <a:r>
              <a:rPr lang="en-US" altLang="zh-CN" dirty="0">
                <a:effectLst>
                  <a:outerShdw blurRad="38100" dist="38100" dir="2700000" algn="tl">
                    <a:srgbClr val="FFFFFF"/>
                  </a:outerShdw>
                </a:effectLst>
              </a:rPr>
              <a:t> (</a:t>
            </a:r>
            <a:r>
              <a:rPr lang="en-US" altLang="zh-CN" dirty="0">
                <a:solidFill>
                  <a:srgbClr val="FF3300"/>
                </a:solidFill>
                <a:effectLst>
                  <a:outerShdw blurRad="38100" dist="38100" dir="2700000" algn="tl">
                    <a:srgbClr val="000000"/>
                  </a:outerShdw>
                </a:effectLst>
              </a:rPr>
              <a:t>const</a:t>
            </a:r>
            <a:r>
              <a:rPr lang="en-US" altLang="zh-CN" dirty="0">
                <a:effectLst>
                  <a:outerShdw blurRad="38100" dist="38100" dir="2700000" algn="tl">
                    <a:srgbClr val="FFFFFF"/>
                  </a:outerShdw>
                </a:effectLst>
              </a:rPr>
              <a:t>  </a:t>
            </a:r>
            <a:r>
              <a:rPr lang="en-US" altLang="zh-CN" dirty="0" err="1">
                <a:effectLst>
                  <a:outerShdw blurRad="38100" dist="38100" dir="2700000" algn="tl">
                    <a:srgbClr val="FFFFFF"/>
                  </a:outerShdw>
                </a:effectLst>
              </a:rPr>
              <a:t>int</a:t>
            </a:r>
            <a:r>
              <a:rPr lang="en-US" altLang="zh-CN" dirty="0">
                <a:effectLst>
                  <a:outerShdw blurRad="38100" dist="38100" dir="2700000" algn="tl">
                    <a:srgbClr val="FFFFFF"/>
                  </a:outerShdw>
                </a:effectLst>
              </a:rPr>
              <a:t> *p)</a:t>
            </a:r>
            <a:endParaRPr lang="en-US" altLang="zh-CN" dirty="0">
              <a:effectLst>
                <a:outerShdw blurRad="38100" dist="38100" dir="2700000" algn="tl">
                  <a:srgbClr val="FFFFFF"/>
                </a:outerShdw>
              </a:effectLst>
            </a:endParaRPr>
          </a:p>
          <a:p>
            <a:pPr indent="266700"/>
            <a:r>
              <a:rPr lang="en-US" altLang="zh-CN" dirty="0">
                <a:effectLst>
                  <a:outerShdw blurRad="38100" dist="38100" dir="2700000" algn="tl">
                    <a:srgbClr val="FFFFFF"/>
                  </a:outerShdw>
                </a:effectLst>
              </a:rPr>
              <a:t>{</a:t>
            </a:r>
            <a:endParaRPr lang="en-US" altLang="zh-CN" dirty="0">
              <a:effectLst>
                <a:outerShdw blurRad="38100" dist="38100" dir="2700000" algn="tl">
                  <a:srgbClr val="FFFFFF"/>
                </a:outerShdw>
              </a:effectLst>
            </a:endParaRPr>
          </a:p>
          <a:p>
            <a:pPr indent="266700"/>
            <a:r>
              <a:rPr lang="en-US" altLang="zh-CN" dirty="0">
                <a:effectLst>
                  <a:outerShdw blurRad="38100" dist="38100" dir="2700000" algn="tl">
                    <a:srgbClr val="FFFFFF"/>
                  </a:outerShdw>
                </a:effectLst>
              </a:rPr>
              <a:t>  </a:t>
            </a:r>
            <a:r>
              <a:rPr lang="en-US" altLang="zh-CN" dirty="0" err="1">
                <a:effectLst>
                  <a:outerShdw blurRad="38100" dist="38100" dir="2700000" algn="tl">
                    <a:srgbClr val="FFFFFF"/>
                  </a:outerShdw>
                </a:effectLst>
              </a:rPr>
              <a:t>int</a:t>
            </a:r>
            <a:r>
              <a:rPr lang="en-US" altLang="zh-CN" dirty="0">
                <a:effectLst>
                  <a:outerShdw blurRad="38100" dist="38100" dir="2700000" algn="tl">
                    <a:srgbClr val="FFFFFF"/>
                  </a:outerShdw>
                </a:effectLst>
              </a:rPr>
              <a:t> a[10];</a:t>
            </a:r>
            <a:endParaRPr lang="en-US" altLang="zh-CN" dirty="0">
              <a:effectLst>
                <a:outerShdw blurRad="38100" dist="38100" dir="2700000" algn="tl">
                  <a:srgbClr val="FFFFFF"/>
                </a:outerShdw>
              </a:effectLst>
            </a:endParaRPr>
          </a:p>
          <a:p>
            <a:pPr indent="266700"/>
            <a:r>
              <a:rPr lang="en-US" altLang="zh-CN" dirty="0">
                <a:effectLst>
                  <a:outerShdw blurRad="38100" dist="38100" dir="2700000" algn="tl">
                    <a:srgbClr val="FFFFFF"/>
                  </a:outerShdw>
                </a:effectLst>
              </a:rPr>
              <a:t>  *p = 5;    </a:t>
            </a:r>
            <a:r>
              <a:rPr lang="en-US" altLang="zh-CN" sz="2000" dirty="0">
                <a:solidFill>
                  <a:srgbClr val="FF3399"/>
                </a:solidFill>
                <a:effectLst>
                  <a:outerShdw blurRad="38100" dist="38100" dir="2700000" algn="tl">
                    <a:srgbClr val="000000"/>
                  </a:outerShdw>
                </a:effectLst>
                <a:latin typeface="+mn-lt"/>
                <a:ea typeface="楷体" panose="02010609060101010101" pitchFamily="49" charset="-122"/>
              </a:rPr>
              <a:t>//</a:t>
            </a:r>
            <a:r>
              <a:rPr lang="zh-CN" altLang="en-US" sz="2000" dirty="0">
                <a:solidFill>
                  <a:srgbClr val="FF3399"/>
                </a:solidFill>
                <a:effectLst>
                  <a:outerShdw blurRad="38100" dist="38100" dir="2700000" algn="tl">
                    <a:srgbClr val="000000"/>
                  </a:outerShdw>
                </a:effectLst>
                <a:latin typeface="+mn-lt"/>
                <a:ea typeface="楷体" panose="02010609060101010101" pitchFamily="49" charset="-122"/>
              </a:rPr>
              <a:t>将引起编译错</a:t>
            </a:r>
            <a:endParaRPr lang="zh-CN" altLang="en-US" sz="2000" dirty="0">
              <a:solidFill>
                <a:srgbClr val="FF3399"/>
              </a:solidFill>
              <a:effectLst>
                <a:outerShdw blurRad="38100" dist="38100" dir="2700000" algn="tl">
                  <a:srgbClr val="000000"/>
                </a:outerShdw>
              </a:effectLst>
              <a:latin typeface="+mn-lt"/>
              <a:ea typeface="楷体" panose="02010609060101010101" pitchFamily="49" charset="-122"/>
            </a:endParaRPr>
          </a:p>
          <a:p>
            <a:pPr indent="266700"/>
            <a:r>
              <a:rPr lang="zh-CN" altLang="en-US" dirty="0">
                <a:effectLst>
                  <a:outerShdw blurRad="38100" dist="38100" dir="2700000" algn="tl">
                    <a:srgbClr val="FFFFFF"/>
                  </a:outerShdw>
                </a:effectLst>
              </a:rPr>
              <a:t>   </a:t>
            </a:r>
            <a:r>
              <a:rPr lang="en-US" altLang="zh-CN" dirty="0">
                <a:effectLst>
                  <a:outerShdw blurRad="38100" dist="38100" dir="2700000" algn="tl">
                    <a:srgbClr val="FFFFFF"/>
                  </a:outerShdw>
                </a:effectLst>
              </a:rPr>
              <a:t>p = a;     </a:t>
            </a:r>
            <a:r>
              <a:rPr lang="en-US" altLang="zh-CN" sz="20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dirty="0">
                <a:solidFill>
                  <a:schemeClr val="accent2"/>
                </a:solidFill>
                <a:effectLst>
                  <a:outerShdw blurRad="38100" dist="38100" dir="2700000" algn="tl">
                    <a:srgbClr val="000000"/>
                  </a:outerShdw>
                </a:effectLst>
                <a:latin typeface="+mn-lt"/>
                <a:ea typeface="楷体" panose="02010609060101010101" pitchFamily="49" charset="-122"/>
              </a:rPr>
              <a:t>正确</a:t>
            </a:r>
            <a:endParaRPr lang="zh-CN" altLang="en-US" sz="2000" dirty="0">
              <a:solidFill>
                <a:schemeClr val="accent2"/>
              </a:solidFill>
              <a:effectLst>
                <a:outerShdw blurRad="38100" dist="38100" dir="2700000" algn="tl">
                  <a:srgbClr val="000000"/>
                </a:outerShdw>
              </a:effectLst>
              <a:latin typeface="+mn-lt"/>
              <a:ea typeface="楷体" panose="02010609060101010101" pitchFamily="49" charset="-122"/>
            </a:endParaRPr>
          </a:p>
          <a:p>
            <a:pPr indent="266700"/>
            <a:r>
              <a:rPr lang="en-US" altLang="zh-CN" dirty="0">
                <a:effectLst>
                  <a:outerShdw blurRad="38100" dist="38100" dir="2700000" algn="tl">
                    <a:srgbClr val="FFFFFF"/>
                  </a:outerShdw>
                </a:effectLst>
              </a:rPr>
              <a:t>}</a:t>
            </a:r>
            <a:endParaRPr lang="en-US" altLang="zh-CN" dirty="0">
              <a:effectLst>
                <a:outerShdw blurRad="38100" dist="38100" dir="2700000" algn="tl">
                  <a:srgbClr val="FFFFFF"/>
                </a:outerShdw>
              </a:effectLst>
            </a:endParaRPr>
          </a:p>
        </p:txBody>
      </p:sp>
      <p:sp>
        <p:nvSpPr>
          <p:cNvPr id="1208416" name="AutoShape 96"/>
          <p:cNvSpPr>
            <a:spLocks noChangeArrowheads="1"/>
          </p:cNvSpPr>
          <p:nvPr/>
        </p:nvSpPr>
        <p:spPr bwMode="auto">
          <a:xfrm>
            <a:off x="5780375" y="2276872"/>
            <a:ext cx="2394224" cy="720725"/>
          </a:xfrm>
          <a:prstGeom prst="wedgeRoundRectCallout">
            <a:avLst>
              <a:gd name="adj1" fmla="val -141941"/>
              <a:gd name="adj2" fmla="val -85112"/>
              <a:gd name="adj3" fmla="val 16667"/>
            </a:avLst>
          </a:prstGeom>
          <a:gradFill flip="none" rotWithShape="1">
            <a:gsLst>
              <a:gs pos="0">
                <a:srgbClr val="00FFFF"/>
              </a:gs>
              <a:gs pos="100000">
                <a:schemeClr val="bg1"/>
              </a:gs>
            </a:gsLst>
            <a:lin ang="10800000" scaled="1"/>
            <a:tileRect/>
          </a:gradFill>
          <a:ln w="19050" algn="ctr">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nchorCtr="0"/>
          <a:lstStyle/>
          <a:p>
            <a:pPr>
              <a:spcBef>
                <a:spcPts val="0"/>
              </a:spcBef>
            </a:pPr>
            <a:r>
              <a:rPr lang="zh-CN" altLang="en-US" sz="2000" dirty="0">
                <a:solidFill>
                  <a:srgbClr val="CC0099"/>
                </a:solidFill>
                <a:effectLst>
                  <a:outerShdw blurRad="38100" dist="38100" dir="2700000" algn="tl">
                    <a:srgbClr val="000000"/>
                  </a:outerShdw>
                </a:effectLst>
                <a:latin typeface="+mn-lt"/>
                <a:ea typeface="楷体" panose="02010609060101010101" pitchFamily="49" charset="-122"/>
              </a:rPr>
              <a:t>参数指针所指向的内存单元是常态的</a:t>
            </a:r>
            <a:r>
              <a:rPr lang="zh-CN" altLang="en-US" dirty="0">
                <a:solidFill>
                  <a:srgbClr val="CC0099"/>
                </a:solidFill>
                <a:effectLst>
                  <a:outerShdw blurRad="38100" dist="38100" dir="2700000" algn="tl">
                    <a:srgbClr val="000000"/>
                  </a:outerShdw>
                </a:effectLst>
                <a:latin typeface="+mn-lt"/>
                <a:ea typeface="楷体" panose="02010609060101010101" pitchFamily="49" charset="-122"/>
              </a:rPr>
              <a:t> </a:t>
            </a:r>
            <a:endParaRPr lang="zh-CN" altLang="en-US" dirty="0">
              <a:solidFill>
                <a:srgbClr val="CC0099"/>
              </a:solidFill>
              <a:effectLst>
                <a:outerShdw blurRad="38100" dist="38100" dir="2700000" algn="tl">
                  <a:srgbClr val="000000"/>
                </a:outerShdw>
              </a:effectLst>
              <a:latin typeface="+mn-lt"/>
              <a:ea typeface="楷体" panose="02010609060101010101" pitchFamily="49" charset="-122"/>
            </a:endParaRPr>
          </a:p>
        </p:txBody>
      </p:sp>
      <p:sp>
        <p:nvSpPr>
          <p:cNvPr id="1208417" name="Rectangle 97" descr="信纸"/>
          <p:cNvSpPr>
            <a:spLocks noChangeArrowheads="1"/>
          </p:cNvSpPr>
          <p:nvPr/>
        </p:nvSpPr>
        <p:spPr bwMode="auto">
          <a:xfrm>
            <a:off x="4974579" y="4277444"/>
            <a:ext cx="3695700" cy="2247900"/>
          </a:xfrm>
          <a:prstGeom prst="rect">
            <a:avLst/>
          </a:prstGeom>
          <a:blipFill dpi="0" rotWithShape="1">
            <a:blip r:embed="rId1" cstate="print"/>
            <a:srcRect/>
            <a:tile tx="0" ty="0" sx="100000" sy="100000" flip="none" algn="tl"/>
          </a:blipFill>
          <a:ln w="38100" algn="ctr">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spAutoFit/>
          </a:bodyPr>
          <a:lstStyle/>
          <a:p>
            <a:pPr indent="266700"/>
            <a:r>
              <a:rPr lang="en-US" altLang="zh-CN" dirty="0">
                <a:effectLst>
                  <a:outerShdw blurRad="38100" dist="38100" dir="2700000" algn="tl">
                    <a:srgbClr val="FFFFFF"/>
                  </a:outerShdw>
                </a:effectLst>
              </a:rPr>
              <a:t>void </a:t>
            </a:r>
            <a:r>
              <a:rPr lang="en-US" altLang="zh-CN" dirty="0" err="1">
                <a:effectLst>
                  <a:outerShdw blurRad="38100" dist="38100" dir="2700000" algn="tl">
                    <a:srgbClr val="FFFFFF"/>
                  </a:outerShdw>
                </a:effectLst>
              </a:rPr>
              <a:t>func</a:t>
            </a:r>
            <a:r>
              <a:rPr lang="en-US" altLang="zh-CN" dirty="0">
                <a:effectLst>
                  <a:outerShdw blurRad="38100" dist="38100" dir="2700000" algn="tl">
                    <a:srgbClr val="FFFFFF"/>
                  </a:outerShdw>
                </a:effectLst>
              </a:rPr>
              <a:t> (</a:t>
            </a:r>
            <a:r>
              <a:rPr lang="en-US" altLang="zh-CN" dirty="0" err="1">
                <a:effectLst>
                  <a:outerShdw blurRad="38100" dist="38100" dir="2700000" algn="tl">
                    <a:srgbClr val="FFFFFF"/>
                  </a:outerShdw>
                </a:effectLst>
              </a:rPr>
              <a:t>int</a:t>
            </a:r>
            <a:r>
              <a:rPr lang="en-US" altLang="zh-CN" dirty="0">
                <a:effectLst>
                  <a:outerShdw blurRad="38100" dist="38100" dir="2700000" algn="tl">
                    <a:srgbClr val="FFFFFF"/>
                  </a:outerShdw>
                </a:effectLst>
              </a:rPr>
              <a:t> * </a:t>
            </a:r>
            <a:r>
              <a:rPr lang="en-US" altLang="zh-CN" dirty="0">
                <a:solidFill>
                  <a:srgbClr val="FF3300"/>
                </a:solidFill>
                <a:effectLst>
                  <a:outerShdw blurRad="38100" dist="38100" dir="2700000" algn="tl">
                    <a:srgbClr val="000000"/>
                  </a:outerShdw>
                </a:effectLst>
              </a:rPr>
              <a:t>const</a:t>
            </a:r>
            <a:r>
              <a:rPr lang="en-US" altLang="zh-CN" dirty="0">
                <a:effectLst>
                  <a:outerShdw blurRad="38100" dist="38100" dir="2700000" algn="tl">
                    <a:srgbClr val="FFFFFF"/>
                  </a:outerShdw>
                </a:effectLst>
              </a:rPr>
              <a:t>  p)</a:t>
            </a:r>
            <a:endParaRPr lang="en-US" altLang="zh-CN" dirty="0">
              <a:effectLst>
                <a:outerShdw blurRad="38100" dist="38100" dir="2700000" algn="tl">
                  <a:srgbClr val="FFFFFF"/>
                </a:outerShdw>
              </a:effectLst>
            </a:endParaRPr>
          </a:p>
          <a:p>
            <a:pPr indent="266700"/>
            <a:r>
              <a:rPr lang="en-US" altLang="zh-CN" dirty="0">
                <a:effectLst>
                  <a:outerShdw blurRad="38100" dist="38100" dir="2700000" algn="tl">
                    <a:srgbClr val="FFFFFF"/>
                  </a:outerShdw>
                </a:effectLst>
              </a:rPr>
              <a:t>{</a:t>
            </a:r>
            <a:endParaRPr lang="en-US" altLang="zh-CN" dirty="0">
              <a:effectLst>
                <a:outerShdw blurRad="38100" dist="38100" dir="2700000" algn="tl">
                  <a:srgbClr val="FFFFFF"/>
                </a:outerShdw>
              </a:effectLst>
            </a:endParaRPr>
          </a:p>
          <a:p>
            <a:pPr indent="266700"/>
            <a:r>
              <a:rPr lang="en-US" altLang="zh-CN" dirty="0">
                <a:effectLst>
                  <a:outerShdw blurRad="38100" dist="38100" dir="2700000" algn="tl">
                    <a:srgbClr val="FFFFFF"/>
                  </a:outerShdw>
                </a:effectLst>
              </a:rPr>
              <a:t>  </a:t>
            </a:r>
            <a:r>
              <a:rPr lang="en-US" altLang="zh-CN" dirty="0" err="1">
                <a:effectLst>
                  <a:outerShdw blurRad="38100" dist="38100" dir="2700000" algn="tl">
                    <a:srgbClr val="FFFFFF"/>
                  </a:outerShdw>
                </a:effectLst>
              </a:rPr>
              <a:t>int</a:t>
            </a:r>
            <a:r>
              <a:rPr lang="en-US" altLang="zh-CN" dirty="0">
                <a:effectLst>
                  <a:outerShdw blurRad="38100" dist="38100" dir="2700000" algn="tl">
                    <a:srgbClr val="FFFFFF"/>
                  </a:outerShdw>
                </a:effectLst>
              </a:rPr>
              <a:t> a[10];</a:t>
            </a:r>
            <a:endParaRPr lang="en-US" altLang="zh-CN" dirty="0">
              <a:effectLst>
                <a:outerShdw blurRad="38100" dist="38100" dir="2700000" algn="tl">
                  <a:srgbClr val="FFFFFF"/>
                </a:outerShdw>
              </a:effectLst>
            </a:endParaRPr>
          </a:p>
          <a:p>
            <a:pPr indent="266700"/>
            <a:r>
              <a:rPr lang="en-US" altLang="zh-CN" dirty="0">
                <a:effectLst>
                  <a:outerShdw blurRad="38100" dist="38100" dir="2700000" algn="tl">
                    <a:srgbClr val="FFFFFF"/>
                  </a:outerShdw>
                </a:effectLst>
              </a:rPr>
              <a:t>  *p = 5;   </a:t>
            </a:r>
            <a:r>
              <a:rPr lang="en-US" altLang="zh-CN" sz="20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dirty="0">
                <a:solidFill>
                  <a:schemeClr val="accent2"/>
                </a:solidFill>
                <a:effectLst>
                  <a:outerShdw blurRad="38100" dist="38100" dir="2700000" algn="tl">
                    <a:srgbClr val="000000"/>
                  </a:outerShdw>
                </a:effectLst>
                <a:latin typeface="+mn-lt"/>
                <a:ea typeface="楷体" panose="02010609060101010101" pitchFamily="49" charset="-122"/>
              </a:rPr>
              <a:t>正确</a:t>
            </a:r>
            <a:endParaRPr lang="zh-CN" altLang="en-US" sz="2000" dirty="0">
              <a:solidFill>
                <a:schemeClr val="accent2"/>
              </a:solidFill>
              <a:effectLst>
                <a:outerShdw blurRad="38100" dist="38100" dir="2700000" algn="tl">
                  <a:srgbClr val="000000"/>
                </a:outerShdw>
              </a:effectLst>
              <a:latin typeface="+mn-lt"/>
              <a:ea typeface="楷体" panose="02010609060101010101" pitchFamily="49" charset="-122"/>
            </a:endParaRPr>
          </a:p>
          <a:p>
            <a:pPr indent="266700"/>
            <a:r>
              <a:rPr lang="zh-CN" altLang="en-US" dirty="0">
                <a:effectLst>
                  <a:outerShdw blurRad="38100" dist="38100" dir="2700000" algn="tl">
                    <a:srgbClr val="FFFFFF"/>
                  </a:outerShdw>
                </a:effectLst>
              </a:rPr>
              <a:t>   </a:t>
            </a:r>
            <a:r>
              <a:rPr lang="en-US" altLang="zh-CN" dirty="0">
                <a:effectLst>
                  <a:outerShdw blurRad="38100" dist="38100" dir="2700000" algn="tl">
                    <a:srgbClr val="FFFFFF"/>
                  </a:outerShdw>
                </a:effectLst>
              </a:rPr>
              <a:t>p = a;    </a:t>
            </a:r>
            <a:r>
              <a:rPr lang="en-US" altLang="zh-CN" sz="2000" dirty="0">
                <a:solidFill>
                  <a:srgbClr val="FF3399"/>
                </a:solidFill>
                <a:effectLst>
                  <a:outerShdw blurRad="38100" dist="38100" dir="2700000" algn="tl">
                    <a:srgbClr val="000000"/>
                  </a:outerShdw>
                </a:effectLst>
                <a:latin typeface="+mn-lt"/>
                <a:ea typeface="楷体" panose="02010609060101010101" pitchFamily="49" charset="-122"/>
              </a:rPr>
              <a:t>//</a:t>
            </a:r>
            <a:r>
              <a:rPr lang="zh-CN" altLang="en-US" sz="2000" dirty="0">
                <a:solidFill>
                  <a:srgbClr val="FF3399"/>
                </a:solidFill>
                <a:effectLst>
                  <a:outerShdw blurRad="38100" dist="38100" dir="2700000" algn="tl">
                    <a:srgbClr val="000000"/>
                  </a:outerShdw>
                </a:effectLst>
                <a:latin typeface="+mn-lt"/>
                <a:ea typeface="楷体" panose="02010609060101010101" pitchFamily="49" charset="-122"/>
              </a:rPr>
              <a:t>将引起编译错</a:t>
            </a:r>
            <a:endParaRPr lang="zh-CN" altLang="en-US" sz="2000" dirty="0">
              <a:solidFill>
                <a:srgbClr val="FF3399"/>
              </a:solidFill>
              <a:effectLst>
                <a:outerShdw blurRad="38100" dist="38100" dir="2700000" algn="tl">
                  <a:srgbClr val="000000"/>
                </a:outerShdw>
              </a:effectLst>
              <a:latin typeface="+mn-lt"/>
              <a:ea typeface="楷体" panose="02010609060101010101" pitchFamily="49" charset="-122"/>
            </a:endParaRPr>
          </a:p>
          <a:p>
            <a:pPr indent="266700"/>
            <a:r>
              <a:rPr lang="en-US" altLang="zh-CN" dirty="0">
                <a:effectLst>
                  <a:outerShdw blurRad="38100" dist="38100" dir="2700000" algn="tl">
                    <a:srgbClr val="FFFFFF"/>
                  </a:outerShdw>
                </a:effectLst>
              </a:rPr>
              <a:t>}</a:t>
            </a:r>
            <a:endParaRPr lang="en-US" altLang="zh-CN" dirty="0">
              <a:effectLst>
                <a:outerShdw blurRad="38100" dist="38100" dir="2700000" algn="tl">
                  <a:srgbClr val="FFFFFF"/>
                </a:outerShdw>
              </a:effectLst>
            </a:endParaRPr>
          </a:p>
        </p:txBody>
      </p:sp>
      <p:sp>
        <p:nvSpPr>
          <p:cNvPr id="1208418" name="AutoShape 98"/>
          <p:cNvSpPr>
            <a:spLocks noChangeArrowheads="1"/>
          </p:cNvSpPr>
          <p:nvPr/>
        </p:nvSpPr>
        <p:spPr bwMode="auto">
          <a:xfrm>
            <a:off x="9408591" y="4940523"/>
            <a:ext cx="1727969" cy="720725"/>
          </a:xfrm>
          <a:prstGeom prst="wedgeRoundRectCallout">
            <a:avLst>
              <a:gd name="adj1" fmla="val -129231"/>
              <a:gd name="adj2" fmla="val -91630"/>
              <a:gd name="adj3" fmla="val 16667"/>
            </a:avLst>
          </a:prstGeom>
          <a:gradFill flip="none" rotWithShape="1">
            <a:gsLst>
              <a:gs pos="0">
                <a:srgbClr val="00FFFF"/>
              </a:gs>
              <a:gs pos="100000">
                <a:schemeClr val="bg1"/>
              </a:gs>
            </a:gsLst>
            <a:lin ang="10800000" scaled="1"/>
            <a:tileRect/>
          </a:gradFill>
          <a:ln w="19050" algn="ctr">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nchorCtr="0"/>
          <a:lstStyle/>
          <a:p>
            <a:pPr>
              <a:spcBef>
                <a:spcPts val="0"/>
              </a:spcBef>
            </a:pPr>
            <a:r>
              <a:rPr lang="zh-CN" altLang="en-US" sz="2000">
                <a:solidFill>
                  <a:srgbClr val="CC0099"/>
                </a:solidFill>
                <a:effectLst>
                  <a:outerShdw blurRad="38100" dist="38100" dir="2700000" algn="tl">
                    <a:srgbClr val="000000"/>
                  </a:outerShdw>
                </a:effectLst>
                <a:latin typeface="+mn-lt"/>
                <a:ea typeface="楷体" panose="02010609060101010101" pitchFamily="49" charset="-122"/>
              </a:rPr>
              <a:t>参数指针本身是常态的 </a:t>
            </a:r>
            <a:endParaRPr lang="zh-CN" altLang="en-US" sz="2000">
              <a:solidFill>
                <a:srgbClr val="CC0099"/>
              </a:solidFill>
              <a:effectLst>
                <a:outerShdw blurRad="38100" dist="38100" dir="2700000" algn="tl">
                  <a:srgbClr val="000000"/>
                </a:outerShdw>
              </a:effectLst>
              <a:latin typeface="+mn-lt"/>
              <a:ea typeface="楷体" panose="02010609060101010101" pitchFamily="49" charset="-122"/>
            </a:endParaRPr>
          </a:p>
        </p:txBody>
      </p:sp>
      <p:grpSp>
        <p:nvGrpSpPr>
          <p:cNvPr id="1208419" name="Group 99"/>
          <p:cNvGrpSpPr/>
          <p:nvPr/>
        </p:nvGrpSpPr>
        <p:grpSpPr bwMode="auto">
          <a:xfrm>
            <a:off x="-9822" y="0"/>
            <a:ext cx="446088" cy="6858000"/>
            <a:chOff x="0" y="0"/>
            <a:chExt cx="281" cy="4320"/>
          </a:xfrm>
        </p:grpSpPr>
        <p:sp>
          <p:nvSpPr>
            <p:cNvPr id="1208420" name="Text Box 10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208421" name="Text Box 10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08414"/>
                                        </p:tgtEl>
                                        <p:attrNameLst>
                                          <p:attrName>style.visibility</p:attrName>
                                        </p:attrNameLst>
                                      </p:cBhvr>
                                      <p:to>
                                        <p:strVal val="visible"/>
                                      </p:to>
                                    </p:set>
                                    <p:animEffect transition="in" filter="box(out)">
                                      <p:cBhvr>
                                        <p:cTn id="7" dur="500"/>
                                        <p:tgtEl>
                                          <p:spTgt spid="1208414"/>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208415"/>
                                        </p:tgtEl>
                                        <p:attrNameLst>
                                          <p:attrName>style.visibility</p:attrName>
                                        </p:attrNameLst>
                                      </p:cBhvr>
                                      <p:to>
                                        <p:strVal val="visible"/>
                                      </p:to>
                                    </p:set>
                                    <p:animEffect transition="in" filter="box(out)">
                                      <p:cBhvr>
                                        <p:cTn id="12" dur="500"/>
                                        <p:tgtEl>
                                          <p:spTgt spid="1208415"/>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par>
                          <p:cTn id="13" fill="hold">
                            <p:stCondLst>
                              <p:cond delay="500"/>
                            </p:stCondLst>
                            <p:childTnLst>
                              <p:par>
                                <p:cTn id="14" presetID="18" presetClass="entr" presetSubtype="6" fill="hold" grpId="0" nodeType="afterEffect">
                                  <p:stCondLst>
                                    <p:cond delay="0"/>
                                  </p:stCondLst>
                                  <p:childTnLst>
                                    <p:set>
                                      <p:cBhvr>
                                        <p:cTn id="15" dur="1" fill="hold">
                                          <p:stCondLst>
                                            <p:cond delay="0"/>
                                          </p:stCondLst>
                                        </p:cTn>
                                        <p:tgtEl>
                                          <p:spTgt spid="1208416"/>
                                        </p:tgtEl>
                                        <p:attrNameLst>
                                          <p:attrName>style.visibility</p:attrName>
                                        </p:attrNameLst>
                                      </p:cBhvr>
                                      <p:to>
                                        <p:strVal val="visible"/>
                                      </p:to>
                                    </p:set>
                                    <p:animEffect transition="in" filter="strips(downRight)">
                                      <p:cBhvr>
                                        <p:cTn id="16" dur="500"/>
                                        <p:tgtEl>
                                          <p:spTgt spid="1208416"/>
                                        </p:tgtEl>
                                      </p:cBhvr>
                                    </p:animEffect>
                                  </p:childTnLst>
                                  <p:subTnLst>
                                    <p:audio>
                                      <p:cMediaNode>
                                        <p:cTn display="0" masterRel="sameClick">
                                          <p:stCondLst>
                                            <p:cond evt="begin" delay="0">
                                              <p:tn val="14"/>
                                            </p:cond>
                                          </p:stCondLst>
                                          <p:endCondLst>
                                            <p:cond evt="onStopAudio" delay="0">
                                              <p:tgtEl>
                                                <p:sldTgt/>
                                              </p:tgtEl>
                                            </p:cond>
                                          </p:endCondLst>
                                        </p:cTn>
                                        <p:tgtEl>
                                          <p:sndTgt r:embed="rId2" name="camera.wav"/>
                                        </p:tgtEl>
                                      </p:cMediaNode>
                                    </p:audio>
                                  </p:sub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1208417"/>
                                        </p:tgtEl>
                                        <p:attrNameLst>
                                          <p:attrName>style.visibility</p:attrName>
                                        </p:attrNameLst>
                                      </p:cBhvr>
                                      <p:to>
                                        <p:strVal val="visible"/>
                                      </p:to>
                                    </p:set>
                                    <p:animEffect transition="in" filter="box(out)">
                                      <p:cBhvr>
                                        <p:cTn id="21" dur="500"/>
                                        <p:tgtEl>
                                          <p:spTgt spid="1208417"/>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wav"/>
                                        </p:tgtEl>
                                      </p:cMediaNode>
                                    </p:audio>
                                  </p:subTnLst>
                                </p:cTn>
                              </p:par>
                            </p:childTnLst>
                          </p:cTn>
                        </p:par>
                        <p:par>
                          <p:cTn id="22" fill="hold">
                            <p:stCondLst>
                              <p:cond delay="500"/>
                            </p:stCondLst>
                            <p:childTnLst>
                              <p:par>
                                <p:cTn id="23" presetID="18" presetClass="entr" presetSubtype="6" fill="hold" grpId="0" nodeType="afterEffect">
                                  <p:stCondLst>
                                    <p:cond delay="0"/>
                                  </p:stCondLst>
                                  <p:childTnLst>
                                    <p:set>
                                      <p:cBhvr>
                                        <p:cTn id="24" dur="1" fill="hold">
                                          <p:stCondLst>
                                            <p:cond delay="0"/>
                                          </p:stCondLst>
                                        </p:cTn>
                                        <p:tgtEl>
                                          <p:spTgt spid="1208418"/>
                                        </p:tgtEl>
                                        <p:attrNameLst>
                                          <p:attrName>style.visibility</p:attrName>
                                        </p:attrNameLst>
                                      </p:cBhvr>
                                      <p:to>
                                        <p:strVal val="visible"/>
                                      </p:to>
                                    </p:set>
                                    <p:animEffect transition="in" filter="strips(downRight)">
                                      <p:cBhvr>
                                        <p:cTn id="25" dur="500"/>
                                        <p:tgtEl>
                                          <p:spTgt spid="1208418"/>
                                        </p:tgtEl>
                                      </p:cBhvr>
                                    </p:animEffect>
                                  </p:childTnLst>
                                  <p:subTnLst>
                                    <p:audio>
                                      <p:cMediaNode>
                                        <p:cTn display="0" masterRel="sameClick">
                                          <p:stCondLst>
                                            <p:cond evt="begin" delay="0">
                                              <p:tn val="23"/>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414" grpId="0"/>
      <p:bldP spid="1208415" grpId="0" animBg="1"/>
      <p:bldP spid="1208416" grpId="0" animBg="1"/>
      <p:bldP spid="1208417" grpId="0" animBg="1"/>
      <p:bldP spid="1208418"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349" name="Text Box 5"/>
          <p:cNvSpPr txBox="1">
            <a:spLocks noChangeArrowheads="1"/>
          </p:cNvSpPr>
          <p:nvPr/>
        </p:nvSpPr>
        <p:spPr bwMode="auto">
          <a:xfrm>
            <a:off x="792244" y="188913"/>
            <a:ext cx="5061444" cy="457200"/>
          </a:xfrm>
          <a:prstGeom prst="rect">
            <a:avLst/>
          </a:prstGeom>
          <a:noFill/>
          <a:ln w="9525">
            <a:noFill/>
            <a:miter lim="800000"/>
          </a:ln>
          <a:effectLst/>
        </p:spPr>
        <p:txBody>
          <a:bodyPr wrap="square">
            <a:spAutoFit/>
          </a:bodyPr>
          <a:lstStyle/>
          <a:p>
            <a:pPr>
              <a:lnSpc>
                <a:spcPct val="100000"/>
              </a:lnSpc>
              <a:spcBef>
                <a:spcPct val="0"/>
              </a:spcBef>
              <a:buFont typeface="Wingdings" panose="05000000000000000000" pitchFamily="2" charset="2"/>
              <a:buChar char="Ø"/>
            </a:pPr>
            <a:r>
              <a:rPr lang="en-US" altLang="zh-CN"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 </a:t>
            </a:r>
            <a:r>
              <a:rPr lang="zh-CN" altLang="en-US"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通过函数为指针变量分配内存</a:t>
            </a:r>
            <a:r>
              <a:rPr lang="zh-CN" altLang="en-US" dirty="0">
                <a:effectLst>
                  <a:outerShdw blurRad="38100" dist="38100" dir="2700000" algn="tl">
                    <a:srgbClr val="FFFFFF"/>
                  </a:outerShdw>
                </a:effectLst>
              </a:rPr>
              <a:t> </a:t>
            </a:r>
            <a:endParaRPr lang="zh-CN" altLang="en-US" dirty="0">
              <a:effectLst>
                <a:outerShdw blurRad="38100" dist="38100" dir="2700000" algn="tl">
                  <a:srgbClr val="FFFFFF"/>
                </a:outerShdw>
              </a:effectLst>
            </a:endParaRPr>
          </a:p>
        </p:txBody>
      </p:sp>
      <p:sp>
        <p:nvSpPr>
          <p:cNvPr id="1209350" name="Rectangle 6"/>
          <p:cNvSpPr>
            <a:spLocks noChangeArrowheads="1"/>
          </p:cNvSpPr>
          <p:nvPr/>
        </p:nvSpPr>
        <p:spPr bwMode="auto">
          <a:xfrm>
            <a:off x="538627" y="643365"/>
            <a:ext cx="11194877" cy="830997"/>
          </a:xfrm>
          <a:prstGeom prst="rect">
            <a:avLst/>
          </a:prstGeom>
          <a:noFill/>
          <a:ln w="9525" algn="ctr">
            <a:noFill/>
            <a:miter lim="800000"/>
          </a:ln>
          <a:effectLst/>
        </p:spPr>
        <p:txBody>
          <a:bodyPr wrap="square" anchor="ctr">
            <a:spAutoFit/>
          </a:bodyPr>
          <a:lstStyle/>
          <a:p>
            <a:pPr>
              <a:lnSpc>
                <a:spcPct val="100000"/>
              </a:lnSpc>
              <a:spcBef>
                <a:spcPct val="0"/>
              </a:spcBef>
            </a:pPr>
            <a:r>
              <a:rPr lang="en-US" altLang="zh-CN" dirty="0">
                <a:effectLst>
                  <a:outerShdw blurRad="38100" dist="38100" dir="2700000" algn="tl">
                    <a:srgbClr val="FFFFFF"/>
                  </a:outerShdw>
                </a:effectLst>
                <a:latin typeface="+mn-lt"/>
                <a:ea typeface="楷体" panose="02010609060101010101" pitchFamily="49" charset="-122"/>
              </a:rPr>
              <a:t>        </a:t>
            </a:r>
            <a:r>
              <a:rPr lang="zh-CN" altLang="en-US" dirty="0">
                <a:effectLst>
                  <a:outerShdw blurRad="38100" dist="38100" dir="2700000" algn="tl">
                    <a:srgbClr val="FFFFFF"/>
                  </a:outerShdw>
                </a:effectLst>
                <a:latin typeface="+mn-lt"/>
                <a:ea typeface="楷体" panose="02010609060101010101" pitchFamily="49" charset="-122"/>
              </a:rPr>
              <a:t>如果程序想通过函数为指针变量分配内存，则形参必须是一个指针的指针（即</a:t>
            </a:r>
            <a:r>
              <a:rPr lang="zh-CN" altLang="en-US" dirty="0">
                <a:solidFill>
                  <a:srgbClr val="FF3300"/>
                </a:solidFill>
                <a:effectLst>
                  <a:outerShdw blurRad="38100" dist="38100" dir="2700000" algn="tl">
                    <a:srgbClr val="000000"/>
                  </a:outerShdw>
                </a:effectLst>
                <a:latin typeface="+mn-lt"/>
                <a:ea typeface="楷体" panose="02010609060101010101" pitchFamily="49" charset="-122"/>
              </a:rPr>
              <a:t>二级指针</a:t>
            </a:r>
            <a:r>
              <a:rPr lang="zh-CN" altLang="en-US" dirty="0">
                <a:effectLst>
                  <a:outerShdw blurRad="38100" dist="38100" dir="2700000" algn="tl">
                    <a:srgbClr val="FFFFFF"/>
                  </a:outerShdw>
                </a:effectLst>
                <a:latin typeface="+mn-lt"/>
                <a:ea typeface="楷体" panose="02010609060101010101" pitchFamily="49" charset="-122"/>
              </a:rPr>
              <a:t>）。 </a:t>
            </a:r>
            <a:endParaRPr lang="zh-CN" altLang="en-US" dirty="0">
              <a:effectLst>
                <a:outerShdw blurRad="38100" dist="38100" dir="2700000" algn="tl">
                  <a:srgbClr val="FFFFFF"/>
                </a:outerShdw>
              </a:effectLst>
              <a:latin typeface="+mn-lt"/>
              <a:ea typeface="楷体" panose="02010609060101010101" pitchFamily="49" charset="-122"/>
            </a:endParaRPr>
          </a:p>
        </p:txBody>
      </p:sp>
      <p:sp>
        <p:nvSpPr>
          <p:cNvPr id="1209351" name="Rectangle 7" descr="信纸"/>
          <p:cNvSpPr>
            <a:spLocks noChangeArrowheads="1"/>
          </p:cNvSpPr>
          <p:nvPr/>
        </p:nvSpPr>
        <p:spPr bwMode="auto">
          <a:xfrm>
            <a:off x="1271464" y="1698913"/>
            <a:ext cx="5112565" cy="4339650"/>
          </a:xfrm>
          <a:prstGeom prst="rect">
            <a:avLst/>
          </a:prstGeom>
          <a:blipFill dpi="0" rotWithShape="1">
            <a:blip r:embed="rId1" cstate="print"/>
            <a:srcRect/>
            <a:tile tx="0" ty="0" sx="100000" sy="100000" flip="none" algn="tl"/>
          </a:blipFill>
          <a:ln w="38100" algn="ctr">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en-US" altLang="zh-CN" sz="2000" dirty="0">
                <a:solidFill>
                  <a:srgbClr val="339933"/>
                </a:solidFill>
                <a:effectLst>
                  <a:outerShdw blurRad="38100" dist="38100" dir="2700000" algn="tl">
                    <a:srgbClr val="000000"/>
                  </a:outerShdw>
                </a:effectLst>
              </a:rPr>
              <a:t>void </a:t>
            </a:r>
            <a:r>
              <a:rPr lang="en-US" altLang="zh-CN" sz="2000" dirty="0" err="1">
                <a:solidFill>
                  <a:srgbClr val="339933"/>
                </a:solidFill>
                <a:effectLst>
                  <a:outerShdw blurRad="38100" dist="38100" dir="2700000" algn="tl">
                    <a:srgbClr val="000000"/>
                  </a:outerShdw>
                </a:effectLst>
              </a:rPr>
              <a:t>getmen</a:t>
            </a:r>
            <a:r>
              <a:rPr lang="en-US" altLang="zh-CN" sz="2000" dirty="0">
                <a:solidFill>
                  <a:srgbClr val="339933"/>
                </a:solidFill>
                <a:effectLst>
                  <a:outerShdw blurRad="38100" dist="38100" dir="2700000" algn="tl">
                    <a:srgbClr val="000000"/>
                  </a:outerShdw>
                </a:effectLst>
              </a:rPr>
              <a:t> (</a:t>
            </a:r>
            <a:r>
              <a:rPr lang="en-US" altLang="zh-CN" sz="2000" dirty="0" err="1">
                <a:solidFill>
                  <a:srgbClr val="339933"/>
                </a:solidFill>
                <a:effectLst>
                  <a:outerShdw blurRad="38100" dist="38100" dir="2700000" algn="tl">
                    <a:srgbClr val="000000"/>
                  </a:outerShdw>
                </a:effectLst>
              </a:rPr>
              <a:t>int</a:t>
            </a:r>
            <a:r>
              <a:rPr lang="en-US" altLang="zh-CN" sz="2000" dirty="0">
                <a:solidFill>
                  <a:srgbClr val="339933"/>
                </a:solidFill>
                <a:effectLst>
                  <a:outerShdw blurRad="38100" dist="38100" dir="2700000" algn="tl">
                    <a:srgbClr val="000000"/>
                  </a:outerShdw>
                </a:effectLst>
              </a:rPr>
              <a:t> *p, </a:t>
            </a:r>
            <a:r>
              <a:rPr lang="en-US" altLang="zh-CN" sz="2000" dirty="0" err="1">
                <a:solidFill>
                  <a:srgbClr val="339933"/>
                </a:solidFill>
                <a:effectLst>
                  <a:outerShdw blurRad="38100" dist="38100" dir="2700000" algn="tl">
                    <a:srgbClr val="000000"/>
                  </a:outerShdw>
                </a:effectLst>
              </a:rPr>
              <a:t>int</a:t>
            </a:r>
            <a:r>
              <a:rPr lang="en-US" altLang="zh-CN" sz="2000" dirty="0">
                <a:solidFill>
                  <a:srgbClr val="339933"/>
                </a:solidFill>
                <a:effectLst>
                  <a:outerShdw blurRad="38100" dist="38100" dir="2700000" algn="tl">
                    <a:srgbClr val="000000"/>
                  </a:outerShdw>
                </a:effectLst>
              </a:rPr>
              <a:t> num)</a:t>
            </a:r>
            <a:endParaRPr lang="en-US" altLang="zh-CN" sz="2000" dirty="0">
              <a:solidFill>
                <a:srgbClr val="339933"/>
              </a:solidFill>
              <a:effectLst>
                <a:outerShdw blurRad="38100" dist="38100" dir="2700000" algn="tl">
                  <a:srgbClr val="000000"/>
                </a:outerShdw>
              </a:effectLst>
            </a:endParaRPr>
          </a:p>
          <a:p>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p =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malloc</a:t>
            </a:r>
            <a:r>
              <a:rPr lang="en-US" altLang="zh-CN" sz="2000" dirty="0">
                <a:effectLst>
                  <a:outerShdw blurRad="38100" dist="38100" dir="2700000" algn="tl">
                    <a:srgbClr val="FFFFFF"/>
                  </a:outerShdw>
                </a:effectLst>
              </a:rPr>
              <a:t>(num * </a:t>
            </a:r>
            <a:r>
              <a:rPr lang="en-US" altLang="zh-CN" sz="2000" dirty="0" err="1">
                <a:effectLst>
                  <a:outerShdw blurRad="38100" dist="38100" dir="2700000" algn="tl">
                    <a:srgbClr val="FFFFFF"/>
                  </a:outerShdw>
                </a:effectLst>
              </a:rPr>
              <a:t>sizeof</a:t>
            </a:r>
            <a:r>
              <a:rPr lang="en-US" altLang="zh-CN" sz="2000" dirty="0">
                <a:effectLst>
                  <a:outerShdw blurRad="38100" dist="38100" dir="2700000" algn="tl">
                    <a:srgbClr val="FFFFFF"/>
                  </a:outerShdw>
                </a:effectLst>
              </a:rPr>
              <a:t>(</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return;</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endParaRPr lang="en-US" altLang="zh-CN" sz="2000" dirty="0">
              <a:effectLst>
                <a:outerShdw blurRad="38100" dist="38100" dir="2700000" algn="tl">
                  <a:srgbClr val="FFFFFF"/>
                </a:outerShdw>
              </a:effectLst>
            </a:endParaRPr>
          </a:p>
          <a:p>
            <a:r>
              <a:rPr lang="en-US" altLang="zh-CN" sz="2000" dirty="0" err="1">
                <a:solidFill>
                  <a:srgbClr val="CC0099"/>
                </a:solidFill>
                <a:effectLst>
                  <a:outerShdw blurRad="38100" dist="38100" dir="2700000" algn="tl">
                    <a:srgbClr val="000000"/>
                  </a:outerShdw>
                </a:effectLst>
              </a:rPr>
              <a:t>int</a:t>
            </a:r>
            <a:r>
              <a:rPr lang="en-US" altLang="zh-CN" sz="2000" dirty="0">
                <a:solidFill>
                  <a:srgbClr val="CC0099"/>
                </a:solidFill>
                <a:effectLst>
                  <a:outerShdw blurRad="38100" dist="38100" dir="2700000" algn="tl">
                    <a:srgbClr val="000000"/>
                  </a:outerShdw>
                </a:effectLst>
              </a:rPr>
              <a:t> main ( )</a:t>
            </a:r>
            <a:endParaRPr lang="en-US" altLang="zh-CN" sz="2000" dirty="0">
              <a:solidFill>
                <a:srgbClr val="CC0099"/>
              </a:solidFill>
              <a:effectLst>
                <a:outerShdw blurRad="38100" dist="38100" dir="2700000" algn="tl">
                  <a:srgbClr val="000000"/>
                </a:outerShdw>
              </a:effectLst>
            </a:endParaRPr>
          </a:p>
          <a:p>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*pint, k;</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getmen</a:t>
            </a:r>
            <a:r>
              <a:rPr lang="en-US" altLang="zh-CN" sz="2000" dirty="0">
                <a:effectLst>
                  <a:outerShdw blurRad="38100" dist="38100" dir="2700000" algn="tl">
                    <a:srgbClr val="FFFFFF"/>
                  </a:outerShdw>
                </a:effectLst>
              </a:rPr>
              <a:t> (pint, 10);     </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执行后，</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pint</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的值不变</a:t>
            </a:r>
            <a:endPar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dirty="0">
                <a:effectLst>
                  <a:outerShdw blurRad="38100" dist="38100" dir="2700000" algn="tl">
                    <a:srgbClr val="FFFFFF"/>
                  </a:outerShdw>
                </a:effectLst>
              </a:rPr>
              <a:t>  </a:t>
            </a:r>
            <a:r>
              <a:rPr lang="en-US" altLang="zh-CN" sz="2000" dirty="0">
                <a:effectLst>
                  <a:outerShdw blurRad="38100" dist="38100" dir="2700000" algn="tl">
                    <a:srgbClr val="FFFFFF"/>
                  </a:outerShdw>
                </a:effectLst>
              </a:rPr>
              <a:t>for (k = 0; k &lt; 10; k++)</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pint[k] = k;  </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野指针操作</a:t>
            </a:r>
            <a:endPar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dirty="0">
                <a:effectLst>
                  <a:outerShdw blurRad="38100" dist="38100" dir="2700000" algn="tl">
                    <a:srgbClr val="FFFFFF"/>
                  </a:outerShdw>
                </a:effectLst>
              </a:rPr>
              <a:t>  </a:t>
            </a:r>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p:txBody>
      </p:sp>
      <p:grpSp>
        <p:nvGrpSpPr>
          <p:cNvPr id="1209356" name="Group 12"/>
          <p:cNvGrpSpPr/>
          <p:nvPr/>
        </p:nvGrpSpPr>
        <p:grpSpPr bwMode="auto">
          <a:xfrm>
            <a:off x="7280970" y="1628776"/>
            <a:ext cx="2636837" cy="4625975"/>
            <a:chOff x="2879" y="554"/>
            <a:chExt cx="1661" cy="2914"/>
          </a:xfrm>
        </p:grpSpPr>
        <p:grpSp>
          <p:nvGrpSpPr>
            <p:cNvPr id="1209357" name="Group 13"/>
            <p:cNvGrpSpPr/>
            <p:nvPr/>
          </p:nvGrpSpPr>
          <p:grpSpPr bwMode="auto">
            <a:xfrm>
              <a:off x="2879" y="554"/>
              <a:ext cx="1661" cy="2914"/>
              <a:chOff x="3144" y="806"/>
              <a:chExt cx="1661" cy="2914"/>
            </a:xfrm>
          </p:grpSpPr>
          <p:sp>
            <p:nvSpPr>
              <p:cNvPr id="1209358" name="Freeform 14"/>
              <p:cNvSpPr/>
              <p:nvPr/>
            </p:nvSpPr>
            <p:spPr bwMode="auto">
              <a:xfrm>
                <a:off x="3582" y="3364"/>
                <a:ext cx="1211" cy="356"/>
              </a:xfrm>
              <a:custGeom>
                <a:avLst/>
                <a:gdLst/>
                <a:ahLst/>
                <a:cxnLst>
                  <a:cxn ang="0">
                    <a:pos x="0" y="163"/>
                  </a:cxn>
                  <a:cxn ang="0">
                    <a:pos x="500" y="41"/>
                  </a:cxn>
                  <a:cxn ang="0">
                    <a:pos x="1089" y="408"/>
                  </a:cxn>
                  <a:cxn ang="0">
                    <a:pos x="1211" y="330"/>
                  </a:cxn>
                </a:cxnLst>
                <a:rect l="0" t="0" r="r" b="b"/>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solidFill>
                <a:prstDash val="solid"/>
                <a:round/>
              </a:ln>
              <a:effectLst/>
            </p:spPr>
            <p:txBody>
              <a:bodyPr wrap="none" anchor="ctr"/>
              <a:lstStyle/>
              <a:p>
                <a:endParaRPr lang="zh-CN" altLang="en-US"/>
              </a:p>
            </p:txBody>
          </p:sp>
          <p:sp>
            <p:nvSpPr>
              <p:cNvPr id="1209360" name="Rectangle 16"/>
              <p:cNvSpPr>
                <a:spLocks noChangeArrowheads="1"/>
              </p:cNvSpPr>
              <p:nvPr/>
            </p:nvSpPr>
            <p:spPr bwMode="auto">
              <a:xfrm>
                <a:off x="3582" y="806"/>
                <a:ext cx="1211" cy="2212"/>
              </a:xfrm>
              <a:prstGeom prst="rect">
                <a:avLst/>
              </a:prstGeom>
              <a:solidFill>
                <a:srgbClr val="CCFFFF"/>
              </a:solidFill>
              <a:ln w="38100">
                <a:solidFill>
                  <a:schemeClr val="tx1"/>
                </a:solidFill>
                <a:miter lim="800000"/>
              </a:ln>
              <a:effectLst>
                <a:outerShdw blurRad="50800" dist="106680" dir="2700000" algn="tl" rotWithShape="0">
                  <a:prstClr val="black">
                    <a:alpha val="43000"/>
                  </a:prstClr>
                </a:outerShdw>
              </a:effectLst>
            </p:spPr>
            <p:txBody>
              <a:bodyPr wrap="none" anchor="ctr"/>
              <a:lstStyle/>
              <a:p>
                <a:pPr algn="ctr" eaLnBrk="0" hangingPunct="0">
                  <a:lnSpc>
                    <a:spcPct val="100000"/>
                  </a:lnSpc>
                  <a:spcBef>
                    <a:spcPct val="0"/>
                  </a:spcBef>
                </a:pPr>
                <a:endParaRPr lang="zh-CN" altLang="zh-CN" sz="2000" b="0">
                  <a:effectLst/>
                  <a:ea typeface="宋体" panose="02010600030101010101" pitchFamily="2" charset="-122"/>
                </a:endParaRPr>
              </a:p>
            </p:txBody>
          </p:sp>
          <p:sp>
            <p:nvSpPr>
              <p:cNvPr id="1209361" name="Line 17"/>
              <p:cNvSpPr>
                <a:spLocks noChangeShapeType="1"/>
              </p:cNvSpPr>
              <p:nvPr/>
            </p:nvSpPr>
            <p:spPr bwMode="auto">
              <a:xfrm>
                <a:off x="3594" y="1244"/>
                <a:ext cx="1211" cy="0"/>
              </a:xfrm>
              <a:prstGeom prst="line">
                <a:avLst/>
              </a:prstGeom>
              <a:noFill/>
              <a:ln w="9525">
                <a:solidFill>
                  <a:srgbClr val="000000"/>
                </a:solidFill>
                <a:round/>
              </a:ln>
              <a:effectLst/>
            </p:spPr>
            <p:txBody>
              <a:bodyPr wrap="none" anchor="ctr"/>
              <a:lstStyle/>
              <a:p>
                <a:endParaRPr lang="zh-CN" altLang="en-US"/>
              </a:p>
            </p:txBody>
          </p:sp>
          <p:sp>
            <p:nvSpPr>
              <p:cNvPr id="1209362" name="Line 18"/>
              <p:cNvSpPr>
                <a:spLocks noChangeShapeType="1"/>
              </p:cNvSpPr>
              <p:nvPr/>
            </p:nvSpPr>
            <p:spPr bwMode="auto">
              <a:xfrm>
                <a:off x="3594" y="1500"/>
                <a:ext cx="1211" cy="0"/>
              </a:xfrm>
              <a:prstGeom prst="line">
                <a:avLst/>
              </a:prstGeom>
              <a:noFill/>
              <a:ln w="9525">
                <a:solidFill>
                  <a:schemeClr val="bg2"/>
                </a:solidFill>
                <a:round/>
              </a:ln>
              <a:effectLst/>
            </p:spPr>
            <p:txBody>
              <a:bodyPr wrap="none" anchor="ctr"/>
              <a:lstStyle/>
              <a:p>
                <a:endParaRPr lang="zh-CN" altLang="en-US"/>
              </a:p>
            </p:txBody>
          </p:sp>
          <p:sp>
            <p:nvSpPr>
              <p:cNvPr id="1209363" name="Line 19"/>
              <p:cNvSpPr>
                <a:spLocks noChangeShapeType="1"/>
              </p:cNvSpPr>
              <p:nvPr/>
            </p:nvSpPr>
            <p:spPr bwMode="auto">
              <a:xfrm>
                <a:off x="3594" y="1733"/>
                <a:ext cx="1211" cy="0"/>
              </a:xfrm>
              <a:prstGeom prst="line">
                <a:avLst/>
              </a:prstGeom>
              <a:noFill/>
              <a:ln w="9525">
                <a:solidFill>
                  <a:srgbClr val="000000"/>
                </a:solidFill>
                <a:round/>
              </a:ln>
              <a:effectLst/>
            </p:spPr>
            <p:txBody>
              <a:bodyPr wrap="none" anchor="ctr"/>
              <a:lstStyle/>
              <a:p>
                <a:endParaRPr lang="zh-CN" altLang="en-US"/>
              </a:p>
            </p:txBody>
          </p:sp>
          <p:sp>
            <p:nvSpPr>
              <p:cNvPr id="1209364" name="Line 20"/>
              <p:cNvSpPr>
                <a:spLocks noChangeShapeType="1"/>
              </p:cNvSpPr>
              <p:nvPr/>
            </p:nvSpPr>
            <p:spPr bwMode="auto">
              <a:xfrm>
                <a:off x="3594" y="1988"/>
                <a:ext cx="1211" cy="0"/>
              </a:xfrm>
              <a:prstGeom prst="line">
                <a:avLst/>
              </a:prstGeom>
              <a:noFill/>
              <a:ln w="9525">
                <a:solidFill>
                  <a:srgbClr val="000000"/>
                </a:solidFill>
                <a:round/>
              </a:ln>
              <a:effectLst/>
            </p:spPr>
            <p:txBody>
              <a:bodyPr wrap="none" anchor="ctr"/>
              <a:lstStyle/>
              <a:p>
                <a:endParaRPr lang="zh-CN" altLang="en-US"/>
              </a:p>
            </p:txBody>
          </p:sp>
          <p:sp>
            <p:nvSpPr>
              <p:cNvPr id="1209365" name="Line 21"/>
              <p:cNvSpPr>
                <a:spLocks noChangeShapeType="1"/>
              </p:cNvSpPr>
              <p:nvPr/>
            </p:nvSpPr>
            <p:spPr bwMode="auto">
              <a:xfrm>
                <a:off x="3582" y="2246"/>
                <a:ext cx="1211" cy="0"/>
              </a:xfrm>
              <a:prstGeom prst="line">
                <a:avLst/>
              </a:prstGeom>
              <a:noFill/>
              <a:ln w="9525">
                <a:solidFill>
                  <a:srgbClr val="000000"/>
                </a:solidFill>
                <a:round/>
              </a:ln>
              <a:effectLst/>
            </p:spPr>
            <p:txBody>
              <a:bodyPr wrap="none" anchor="ctr"/>
              <a:lstStyle/>
              <a:p>
                <a:endParaRPr lang="zh-CN" altLang="en-US"/>
              </a:p>
            </p:txBody>
          </p:sp>
          <p:sp>
            <p:nvSpPr>
              <p:cNvPr id="1209366" name="Line 22"/>
              <p:cNvSpPr>
                <a:spLocks noChangeShapeType="1"/>
              </p:cNvSpPr>
              <p:nvPr/>
            </p:nvSpPr>
            <p:spPr bwMode="auto">
              <a:xfrm>
                <a:off x="3594" y="2788"/>
                <a:ext cx="1211" cy="0"/>
              </a:xfrm>
              <a:prstGeom prst="line">
                <a:avLst/>
              </a:prstGeom>
              <a:noFill/>
              <a:ln w="9525">
                <a:solidFill>
                  <a:srgbClr val="000000"/>
                </a:solidFill>
                <a:round/>
              </a:ln>
              <a:effectLst/>
            </p:spPr>
            <p:txBody>
              <a:bodyPr wrap="none" anchor="ctr"/>
              <a:lstStyle/>
              <a:p>
                <a:endParaRPr lang="zh-CN" altLang="en-US"/>
              </a:p>
            </p:txBody>
          </p:sp>
          <p:sp>
            <p:nvSpPr>
              <p:cNvPr id="1209367" name="Line 23"/>
              <p:cNvSpPr>
                <a:spLocks noChangeShapeType="1"/>
              </p:cNvSpPr>
              <p:nvPr/>
            </p:nvSpPr>
            <p:spPr bwMode="auto">
              <a:xfrm>
                <a:off x="3582" y="3027"/>
                <a:ext cx="0" cy="456"/>
              </a:xfrm>
              <a:prstGeom prst="line">
                <a:avLst/>
              </a:prstGeom>
              <a:noFill/>
              <a:ln w="9525">
                <a:solidFill>
                  <a:srgbClr val="000000"/>
                </a:solidFill>
                <a:round/>
              </a:ln>
              <a:effectLst/>
            </p:spPr>
            <p:txBody>
              <a:bodyPr wrap="none" anchor="ctr"/>
              <a:lstStyle/>
              <a:p>
                <a:endParaRPr lang="zh-CN" altLang="en-US"/>
              </a:p>
            </p:txBody>
          </p:sp>
          <p:sp>
            <p:nvSpPr>
              <p:cNvPr id="1209368" name="Line 24"/>
              <p:cNvSpPr>
                <a:spLocks noChangeShapeType="1"/>
              </p:cNvSpPr>
              <p:nvPr/>
            </p:nvSpPr>
            <p:spPr bwMode="auto">
              <a:xfrm>
                <a:off x="4793" y="3027"/>
                <a:ext cx="1" cy="600"/>
              </a:xfrm>
              <a:prstGeom prst="line">
                <a:avLst/>
              </a:prstGeom>
              <a:noFill/>
              <a:ln w="9525">
                <a:solidFill>
                  <a:srgbClr val="000000"/>
                </a:solidFill>
                <a:round/>
              </a:ln>
              <a:effectLst/>
            </p:spPr>
            <p:txBody>
              <a:bodyPr wrap="none" anchor="ctr"/>
              <a:lstStyle/>
              <a:p>
                <a:endParaRPr lang="zh-CN" altLang="en-US"/>
              </a:p>
            </p:txBody>
          </p:sp>
          <p:sp>
            <p:nvSpPr>
              <p:cNvPr id="1209369" name="Text Box 25"/>
              <p:cNvSpPr txBox="1">
                <a:spLocks noChangeArrowheads="1"/>
              </p:cNvSpPr>
              <p:nvPr/>
            </p:nvSpPr>
            <p:spPr bwMode="auto">
              <a:xfrm>
                <a:off x="4053" y="834"/>
                <a:ext cx="349" cy="397"/>
              </a:xfrm>
              <a:prstGeom prst="rect">
                <a:avLst/>
              </a:prstGeom>
              <a:noFill/>
              <a:ln w="9525">
                <a:noFill/>
                <a:miter lim="800000"/>
              </a:ln>
              <a:effectLst/>
            </p:spPr>
            <p:txBody>
              <a:bodyPr vert="eaVert" wrap="none" anchor="ctr">
                <a:spAutoFit/>
              </a:bodyPr>
              <a:lstStyle/>
              <a:p>
                <a:pPr algn="ctr" eaLnBrk="0" hangingPunct="0">
                  <a:lnSpc>
                    <a:spcPct val="100000"/>
                  </a:lnSpc>
                  <a:spcBef>
                    <a:spcPct val="0"/>
                  </a:spcBef>
                </a:pPr>
                <a:r>
                  <a:rPr lang="en-US" altLang="zh-CN" dirty="0">
                    <a:effectLst/>
                    <a:ea typeface="宋体" panose="02010600030101010101" pitchFamily="2" charset="-122"/>
                  </a:rPr>
                  <a:t>…...</a:t>
                </a:r>
                <a:endParaRPr lang="en-US" altLang="zh-CN" dirty="0">
                  <a:effectLst/>
                  <a:ea typeface="宋体" panose="02010600030101010101" pitchFamily="2" charset="-122"/>
                </a:endParaRPr>
              </a:p>
            </p:txBody>
          </p:sp>
          <p:sp>
            <p:nvSpPr>
              <p:cNvPr id="1209370" name="Line 26"/>
              <p:cNvSpPr>
                <a:spLocks noChangeShapeType="1"/>
              </p:cNvSpPr>
              <p:nvPr/>
            </p:nvSpPr>
            <p:spPr bwMode="auto">
              <a:xfrm>
                <a:off x="3594" y="2510"/>
                <a:ext cx="1211" cy="0"/>
              </a:xfrm>
              <a:prstGeom prst="line">
                <a:avLst/>
              </a:prstGeom>
              <a:noFill/>
              <a:ln w="9525">
                <a:solidFill>
                  <a:srgbClr val="000000"/>
                </a:solidFill>
                <a:round/>
              </a:ln>
              <a:effectLst/>
            </p:spPr>
            <p:txBody>
              <a:bodyPr wrap="none" anchor="ctr"/>
              <a:lstStyle/>
              <a:p>
                <a:endParaRPr lang="zh-CN" altLang="en-US"/>
              </a:p>
            </p:txBody>
          </p:sp>
          <p:sp>
            <p:nvSpPr>
              <p:cNvPr id="1209371" name="Text Box 27"/>
              <p:cNvSpPr txBox="1">
                <a:spLocks noChangeArrowheads="1"/>
              </p:cNvSpPr>
              <p:nvPr/>
            </p:nvSpPr>
            <p:spPr bwMode="auto">
              <a:xfrm>
                <a:off x="3174" y="1134"/>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2000</a:t>
                </a:r>
                <a:endParaRPr lang="en-US" altLang="zh-CN" sz="2000">
                  <a:effectLst>
                    <a:outerShdw blurRad="38100" dist="38100" dir="2700000" algn="tl">
                      <a:srgbClr val="FFFFFF"/>
                    </a:outerShdw>
                  </a:effectLst>
                  <a:ea typeface="宋体" panose="02010600030101010101" pitchFamily="2" charset="-122"/>
                </a:endParaRPr>
              </a:p>
            </p:txBody>
          </p:sp>
          <p:sp>
            <p:nvSpPr>
              <p:cNvPr id="1209372" name="Text Box 28"/>
              <p:cNvSpPr txBox="1">
                <a:spLocks noChangeArrowheads="1"/>
              </p:cNvSpPr>
              <p:nvPr/>
            </p:nvSpPr>
            <p:spPr bwMode="auto">
              <a:xfrm>
                <a:off x="3175" y="2105"/>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2008</a:t>
                </a:r>
                <a:endParaRPr lang="en-US" altLang="zh-CN" sz="2000">
                  <a:solidFill>
                    <a:srgbClr val="336600"/>
                  </a:solidFill>
                  <a:effectLst>
                    <a:outerShdw blurRad="38100" dist="38100" dir="2700000" algn="tl">
                      <a:srgbClr val="000000"/>
                    </a:outerShdw>
                  </a:effectLst>
                  <a:ea typeface="宋体" panose="02010600030101010101" pitchFamily="2" charset="-122"/>
                </a:endParaRPr>
              </a:p>
            </p:txBody>
          </p:sp>
          <p:sp>
            <p:nvSpPr>
              <p:cNvPr id="1209373" name="Text Box 29"/>
              <p:cNvSpPr txBox="1">
                <a:spLocks noChangeArrowheads="1"/>
              </p:cNvSpPr>
              <p:nvPr/>
            </p:nvSpPr>
            <p:spPr bwMode="auto">
              <a:xfrm>
                <a:off x="3156" y="2372"/>
                <a:ext cx="472"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200A</a:t>
                </a:r>
                <a:endParaRPr lang="en-US" altLang="zh-CN" sz="2000">
                  <a:effectLst>
                    <a:outerShdw blurRad="38100" dist="38100" dir="2700000" algn="tl">
                      <a:srgbClr val="FFFFFF"/>
                    </a:outerShdw>
                  </a:effectLst>
                  <a:ea typeface="宋体" panose="02010600030101010101" pitchFamily="2" charset="-122"/>
                </a:endParaRPr>
              </a:p>
            </p:txBody>
          </p:sp>
          <p:sp>
            <p:nvSpPr>
              <p:cNvPr id="1209374" name="Text Box 30"/>
              <p:cNvSpPr txBox="1">
                <a:spLocks noChangeArrowheads="1"/>
              </p:cNvSpPr>
              <p:nvPr/>
            </p:nvSpPr>
            <p:spPr bwMode="auto">
              <a:xfrm>
                <a:off x="3174" y="1377"/>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2002</a:t>
                </a:r>
                <a:endParaRPr lang="en-US" altLang="zh-CN" sz="2000">
                  <a:effectLst>
                    <a:outerShdw blurRad="38100" dist="38100" dir="2700000" algn="tl">
                      <a:srgbClr val="FFFFFF"/>
                    </a:outerShdw>
                  </a:effectLst>
                  <a:ea typeface="宋体" panose="02010600030101010101" pitchFamily="2" charset="-122"/>
                </a:endParaRPr>
              </a:p>
            </p:txBody>
          </p:sp>
          <p:sp>
            <p:nvSpPr>
              <p:cNvPr id="1209375" name="Text Box 31"/>
              <p:cNvSpPr txBox="1">
                <a:spLocks noChangeArrowheads="1"/>
              </p:cNvSpPr>
              <p:nvPr/>
            </p:nvSpPr>
            <p:spPr bwMode="auto">
              <a:xfrm>
                <a:off x="3174" y="1620"/>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2004</a:t>
                </a:r>
                <a:endParaRPr lang="en-US" altLang="zh-CN" sz="2000">
                  <a:effectLst>
                    <a:outerShdw blurRad="38100" dist="38100" dir="2700000" algn="tl">
                      <a:srgbClr val="FFFFFF"/>
                    </a:outerShdw>
                  </a:effectLst>
                  <a:ea typeface="宋体" panose="02010600030101010101" pitchFamily="2" charset="-122"/>
                </a:endParaRPr>
              </a:p>
            </p:txBody>
          </p:sp>
          <p:sp>
            <p:nvSpPr>
              <p:cNvPr id="1209376" name="Text Box 32"/>
              <p:cNvSpPr txBox="1">
                <a:spLocks noChangeArrowheads="1"/>
              </p:cNvSpPr>
              <p:nvPr/>
            </p:nvSpPr>
            <p:spPr bwMode="auto">
              <a:xfrm>
                <a:off x="3174" y="1862"/>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2006</a:t>
                </a:r>
                <a:endParaRPr lang="en-US" altLang="zh-CN" sz="2000">
                  <a:effectLst>
                    <a:outerShdw blurRad="38100" dist="38100" dir="2700000" algn="tl">
                      <a:srgbClr val="FFFFFF"/>
                    </a:outerShdw>
                  </a:effectLst>
                  <a:ea typeface="宋体" panose="02010600030101010101" pitchFamily="2" charset="-122"/>
                </a:endParaRPr>
              </a:p>
            </p:txBody>
          </p:sp>
          <p:grpSp>
            <p:nvGrpSpPr>
              <p:cNvPr id="1209377" name="Group 33"/>
              <p:cNvGrpSpPr/>
              <p:nvPr/>
            </p:nvGrpSpPr>
            <p:grpSpPr bwMode="auto">
              <a:xfrm>
                <a:off x="3597" y="1380"/>
                <a:ext cx="60" cy="1548"/>
                <a:chOff x="3960" y="1560"/>
                <a:chExt cx="60" cy="1548"/>
              </a:xfrm>
            </p:grpSpPr>
            <p:sp>
              <p:nvSpPr>
                <p:cNvPr id="1209378" name="Line 34"/>
                <p:cNvSpPr>
                  <a:spLocks noChangeShapeType="1"/>
                </p:cNvSpPr>
                <p:nvPr/>
              </p:nvSpPr>
              <p:spPr bwMode="auto">
                <a:xfrm>
                  <a:off x="3960" y="156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9379" name="Line 35"/>
                <p:cNvSpPr>
                  <a:spLocks noChangeShapeType="1"/>
                </p:cNvSpPr>
                <p:nvPr/>
              </p:nvSpPr>
              <p:spPr bwMode="auto">
                <a:xfrm>
                  <a:off x="3960" y="2076"/>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9380" name="Line 36"/>
                <p:cNvSpPr>
                  <a:spLocks noChangeShapeType="1"/>
                </p:cNvSpPr>
                <p:nvPr/>
              </p:nvSpPr>
              <p:spPr bwMode="auto">
                <a:xfrm>
                  <a:off x="3960" y="2334"/>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9381" name="Line 37"/>
                <p:cNvSpPr>
                  <a:spLocks noChangeShapeType="1"/>
                </p:cNvSpPr>
                <p:nvPr/>
              </p:nvSpPr>
              <p:spPr bwMode="auto">
                <a:xfrm>
                  <a:off x="3960" y="2592"/>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9382" name="Line 38"/>
                <p:cNvSpPr>
                  <a:spLocks noChangeShapeType="1"/>
                </p:cNvSpPr>
                <p:nvPr/>
              </p:nvSpPr>
              <p:spPr bwMode="auto">
                <a:xfrm>
                  <a:off x="3960" y="285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9383" name="Line 39"/>
                <p:cNvSpPr>
                  <a:spLocks noChangeShapeType="1"/>
                </p:cNvSpPr>
                <p:nvPr/>
              </p:nvSpPr>
              <p:spPr bwMode="auto">
                <a:xfrm>
                  <a:off x="3960" y="310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9384" name="Line 40"/>
                <p:cNvSpPr>
                  <a:spLocks noChangeShapeType="1"/>
                </p:cNvSpPr>
                <p:nvPr/>
              </p:nvSpPr>
              <p:spPr bwMode="auto">
                <a:xfrm>
                  <a:off x="3960" y="181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grpSp>
          <p:grpSp>
            <p:nvGrpSpPr>
              <p:cNvPr id="1209385" name="Group 41"/>
              <p:cNvGrpSpPr/>
              <p:nvPr/>
            </p:nvGrpSpPr>
            <p:grpSpPr bwMode="auto">
              <a:xfrm>
                <a:off x="4725" y="1368"/>
                <a:ext cx="60" cy="1548"/>
                <a:chOff x="3960" y="1560"/>
                <a:chExt cx="60" cy="1548"/>
              </a:xfrm>
            </p:grpSpPr>
            <p:sp>
              <p:nvSpPr>
                <p:cNvPr id="1209386" name="Line 42"/>
                <p:cNvSpPr>
                  <a:spLocks noChangeShapeType="1"/>
                </p:cNvSpPr>
                <p:nvPr/>
              </p:nvSpPr>
              <p:spPr bwMode="auto">
                <a:xfrm>
                  <a:off x="3960" y="156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9387" name="Line 43"/>
                <p:cNvSpPr>
                  <a:spLocks noChangeShapeType="1"/>
                </p:cNvSpPr>
                <p:nvPr/>
              </p:nvSpPr>
              <p:spPr bwMode="auto">
                <a:xfrm>
                  <a:off x="3960" y="2076"/>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9388" name="Line 44"/>
                <p:cNvSpPr>
                  <a:spLocks noChangeShapeType="1"/>
                </p:cNvSpPr>
                <p:nvPr/>
              </p:nvSpPr>
              <p:spPr bwMode="auto">
                <a:xfrm>
                  <a:off x="3960" y="2334"/>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9389" name="Line 45"/>
                <p:cNvSpPr>
                  <a:spLocks noChangeShapeType="1"/>
                </p:cNvSpPr>
                <p:nvPr/>
              </p:nvSpPr>
              <p:spPr bwMode="auto">
                <a:xfrm>
                  <a:off x="3960" y="2592"/>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9390" name="Line 46"/>
                <p:cNvSpPr>
                  <a:spLocks noChangeShapeType="1"/>
                </p:cNvSpPr>
                <p:nvPr/>
              </p:nvSpPr>
              <p:spPr bwMode="auto">
                <a:xfrm>
                  <a:off x="3960" y="285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9391" name="Line 47"/>
                <p:cNvSpPr>
                  <a:spLocks noChangeShapeType="1"/>
                </p:cNvSpPr>
                <p:nvPr/>
              </p:nvSpPr>
              <p:spPr bwMode="auto">
                <a:xfrm>
                  <a:off x="3960" y="310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9392" name="Line 48"/>
                <p:cNvSpPr>
                  <a:spLocks noChangeShapeType="1"/>
                </p:cNvSpPr>
                <p:nvPr/>
              </p:nvSpPr>
              <p:spPr bwMode="auto">
                <a:xfrm>
                  <a:off x="3960" y="181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grpSp>
          <p:sp>
            <p:nvSpPr>
              <p:cNvPr id="1209393" name="Line 49"/>
              <p:cNvSpPr>
                <a:spLocks noChangeShapeType="1"/>
              </p:cNvSpPr>
              <p:nvPr/>
            </p:nvSpPr>
            <p:spPr bwMode="auto">
              <a:xfrm>
                <a:off x="3588" y="3252"/>
                <a:ext cx="1200" cy="0"/>
              </a:xfrm>
              <a:prstGeom prst="line">
                <a:avLst/>
              </a:prstGeom>
              <a:noFill/>
              <a:ln w="6350">
                <a:solidFill>
                  <a:schemeClr val="tx1"/>
                </a:solidFill>
                <a:round/>
                <a:headEnd type="none" w="lg" len="lg"/>
              </a:ln>
              <a:effectLst/>
            </p:spPr>
            <p:txBody>
              <a:bodyPr wrap="none" lIns="90000" tIns="46800" rIns="90000" bIns="46800" anchor="ctr">
                <a:spAutoFit/>
              </a:bodyPr>
              <a:lstStyle/>
              <a:p>
                <a:endParaRPr lang="zh-CN" altLang="en-US"/>
              </a:p>
            </p:txBody>
          </p:sp>
          <p:sp>
            <p:nvSpPr>
              <p:cNvPr id="1209394" name="Line 50"/>
              <p:cNvSpPr>
                <a:spLocks noChangeShapeType="1"/>
              </p:cNvSpPr>
              <p:nvPr/>
            </p:nvSpPr>
            <p:spPr bwMode="auto">
              <a:xfrm flipV="1">
                <a:off x="3588" y="3144"/>
                <a:ext cx="60" cy="12"/>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209395" name="Line 51"/>
              <p:cNvSpPr>
                <a:spLocks noChangeShapeType="1"/>
              </p:cNvSpPr>
              <p:nvPr/>
            </p:nvSpPr>
            <p:spPr bwMode="auto">
              <a:xfrm flipH="1" flipV="1">
                <a:off x="4740" y="3132"/>
                <a:ext cx="48" cy="12"/>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09396" name="Text Box 52"/>
              <p:cNvSpPr txBox="1">
                <a:spLocks noChangeArrowheads="1"/>
              </p:cNvSpPr>
              <p:nvPr/>
            </p:nvSpPr>
            <p:spPr bwMode="auto">
              <a:xfrm>
                <a:off x="3144" y="2660"/>
                <a:ext cx="472"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200C</a:t>
                </a:r>
                <a:endParaRPr lang="en-US" altLang="zh-CN" sz="2000">
                  <a:effectLst>
                    <a:outerShdw blurRad="38100" dist="38100" dir="2700000" algn="tl">
                      <a:srgbClr val="FFFFFF"/>
                    </a:outerShdw>
                  </a:effectLst>
                  <a:ea typeface="宋体" panose="02010600030101010101" pitchFamily="2" charset="-122"/>
                </a:endParaRPr>
              </a:p>
            </p:txBody>
          </p:sp>
          <p:sp>
            <p:nvSpPr>
              <p:cNvPr id="1209397" name="Text Box 53"/>
              <p:cNvSpPr txBox="1">
                <a:spLocks noChangeArrowheads="1"/>
              </p:cNvSpPr>
              <p:nvPr/>
            </p:nvSpPr>
            <p:spPr bwMode="auto">
              <a:xfrm>
                <a:off x="3149" y="2900"/>
                <a:ext cx="463"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200E</a:t>
                </a:r>
                <a:endParaRPr lang="en-US" altLang="zh-CN" sz="2000">
                  <a:effectLst>
                    <a:outerShdw blurRad="38100" dist="38100" dir="2700000" algn="tl">
                      <a:srgbClr val="FFFFFF"/>
                    </a:outerShdw>
                  </a:effectLst>
                  <a:ea typeface="宋体" panose="02010600030101010101" pitchFamily="2" charset="-122"/>
                </a:endParaRPr>
              </a:p>
            </p:txBody>
          </p:sp>
          <p:sp>
            <p:nvSpPr>
              <p:cNvPr id="1209398" name="Text Box 54"/>
              <p:cNvSpPr txBox="1">
                <a:spLocks noChangeArrowheads="1"/>
              </p:cNvSpPr>
              <p:nvPr/>
            </p:nvSpPr>
            <p:spPr bwMode="auto">
              <a:xfrm>
                <a:off x="3174" y="3128"/>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2010</a:t>
                </a:r>
                <a:endParaRPr lang="en-US" altLang="zh-CN" sz="2000">
                  <a:effectLst>
                    <a:outerShdw blurRad="38100" dist="38100" dir="2700000" algn="tl">
                      <a:srgbClr val="FFFFFF"/>
                    </a:outerShdw>
                  </a:effectLst>
                  <a:ea typeface="宋体" panose="02010600030101010101" pitchFamily="2" charset="-122"/>
                </a:endParaRPr>
              </a:p>
            </p:txBody>
          </p:sp>
          <p:sp>
            <p:nvSpPr>
              <p:cNvPr id="1209359" name="Freeform 15"/>
              <p:cNvSpPr/>
              <p:nvPr/>
            </p:nvSpPr>
            <p:spPr bwMode="auto">
              <a:xfrm>
                <a:off x="3583" y="3018"/>
                <a:ext cx="1212" cy="672"/>
              </a:xfrm>
              <a:custGeom>
                <a:avLst/>
                <a:gdLst/>
                <a:ahLst/>
                <a:cxnLst>
                  <a:cxn ang="0">
                    <a:pos x="12" y="0"/>
                  </a:cxn>
                  <a:cxn ang="0">
                    <a:pos x="1212" y="0"/>
                  </a:cxn>
                  <a:cxn ang="0">
                    <a:pos x="1212" y="624"/>
                  </a:cxn>
                  <a:cxn ang="0">
                    <a:pos x="1140" y="672"/>
                  </a:cxn>
                  <a:cxn ang="0">
                    <a:pos x="720" y="468"/>
                  </a:cxn>
                  <a:cxn ang="0">
                    <a:pos x="540" y="384"/>
                  </a:cxn>
                  <a:cxn ang="0">
                    <a:pos x="360" y="372"/>
                  </a:cxn>
                  <a:cxn ang="0">
                    <a:pos x="216" y="408"/>
                  </a:cxn>
                  <a:cxn ang="0">
                    <a:pos x="0" y="468"/>
                  </a:cxn>
                  <a:cxn ang="0">
                    <a:pos x="12" y="0"/>
                  </a:cxn>
                </a:cxnLst>
                <a:rect l="0" t="0" r="r" b="b"/>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CCFFFF"/>
              </a:solidFill>
              <a:ln w="38100" cmpd="sng">
                <a:solidFill>
                  <a:schemeClr val="tx1"/>
                </a:solidFill>
                <a:round/>
              </a:ln>
              <a:effectLst>
                <a:outerShdw blurRad="50800" dist="106680" dir="2700000" algn="tl" rotWithShape="0">
                  <a:prstClr val="black">
                    <a:alpha val="43000"/>
                  </a:prstClr>
                </a:outerShdw>
              </a:effectLst>
            </p:spPr>
            <p:txBody>
              <a:bodyPr wrap="none" anchor="ctr"/>
              <a:lstStyle/>
              <a:p>
                <a:endParaRPr lang="zh-CN" altLang="en-US"/>
              </a:p>
            </p:txBody>
          </p:sp>
        </p:grpSp>
        <p:sp>
          <p:nvSpPr>
            <p:cNvPr id="1209399" name="Text Box 55"/>
            <p:cNvSpPr txBox="1">
              <a:spLocks noChangeArrowheads="1"/>
            </p:cNvSpPr>
            <p:nvPr/>
          </p:nvSpPr>
          <p:spPr bwMode="auto">
            <a:xfrm>
              <a:off x="3799" y="2836"/>
              <a:ext cx="349" cy="258"/>
            </a:xfrm>
            <a:prstGeom prst="rect">
              <a:avLst/>
            </a:prstGeom>
            <a:noFill/>
            <a:ln w="9525">
              <a:noFill/>
              <a:miter lim="800000"/>
            </a:ln>
            <a:effectLst/>
          </p:spPr>
          <p:txBody>
            <a:bodyPr vert="eaVert" wrap="square" anchor="ctr">
              <a:spAutoFit/>
            </a:bodyPr>
            <a:lstStyle/>
            <a:p>
              <a:pPr algn="ctr" eaLnBrk="0" hangingPunct="0">
                <a:lnSpc>
                  <a:spcPct val="100000"/>
                </a:lnSpc>
                <a:spcBef>
                  <a:spcPct val="0"/>
                </a:spcBef>
              </a:pPr>
              <a:r>
                <a:rPr lang="en-US" altLang="zh-CN" dirty="0">
                  <a:effectLst/>
                  <a:ea typeface="宋体" panose="02010600030101010101" pitchFamily="2" charset="-122"/>
                </a:rPr>
                <a:t>...</a:t>
              </a:r>
              <a:endParaRPr lang="en-US" altLang="zh-CN" dirty="0">
                <a:effectLst/>
                <a:ea typeface="宋体" panose="02010600030101010101" pitchFamily="2" charset="-122"/>
              </a:endParaRPr>
            </a:p>
          </p:txBody>
        </p:sp>
      </p:grpSp>
      <p:grpSp>
        <p:nvGrpSpPr>
          <p:cNvPr id="1209418" name="Group 74"/>
          <p:cNvGrpSpPr/>
          <p:nvPr/>
        </p:nvGrpSpPr>
        <p:grpSpPr bwMode="auto">
          <a:xfrm>
            <a:off x="8506520" y="1914526"/>
            <a:ext cx="2327275" cy="1039813"/>
            <a:chOff x="4161" y="1206"/>
            <a:chExt cx="1466" cy="655"/>
          </a:xfrm>
        </p:grpSpPr>
        <p:grpSp>
          <p:nvGrpSpPr>
            <p:cNvPr id="1209417" name="Group 73"/>
            <p:cNvGrpSpPr/>
            <p:nvPr/>
          </p:nvGrpSpPr>
          <p:grpSpPr bwMode="auto">
            <a:xfrm>
              <a:off x="5054" y="1308"/>
              <a:ext cx="573" cy="250"/>
              <a:chOff x="5054" y="1308"/>
              <a:chExt cx="573" cy="250"/>
            </a:xfrm>
          </p:grpSpPr>
          <p:sp>
            <p:nvSpPr>
              <p:cNvPr id="1209402" name="Line 58"/>
              <p:cNvSpPr>
                <a:spLocks noChangeShapeType="1"/>
              </p:cNvSpPr>
              <p:nvPr/>
            </p:nvSpPr>
            <p:spPr bwMode="auto">
              <a:xfrm flipH="1">
                <a:off x="5054" y="1476"/>
                <a:ext cx="228" cy="0"/>
              </a:xfrm>
              <a:prstGeom prst="line">
                <a:avLst/>
              </a:prstGeom>
              <a:noFill/>
              <a:ln w="38100">
                <a:solidFill>
                  <a:schemeClr val="tx1"/>
                </a:solidFill>
                <a:round/>
                <a:headEnd type="none" w="lg" len="lg"/>
                <a:tailEnd type="stealth" w="lg" len="lg"/>
              </a:ln>
              <a:effectLst/>
            </p:spPr>
            <p:txBody>
              <a:bodyPr wrap="none" anchor="ctr"/>
              <a:lstStyle/>
              <a:p>
                <a:endParaRPr lang="zh-CN" altLang="en-US"/>
              </a:p>
            </p:txBody>
          </p:sp>
          <p:sp>
            <p:nvSpPr>
              <p:cNvPr id="1209403" name="Text Box 59"/>
              <p:cNvSpPr txBox="1">
                <a:spLocks noChangeArrowheads="1"/>
              </p:cNvSpPr>
              <p:nvPr/>
            </p:nvSpPr>
            <p:spPr bwMode="auto">
              <a:xfrm>
                <a:off x="5236" y="1308"/>
                <a:ext cx="391" cy="250"/>
              </a:xfrm>
              <a:prstGeom prst="rect">
                <a:avLst/>
              </a:prstGeom>
              <a:noFill/>
              <a:ln w="9525">
                <a:noFill/>
                <a:miter lim="800000"/>
                <a:headEnd type="none" w="lg" len="lg"/>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rPr>
                  <a:t>pint</a:t>
                </a:r>
                <a:endParaRPr lang="en-US" altLang="zh-CN" sz="2000">
                  <a:effectLst>
                    <a:outerShdw blurRad="38100" dist="38100" dir="2700000" algn="tl">
                      <a:srgbClr val="FFFFFF"/>
                    </a:outerShdw>
                  </a:effectLst>
                </a:endParaRPr>
              </a:p>
            </p:txBody>
          </p:sp>
        </p:grpSp>
        <p:grpSp>
          <p:nvGrpSpPr>
            <p:cNvPr id="1209404" name="Group 60"/>
            <p:cNvGrpSpPr/>
            <p:nvPr/>
          </p:nvGrpSpPr>
          <p:grpSpPr bwMode="auto">
            <a:xfrm>
              <a:off x="5054" y="1611"/>
              <a:ext cx="382" cy="250"/>
              <a:chOff x="4426" y="1917"/>
              <a:chExt cx="382" cy="250"/>
            </a:xfrm>
          </p:grpSpPr>
          <p:sp>
            <p:nvSpPr>
              <p:cNvPr id="1209405" name="Line 61"/>
              <p:cNvSpPr>
                <a:spLocks noChangeShapeType="1"/>
              </p:cNvSpPr>
              <p:nvPr/>
            </p:nvSpPr>
            <p:spPr bwMode="auto">
              <a:xfrm flipH="1">
                <a:off x="4426" y="2040"/>
                <a:ext cx="228" cy="0"/>
              </a:xfrm>
              <a:prstGeom prst="line">
                <a:avLst/>
              </a:prstGeom>
              <a:noFill/>
              <a:ln w="38100">
                <a:solidFill>
                  <a:schemeClr val="tx1"/>
                </a:solidFill>
                <a:round/>
                <a:headEnd type="none" w="lg" len="lg"/>
                <a:tailEnd type="stealth" w="lg" len="lg"/>
              </a:ln>
              <a:effectLst/>
            </p:spPr>
            <p:txBody>
              <a:bodyPr wrap="none" anchor="ctr"/>
              <a:lstStyle/>
              <a:p>
                <a:endParaRPr lang="zh-CN" altLang="en-US"/>
              </a:p>
            </p:txBody>
          </p:sp>
          <p:sp>
            <p:nvSpPr>
              <p:cNvPr id="1209406" name="Text Box 62"/>
              <p:cNvSpPr txBox="1">
                <a:spLocks noChangeArrowheads="1"/>
              </p:cNvSpPr>
              <p:nvPr/>
            </p:nvSpPr>
            <p:spPr bwMode="auto">
              <a:xfrm>
                <a:off x="4523" y="1917"/>
                <a:ext cx="285" cy="250"/>
              </a:xfrm>
              <a:prstGeom prst="rect">
                <a:avLst/>
              </a:prstGeom>
              <a:noFill/>
              <a:ln w="9525">
                <a:noFill/>
                <a:miter lim="800000"/>
                <a:headEnd type="none" w="lg" len="lg"/>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rPr>
                  <a:t>  k</a:t>
                </a:r>
                <a:endParaRPr lang="en-US" altLang="zh-CN" sz="2000">
                  <a:effectLst>
                    <a:outerShdw blurRad="38100" dist="38100" dir="2700000" algn="tl">
                      <a:srgbClr val="FFFFFF"/>
                    </a:outerShdw>
                  </a:effectLst>
                </a:endParaRPr>
              </a:p>
            </p:txBody>
          </p:sp>
        </p:grpSp>
        <p:sp>
          <p:nvSpPr>
            <p:cNvPr id="1209407" name="Text Box 63"/>
            <p:cNvSpPr txBox="1">
              <a:spLocks noChangeArrowheads="1"/>
            </p:cNvSpPr>
            <p:nvPr/>
          </p:nvSpPr>
          <p:spPr bwMode="auto">
            <a:xfrm>
              <a:off x="4161" y="1206"/>
              <a:ext cx="568"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solidFill>
                    <a:srgbClr val="FF3300"/>
                  </a:solidFill>
                  <a:effectLst>
                    <a:outerShdw blurRad="38100" dist="38100" dir="2700000" algn="tl">
                      <a:srgbClr val="000000"/>
                    </a:outerShdw>
                  </a:effectLst>
                </a:rPr>
                <a:t>(main)</a:t>
              </a:r>
              <a:endParaRPr lang="en-US" altLang="zh-CN" sz="2000">
                <a:solidFill>
                  <a:schemeClr val="accent2"/>
                </a:solidFill>
                <a:effectLst>
                  <a:outerShdw blurRad="38100" dist="38100" dir="2700000" algn="tl">
                    <a:srgbClr val="000000"/>
                  </a:outerShdw>
                </a:effectLst>
              </a:endParaRPr>
            </a:p>
          </p:txBody>
        </p:sp>
      </p:grpSp>
      <p:grpSp>
        <p:nvGrpSpPr>
          <p:cNvPr id="1209421" name="Group 77"/>
          <p:cNvGrpSpPr/>
          <p:nvPr/>
        </p:nvGrpSpPr>
        <p:grpSpPr bwMode="auto">
          <a:xfrm>
            <a:off x="8322369" y="3073400"/>
            <a:ext cx="2603500" cy="1011238"/>
            <a:chOff x="4045" y="1936"/>
            <a:chExt cx="1640" cy="637"/>
          </a:xfrm>
        </p:grpSpPr>
        <p:grpSp>
          <p:nvGrpSpPr>
            <p:cNvPr id="1209419" name="Group 75"/>
            <p:cNvGrpSpPr/>
            <p:nvPr/>
          </p:nvGrpSpPr>
          <p:grpSpPr bwMode="auto">
            <a:xfrm>
              <a:off x="5066" y="2052"/>
              <a:ext cx="387" cy="250"/>
              <a:chOff x="5066" y="2052"/>
              <a:chExt cx="387" cy="250"/>
            </a:xfrm>
          </p:grpSpPr>
          <p:sp>
            <p:nvSpPr>
              <p:cNvPr id="1209412" name="Line 68"/>
              <p:cNvSpPr>
                <a:spLocks noChangeShapeType="1"/>
              </p:cNvSpPr>
              <p:nvPr/>
            </p:nvSpPr>
            <p:spPr bwMode="auto">
              <a:xfrm flipH="1">
                <a:off x="5066" y="2220"/>
                <a:ext cx="228" cy="0"/>
              </a:xfrm>
              <a:prstGeom prst="line">
                <a:avLst/>
              </a:prstGeom>
              <a:noFill/>
              <a:ln w="38100">
                <a:solidFill>
                  <a:schemeClr val="tx1"/>
                </a:solidFill>
                <a:round/>
                <a:headEnd type="none" w="lg" len="lg"/>
                <a:tailEnd type="stealth" w="lg" len="lg"/>
              </a:ln>
              <a:effectLst/>
            </p:spPr>
            <p:txBody>
              <a:bodyPr wrap="none" anchor="ctr"/>
              <a:lstStyle/>
              <a:p>
                <a:endParaRPr lang="zh-CN" altLang="en-US"/>
              </a:p>
            </p:txBody>
          </p:sp>
          <p:sp>
            <p:nvSpPr>
              <p:cNvPr id="1209413" name="Text Box 69"/>
              <p:cNvSpPr txBox="1">
                <a:spLocks noChangeArrowheads="1"/>
              </p:cNvSpPr>
              <p:nvPr/>
            </p:nvSpPr>
            <p:spPr bwMode="auto">
              <a:xfrm>
                <a:off x="5248" y="2052"/>
                <a:ext cx="205" cy="250"/>
              </a:xfrm>
              <a:prstGeom prst="rect">
                <a:avLst/>
              </a:prstGeom>
              <a:noFill/>
              <a:ln w="9525">
                <a:noFill/>
                <a:miter lim="800000"/>
                <a:headEnd type="none" w="lg" len="lg"/>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rPr>
                  <a:t>p</a:t>
                </a:r>
                <a:endParaRPr lang="en-US" altLang="zh-CN" sz="2000">
                  <a:effectLst>
                    <a:outerShdw blurRad="38100" dist="38100" dir="2700000" algn="tl">
                      <a:srgbClr val="FFFFFF"/>
                    </a:outerShdw>
                  </a:effectLst>
                </a:endParaRPr>
              </a:p>
            </p:txBody>
          </p:sp>
        </p:grpSp>
        <p:sp>
          <p:nvSpPr>
            <p:cNvPr id="1209414" name="Text Box 70"/>
            <p:cNvSpPr txBox="1">
              <a:spLocks noChangeArrowheads="1"/>
            </p:cNvSpPr>
            <p:nvPr/>
          </p:nvSpPr>
          <p:spPr bwMode="auto">
            <a:xfrm>
              <a:off x="4045" y="1936"/>
              <a:ext cx="763"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solidFill>
                    <a:srgbClr val="339933"/>
                  </a:solidFill>
                  <a:effectLst>
                    <a:outerShdw blurRad="38100" dist="38100" dir="2700000" algn="tl">
                      <a:srgbClr val="000000"/>
                    </a:outerShdw>
                  </a:effectLst>
                </a:rPr>
                <a:t>(getmem)</a:t>
              </a:r>
              <a:endParaRPr lang="en-US" altLang="zh-CN" sz="2000">
                <a:solidFill>
                  <a:srgbClr val="339933"/>
                </a:solidFill>
                <a:effectLst>
                  <a:outerShdw blurRad="38100" dist="38100" dir="2700000" algn="tl">
                    <a:srgbClr val="000000"/>
                  </a:outerShdw>
                </a:effectLst>
              </a:endParaRPr>
            </a:p>
          </p:txBody>
        </p:sp>
        <p:grpSp>
          <p:nvGrpSpPr>
            <p:cNvPr id="1209420" name="Group 76"/>
            <p:cNvGrpSpPr/>
            <p:nvPr/>
          </p:nvGrpSpPr>
          <p:grpSpPr bwMode="auto">
            <a:xfrm>
              <a:off x="5058" y="2323"/>
              <a:ext cx="627" cy="250"/>
              <a:chOff x="5058" y="2323"/>
              <a:chExt cx="627" cy="250"/>
            </a:xfrm>
          </p:grpSpPr>
          <p:sp>
            <p:nvSpPr>
              <p:cNvPr id="1209415" name="Line 71"/>
              <p:cNvSpPr>
                <a:spLocks noChangeShapeType="1"/>
              </p:cNvSpPr>
              <p:nvPr/>
            </p:nvSpPr>
            <p:spPr bwMode="auto">
              <a:xfrm flipH="1">
                <a:off x="5058" y="2473"/>
                <a:ext cx="228" cy="0"/>
              </a:xfrm>
              <a:prstGeom prst="line">
                <a:avLst/>
              </a:prstGeom>
              <a:noFill/>
              <a:ln w="38100">
                <a:solidFill>
                  <a:schemeClr val="tx1"/>
                </a:solidFill>
                <a:round/>
                <a:headEnd type="none" w="lg" len="lg"/>
                <a:tailEnd type="stealth" w="lg" len="lg"/>
              </a:ln>
              <a:effectLst/>
            </p:spPr>
            <p:txBody>
              <a:bodyPr wrap="none" anchor="ctr"/>
              <a:lstStyle/>
              <a:p>
                <a:endParaRPr lang="zh-CN" altLang="en-US"/>
              </a:p>
            </p:txBody>
          </p:sp>
          <p:sp>
            <p:nvSpPr>
              <p:cNvPr id="1209416" name="Text Box 72"/>
              <p:cNvSpPr txBox="1">
                <a:spLocks noChangeArrowheads="1"/>
              </p:cNvSpPr>
              <p:nvPr/>
            </p:nvSpPr>
            <p:spPr bwMode="auto">
              <a:xfrm>
                <a:off x="5258" y="2323"/>
                <a:ext cx="427" cy="250"/>
              </a:xfrm>
              <a:prstGeom prst="rect">
                <a:avLst/>
              </a:prstGeom>
              <a:noFill/>
              <a:ln w="9525">
                <a:noFill/>
                <a:miter lim="800000"/>
                <a:headEnd type="none" w="lg" len="lg"/>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rPr>
                  <a:t>num</a:t>
                </a:r>
                <a:endParaRPr lang="en-US" altLang="zh-CN" sz="2000">
                  <a:effectLst>
                    <a:outerShdw blurRad="38100" dist="38100" dir="2700000" algn="tl">
                      <a:srgbClr val="FFFFFF"/>
                    </a:outerShdw>
                  </a:effectLst>
                </a:endParaRPr>
              </a:p>
            </p:txBody>
          </p:sp>
        </p:grpSp>
      </p:grpSp>
      <p:sp>
        <p:nvSpPr>
          <p:cNvPr id="1209422" name="Text Box 78"/>
          <p:cNvSpPr txBox="1">
            <a:spLocks noChangeArrowheads="1"/>
          </p:cNvSpPr>
          <p:nvPr/>
        </p:nvSpPr>
        <p:spPr bwMode="auto">
          <a:xfrm>
            <a:off x="8601769" y="2351088"/>
            <a:ext cx="792162" cy="336550"/>
          </a:xfrm>
          <a:prstGeom prst="rect">
            <a:avLst/>
          </a:prstGeom>
          <a:noFill/>
          <a:ln w="9525" algn="ctr">
            <a:noFill/>
            <a:miter lim="800000"/>
          </a:ln>
          <a:effectLst/>
        </p:spPr>
        <p:txBody>
          <a:bodyPr>
            <a:spAutoFit/>
          </a:bodyPr>
          <a:lstStyle/>
          <a:p>
            <a:pPr marL="342900" indent="-342900">
              <a:spcBef>
                <a:spcPct val="50000"/>
              </a:spcBef>
            </a:pPr>
            <a:r>
              <a:rPr lang="en-US" altLang="zh-CN" sz="2000">
                <a:solidFill>
                  <a:srgbClr val="FF3300"/>
                </a:solidFill>
                <a:effectLst>
                  <a:outerShdw blurRad="38100" dist="38100" dir="2700000" algn="tl">
                    <a:srgbClr val="000000"/>
                  </a:outerShdw>
                </a:effectLst>
              </a:rPr>
              <a:t>2010</a:t>
            </a:r>
            <a:endParaRPr lang="en-US" altLang="zh-CN" sz="2000">
              <a:solidFill>
                <a:srgbClr val="FF3300"/>
              </a:solidFill>
              <a:effectLst>
                <a:outerShdw blurRad="38100" dist="38100" dir="2700000" algn="tl">
                  <a:srgbClr val="000000"/>
                </a:outerShdw>
              </a:effectLst>
            </a:endParaRPr>
          </a:p>
        </p:txBody>
      </p:sp>
      <p:sp>
        <p:nvSpPr>
          <p:cNvPr id="1209423" name="Text Box 79"/>
          <p:cNvSpPr txBox="1">
            <a:spLocks noChangeArrowheads="1"/>
          </p:cNvSpPr>
          <p:nvPr/>
        </p:nvSpPr>
        <p:spPr bwMode="auto">
          <a:xfrm>
            <a:off x="8574782" y="3552825"/>
            <a:ext cx="792163" cy="336550"/>
          </a:xfrm>
          <a:prstGeom prst="rect">
            <a:avLst/>
          </a:prstGeom>
          <a:noFill/>
          <a:ln w="9525" algn="ctr">
            <a:noFill/>
            <a:miter lim="800000"/>
          </a:ln>
          <a:effectLst/>
        </p:spPr>
        <p:txBody>
          <a:bodyPr>
            <a:spAutoFit/>
          </a:bodyPr>
          <a:lstStyle/>
          <a:p>
            <a:pPr marL="342900" indent="-342900">
              <a:spcBef>
                <a:spcPct val="50000"/>
              </a:spcBef>
            </a:pPr>
            <a:r>
              <a:rPr lang="en-US" altLang="zh-CN" sz="2000">
                <a:solidFill>
                  <a:srgbClr val="FF3300"/>
                </a:solidFill>
                <a:effectLst>
                  <a:outerShdw blurRad="38100" dist="38100" dir="2700000" algn="tl">
                    <a:srgbClr val="000000"/>
                  </a:outerShdw>
                </a:effectLst>
              </a:rPr>
              <a:t>2010</a:t>
            </a:r>
            <a:endParaRPr lang="en-US" altLang="zh-CN" sz="2000">
              <a:solidFill>
                <a:srgbClr val="FF3300"/>
              </a:solidFill>
              <a:effectLst>
                <a:outerShdw blurRad="38100" dist="38100" dir="2700000" algn="tl">
                  <a:srgbClr val="000000"/>
                </a:outerShdw>
              </a:effectLst>
            </a:endParaRPr>
          </a:p>
        </p:txBody>
      </p:sp>
      <p:grpSp>
        <p:nvGrpSpPr>
          <p:cNvPr id="1209428" name="Group 84"/>
          <p:cNvGrpSpPr/>
          <p:nvPr/>
        </p:nvGrpSpPr>
        <p:grpSpPr bwMode="auto">
          <a:xfrm>
            <a:off x="7265094" y="3687764"/>
            <a:ext cx="1295400" cy="865187"/>
            <a:chOff x="3379" y="2323"/>
            <a:chExt cx="816" cy="545"/>
          </a:xfrm>
        </p:grpSpPr>
        <p:sp>
          <p:nvSpPr>
            <p:cNvPr id="1209425" name="Line 81"/>
            <p:cNvSpPr>
              <a:spLocks noChangeShapeType="1"/>
            </p:cNvSpPr>
            <p:nvPr/>
          </p:nvSpPr>
          <p:spPr bwMode="auto">
            <a:xfrm flipH="1">
              <a:off x="3379" y="2332"/>
              <a:ext cx="816" cy="0"/>
            </a:xfrm>
            <a:prstGeom prst="line">
              <a:avLst/>
            </a:prstGeom>
            <a:noFill/>
            <a:ln w="28575">
              <a:solidFill>
                <a:srgbClr val="FF0000"/>
              </a:solidFill>
              <a:round/>
            </a:ln>
            <a:effectLst/>
          </p:spPr>
          <p:txBody>
            <a:bodyPr/>
            <a:lstStyle/>
            <a:p>
              <a:endParaRPr lang="zh-CN" altLang="en-US"/>
            </a:p>
          </p:txBody>
        </p:sp>
        <p:sp>
          <p:nvSpPr>
            <p:cNvPr id="1209426" name="Line 82"/>
            <p:cNvSpPr>
              <a:spLocks noChangeShapeType="1"/>
            </p:cNvSpPr>
            <p:nvPr/>
          </p:nvSpPr>
          <p:spPr bwMode="auto">
            <a:xfrm>
              <a:off x="3387" y="2858"/>
              <a:ext cx="408" cy="0"/>
            </a:xfrm>
            <a:prstGeom prst="line">
              <a:avLst/>
            </a:prstGeom>
            <a:noFill/>
            <a:ln w="28575">
              <a:solidFill>
                <a:srgbClr val="FF0000"/>
              </a:solidFill>
              <a:round/>
              <a:tailEnd type="stealth" w="lg" len="lg"/>
            </a:ln>
            <a:effectLst/>
          </p:spPr>
          <p:txBody>
            <a:bodyPr/>
            <a:lstStyle/>
            <a:p>
              <a:endParaRPr lang="zh-CN" altLang="en-US"/>
            </a:p>
          </p:txBody>
        </p:sp>
        <p:sp>
          <p:nvSpPr>
            <p:cNvPr id="1209427" name="Line 83"/>
            <p:cNvSpPr>
              <a:spLocks noChangeShapeType="1"/>
            </p:cNvSpPr>
            <p:nvPr/>
          </p:nvSpPr>
          <p:spPr bwMode="auto">
            <a:xfrm>
              <a:off x="3379" y="2323"/>
              <a:ext cx="0" cy="545"/>
            </a:xfrm>
            <a:prstGeom prst="line">
              <a:avLst/>
            </a:prstGeom>
            <a:noFill/>
            <a:ln w="28575">
              <a:solidFill>
                <a:srgbClr val="FF0000"/>
              </a:solidFill>
              <a:round/>
            </a:ln>
            <a:effectLst/>
          </p:spPr>
          <p:txBody>
            <a:bodyPr/>
            <a:lstStyle/>
            <a:p>
              <a:endParaRPr lang="zh-CN" altLang="en-US"/>
            </a:p>
          </p:txBody>
        </p:sp>
      </p:grpSp>
      <p:sp>
        <p:nvSpPr>
          <p:cNvPr id="1209429" name="Text Box 85"/>
          <p:cNvSpPr txBox="1">
            <a:spLocks noChangeArrowheads="1"/>
          </p:cNvSpPr>
          <p:nvPr/>
        </p:nvSpPr>
        <p:spPr bwMode="auto">
          <a:xfrm>
            <a:off x="8562082" y="3540125"/>
            <a:ext cx="792163" cy="336550"/>
          </a:xfrm>
          <a:prstGeom prst="rect">
            <a:avLst/>
          </a:prstGeom>
          <a:solidFill>
            <a:srgbClr val="CCFFFF"/>
          </a:solidFill>
          <a:ln w="9525" algn="ctr">
            <a:noFill/>
            <a:miter lim="800000"/>
          </a:ln>
          <a:effectLst/>
        </p:spPr>
        <p:txBody>
          <a:bodyPr>
            <a:spAutoFit/>
          </a:bodyPr>
          <a:lstStyle/>
          <a:p>
            <a:pPr marL="342900" indent="-342900">
              <a:spcBef>
                <a:spcPct val="50000"/>
              </a:spcBef>
            </a:pPr>
            <a:r>
              <a:rPr lang="en-US" altLang="zh-CN" sz="2000">
                <a:solidFill>
                  <a:schemeClr val="accent2"/>
                </a:solidFill>
                <a:effectLst>
                  <a:outerShdw blurRad="38100" dist="38100" dir="2700000" algn="tl">
                    <a:srgbClr val="000000"/>
                  </a:outerShdw>
                </a:effectLst>
              </a:rPr>
              <a:t>200A</a:t>
            </a:r>
            <a:endParaRPr lang="en-US" altLang="zh-CN" sz="2000">
              <a:solidFill>
                <a:schemeClr val="accent2"/>
              </a:solidFill>
              <a:effectLst>
                <a:outerShdw blurRad="38100" dist="38100" dir="2700000" algn="tl">
                  <a:srgbClr val="000000"/>
                </a:outerShdw>
              </a:effectLst>
            </a:endParaRPr>
          </a:p>
        </p:txBody>
      </p:sp>
      <p:grpSp>
        <p:nvGrpSpPr>
          <p:cNvPr id="1209432" name="Group 88"/>
          <p:cNvGrpSpPr/>
          <p:nvPr/>
        </p:nvGrpSpPr>
        <p:grpSpPr bwMode="auto">
          <a:xfrm>
            <a:off x="8590656" y="1127126"/>
            <a:ext cx="2401888" cy="1566863"/>
            <a:chOff x="4214" y="710"/>
            <a:chExt cx="1513" cy="987"/>
          </a:xfrm>
          <a:effectLst>
            <a:outerShdw blurRad="50800" dist="106680" dir="2700000" algn="tl" rotWithShape="0">
              <a:prstClr val="black">
                <a:alpha val="43000"/>
              </a:prstClr>
            </a:outerShdw>
          </a:effectLst>
        </p:grpSpPr>
        <p:sp>
          <p:nvSpPr>
            <p:cNvPr id="1209430" name="Oval 86"/>
            <p:cNvSpPr>
              <a:spLocks noChangeArrowheads="1"/>
            </p:cNvSpPr>
            <p:nvPr/>
          </p:nvSpPr>
          <p:spPr bwMode="auto">
            <a:xfrm>
              <a:off x="4214" y="1471"/>
              <a:ext cx="453" cy="226"/>
            </a:xfrm>
            <a:prstGeom prst="ellipse">
              <a:avLst/>
            </a:prstGeom>
            <a:noFill/>
            <a:ln w="28575" algn="ctr">
              <a:solidFill>
                <a:srgbClr val="0000FF"/>
              </a:solidFill>
              <a:round/>
            </a:ln>
            <a:effectLst/>
          </p:spPr>
          <p:txBody>
            <a:bodyPr wrap="none" anchor="ctr" anchorCtr="0"/>
            <a:lstStyle/>
            <a:p>
              <a:endParaRPr lang="zh-CN" altLang="en-US">
                <a:latin typeface="+mn-lt"/>
                <a:ea typeface="楷体" panose="02010609060101010101" pitchFamily="49" charset="-122"/>
              </a:endParaRPr>
            </a:p>
          </p:txBody>
        </p:sp>
        <p:sp>
          <p:nvSpPr>
            <p:cNvPr id="1209431" name="AutoShape 87"/>
            <p:cNvSpPr/>
            <p:nvPr/>
          </p:nvSpPr>
          <p:spPr bwMode="auto">
            <a:xfrm>
              <a:off x="5057" y="710"/>
              <a:ext cx="670" cy="253"/>
            </a:xfrm>
            <a:prstGeom prst="borderCallout2">
              <a:avLst>
                <a:gd name="adj1" fmla="val 28458"/>
                <a:gd name="adj2" fmla="val -7162"/>
                <a:gd name="adj3" fmla="val 28458"/>
                <a:gd name="adj4" fmla="val -38509"/>
                <a:gd name="adj5" fmla="val 314625"/>
                <a:gd name="adj6" fmla="val -70894"/>
              </a:avLst>
            </a:prstGeom>
            <a:gradFill rotWithShape="1">
              <a:gsLst>
                <a:gs pos="0">
                  <a:srgbClr val="00FFFF"/>
                </a:gs>
                <a:gs pos="100000">
                  <a:schemeClr val="bg1"/>
                </a:gs>
              </a:gsLst>
              <a:lin ang="5400000" scaled="1"/>
            </a:gradFill>
            <a:ln w="25400" algn="ctr">
              <a:solidFill>
                <a:srgbClr val="FF00FF"/>
              </a:solidFill>
              <a:miter lim="800000"/>
            </a:ln>
            <a:effectLst>
              <a:outerShdw dist="107763" dir="2700000" algn="ctr" rotWithShape="0">
                <a:schemeClr val="bg2">
                  <a:alpha val="50000"/>
                </a:schemeClr>
              </a:outerShdw>
            </a:effectLst>
          </p:spPr>
          <p:txBody>
            <a:bodyPr anchor="ctr" anchorCtr="0"/>
            <a:lstStyle/>
            <a:p>
              <a:pPr marL="342900" indent="-342900" algn="ctr"/>
              <a:r>
                <a:rPr lang="zh-CN" altLang="en-US" sz="2000">
                  <a:solidFill>
                    <a:srgbClr val="CC0099"/>
                  </a:solidFill>
                  <a:effectLst>
                    <a:outerShdw blurRad="38100" dist="38100" dir="2700000" algn="tl">
                      <a:srgbClr val="000000"/>
                    </a:outerShdw>
                  </a:effectLst>
                  <a:latin typeface="+mn-lt"/>
                  <a:ea typeface="楷体" panose="02010609060101010101" pitchFamily="49" charset="-122"/>
                </a:rPr>
                <a:t>随机值</a:t>
              </a:r>
              <a:endParaRPr lang="zh-CN" altLang="en-US" sz="2000">
                <a:solidFill>
                  <a:srgbClr val="CC0099"/>
                </a:solidFill>
                <a:effectLst>
                  <a:outerShdw blurRad="38100" dist="38100" dir="2700000" algn="tl">
                    <a:srgbClr val="000000"/>
                  </a:outerShdw>
                </a:effectLst>
                <a:latin typeface="+mn-lt"/>
                <a:ea typeface="楷体" panose="02010609060101010101" pitchFamily="49" charset="-122"/>
              </a:endParaRPr>
            </a:p>
          </p:txBody>
        </p:sp>
      </p:grpSp>
      <p:sp>
        <p:nvSpPr>
          <p:cNvPr id="1209435" name="AutoShape 91"/>
          <p:cNvSpPr/>
          <p:nvPr/>
        </p:nvSpPr>
        <p:spPr bwMode="auto">
          <a:xfrm>
            <a:off x="8776395" y="6284914"/>
            <a:ext cx="2016125" cy="401637"/>
          </a:xfrm>
          <a:prstGeom prst="borderCallout2">
            <a:avLst>
              <a:gd name="adj1" fmla="val 28458"/>
              <a:gd name="adj2" fmla="val -3778"/>
              <a:gd name="adj3" fmla="val 28458"/>
              <a:gd name="adj4" fmla="val -38898"/>
              <a:gd name="adj5" fmla="val -588144"/>
              <a:gd name="adj6" fmla="val -74958"/>
            </a:avLst>
          </a:prstGeom>
          <a:gradFill rotWithShape="1">
            <a:gsLst>
              <a:gs pos="0">
                <a:srgbClr val="00FFFF"/>
              </a:gs>
              <a:gs pos="100000">
                <a:schemeClr val="bg1"/>
              </a:gs>
            </a:gsLst>
            <a:lin ang="5400000" scaled="1"/>
          </a:gradFill>
          <a:ln w="25400" algn="ctr">
            <a:solidFill>
              <a:srgbClr val="FF00FF"/>
            </a:solidFill>
            <a:miter lim="800000"/>
          </a:ln>
          <a:effectLst>
            <a:outerShdw blurRad="50800" dist="106680" dir="2700000" algn="tl" rotWithShape="0">
              <a:prstClr val="black">
                <a:alpha val="43000"/>
              </a:prstClr>
            </a:outerShdw>
          </a:effectLst>
        </p:spPr>
        <p:txBody>
          <a:bodyPr anchor="ctr" anchorCtr="0"/>
          <a:lstStyle/>
          <a:p>
            <a:pPr marL="342900" indent="-342900" algn="ctr"/>
            <a:r>
              <a:rPr lang="zh-CN" altLang="en-US" sz="2000">
                <a:solidFill>
                  <a:srgbClr val="CC0099"/>
                </a:solidFill>
                <a:effectLst>
                  <a:outerShdw blurRad="38100" dist="38100" dir="2700000" algn="tl">
                    <a:srgbClr val="000000"/>
                  </a:outerShdw>
                </a:effectLst>
                <a:latin typeface="+mn-lt"/>
                <a:ea typeface="楷体" panose="02010609060101010101" pitchFamily="49" charset="-122"/>
              </a:rPr>
              <a:t>动态内存分配</a:t>
            </a:r>
            <a:endParaRPr lang="zh-CN" altLang="en-US" sz="2000">
              <a:solidFill>
                <a:srgbClr val="CC0099"/>
              </a:solidFill>
              <a:effectLst>
                <a:outerShdw blurRad="38100" dist="38100" dir="2700000" algn="tl">
                  <a:srgbClr val="000000"/>
                </a:outerShdw>
              </a:effectLst>
              <a:latin typeface="+mn-lt"/>
              <a:ea typeface="楷体" panose="02010609060101010101" pitchFamily="49" charset="-122"/>
            </a:endParaRPr>
          </a:p>
        </p:txBody>
      </p:sp>
      <p:sp>
        <p:nvSpPr>
          <p:cNvPr id="1209436" name="Text Box 92"/>
          <p:cNvSpPr txBox="1">
            <a:spLocks noChangeArrowheads="1"/>
          </p:cNvSpPr>
          <p:nvPr/>
        </p:nvSpPr>
        <p:spPr bwMode="auto">
          <a:xfrm>
            <a:off x="8706544" y="3956050"/>
            <a:ext cx="792162" cy="336550"/>
          </a:xfrm>
          <a:prstGeom prst="rect">
            <a:avLst/>
          </a:prstGeom>
          <a:solidFill>
            <a:srgbClr val="CCFFFF"/>
          </a:solidFill>
          <a:ln w="9525" algn="ctr">
            <a:noFill/>
            <a:miter lim="800000"/>
          </a:ln>
          <a:effectLst/>
        </p:spPr>
        <p:txBody>
          <a:bodyPr>
            <a:spAutoFit/>
          </a:bodyPr>
          <a:lstStyle/>
          <a:p>
            <a:pPr marL="342900" indent="-342900">
              <a:spcBef>
                <a:spcPct val="50000"/>
              </a:spcBef>
            </a:pPr>
            <a:r>
              <a:rPr lang="en-US" altLang="zh-CN" sz="2000">
                <a:solidFill>
                  <a:srgbClr val="FF3300"/>
                </a:solidFill>
                <a:effectLst>
                  <a:outerShdw blurRad="38100" dist="38100" dir="2700000" algn="tl">
                    <a:srgbClr val="000000"/>
                  </a:outerShdw>
                </a:effectLst>
              </a:rPr>
              <a:t>10</a:t>
            </a:r>
            <a:endParaRPr lang="en-US" altLang="zh-CN" sz="2000">
              <a:solidFill>
                <a:srgbClr val="FF3300"/>
              </a:solidFill>
              <a:effectLst>
                <a:outerShdw blurRad="38100" dist="38100" dir="2700000" algn="tl">
                  <a:srgbClr val="000000"/>
                </a:outerShdw>
              </a:effectLst>
            </a:endParaRPr>
          </a:p>
        </p:txBody>
      </p:sp>
      <p:grpSp>
        <p:nvGrpSpPr>
          <p:cNvPr id="1209437" name="Group 93"/>
          <p:cNvGrpSpPr/>
          <p:nvPr/>
        </p:nvGrpSpPr>
        <p:grpSpPr bwMode="auto">
          <a:xfrm>
            <a:off x="-16997" y="0"/>
            <a:ext cx="446088" cy="6858000"/>
            <a:chOff x="0" y="0"/>
            <a:chExt cx="281" cy="4320"/>
          </a:xfrm>
        </p:grpSpPr>
        <p:sp>
          <p:nvSpPr>
            <p:cNvPr id="1209438" name="Text Box 94"/>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209439" name="Text Box 95"/>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09350"/>
                                        </p:tgtEl>
                                        <p:attrNameLst>
                                          <p:attrName>style.visibility</p:attrName>
                                        </p:attrNameLst>
                                      </p:cBhvr>
                                      <p:to>
                                        <p:strVal val="visible"/>
                                      </p:to>
                                    </p:set>
                                    <p:animEffect transition="in" filter="box(out)">
                                      <p:cBhvr>
                                        <p:cTn id="7" dur="500"/>
                                        <p:tgtEl>
                                          <p:spTgt spid="1209350"/>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209351"/>
                                        </p:tgtEl>
                                        <p:attrNameLst>
                                          <p:attrName>style.visibility</p:attrName>
                                        </p:attrNameLst>
                                      </p:cBhvr>
                                      <p:to>
                                        <p:strVal val="visible"/>
                                      </p:to>
                                    </p:set>
                                    <p:animEffect transition="in" filter="box(out)">
                                      <p:cBhvr>
                                        <p:cTn id="12" dur="500"/>
                                        <p:tgtEl>
                                          <p:spTgt spid="1209351"/>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209356"/>
                                        </p:tgtEl>
                                        <p:attrNameLst>
                                          <p:attrName>style.visibility</p:attrName>
                                        </p:attrNameLst>
                                      </p:cBhvr>
                                      <p:to>
                                        <p:strVal val="visible"/>
                                      </p:to>
                                    </p:set>
                                    <p:animEffect transition="in" filter="box(out)">
                                      <p:cBhvr>
                                        <p:cTn id="17" dur="500"/>
                                        <p:tgtEl>
                                          <p:spTgt spid="1209356"/>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209418"/>
                                        </p:tgtEl>
                                        <p:attrNameLst>
                                          <p:attrName>style.visibility</p:attrName>
                                        </p:attrNameLst>
                                      </p:cBhvr>
                                      <p:to>
                                        <p:strVal val="visible"/>
                                      </p:to>
                                    </p:set>
                                    <p:animEffect transition="in" filter="box(in)">
                                      <p:cBhvr>
                                        <p:cTn id="22" dur="500"/>
                                        <p:tgtEl>
                                          <p:spTgt spid="1209418"/>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209422"/>
                                        </p:tgtEl>
                                        <p:attrNameLst>
                                          <p:attrName>style.visibility</p:attrName>
                                        </p:attrNameLst>
                                      </p:cBhvr>
                                      <p:to>
                                        <p:strVal val="visible"/>
                                      </p:to>
                                    </p:set>
                                    <p:animEffect transition="in" filter="box(out)">
                                      <p:cBhvr>
                                        <p:cTn id="27" dur="500"/>
                                        <p:tgtEl>
                                          <p:spTgt spid="1209422"/>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par>
                          <p:cTn id="28" fill="hold">
                            <p:stCondLst>
                              <p:cond delay="500"/>
                            </p:stCondLst>
                            <p:childTnLst>
                              <p:par>
                                <p:cTn id="29" presetID="18" presetClass="entr" presetSubtype="3" fill="hold" nodeType="afterEffect">
                                  <p:stCondLst>
                                    <p:cond delay="0"/>
                                  </p:stCondLst>
                                  <p:childTnLst>
                                    <p:set>
                                      <p:cBhvr>
                                        <p:cTn id="30" dur="1" fill="hold">
                                          <p:stCondLst>
                                            <p:cond delay="0"/>
                                          </p:stCondLst>
                                        </p:cTn>
                                        <p:tgtEl>
                                          <p:spTgt spid="1209432"/>
                                        </p:tgtEl>
                                        <p:attrNameLst>
                                          <p:attrName>style.visibility</p:attrName>
                                        </p:attrNameLst>
                                      </p:cBhvr>
                                      <p:to>
                                        <p:strVal val="visible"/>
                                      </p:to>
                                    </p:set>
                                    <p:animEffect transition="in" filter="strips(upRight)">
                                      <p:cBhvr>
                                        <p:cTn id="31" dur="500"/>
                                        <p:tgtEl>
                                          <p:spTgt spid="1209432"/>
                                        </p:tgtEl>
                                      </p:cBhvr>
                                    </p:animEffect>
                                  </p:childTnLst>
                                  <p:subTnLst>
                                    <p:audio>
                                      <p:cMediaNode>
                                        <p:cTn display="0" masterRel="sameClick">
                                          <p:stCondLst>
                                            <p:cond evt="begin" delay="0">
                                              <p:tn val="29"/>
                                            </p:cond>
                                          </p:stCondLst>
                                          <p:endCondLst>
                                            <p:cond evt="onStopAudio" delay="0">
                                              <p:tgtEl>
                                                <p:sldTgt/>
                                              </p:tgtEl>
                                            </p:cond>
                                          </p:endCondLst>
                                        </p:cTn>
                                        <p:tgtEl>
                                          <p:sndTgt r:embed="rId3" name="laser.wav"/>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1209421"/>
                                        </p:tgtEl>
                                        <p:attrNameLst>
                                          <p:attrName>style.visibility</p:attrName>
                                        </p:attrNameLst>
                                      </p:cBhvr>
                                      <p:to>
                                        <p:strVal val="visible"/>
                                      </p:to>
                                    </p:set>
                                    <p:animEffect transition="in" filter="box(in)">
                                      <p:cBhvr>
                                        <p:cTn id="36" dur="500"/>
                                        <p:tgtEl>
                                          <p:spTgt spid="1209421"/>
                                        </p:tgtEl>
                                      </p:cBhvr>
                                    </p:animEffect>
                                  </p:childTnLst>
                                  <p:subTnLst>
                                    <p:audio>
                                      <p:cMediaNode>
                                        <p:cTn display="0" masterRel="sameClick">
                                          <p:stCondLst>
                                            <p:cond evt="begin" delay="0">
                                              <p:tn val="34"/>
                                            </p:cond>
                                          </p:stCondLst>
                                          <p:endCondLst>
                                            <p:cond evt="onStopAudio" delay="0">
                                              <p:tgtEl>
                                                <p:sldTgt/>
                                              </p:tgtEl>
                                            </p:cond>
                                          </p:endCondLst>
                                        </p:cTn>
                                        <p:tgtEl>
                                          <p:sndTgt r:embed="rId2" name="camera.wav"/>
                                        </p:tgtEl>
                                      </p:cMediaNode>
                                    </p:audio>
                                  </p:sub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1209423"/>
                                        </p:tgtEl>
                                        <p:attrNameLst>
                                          <p:attrName>style.visibility</p:attrName>
                                        </p:attrNameLst>
                                      </p:cBhvr>
                                      <p:to>
                                        <p:strVal val="visible"/>
                                      </p:to>
                                    </p:set>
                                    <p:animEffect transition="in" filter="box(out)">
                                      <p:cBhvr>
                                        <p:cTn id="41" dur="500"/>
                                        <p:tgtEl>
                                          <p:spTgt spid="1209423"/>
                                        </p:tgtEl>
                                      </p:cBhvr>
                                    </p:animEffect>
                                  </p:childTnLst>
                                  <p:subTnLst>
                                    <p:audio>
                                      <p:cMediaNode>
                                        <p:cTn display="0" masterRel="sameClick">
                                          <p:stCondLst>
                                            <p:cond evt="begin" delay="0">
                                              <p:tn val="39"/>
                                            </p:cond>
                                          </p:stCondLst>
                                          <p:endCondLst>
                                            <p:cond evt="onStopAudio" delay="0">
                                              <p:tgtEl>
                                                <p:sldTgt/>
                                              </p:tgtEl>
                                            </p:cond>
                                          </p:endCondLst>
                                        </p:cTn>
                                        <p:tgtEl>
                                          <p:sndTgt r:embed="rId2" name="camera.wav"/>
                                        </p:tgtEl>
                                      </p:cMediaNode>
                                    </p:audio>
                                  </p:subTnLst>
                                </p:cTn>
                              </p:par>
                            </p:childTnLst>
                          </p:cTn>
                        </p:par>
                      </p:childTnLst>
                    </p:cTn>
                  </p:par>
                  <p:par>
                    <p:cTn id="42" fill="hold">
                      <p:stCondLst>
                        <p:cond delay="indefinite"/>
                      </p:stCondLst>
                      <p:childTnLst>
                        <p:par>
                          <p:cTn id="43" fill="hold">
                            <p:stCondLst>
                              <p:cond delay="0"/>
                            </p:stCondLst>
                            <p:childTnLst>
                              <p:par>
                                <p:cTn id="44" presetID="4" presetClass="entr" presetSubtype="32" fill="hold" grpId="0" nodeType="clickEffect">
                                  <p:stCondLst>
                                    <p:cond delay="0"/>
                                  </p:stCondLst>
                                  <p:childTnLst>
                                    <p:set>
                                      <p:cBhvr>
                                        <p:cTn id="45" dur="1" fill="hold">
                                          <p:stCondLst>
                                            <p:cond delay="0"/>
                                          </p:stCondLst>
                                        </p:cTn>
                                        <p:tgtEl>
                                          <p:spTgt spid="1209436"/>
                                        </p:tgtEl>
                                        <p:attrNameLst>
                                          <p:attrName>style.visibility</p:attrName>
                                        </p:attrNameLst>
                                      </p:cBhvr>
                                      <p:to>
                                        <p:strVal val="visible"/>
                                      </p:to>
                                    </p:set>
                                    <p:animEffect transition="in" filter="box(out)">
                                      <p:cBhvr>
                                        <p:cTn id="46" dur="500"/>
                                        <p:tgtEl>
                                          <p:spTgt spid="1209436"/>
                                        </p:tgtEl>
                                      </p:cBhvr>
                                    </p:animEffect>
                                  </p:childTnLst>
                                  <p:subTnLst>
                                    <p:audio>
                                      <p:cMediaNode>
                                        <p:cTn display="0" masterRel="sameClick">
                                          <p:stCondLst>
                                            <p:cond evt="begin" delay="0">
                                              <p:tn val="44"/>
                                            </p:cond>
                                          </p:stCondLst>
                                          <p:endCondLst>
                                            <p:cond evt="onStopAudio" delay="0">
                                              <p:tgtEl>
                                                <p:sldTgt/>
                                              </p:tgtEl>
                                            </p:cond>
                                          </p:endCondLst>
                                        </p:cTn>
                                        <p:tgtEl>
                                          <p:sndTgt r:embed="rId2" name="camera.wav"/>
                                        </p:tgtEl>
                                      </p:cMediaNode>
                                    </p:audio>
                                  </p:subTnLst>
                                </p:cTn>
                              </p:par>
                            </p:childTnLst>
                          </p:cTn>
                        </p:par>
                      </p:childTnLst>
                    </p:cTn>
                  </p:par>
                  <p:par>
                    <p:cTn id="47" fill="hold">
                      <p:stCondLst>
                        <p:cond delay="indefinite"/>
                      </p:stCondLst>
                      <p:childTnLst>
                        <p:par>
                          <p:cTn id="48" fill="hold">
                            <p:stCondLst>
                              <p:cond delay="0"/>
                            </p:stCondLst>
                            <p:childTnLst>
                              <p:par>
                                <p:cTn id="49" presetID="18" presetClass="entr" presetSubtype="12" fill="hold" nodeType="clickEffect">
                                  <p:stCondLst>
                                    <p:cond delay="0"/>
                                  </p:stCondLst>
                                  <p:childTnLst>
                                    <p:set>
                                      <p:cBhvr>
                                        <p:cTn id="50" dur="1" fill="hold">
                                          <p:stCondLst>
                                            <p:cond delay="0"/>
                                          </p:stCondLst>
                                        </p:cTn>
                                        <p:tgtEl>
                                          <p:spTgt spid="1209428"/>
                                        </p:tgtEl>
                                        <p:attrNameLst>
                                          <p:attrName>style.visibility</p:attrName>
                                        </p:attrNameLst>
                                      </p:cBhvr>
                                      <p:to>
                                        <p:strVal val="visible"/>
                                      </p:to>
                                    </p:set>
                                    <p:animEffect transition="in" filter="strips(downLeft)">
                                      <p:cBhvr>
                                        <p:cTn id="51" dur="500"/>
                                        <p:tgtEl>
                                          <p:spTgt spid="1209428"/>
                                        </p:tgtEl>
                                      </p:cBhvr>
                                    </p:animEffect>
                                  </p:childTnLst>
                                </p:cTn>
                              </p:par>
                            </p:childTnLst>
                          </p:cTn>
                        </p:par>
                        <p:par>
                          <p:cTn id="52" fill="hold">
                            <p:stCondLst>
                              <p:cond delay="500"/>
                            </p:stCondLst>
                            <p:childTnLst>
                              <p:par>
                                <p:cTn id="53" presetID="4" presetClass="entr" presetSubtype="32" fill="hold" grpId="0" nodeType="afterEffect">
                                  <p:stCondLst>
                                    <p:cond delay="0"/>
                                  </p:stCondLst>
                                  <p:childTnLst>
                                    <p:set>
                                      <p:cBhvr>
                                        <p:cTn id="54" dur="1" fill="hold">
                                          <p:stCondLst>
                                            <p:cond delay="0"/>
                                          </p:stCondLst>
                                        </p:cTn>
                                        <p:tgtEl>
                                          <p:spTgt spid="1209429"/>
                                        </p:tgtEl>
                                        <p:attrNameLst>
                                          <p:attrName>style.visibility</p:attrName>
                                        </p:attrNameLst>
                                      </p:cBhvr>
                                      <p:to>
                                        <p:strVal val="visible"/>
                                      </p:to>
                                    </p:set>
                                    <p:animEffect transition="in" filter="box(out)">
                                      <p:cBhvr>
                                        <p:cTn id="55" dur="500"/>
                                        <p:tgtEl>
                                          <p:spTgt spid="1209429"/>
                                        </p:tgtEl>
                                      </p:cBhvr>
                                    </p:animEffect>
                                  </p:childTnLst>
                                  <p:subTnLst>
                                    <p:audio>
                                      <p:cMediaNode>
                                        <p:cTn display="0" masterRel="sameClick">
                                          <p:stCondLst>
                                            <p:cond evt="begin" delay="0">
                                              <p:tn val="53"/>
                                            </p:cond>
                                          </p:stCondLst>
                                          <p:endCondLst>
                                            <p:cond evt="onStopAudio" delay="0">
                                              <p:tgtEl>
                                                <p:sldTgt/>
                                              </p:tgtEl>
                                            </p:cond>
                                          </p:endCondLst>
                                        </p:cTn>
                                        <p:tgtEl>
                                          <p:sndTgt r:embed="rId2" name="camera.wav"/>
                                        </p:tgtEl>
                                      </p:cMediaNode>
                                    </p:audio>
                                  </p:subTnLst>
                                </p:cTn>
                              </p:par>
                            </p:childTnLst>
                          </p:cTn>
                        </p:par>
                        <p:par>
                          <p:cTn id="56" fill="hold">
                            <p:stCondLst>
                              <p:cond delay="1000"/>
                            </p:stCondLst>
                            <p:childTnLst>
                              <p:par>
                                <p:cTn id="57" presetID="18" presetClass="entr" presetSubtype="6" fill="hold" grpId="0" nodeType="afterEffect">
                                  <p:stCondLst>
                                    <p:cond delay="0"/>
                                  </p:stCondLst>
                                  <p:childTnLst>
                                    <p:set>
                                      <p:cBhvr>
                                        <p:cTn id="58" dur="1" fill="hold">
                                          <p:stCondLst>
                                            <p:cond delay="0"/>
                                          </p:stCondLst>
                                        </p:cTn>
                                        <p:tgtEl>
                                          <p:spTgt spid="1209435"/>
                                        </p:tgtEl>
                                        <p:attrNameLst>
                                          <p:attrName>style.visibility</p:attrName>
                                        </p:attrNameLst>
                                      </p:cBhvr>
                                      <p:to>
                                        <p:strVal val="visible"/>
                                      </p:to>
                                    </p:set>
                                    <p:animEffect transition="in" filter="strips(downRight)">
                                      <p:cBhvr>
                                        <p:cTn id="59" dur="500"/>
                                        <p:tgtEl>
                                          <p:spTgt spid="1209435"/>
                                        </p:tgtEl>
                                      </p:cBhvr>
                                    </p:animEffect>
                                  </p:childTnLst>
                                  <p:subTnLst>
                                    <p:audio>
                                      <p:cMediaNode>
                                        <p:cTn display="0" masterRel="sameClick">
                                          <p:stCondLst>
                                            <p:cond evt="begin" delay="0">
                                              <p:tn val="57"/>
                                            </p:cond>
                                          </p:stCondLst>
                                          <p:endCondLst>
                                            <p:cond evt="onStopAudio" delay="0">
                                              <p:tgtEl>
                                                <p:sldTgt/>
                                              </p:tgtEl>
                                            </p:cond>
                                          </p:endCondLst>
                                        </p:cTn>
                                        <p:tgtEl>
                                          <p:sndTgt r:embed="rId3"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9350" grpId="0"/>
      <p:bldP spid="1209351" grpId="0" animBg="1"/>
      <p:bldP spid="1209422" grpId="0"/>
      <p:bldP spid="1209423" grpId="0"/>
      <p:bldP spid="1209429" grpId="0" animBg="1"/>
      <p:bldP spid="1209435" grpId="0" animBg="1"/>
      <p:bldP spid="1209436"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0373" name="Text Box 5"/>
          <p:cNvSpPr txBox="1">
            <a:spLocks noChangeArrowheads="1"/>
          </p:cNvSpPr>
          <p:nvPr/>
        </p:nvSpPr>
        <p:spPr bwMode="auto">
          <a:xfrm>
            <a:off x="787633" y="188913"/>
            <a:ext cx="6911975" cy="457200"/>
          </a:xfrm>
          <a:prstGeom prst="rect">
            <a:avLst/>
          </a:prstGeom>
          <a:noFill/>
          <a:ln w="9525">
            <a:noFill/>
            <a:miter lim="800000"/>
          </a:ln>
          <a:effectLst/>
        </p:spPr>
        <p:txBody>
          <a:bodyPr>
            <a:spAutoFit/>
          </a:bodyPr>
          <a:lstStyle/>
          <a:p>
            <a:pPr>
              <a:lnSpc>
                <a:spcPct val="100000"/>
              </a:lnSpc>
              <a:spcBef>
                <a:spcPct val="0"/>
              </a:spcBef>
              <a:buFont typeface="Wingdings" panose="05000000000000000000" pitchFamily="2" charset="2"/>
              <a:buChar char="Ø"/>
            </a:pPr>
            <a:r>
              <a:rPr lang="en-US" altLang="zh-CN"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 </a:t>
            </a:r>
            <a:r>
              <a:rPr lang="zh-CN" altLang="en-US"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通过函数为指针变量分配内存</a:t>
            </a:r>
            <a:r>
              <a:rPr lang="zh-CN" altLang="en-US" dirty="0">
                <a:effectLst>
                  <a:outerShdw blurRad="38100" dist="38100" dir="2700000" algn="tl">
                    <a:srgbClr val="FFFFFF"/>
                  </a:outerShdw>
                </a:effectLst>
              </a:rPr>
              <a:t> </a:t>
            </a:r>
            <a:endParaRPr lang="zh-CN" altLang="en-US" dirty="0">
              <a:effectLst>
                <a:outerShdw blurRad="38100" dist="38100" dir="2700000" algn="tl">
                  <a:srgbClr val="FFFFFF"/>
                </a:outerShdw>
              </a:effectLst>
            </a:endParaRPr>
          </a:p>
        </p:txBody>
      </p:sp>
      <p:sp>
        <p:nvSpPr>
          <p:cNvPr id="1210374" name="Rectangle 6"/>
          <p:cNvSpPr>
            <a:spLocks noChangeArrowheads="1"/>
          </p:cNvSpPr>
          <p:nvPr/>
        </p:nvSpPr>
        <p:spPr bwMode="auto">
          <a:xfrm>
            <a:off x="545803" y="643365"/>
            <a:ext cx="10878790" cy="830997"/>
          </a:xfrm>
          <a:prstGeom prst="rect">
            <a:avLst/>
          </a:prstGeom>
          <a:noFill/>
          <a:ln w="9525" algn="ctr">
            <a:noFill/>
            <a:miter lim="800000"/>
          </a:ln>
          <a:effectLst/>
        </p:spPr>
        <p:txBody>
          <a:bodyPr wrap="square" anchor="ctr">
            <a:spAutoFit/>
          </a:bodyPr>
          <a:lstStyle/>
          <a:p>
            <a:pPr>
              <a:lnSpc>
                <a:spcPct val="100000"/>
              </a:lnSpc>
              <a:spcBef>
                <a:spcPct val="0"/>
              </a:spcBef>
            </a:pPr>
            <a:r>
              <a:rPr lang="en-US" altLang="zh-CN" dirty="0">
                <a:effectLst>
                  <a:outerShdw blurRad="38100" dist="38100" dir="2700000" algn="tl">
                    <a:srgbClr val="FFFFFF"/>
                  </a:outerShdw>
                </a:effectLst>
                <a:latin typeface="+mn-lt"/>
                <a:ea typeface="楷体" panose="02010609060101010101" pitchFamily="49" charset="-122"/>
              </a:rPr>
              <a:t>        </a:t>
            </a:r>
            <a:r>
              <a:rPr lang="zh-CN" altLang="en-US" dirty="0">
                <a:effectLst>
                  <a:outerShdw blurRad="38100" dist="38100" dir="2700000" algn="tl">
                    <a:srgbClr val="FFFFFF"/>
                  </a:outerShdw>
                </a:effectLst>
                <a:latin typeface="+mn-lt"/>
                <a:ea typeface="楷体" panose="02010609060101010101" pitchFamily="49" charset="-122"/>
              </a:rPr>
              <a:t>如果程序想通过函数为指针变量分配内存，则形参必须是一个指针的指针（即</a:t>
            </a:r>
            <a:r>
              <a:rPr lang="zh-CN" altLang="en-US" dirty="0">
                <a:solidFill>
                  <a:srgbClr val="FF3300"/>
                </a:solidFill>
                <a:effectLst>
                  <a:outerShdw blurRad="38100" dist="38100" dir="2700000" algn="tl">
                    <a:srgbClr val="000000"/>
                  </a:outerShdw>
                </a:effectLst>
                <a:latin typeface="+mn-lt"/>
                <a:ea typeface="楷体" panose="02010609060101010101" pitchFamily="49" charset="-122"/>
              </a:rPr>
              <a:t>二级指针</a:t>
            </a:r>
            <a:r>
              <a:rPr lang="zh-CN" altLang="en-US" dirty="0">
                <a:effectLst>
                  <a:outerShdw blurRad="38100" dist="38100" dir="2700000" algn="tl">
                    <a:srgbClr val="FFFFFF"/>
                  </a:outerShdw>
                </a:effectLst>
                <a:latin typeface="+mn-lt"/>
                <a:ea typeface="楷体" panose="02010609060101010101" pitchFamily="49" charset="-122"/>
              </a:rPr>
              <a:t>）。 </a:t>
            </a:r>
            <a:endParaRPr lang="zh-CN" altLang="en-US" dirty="0">
              <a:effectLst>
                <a:outerShdw blurRad="38100" dist="38100" dir="2700000" algn="tl">
                  <a:srgbClr val="FFFFFF"/>
                </a:outerShdw>
              </a:effectLst>
              <a:latin typeface="+mn-lt"/>
              <a:ea typeface="楷体" panose="02010609060101010101" pitchFamily="49" charset="-122"/>
            </a:endParaRPr>
          </a:p>
        </p:txBody>
      </p:sp>
      <p:sp>
        <p:nvSpPr>
          <p:cNvPr id="1210375" name="Rectangle 7" descr="信纸"/>
          <p:cNvSpPr>
            <a:spLocks noChangeArrowheads="1"/>
          </p:cNvSpPr>
          <p:nvPr/>
        </p:nvSpPr>
        <p:spPr bwMode="auto">
          <a:xfrm>
            <a:off x="1313873" y="1698913"/>
            <a:ext cx="5112000" cy="4339650"/>
          </a:xfrm>
          <a:prstGeom prst="rect">
            <a:avLst/>
          </a:prstGeom>
          <a:blipFill dpi="0" rotWithShape="1">
            <a:blip r:embed="rId1" cstate="print"/>
            <a:srcRect/>
            <a:tile tx="0" ty="0" sx="100000" sy="100000" flip="none" algn="tl"/>
          </a:blipFill>
          <a:ln w="38100" algn="ctr">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en-US" altLang="zh-CN" sz="2000" dirty="0">
                <a:solidFill>
                  <a:srgbClr val="339933"/>
                </a:solidFill>
                <a:effectLst>
                  <a:outerShdw blurRad="38100" dist="38100" dir="2700000" algn="tl">
                    <a:srgbClr val="000000"/>
                  </a:outerShdw>
                </a:effectLst>
              </a:rPr>
              <a:t>void </a:t>
            </a:r>
            <a:r>
              <a:rPr lang="en-US" altLang="zh-CN" sz="2000" dirty="0" err="1">
                <a:solidFill>
                  <a:srgbClr val="339933"/>
                </a:solidFill>
                <a:effectLst>
                  <a:outerShdw blurRad="38100" dist="38100" dir="2700000" algn="tl">
                    <a:srgbClr val="000000"/>
                  </a:outerShdw>
                </a:effectLst>
              </a:rPr>
              <a:t>getmen</a:t>
            </a:r>
            <a:r>
              <a:rPr lang="en-US" altLang="zh-CN" sz="2000" dirty="0">
                <a:solidFill>
                  <a:srgbClr val="339933"/>
                </a:solidFill>
                <a:effectLst>
                  <a:outerShdw blurRad="38100" dist="38100" dir="2700000" algn="tl">
                    <a:srgbClr val="000000"/>
                  </a:outerShdw>
                </a:effectLst>
              </a:rPr>
              <a:t> (</a:t>
            </a:r>
            <a:r>
              <a:rPr lang="en-US" altLang="zh-CN" sz="2000" dirty="0" err="1">
                <a:solidFill>
                  <a:srgbClr val="339933"/>
                </a:solidFill>
                <a:effectLst>
                  <a:outerShdw blurRad="38100" dist="38100" dir="2700000" algn="tl">
                    <a:srgbClr val="000000"/>
                  </a:outerShdw>
                </a:effectLst>
              </a:rPr>
              <a:t>int</a:t>
            </a:r>
            <a:r>
              <a:rPr lang="en-US" altLang="zh-CN" sz="2000" dirty="0">
                <a:solidFill>
                  <a:srgbClr val="339933"/>
                </a:solidFill>
                <a:effectLst>
                  <a:outerShdw blurRad="38100" dist="38100" dir="2700000" algn="tl">
                    <a:srgbClr val="000000"/>
                  </a:outerShdw>
                </a:effectLst>
              </a:rPr>
              <a:t> *p, </a:t>
            </a:r>
            <a:r>
              <a:rPr lang="en-US" altLang="zh-CN" sz="2000" dirty="0" err="1">
                <a:solidFill>
                  <a:srgbClr val="339933"/>
                </a:solidFill>
                <a:effectLst>
                  <a:outerShdw blurRad="38100" dist="38100" dir="2700000" algn="tl">
                    <a:srgbClr val="000000"/>
                  </a:outerShdw>
                </a:effectLst>
              </a:rPr>
              <a:t>int</a:t>
            </a:r>
            <a:r>
              <a:rPr lang="en-US" altLang="zh-CN" sz="2000" dirty="0">
                <a:solidFill>
                  <a:srgbClr val="339933"/>
                </a:solidFill>
                <a:effectLst>
                  <a:outerShdw blurRad="38100" dist="38100" dir="2700000" algn="tl">
                    <a:srgbClr val="000000"/>
                  </a:outerShdw>
                </a:effectLst>
              </a:rPr>
              <a:t> num)</a:t>
            </a:r>
            <a:endParaRPr lang="en-US" altLang="zh-CN" sz="2000" dirty="0">
              <a:solidFill>
                <a:srgbClr val="339933"/>
              </a:solidFill>
              <a:effectLst>
                <a:outerShdw blurRad="38100" dist="38100" dir="2700000" algn="tl">
                  <a:srgbClr val="000000"/>
                </a:outerShdw>
              </a:effectLst>
            </a:endParaRPr>
          </a:p>
          <a:p>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p =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malloc</a:t>
            </a:r>
            <a:r>
              <a:rPr lang="en-US" altLang="zh-CN" sz="2000" dirty="0">
                <a:effectLst>
                  <a:outerShdw blurRad="38100" dist="38100" dir="2700000" algn="tl">
                    <a:srgbClr val="FFFFFF"/>
                  </a:outerShdw>
                </a:effectLst>
              </a:rPr>
              <a:t>(num * </a:t>
            </a:r>
            <a:r>
              <a:rPr lang="en-US" altLang="zh-CN" sz="2000" dirty="0" err="1">
                <a:effectLst>
                  <a:outerShdw blurRad="38100" dist="38100" dir="2700000" algn="tl">
                    <a:srgbClr val="FFFFFF"/>
                  </a:outerShdw>
                </a:effectLst>
              </a:rPr>
              <a:t>sizeof</a:t>
            </a:r>
            <a:r>
              <a:rPr lang="en-US" altLang="zh-CN" sz="2000" dirty="0">
                <a:effectLst>
                  <a:outerShdw blurRad="38100" dist="38100" dir="2700000" algn="tl">
                    <a:srgbClr val="FFFFFF"/>
                  </a:outerShdw>
                </a:effectLst>
              </a:rPr>
              <a:t>(</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return;</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endParaRPr lang="en-US" altLang="zh-CN" sz="2000" dirty="0">
              <a:effectLst>
                <a:outerShdw blurRad="38100" dist="38100" dir="2700000" algn="tl">
                  <a:srgbClr val="FFFFFF"/>
                </a:outerShdw>
              </a:effectLst>
            </a:endParaRPr>
          </a:p>
          <a:p>
            <a:r>
              <a:rPr lang="en-US" altLang="zh-CN" sz="2000" dirty="0" err="1">
                <a:solidFill>
                  <a:srgbClr val="CC0099"/>
                </a:solidFill>
                <a:effectLst>
                  <a:outerShdw blurRad="38100" dist="38100" dir="2700000" algn="tl">
                    <a:srgbClr val="000000"/>
                  </a:outerShdw>
                </a:effectLst>
              </a:rPr>
              <a:t>int</a:t>
            </a:r>
            <a:r>
              <a:rPr lang="en-US" altLang="zh-CN" sz="2000" dirty="0">
                <a:solidFill>
                  <a:srgbClr val="CC0099"/>
                </a:solidFill>
                <a:effectLst>
                  <a:outerShdw blurRad="38100" dist="38100" dir="2700000" algn="tl">
                    <a:srgbClr val="000000"/>
                  </a:outerShdw>
                </a:effectLst>
              </a:rPr>
              <a:t> main ( )</a:t>
            </a:r>
            <a:endParaRPr lang="en-US" altLang="zh-CN" sz="2000" dirty="0">
              <a:solidFill>
                <a:srgbClr val="CC0099"/>
              </a:solidFill>
              <a:effectLst>
                <a:outerShdw blurRad="38100" dist="38100" dir="2700000" algn="tl">
                  <a:srgbClr val="000000"/>
                </a:outerShdw>
              </a:effectLst>
            </a:endParaRPr>
          </a:p>
          <a:p>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*pint, k;</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getmen</a:t>
            </a:r>
            <a:r>
              <a:rPr lang="en-US" altLang="zh-CN" sz="2000" dirty="0">
                <a:effectLst>
                  <a:outerShdw blurRad="38100" dist="38100" dir="2700000" algn="tl">
                    <a:srgbClr val="FFFFFF"/>
                  </a:outerShdw>
                </a:effectLst>
              </a:rPr>
              <a:t> (pint, 10);    </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执行后</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,pint</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的值不变</a:t>
            </a:r>
            <a:endPar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dirty="0">
                <a:effectLst>
                  <a:outerShdw blurRad="38100" dist="38100" dir="2700000" algn="tl">
                    <a:srgbClr val="FFFFFF"/>
                  </a:outerShdw>
                </a:effectLst>
              </a:rPr>
              <a:t>  </a:t>
            </a:r>
            <a:r>
              <a:rPr lang="en-US" altLang="zh-CN" sz="2000" dirty="0">
                <a:effectLst>
                  <a:outerShdw blurRad="38100" dist="38100" dir="2700000" algn="tl">
                    <a:srgbClr val="FFFFFF"/>
                  </a:outerShdw>
                </a:effectLst>
              </a:rPr>
              <a:t>for (k = 0; k &lt; 10; k++)</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pint[k] = k;  </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野指针操作</a:t>
            </a:r>
            <a:endPar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dirty="0">
                <a:effectLst>
                  <a:outerShdw blurRad="38100" dist="38100" dir="2700000" algn="tl">
                    <a:srgbClr val="FFFFFF"/>
                  </a:outerShdw>
                </a:effectLst>
              </a:rPr>
              <a:t>  </a:t>
            </a:r>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p:txBody>
      </p:sp>
      <p:sp>
        <p:nvSpPr>
          <p:cNvPr id="1210376" name="AutoShape 8"/>
          <p:cNvSpPr>
            <a:spLocks noChangeArrowheads="1"/>
          </p:cNvSpPr>
          <p:nvPr/>
        </p:nvSpPr>
        <p:spPr bwMode="auto">
          <a:xfrm>
            <a:off x="4101014" y="2757200"/>
            <a:ext cx="1871662" cy="1081088"/>
          </a:xfrm>
          <a:prstGeom prst="irregularSeal1">
            <a:avLst/>
          </a:prstGeom>
          <a:gradFill rotWithShape="1">
            <a:gsLst>
              <a:gs pos="0">
                <a:srgbClr val="00FFFF"/>
              </a:gs>
              <a:gs pos="100000">
                <a:schemeClr val="bg1"/>
              </a:gs>
            </a:gsLst>
            <a:lin ang="5400000" scaled="1"/>
          </a:gradFill>
          <a:ln w="38100" algn="ctr">
            <a:solidFill>
              <a:srgbClr val="FF00FF"/>
            </a:solidFill>
            <a:miter lim="800000"/>
          </a:ln>
          <a:effectLst>
            <a:outerShdw dist="107763" dir="2700000" algn="ctr" rotWithShape="0">
              <a:schemeClr val="bg2">
                <a:alpha val="50000"/>
              </a:schemeClr>
            </a:outerShdw>
          </a:effectLst>
        </p:spPr>
        <p:txBody>
          <a:bodyPr wrap="none" anchor="ctr"/>
          <a:lstStyle/>
          <a:p>
            <a:pPr marL="342900" indent="-342900" algn="ctr"/>
            <a:r>
              <a:rPr lang="zh-CN" altLang="en-US">
                <a:solidFill>
                  <a:srgbClr val="FF3300"/>
                </a:solidFill>
                <a:effectLst>
                  <a:outerShdw blurRad="38100" dist="38100" dir="2700000" algn="tl">
                    <a:srgbClr val="000000"/>
                  </a:outerShdw>
                </a:effectLst>
                <a:latin typeface="楷体" panose="02010609060101010101" pitchFamily="49" charset="-122"/>
                <a:ea typeface="楷体" panose="02010609060101010101" pitchFamily="49" charset="-122"/>
              </a:rPr>
              <a:t>错误！</a:t>
            </a:r>
            <a:endParaRPr lang="zh-CN" altLang="en-US">
              <a:solidFill>
                <a:srgbClr val="FF3300"/>
              </a:solidFill>
              <a:effectLst>
                <a:outerShdw blurRad="38100" dist="38100" dir="2700000" algn="tl">
                  <a:srgbClr val="000000"/>
                </a:outerShdw>
              </a:effectLst>
              <a:latin typeface="楷体" panose="02010609060101010101" pitchFamily="49" charset="-122"/>
              <a:ea typeface="楷体" panose="02010609060101010101" pitchFamily="49" charset="-122"/>
            </a:endParaRPr>
          </a:p>
        </p:txBody>
      </p:sp>
      <p:grpSp>
        <p:nvGrpSpPr>
          <p:cNvPr id="1210377" name="Group 9"/>
          <p:cNvGrpSpPr/>
          <p:nvPr/>
        </p:nvGrpSpPr>
        <p:grpSpPr bwMode="auto">
          <a:xfrm>
            <a:off x="7727751" y="1628776"/>
            <a:ext cx="2636837" cy="4625975"/>
            <a:chOff x="2879" y="554"/>
            <a:chExt cx="1661" cy="2914"/>
          </a:xfrm>
        </p:grpSpPr>
        <p:grpSp>
          <p:nvGrpSpPr>
            <p:cNvPr id="1210378" name="Group 10"/>
            <p:cNvGrpSpPr/>
            <p:nvPr/>
          </p:nvGrpSpPr>
          <p:grpSpPr bwMode="auto">
            <a:xfrm>
              <a:off x="2879" y="554"/>
              <a:ext cx="1661" cy="2914"/>
              <a:chOff x="3144" y="806"/>
              <a:chExt cx="1661" cy="2914"/>
            </a:xfrm>
          </p:grpSpPr>
          <p:sp>
            <p:nvSpPr>
              <p:cNvPr id="1210379" name="Freeform 11"/>
              <p:cNvSpPr/>
              <p:nvPr/>
            </p:nvSpPr>
            <p:spPr bwMode="auto">
              <a:xfrm>
                <a:off x="3582" y="3364"/>
                <a:ext cx="1211" cy="356"/>
              </a:xfrm>
              <a:custGeom>
                <a:avLst/>
                <a:gdLst/>
                <a:ahLst/>
                <a:cxnLst>
                  <a:cxn ang="0">
                    <a:pos x="0" y="163"/>
                  </a:cxn>
                  <a:cxn ang="0">
                    <a:pos x="500" y="41"/>
                  </a:cxn>
                  <a:cxn ang="0">
                    <a:pos x="1089" y="408"/>
                  </a:cxn>
                  <a:cxn ang="0">
                    <a:pos x="1211" y="330"/>
                  </a:cxn>
                </a:cxnLst>
                <a:rect l="0" t="0" r="r" b="b"/>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solidFill>
                <a:prstDash val="solid"/>
                <a:round/>
              </a:ln>
              <a:effectLst/>
            </p:spPr>
            <p:txBody>
              <a:bodyPr wrap="none" anchor="ctr"/>
              <a:lstStyle/>
              <a:p>
                <a:endParaRPr lang="zh-CN" altLang="en-US"/>
              </a:p>
            </p:txBody>
          </p:sp>
          <p:sp>
            <p:nvSpPr>
              <p:cNvPr id="1210381" name="Rectangle 13"/>
              <p:cNvSpPr>
                <a:spLocks noChangeArrowheads="1"/>
              </p:cNvSpPr>
              <p:nvPr/>
            </p:nvSpPr>
            <p:spPr bwMode="auto">
              <a:xfrm>
                <a:off x="3582" y="806"/>
                <a:ext cx="1211" cy="2212"/>
              </a:xfrm>
              <a:prstGeom prst="rect">
                <a:avLst/>
              </a:prstGeom>
              <a:solidFill>
                <a:srgbClr val="CCFFFF"/>
              </a:solidFill>
              <a:ln w="38100">
                <a:solidFill>
                  <a:schemeClr val="tx1"/>
                </a:solidFill>
                <a:miter lim="800000"/>
              </a:ln>
              <a:effectLst>
                <a:outerShdw blurRad="50800" dist="106680" dir="2700000" algn="tl" rotWithShape="0">
                  <a:prstClr val="black">
                    <a:alpha val="43000"/>
                  </a:prstClr>
                </a:outerShdw>
              </a:effectLst>
            </p:spPr>
            <p:txBody>
              <a:bodyPr wrap="none" anchor="ctr"/>
              <a:lstStyle/>
              <a:p>
                <a:pPr algn="ctr" eaLnBrk="0" hangingPunct="0">
                  <a:lnSpc>
                    <a:spcPct val="100000"/>
                  </a:lnSpc>
                  <a:spcBef>
                    <a:spcPct val="0"/>
                  </a:spcBef>
                </a:pPr>
                <a:endParaRPr lang="zh-CN" altLang="zh-CN" sz="2000" b="0">
                  <a:effectLst/>
                  <a:ea typeface="宋体" panose="02010600030101010101" pitchFamily="2" charset="-122"/>
                </a:endParaRPr>
              </a:p>
            </p:txBody>
          </p:sp>
          <p:sp>
            <p:nvSpPr>
              <p:cNvPr id="1210382" name="Line 14"/>
              <p:cNvSpPr>
                <a:spLocks noChangeShapeType="1"/>
              </p:cNvSpPr>
              <p:nvPr/>
            </p:nvSpPr>
            <p:spPr bwMode="auto">
              <a:xfrm>
                <a:off x="3594" y="1244"/>
                <a:ext cx="1211" cy="0"/>
              </a:xfrm>
              <a:prstGeom prst="line">
                <a:avLst/>
              </a:prstGeom>
              <a:noFill/>
              <a:ln w="9525">
                <a:solidFill>
                  <a:srgbClr val="000000"/>
                </a:solidFill>
                <a:round/>
              </a:ln>
              <a:effectLst/>
            </p:spPr>
            <p:txBody>
              <a:bodyPr wrap="none" anchor="ctr"/>
              <a:lstStyle/>
              <a:p>
                <a:endParaRPr lang="zh-CN" altLang="en-US"/>
              </a:p>
            </p:txBody>
          </p:sp>
          <p:sp>
            <p:nvSpPr>
              <p:cNvPr id="1210383" name="Line 15"/>
              <p:cNvSpPr>
                <a:spLocks noChangeShapeType="1"/>
              </p:cNvSpPr>
              <p:nvPr/>
            </p:nvSpPr>
            <p:spPr bwMode="auto">
              <a:xfrm>
                <a:off x="3594" y="1500"/>
                <a:ext cx="1211" cy="0"/>
              </a:xfrm>
              <a:prstGeom prst="line">
                <a:avLst/>
              </a:prstGeom>
              <a:noFill/>
              <a:ln w="9525">
                <a:solidFill>
                  <a:schemeClr val="bg2"/>
                </a:solidFill>
                <a:round/>
              </a:ln>
              <a:effectLst/>
            </p:spPr>
            <p:txBody>
              <a:bodyPr wrap="none" anchor="ctr"/>
              <a:lstStyle/>
              <a:p>
                <a:endParaRPr lang="zh-CN" altLang="en-US"/>
              </a:p>
            </p:txBody>
          </p:sp>
          <p:sp>
            <p:nvSpPr>
              <p:cNvPr id="1210384" name="Line 16"/>
              <p:cNvSpPr>
                <a:spLocks noChangeShapeType="1"/>
              </p:cNvSpPr>
              <p:nvPr/>
            </p:nvSpPr>
            <p:spPr bwMode="auto">
              <a:xfrm>
                <a:off x="3594" y="1733"/>
                <a:ext cx="1211" cy="0"/>
              </a:xfrm>
              <a:prstGeom prst="line">
                <a:avLst/>
              </a:prstGeom>
              <a:noFill/>
              <a:ln w="9525">
                <a:solidFill>
                  <a:srgbClr val="000000"/>
                </a:solidFill>
                <a:round/>
              </a:ln>
              <a:effectLst/>
            </p:spPr>
            <p:txBody>
              <a:bodyPr wrap="none" anchor="ctr"/>
              <a:lstStyle/>
              <a:p>
                <a:endParaRPr lang="zh-CN" altLang="en-US"/>
              </a:p>
            </p:txBody>
          </p:sp>
          <p:sp>
            <p:nvSpPr>
              <p:cNvPr id="1210385" name="Line 17"/>
              <p:cNvSpPr>
                <a:spLocks noChangeShapeType="1"/>
              </p:cNvSpPr>
              <p:nvPr/>
            </p:nvSpPr>
            <p:spPr bwMode="auto">
              <a:xfrm>
                <a:off x="3594" y="1988"/>
                <a:ext cx="1211" cy="0"/>
              </a:xfrm>
              <a:prstGeom prst="line">
                <a:avLst/>
              </a:prstGeom>
              <a:noFill/>
              <a:ln w="9525">
                <a:solidFill>
                  <a:srgbClr val="000000"/>
                </a:solidFill>
                <a:round/>
              </a:ln>
              <a:effectLst/>
            </p:spPr>
            <p:txBody>
              <a:bodyPr wrap="none" anchor="ctr"/>
              <a:lstStyle/>
              <a:p>
                <a:endParaRPr lang="zh-CN" altLang="en-US"/>
              </a:p>
            </p:txBody>
          </p:sp>
          <p:sp>
            <p:nvSpPr>
              <p:cNvPr id="1210386" name="Line 18"/>
              <p:cNvSpPr>
                <a:spLocks noChangeShapeType="1"/>
              </p:cNvSpPr>
              <p:nvPr/>
            </p:nvSpPr>
            <p:spPr bwMode="auto">
              <a:xfrm>
                <a:off x="3582" y="2246"/>
                <a:ext cx="1211" cy="0"/>
              </a:xfrm>
              <a:prstGeom prst="line">
                <a:avLst/>
              </a:prstGeom>
              <a:noFill/>
              <a:ln w="9525">
                <a:solidFill>
                  <a:srgbClr val="000000"/>
                </a:solidFill>
                <a:round/>
              </a:ln>
              <a:effectLst/>
            </p:spPr>
            <p:txBody>
              <a:bodyPr wrap="none" anchor="ctr"/>
              <a:lstStyle/>
              <a:p>
                <a:endParaRPr lang="zh-CN" altLang="en-US"/>
              </a:p>
            </p:txBody>
          </p:sp>
          <p:sp>
            <p:nvSpPr>
              <p:cNvPr id="1210387" name="Line 19"/>
              <p:cNvSpPr>
                <a:spLocks noChangeShapeType="1"/>
              </p:cNvSpPr>
              <p:nvPr/>
            </p:nvSpPr>
            <p:spPr bwMode="auto">
              <a:xfrm>
                <a:off x="3594" y="2788"/>
                <a:ext cx="1211" cy="0"/>
              </a:xfrm>
              <a:prstGeom prst="line">
                <a:avLst/>
              </a:prstGeom>
              <a:noFill/>
              <a:ln w="9525">
                <a:solidFill>
                  <a:srgbClr val="000000"/>
                </a:solidFill>
                <a:round/>
              </a:ln>
              <a:effectLst/>
            </p:spPr>
            <p:txBody>
              <a:bodyPr wrap="none" anchor="ctr"/>
              <a:lstStyle/>
              <a:p>
                <a:endParaRPr lang="zh-CN" altLang="en-US"/>
              </a:p>
            </p:txBody>
          </p:sp>
          <p:sp>
            <p:nvSpPr>
              <p:cNvPr id="1210388" name="Line 20"/>
              <p:cNvSpPr>
                <a:spLocks noChangeShapeType="1"/>
              </p:cNvSpPr>
              <p:nvPr/>
            </p:nvSpPr>
            <p:spPr bwMode="auto">
              <a:xfrm>
                <a:off x="3582" y="3027"/>
                <a:ext cx="0" cy="456"/>
              </a:xfrm>
              <a:prstGeom prst="line">
                <a:avLst/>
              </a:prstGeom>
              <a:noFill/>
              <a:ln w="9525">
                <a:solidFill>
                  <a:srgbClr val="000000"/>
                </a:solidFill>
                <a:round/>
              </a:ln>
              <a:effectLst/>
            </p:spPr>
            <p:txBody>
              <a:bodyPr wrap="none" anchor="ctr"/>
              <a:lstStyle/>
              <a:p>
                <a:endParaRPr lang="zh-CN" altLang="en-US"/>
              </a:p>
            </p:txBody>
          </p:sp>
          <p:sp>
            <p:nvSpPr>
              <p:cNvPr id="1210389" name="Line 21"/>
              <p:cNvSpPr>
                <a:spLocks noChangeShapeType="1"/>
              </p:cNvSpPr>
              <p:nvPr/>
            </p:nvSpPr>
            <p:spPr bwMode="auto">
              <a:xfrm>
                <a:off x="4793" y="3027"/>
                <a:ext cx="1" cy="600"/>
              </a:xfrm>
              <a:prstGeom prst="line">
                <a:avLst/>
              </a:prstGeom>
              <a:noFill/>
              <a:ln w="9525">
                <a:solidFill>
                  <a:srgbClr val="000000"/>
                </a:solidFill>
                <a:round/>
              </a:ln>
              <a:effectLst/>
            </p:spPr>
            <p:txBody>
              <a:bodyPr wrap="none" anchor="ctr"/>
              <a:lstStyle/>
              <a:p>
                <a:endParaRPr lang="zh-CN" altLang="en-US"/>
              </a:p>
            </p:txBody>
          </p:sp>
          <p:sp>
            <p:nvSpPr>
              <p:cNvPr id="1210390" name="Text Box 22"/>
              <p:cNvSpPr txBox="1">
                <a:spLocks noChangeArrowheads="1"/>
              </p:cNvSpPr>
              <p:nvPr/>
            </p:nvSpPr>
            <p:spPr bwMode="auto">
              <a:xfrm>
                <a:off x="4072" y="863"/>
                <a:ext cx="310" cy="341"/>
              </a:xfrm>
              <a:prstGeom prst="rect">
                <a:avLst/>
              </a:prstGeom>
              <a:noFill/>
              <a:ln w="9525">
                <a:noFill/>
                <a:miter lim="800000"/>
              </a:ln>
              <a:effectLst/>
            </p:spPr>
            <p:txBody>
              <a:bodyPr vert="eaVert" wrap="none" anchor="ctr">
                <a:spAutoFit/>
              </a:bodyPr>
              <a:lstStyle/>
              <a:p>
                <a:pPr algn="ctr" eaLnBrk="0" hangingPunct="0">
                  <a:lnSpc>
                    <a:spcPct val="100000"/>
                  </a:lnSpc>
                  <a:spcBef>
                    <a:spcPct val="0"/>
                  </a:spcBef>
                </a:pPr>
                <a:r>
                  <a:rPr lang="en-US" altLang="zh-CN" sz="2000" b="0">
                    <a:effectLst/>
                    <a:ea typeface="宋体" panose="02010600030101010101" pitchFamily="2" charset="-122"/>
                  </a:rPr>
                  <a:t>…...</a:t>
                </a:r>
                <a:endParaRPr lang="en-US" altLang="zh-CN" sz="2000" b="0">
                  <a:effectLst/>
                  <a:ea typeface="宋体" panose="02010600030101010101" pitchFamily="2" charset="-122"/>
                </a:endParaRPr>
              </a:p>
            </p:txBody>
          </p:sp>
          <p:sp>
            <p:nvSpPr>
              <p:cNvPr id="1210391" name="Line 23"/>
              <p:cNvSpPr>
                <a:spLocks noChangeShapeType="1"/>
              </p:cNvSpPr>
              <p:nvPr/>
            </p:nvSpPr>
            <p:spPr bwMode="auto">
              <a:xfrm>
                <a:off x="3594" y="2510"/>
                <a:ext cx="1211" cy="0"/>
              </a:xfrm>
              <a:prstGeom prst="line">
                <a:avLst/>
              </a:prstGeom>
              <a:noFill/>
              <a:ln w="9525">
                <a:solidFill>
                  <a:srgbClr val="000000"/>
                </a:solidFill>
                <a:round/>
              </a:ln>
              <a:effectLst/>
            </p:spPr>
            <p:txBody>
              <a:bodyPr wrap="none" anchor="ctr"/>
              <a:lstStyle/>
              <a:p>
                <a:endParaRPr lang="zh-CN" altLang="en-US"/>
              </a:p>
            </p:txBody>
          </p:sp>
          <p:sp>
            <p:nvSpPr>
              <p:cNvPr id="1210392" name="Text Box 24"/>
              <p:cNvSpPr txBox="1">
                <a:spLocks noChangeArrowheads="1"/>
              </p:cNvSpPr>
              <p:nvPr/>
            </p:nvSpPr>
            <p:spPr bwMode="auto">
              <a:xfrm>
                <a:off x="3174" y="1134"/>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2000</a:t>
                </a:r>
                <a:endParaRPr lang="en-US" altLang="zh-CN" sz="2000">
                  <a:effectLst>
                    <a:outerShdw blurRad="38100" dist="38100" dir="2700000" algn="tl">
                      <a:srgbClr val="FFFFFF"/>
                    </a:outerShdw>
                  </a:effectLst>
                  <a:ea typeface="宋体" panose="02010600030101010101" pitchFamily="2" charset="-122"/>
                </a:endParaRPr>
              </a:p>
            </p:txBody>
          </p:sp>
          <p:sp>
            <p:nvSpPr>
              <p:cNvPr id="1210393" name="Text Box 25"/>
              <p:cNvSpPr txBox="1">
                <a:spLocks noChangeArrowheads="1"/>
              </p:cNvSpPr>
              <p:nvPr/>
            </p:nvSpPr>
            <p:spPr bwMode="auto">
              <a:xfrm>
                <a:off x="3175" y="2105"/>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2008</a:t>
                </a:r>
                <a:endParaRPr lang="en-US" altLang="zh-CN" sz="2000">
                  <a:solidFill>
                    <a:srgbClr val="336600"/>
                  </a:solidFill>
                  <a:effectLst>
                    <a:outerShdw blurRad="38100" dist="38100" dir="2700000" algn="tl">
                      <a:srgbClr val="000000"/>
                    </a:outerShdw>
                  </a:effectLst>
                  <a:ea typeface="宋体" panose="02010600030101010101" pitchFamily="2" charset="-122"/>
                </a:endParaRPr>
              </a:p>
            </p:txBody>
          </p:sp>
          <p:sp>
            <p:nvSpPr>
              <p:cNvPr id="1210394" name="Text Box 26"/>
              <p:cNvSpPr txBox="1">
                <a:spLocks noChangeArrowheads="1"/>
              </p:cNvSpPr>
              <p:nvPr/>
            </p:nvSpPr>
            <p:spPr bwMode="auto">
              <a:xfrm>
                <a:off x="3156" y="2372"/>
                <a:ext cx="472"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200A</a:t>
                </a:r>
                <a:endParaRPr lang="en-US" altLang="zh-CN" sz="2000">
                  <a:effectLst>
                    <a:outerShdw blurRad="38100" dist="38100" dir="2700000" algn="tl">
                      <a:srgbClr val="FFFFFF"/>
                    </a:outerShdw>
                  </a:effectLst>
                  <a:ea typeface="宋体" panose="02010600030101010101" pitchFamily="2" charset="-122"/>
                </a:endParaRPr>
              </a:p>
            </p:txBody>
          </p:sp>
          <p:sp>
            <p:nvSpPr>
              <p:cNvPr id="1210395" name="Text Box 27"/>
              <p:cNvSpPr txBox="1">
                <a:spLocks noChangeArrowheads="1"/>
              </p:cNvSpPr>
              <p:nvPr/>
            </p:nvSpPr>
            <p:spPr bwMode="auto">
              <a:xfrm>
                <a:off x="3174" y="1377"/>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2002</a:t>
                </a:r>
                <a:endParaRPr lang="en-US" altLang="zh-CN" sz="2000">
                  <a:effectLst>
                    <a:outerShdw blurRad="38100" dist="38100" dir="2700000" algn="tl">
                      <a:srgbClr val="FFFFFF"/>
                    </a:outerShdw>
                  </a:effectLst>
                  <a:ea typeface="宋体" panose="02010600030101010101" pitchFamily="2" charset="-122"/>
                </a:endParaRPr>
              </a:p>
            </p:txBody>
          </p:sp>
          <p:sp>
            <p:nvSpPr>
              <p:cNvPr id="1210396" name="Text Box 28"/>
              <p:cNvSpPr txBox="1">
                <a:spLocks noChangeArrowheads="1"/>
              </p:cNvSpPr>
              <p:nvPr/>
            </p:nvSpPr>
            <p:spPr bwMode="auto">
              <a:xfrm>
                <a:off x="3174" y="1620"/>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2004</a:t>
                </a:r>
                <a:endParaRPr lang="en-US" altLang="zh-CN" sz="2000">
                  <a:effectLst>
                    <a:outerShdw blurRad="38100" dist="38100" dir="2700000" algn="tl">
                      <a:srgbClr val="FFFFFF"/>
                    </a:outerShdw>
                  </a:effectLst>
                  <a:ea typeface="宋体" panose="02010600030101010101" pitchFamily="2" charset="-122"/>
                </a:endParaRPr>
              </a:p>
            </p:txBody>
          </p:sp>
          <p:sp>
            <p:nvSpPr>
              <p:cNvPr id="1210397" name="Text Box 29"/>
              <p:cNvSpPr txBox="1">
                <a:spLocks noChangeArrowheads="1"/>
              </p:cNvSpPr>
              <p:nvPr/>
            </p:nvSpPr>
            <p:spPr bwMode="auto">
              <a:xfrm>
                <a:off x="3174" y="1862"/>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2006</a:t>
                </a:r>
                <a:endParaRPr lang="en-US" altLang="zh-CN" sz="2000">
                  <a:effectLst>
                    <a:outerShdw blurRad="38100" dist="38100" dir="2700000" algn="tl">
                      <a:srgbClr val="FFFFFF"/>
                    </a:outerShdw>
                  </a:effectLst>
                  <a:ea typeface="宋体" panose="02010600030101010101" pitchFamily="2" charset="-122"/>
                </a:endParaRPr>
              </a:p>
            </p:txBody>
          </p:sp>
          <p:grpSp>
            <p:nvGrpSpPr>
              <p:cNvPr id="1210398" name="Group 30"/>
              <p:cNvGrpSpPr/>
              <p:nvPr/>
            </p:nvGrpSpPr>
            <p:grpSpPr bwMode="auto">
              <a:xfrm>
                <a:off x="3597" y="1380"/>
                <a:ext cx="60" cy="1548"/>
                <a:chOff x="3960" y="1560"/>
                <a:chExt cx="60" cy="1548"/>
              </a:xfrm>
            </p:grpSpPr>
            <p:sp>
              <p:nvSpPr>
                <p:cNvPr id="1210399" name="Line 31"/>
                <p:cNvSpPr>
                  <a:spLocks noChangeShapeType="1"/>
                </p:cNvSpPr>
                <p:nvPr/>
              </p:nvSpPr>
              <p:spPr bwMode="auto">
                <a:xfrm>
                  <a:off x="3960" y="156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10400" name="Line 32"/>
                <p:cNvSpPr>
                  <a:spLocks noChangeShapeType="1"/>
                </p:cNvSpPr>
                <p:nvPr/>
              </p:nvSpPr>
              <p:spPr bwMode="auto">
                <a:xfrm>
                  <a:off x="3960" y="2076"/>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10401" name="Line 33"/>
                <p:cNvSpPr>
                  <a:spLocks noChangeShapeType="1"/>
                </p:cNvSpPr>
                <p:nvPr/>
              </p:nvSpPr>
              <p:spPr bwMode="auto">
                <a:xfrm>
                  <a:off x="3960" y="2334"/>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10402" name="Line 34"/>
                <p:cNvSpPr>
                  <a:spLocks noChangeShapeType="1"/>
                </p:cNvSpPr>
                <p:nvPr/>
              </p:nvSpPr>
              <p:spPr bwMode="auto">
                <a:xfrm>
                  <a:off x="3960" y="2592"/>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10403" name="Line 35"/>
                <p:cNvSpPr>
                  <a:spLocks noChangeShapeType="1"/>
                </p:cNvSpPr>
                <p:nvPr/>
              </p:nvSpPr>
              <p:spPr bwMode="auto">
                <a:xfrm>
                  <a:off x="3960" y="285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10404" name="Line 36"/>
                <p:cNvSpPr>
                  <a:spLocks noChangeShapeType="1"/>
                </p:cNvSpPr>
                <p:nvPr/>
              </p:nvSpPr>
              <p:spPr bwMode="auto">
                <a:xfrm>
                  <a:off x="3960" y="310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10405" name="Line 37"/>
                <p:cNvSpPr>
                  <a:spLocks noChangeShapeType="1"/>
                </p:cNvSpPr>
                <p:nvPr/>
              </p:nvSpPr>
              <p:spPr bwMode="auto">
                <a:xfrm>
                  <a:off x="3960" y="181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grpSp>
          <p:grpSp>
            <p:nvGrpSpPr>
              <p:cNvPr id="1210406" name="Group 38"/>
              <p:cNvGrpSpPr/>
              <p:nvPr/>
            </p:nvGrpSpPr>
            <p:grpSpPr bwMode="auto">
              <a:xfrm>
                <a:off x="4725" y="1368"/>
                <a:ext cx="60" cy="1548"/>
                <a:chOff x="3960" y="1560"/>
                <a:chExt cx="60" cy="1548"/>
              </a:xfrm>
            </p:grpSpPr>
            <p:sp>
              <p:nvSpPr>
                <p:cNvPr id="1210407" name="Line 39"/>
                <p:cNvSpPr>
                  <a:spLocks noChangeShapeType="1"/>
                </p:cNvSpPr>
                <p:nvPr/>
              </p:nvSpPr>
              <p:spPr bwMode="auto">
                <a:xfrm>
                  <a:off x="3960" y="156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10408" name="Line 40"/>
                <p:cNvSpPr>
                  <a:spLocks noChangeShapeType="1"/>
                </p:cNvSpPr>
                <p:nvPr/>
              </p:nvSpPr>
              <p:spPr bwMode="auto">
                <a:xfrm>
                  <a:off x="3960" y="2076"/>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10409" name="Line 41"/>
                <p:cNvSpPr>
                  <a:spLocks noChangeShapeType="1"/>
                </p:cNvSpPr>
                <p:nvPr/>
              </p:nvSpPr>
              <p:spPr bwMode="auto">
                <a:xfrm>
                  <a:off x="3960" y="2334"/>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10410" name="Line 42"/>
                <p:cNvSpPr>
                  <a:spLocks noChangeShapeType="1"/>
                </p:cNvSpPr>
                <p:nvPr/>
              </p:nvSpPr>
              <p:spPr bwMode="auto">
                <a:xfrm>
                  <a:off x="3960" y="2592"/>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10411" name="Line 43"/>
                <p:cNvSpPr>
                  <a:spLocks noChangeShapeType="1"/>
                </p:cNvSpPr>
                <p:nvPr/>
              </p:nvSpPr>
              <p:spPr bwMode="auto">
                <a:xfrm>
                  <a:off x="3960" y="285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10412" name="Line 44"/>
                <p:cNvSpPr>
                  <a:spLocks noChangeShapeType="1"/>
                </p:cNvSpPr>
                <p:nvPr/>
              </p:nvSpPr>
              <p:spPr bwMode="auto">
                <a:xfrm>
                  <a:off x="3960" y="310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10413" name="Line 45"/>
                <p:cNvSpPr>
                  <a:spLocks noChangeShapeType="1"/>
                </p:cNvSpPr>
                <p:nvPr/>
              </p:nvSpPr>
              <p:spPr bwMode="auto">
                <a:xfrm>
                  <a:off x="3960" y="181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grpSp>
          <p:sp>
            <p:nvSpPr>
              <p:cNvPr id="1210414" name="Line 46"/>
              <p:cNvSpPr>
                <a:spLocks noChangeShapeType="1"/>
              </p:cNvSpPr>
              <p:nvPr/>
            </p:nvSpPr>
            <p:spPr bwMode="auto">
              <a:xfrm>
                <a:off x="3588" y="3252"/>
                <a:ext cx="1200" cy="0"/>
              </a:xfrm>
              <a:prstGeom prst="line">
                <a:avLst/>
              </a:prstGeom>
              <a:noFill/>
              <a:ln w="6350">
                <a:solidFill>
                  <a:schemeClr val="tx1"/>
                </a:solidFill>
                <a:round/>
                <a:headEnd type="none" w="lg" len="lg"/>
              </a:ln>
              <a:effectLst/>
            </p:spPr>
            <p:txBody>
              <a:bodyPr wrap="none" lIns="90000" tIns="46800" rIns="90000" bIns="46800" anchor="ctr">
                <a:spAutoFit/>
              </a:bodyPr>
              <a:lstStyle/>
              <a:p>
                <a:endParaRPr lang="zh-CN" altLang="en-US"/>
              </a:p>
            </p:txBody>
          </p:sp>
          <p:sp>
            <p:nvSpPr>
              <p:cNvPr id="1210415" name="Line 47"/>
              <p:cNvSpPr>
                <a:spLocks noChangeShapeType="1"/>
              </p:cNvSpPr>
              <p:nvPr/>
            </p:nvSpPr>
            <p:spPr bwMode="auto">
              <a:xfrm flipV="1">
                <a:off x="3588" y="3144"/>
                <a:ext cx="60" cy="12"/>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210416" name="Line 48"/>
              <p:cNvSpPr>
                <a:spLocks noChangeShapeType="1"/>
              </p:cNvSpPr>
              <p:nvPr/>
            </p:nvSpPr>
            <p:spPr bwMode="auto">
              <a:xfrm flipH="1" flipV="1">
                <a:off x="4740" y="3132"/>
                <a:ext cx="48" cy="12"/>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10417" name="Text Box 49"/>
              <p:cNvSpPr txBox="1">
                <a:spLocks noChangeArrowheads="1"/>
              </p:cNvSpPr>
              <p:nvPr/>
            </p:nvSpPr>
            <p:spPr bwMode="auto">
              <a:xfrm>
                <a:off x="3144" y="2660"/>
                <a:ext cx="472"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200C</a:t>
                </a:r>
                <a:endParaRPr lang="en-US" altLang="zh-CN" sz="2000">
                  <a:effectLst>
                    <a:outerShdw blurRad="38100" dist="38100" dir="2700000" algn="tl">
                      <a:srgbClr val="FFFFFF"/>
                    </a:outerShdw>
                  </a:effectLst>
                  <a:ea typeface="宋体" panose="02010600030101010101" pitchFamily="2" charset="-122"/>
                </a:endParaRPr>
              </a:p>
            </p:txBody>
          </p:sp>
          <p:sp>
            <p:nvSpPr>
              <p:cNvPr id="1210418" name="Text Box 50"/>
              <p:cNvSpPr txBox="1">
                <a:spLocks noChangeArrowheads="1"/>
              </p:cNvSpPr>
              <p:nvPr/>
            </p:nvSpPr>
            <p:spPr bwMode="auto">
              <a:xfrm>
                <a:off x="3149" y="2900"/>
                <a:ext cx="463"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200E</a:t>
                </a:r>
                <a:endParaRPr lang="en-US" altLang="zh-CN" sz="2000">
                  <a:effectLst>
                    <a:outerShdw blurRad="38100" dist="38100" dir="2700000" algn="tl">
                      <a:srgbClr val="FFFFFF"/>
                    </a:outerShdw>
                  </a:effectLst>
                  <a:ea typeface="宋体" panose="02010600030101010101" pitchFamily="2" charset="-122"/>
                </a:endParaRPr>
              </a:p>
            </p:txBody>
          </p:sp>
          <p:sp>
            <p:nvSpPr>
              <p:cNvPr id="1210419" name="Text Box 51"/>
              <p:cNvSpPr txBox="1">
                <a:spLocks noChangeArrowheads="1"/>
              </p:cNvSpPr>
              <p:nvPr/>
            </p:nvSpPr>
            <p:spPr bwMode="auto">
              <a:xfrm>
                <a:off x="3174" y="3128"/>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2010</a:t>
                </a:r>
                <a:endParaRPr lang="en-US" altLang="zh-CN" sz="2000">
                  <a:effectLst>
                    <a:outerShdw blurRad="38100" dist="38100" dir="2700000" algn="tl">
                      <a:srgbClr val="FFFFFF"/>
                    </a:outerShdw>
                  </a:effectLst>
                  <a:ea typeface="宋体" panose="02010600030101010101" pitchFamily="2" charset="-122"/>
                </a:endParaRPr>
              </a:p>
            </p:txBody>
          </p:sp>
          <p:sp>
            <p:nvSpPr>
              <p:cNvPr id="1210380" name="Freeform 12"/>
              <p:cNvSpPr/>
              <p:nvPr/>
            </p:nvSpPr>
            <p:spPr bwMode="auto">
              <a:xfrm>
                <a:off x="3583" y="3018"/>
                <a:ext cx="1212" cy="672"/>
              </a:xfrm>
              <a:custGeom>
                <a:avLst/>
                <a:gdLst/>
                <a:ahLst/>
                <a:cxnLst>
                  <a:cxn ang="0">
                    <a:pos x="12" y="0"/>
                  </a:cxn>
                  <a:cxn ang="0">
                    <a:pos x="1212" y="0"/>
                  </a:cxn>
                  <a:cxn ang="0">
                    <a:pos x="1212" y="624"/>
                  </a:cxn>
                  <a:cxn ang="0">
                    <a:pos x="1140" y="672"/>
                  </a:cxn>
                  <a:cxn ang="0">
                    <a:pos x="720" y="468"/>
                  </a:cxn>
                  <a:cxn ang="0">
                    <a:pos x="540" y="384"/>
                  </a:cxn>
                  <a:cxn ang="0">
                    <a:pos x="360" y="372"/>
                  </a:cxn>
                  <a:cxn ang="0">
                    <a:pos x="216" y="408"/>
                  </a:cxn>
                  <a:cxn ang="0">
                    <a:pos x="0" y="468"/>
                  </a:cxn>
                  <a:cxn ang="0">
                    <a:pos x="12" y="0"/>
                  </a:cxn>
                </a:cxnLst>
                <a:rect l="0" t="0" r="r" b="b"/>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CCFFFF"/>
              </a:solidFill>
              <a:ln w="38100" cmpd="sng">
                <a:solidFill>
                  <a:schemeClr val="tx1"/>
                </a:solidFill>
                <a:round/>
              </a:ln>
              <a:effectLst>
                <a:outerShdw blurRad="50800" dist="106680" dir="2700000" algn="tl" rotWithShape="0">
                  <a:prstClr val="black">
                    <a:alpha val="43000"/>
                  </a:prstClr>
                </a:outerShdw>
              </a:effectLst>
            </p:spPr>
            <p:txBody>
              <a:bodyPr wrap="none" anchor="ctr"/>
              <a:lstStyle/>
              <a:p>
                <a:endParaRPr lang="zh-CN" altLang="en-US"/>
              </a:p>
            </p:txBody>
          </p:sp>
        </p:grpSp>
        <p:sp>
          <p:nvSpPr>
            <p:cNvPr id="1210420" name="Text Box 52"/>
            <p:cNvSpPr txBox="1">
              <a:spLocks noChangeArrowheads="1"/>
            </p:cNvSpPr>
            <p:nvPr/>
          </p:nvSpPr>
          <p:spPr bwMode="auto">
            <a:xfrm>
              <a:off x="3818" y="2992"/>
              <a:ext cx="310" cy="179"/>
            </a:xfrm>
            <a:prstGeom prst="rect">
              <a:avLst/>
            </a:prstGeom>
            <a:noFill/>
            <a:ln w="9525">
              <a:noFill/>
              <a:miter lim="800000"/>
            </a:ln>
            <a:effectLst/>
          </p:spPr>
          <p:txBody>
            <a:bodyPr vert="eaVert" wrap="none" anchor="ctr">
              <a:spAutoFit/>
            </a:bodyPr>
            <a:lstStyle/>
            <a:p>
              <a:pPr algn="ctr" eaLnBrk="0" hangingPunct="0">
                <a:lnSpc>
                  <a:spcPct val="100000"/>
                </a:lnSpc>
                <a:spcBef>
                  <a:spcPct val="0"/>
                </a:spcBef>
              </a:pPr>
              <a:r>
                <a:rPr lang="en-US" altLang="zh-CN" sz="2000" b="0">
                  <a:effectLst/>
                  <a:ea typeface="宋体" panose="02010600030101010101" pitchFamily="2" charset="-122"/>
                </a:rPr>
                <a:t>...</a:t>
              </a:r>
              <a:endParaRPr lang="en-US" altLang="zh-CN" sz="2000" b="0">
                <a:effectLst/>
                <a:ea typeface="宋体" panose="02010600030101010101" pitchFamily="2" charset="-122"/>
              </a:endParaRPr>
            </a:p>
          </p:txBody>
        </p:sp>
      </p:grpSp>
      <p:grpSp>
        <p:nvGrpSpPr>
          <p:cNvPr id="1210421" name="Group 53"/>
          <p:cNvGrpSpPr/>
          <p:nvPr/>
        </p:nvGrpSpPr>
        <p:grpSpPr bwMode="auto">
          <a:xfrm>
            <a:off x="8953301" y="1914526"/>
            <a:ext cx="2327275" cy="1039813"/>
            <a:chOff x="4161" y="1206"/>
            <a:chExt cx="1466" cy="655"/>
          </a:xfrm>
        </p:grpSpPr>
        <p:grpSp>
          <p:nvGrpSpPr>
            <p:cNvPr id="1210422" name="Group 54"/>
            <p:cNvGrpSpPr/>
            <p:nvPr/>
          </p:nvGrpSpPr>
          <p:grpSpPr bwMode="auto">
            <a:xfrm>
              <a:off x="5054" y="1308"/>
              <a:ext cx="573" cy="250"/>
              <a:chOff x="5054" y="1308"/>
              <a:chExt cx="573" cy="250"/>
            </a:xfrm>
          </p:grpSpPr>
          <p:sp>
            <p:nvSpPr>
              <p:cNvPr id="1210423" name="Line 55"/>
              <p:cNvSpPr>
                <a:spLocks noChangeShapeType="1"/>
              </p:cNvSpPr>
              <p:nvPr/>
            </p:nvSpPr>
            <p:spPr bwMode="auto">
              <a:xfrm flipH="1">
                <a:off x="5054" y="1476"/>
                <a:ext cx="228" cy="0"/>
              </a:xfrm>
              <a:prstGeom prst="line">
                <a:avLst/>
              </a:prstGeom>
              <a:noFill/>
              <a:ln w="38100">
                <a:solidFill>
                  <a:schemeClr val="tx1"/>
                </a:solidFill>
                <a:round/>
                <a:headEnd type="none" w="lg" len="lg"/>
                <a:tailEnd type="stealth" w="lg" len="lg"/>
              </a:ln>
              <a:effectLst/>
            </p:spPr>
            <p:txBody>
              <a:bodyPr wrap="none" anchor="ctr"/>
              <a:lstStyle/>
              <a:p>
                <a:endParaRPr lang="zh-CN" altLang="en-US"/>
              </a:p>
            </p:txBody>
          </p:sp>
          <p:sp>
            <p:nvSpPr>
              <p:cNvPr id="1210424" name="Text Box 56"/>
              <p:cNvSpPr txBox="1">
                <a:spLocks noChangeArrowheads="1"/>
              </p:cNvSpPr>
              <p:nvPr/>
            </p:nvSpPr>
            <p:spPr bwMode="auto">
              <a:xfrm>
                <a:off x="5236" y="1308"/>
                <a:ext cx="391" cy="250"/>
              </a:xfrm>
              <a:prstGeom prst="rect">
                <a:avLst/>
              </a:prstGeom>
              <a:noFill/>
              <a:ln w="9525">
                <a:noFill/>
                <a:miter lim="800000"/>
                <a:headEnd type="none" w="lg" len="lg"/>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rPr>
                  <a:t>pint</a:t>
                </a:r>
                <a:endParaRPr lang="en-US" altLang="zh-CN" sz="2000">
                  <a:effectLst>
                    <a:outerShdw blurRad="38100" dist="38100" dir="2700000" algn="tl">
                      <a:srgbClr val="FFFFFF"/>
                    </a:outerShdw>
                  </a:effectLst>
                </a:endParaRPr>
              </a:p>
            </p:txBody>
          </p:sp>
        </p:grpSp>
        <p:grpSp>
          <p:nvGrpSpPr>
            <p:cNvPr id="1210425" name="Group 57"/>
            <p:cNvGrpSpPr/>
            <p:nvPr/>
          </p:nvGrpSpPr>
          <p:grpSpPr bwMode="auto">
            <a:xfrm>
              <a:off x="5054" y="1611"/>
              <a:ext cx="382" cy="250"/>
              <a:chOff x="4426" y="1917"/>
              <a:chExt cx="382" cy="250"/>
            </a:xfrm>
          </p:grpSpPr>
          <p:sp>
            <p:nvSpPr>
              <p:cNvPr id="1210426" name="Line 58"/>
              <p:cNvSpPr>
                <a:spLocks noChangeShapeType="1"/>
              </p:cNvSpPr>
              <p:nvPr/>
            </p:nvSpPr>
            <p:spPr bwMode="auto">
              <a:xfrm flipH="1">
                <a:off x="4426" y="2040"/>
                <a:ext cx="228" cy="0"/>
              </a:xfrm>
              <a:prstGeom prst="line">
                <a:avLst/>
              </a:prstGeom>
              <a:noFill/>
              <a:ln w="38100">
                <a:solidFill>
                  <a:schemeClr val="tx1"/>
                </a:solidFill>
                <a:round/>
                <a:headEnd type="none" w="lg" len="lg"/>
                <a:tailEnd type="stealth" w="lg" len="lg"/>
              </a:ln>
              <a:effectLst/>
            </p:spPr>
            <p:txBody>
              <a:bodyPr wrap="none" anchor="ctr"/>
              <a:lstStyle/>
              <a:p>
                <a:endParaRPr lang="zh-CN" altLang="en-US"/>
              </a:p>
            </p:txBody>
          </p:sp>
          <p:sp>
            <p:nvSpPr>
              <p:cNvPr id="1210427" name="Text Box 59"/>
              <p:cNvSpPr txBox="1">
                <a:spLocks noChangeArrowheads="1"/>
              </p:cNvSpPr>
              <p:nvPr/>
            </p:nvSpPr>
            <p:spPr bwMode="auto">
              <a:xfrm>
                <a:off x="4523" y="1917"/>
                <a:ext cx="285" cy="250"/>
              </a:xfrm>
              <a:prstGeom prst="rect">
                <a:avLst/>
              </a:prstGeom>
              <a:noFill/>
              <a:ln w="9525">
                <a:noFill/>
                <a:miter lim="800000"/>
                <a:headEnd type="none" w="lg" len="lg"/>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rPr>
                  <a:t>  k</a:t>
                </a:r>
                <a:endParaRPr lang="en-US" altLang="zh-CN" sz="2000">
                  <a:effectLst>
                    <a:outerShdw blurRad="38100" dist="38100" dir="2700000" algn="tl">
                      <a:srgbClr val="FFFFFF"/>
                    </a:outerShdw>
                  </a:effectLst>
                </a:endParaRPr>
              </a:p>
            </p:txBody>
          </p:sp>
        </p:grpSp>
        <p:sp>
          <p:nvSpPr>
            <p:cNvPr id="1210428" name="Text Box 60"/>
            <p:cNvSpPr txBox="1">
              <a:spLocks noChangeArrowheads="1"/>
            </p:cNvSpPr>
            <p:nvPr/>
          </p:nvSpPr>
          <p:spPr bwMode="auto">
            <a:xfrm>
              <a:off x="4161" y="1206"/>
              <a:ext cx="568"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solidFill>
                    <a:srgbClr val="FF3300"/>
                  </a:solidFill>
                  <a:effectLst>
                    <a:outerShdw blurRad="38100" dist="38100" dir="2700000" algn="tl">
                      <a:srgbClr val="000000"/>
                    </a:outerShdw>
                  </a:effectLst>
                </a:rPr>
                <a:t>(main)</a:t>
              </a:r>
              <a:endParaRPr lang="en-US" altLang="zh-CN" sz="2000">
                <a:solidFill>
                  <a:schemeClr val="accent2"/>
                </a:solidFill>
                <a:effectLst>
                  <a:outerShdw blurRad="38100" dist="38100" dir="2700000" algn="tl">
                    <a:srgbClr val="000000"/>
                  </a:outerShdw>
                </a:effectLst>
              </a:endParaRPr>
            </a:p>
          </p:txBody>
        </p:sp>
      </p:grpSp>
      <p:sp>
        <p:nvSpPr>
          <p:cNvPr id="1210437" name="Text Box 69"/>
          <p:cNvSpPr txBox="1">
            <a:spLocks noChangeArrowheads="1"/>
          </p:cNvSpPr>
          <p:nvPr/>
        </p:nvSpPr>
        <p:spPr bwMode="auto">
          <a:xfrm>
            <a:off x="9048550" y="2351088"/>
            <a:ext cx="792162" cy="336550"/>
          </a:xfrm>
          <a:prstGeom prst="rect">
            <a:avLst/>
          </a:prstGeom>
          <a:noFill/>
          <a:ln w="9525" algn="ctr">
            <a:noFill/>
            <a:miter lim="800000"/>
          </a:ln>
          <a:effectLst/>
        </p:spPr>
        <p:txBody>
          <a:bodyPr>
            <a:spAutoFit/>
          </a:bodyPr>
          <a:lstStyle/>
          <a:p>
            <a:pPr marL="342900" indent="-342900">
              <a:spcBef>
                <a:spcPct val="50000"/>
              </a:spcBef>
            </a:pPr>
            <a:r>
              <a:rPr lang="en-US" altLang="zh-CN" sz="2000">
                <a:solidFill>
                  <a:srgbClr val="FF3300"/>
                </a:solidFill>
                <a:effectLst>
                  <a:outerShdw blurRad="38100" dist="38100" dir="2700000" algn="tl">
                    <a:srgbClr val="000000"/>
                  </a:outerShdw>
                </a:effectLst>
              </a:rPr>
              <a:t>2010</a:t>
            </a:r>
            <a:endParaRPr lang="en-US" altLang="zh-CN" sz="2000">
              <a:solidFill>
                <a:srgbClr val="FF3300"/>
              </a:solidFill>
              <a:effectLst>
                <a:outerShdw blurRad="38100" dist="38100" dir="2700000" algn="tl">
                  <a:srgbClr val="000000"/>
                </a:outerShdw>
              </a:effectLst>
            </a:endParaRPr>
          </a:p>
        </p:txBody>
      </p:sp>
      <p:grpSp>
        <p:nvGrpSpPr>
          <p:cNvPr id="1210449" name="Group 81"/>
          <p:cNvGrpSpPr/>
          <p:nvPr/>
        </p:nvGrpSpPr>
        <p:grpSpPr bwMode="auto">
          <a:xfrm>
            <a:off x="-9822" y="0"/>
            <a:ext cx="446088" cy="6858000"/>
            <a:chOff x="0" y="0"/>
            <a:chExt cx="281" cy="4320"/>
          </a:xfrm>
        </p:grpSpPr>
        <p:sp>
          <p:nvSpPr>
            <p:cNvPr id="1210450" name="Text Box 8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210451" name="Text Box 8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10376"/>
                                        </p:tgtEl>
                                        <p:attrNameLst>
                                          <p:attrName>style.visibility</p:attrName>
                                        </p:attrNameLst>
                                      </p:cBhvr>
                                      <p:to>
                                        <p:strVal val="visible"/>
                                      </p:to>
                                    </p:set>
                                    <p:animEffect transition="in" filter="box(out)">
                                      <p:cBhvr>
                                        <p:cTn id="7" dur="500"/>
                                        <p:tgtEl>
                                          <p:spTgt spid="1210376"/>
                                        </p:tgtEl>
                                      </p:cBhvr>
                                    </p:animEffect>
                                  </p:childTnLst>
                                  <p:subTnLst>
                                    <p:audio>
                                      <p:cMediaNode>
                                        <p:cTn display="0" masterRel="sameClick">
                                          <p:stCondLst>
                                            <p:cond evt="begin" delay="0">
                                              <p:tn val="5"/>
                                            </p:cond>
                                          </p:stCondLst>
                                          <p:endCondLst>
                                            <p:cond evt="onStopAudio" delay="0">
                                              <p:tgtEl>
                                                <p:sldTgt/>
                                              </p:tgtEl>
                                            </p:cond>
                                          </p:endCondLst>
                                        </p:cTn>
                                        <p:tgtEl>
                                          <p:sndTgt r:embed="rId2" name="explod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0376"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1397" name="Text Box 5"/>
          <p:cNvSpPr txBox="1">
            <a:spLocks noChangeArrowheads="1"/>
          </p:cNvSpPr>
          <p:nvPr/>
        </p:nvSpPr>
        <p:spPr bwMode="auto">
          <a:xfrm>
            <a:off x="791061" y="188913"/>
            <a:ext cx="6911975" cy="457200"/>
          </a:xfrm>
          <a:prstGeom prst="rect">
            <a:avLst/>
          </a:prstGeom>
          <a:noFill/>
          <a:ln w="9525">
            <a:noFill/>
            <a:miter lim="800000"/>
          </a:ln>
          <a:effectLst/>
        </p:spPr>
        <p:txBody>
          <a:bodyPr>
            <a:spAutoFit/>
          </a:bodyPr>
          <a:lstStyle/>
          <a:p>
            <a:pPr>
              <a:lnSpc>
                <a:spcPct val="100000"/>
              </a:lnSpc>
              <a:spcBef>
                <a:spcPct val="0"/>
              </a:spcBef>
              <a:buFont typeface="Wingdings" panose="05000000000000000000" pitchFamily="2" charset="2"/>
              <a:buChar char="Ø"/>
            </a:pPr>
            <a:r>
              <a:rPr lang="en-US" altLang="zh-CN"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 </a:t>
            </a:r>
            <a:r>
              <a:rPr lang="zh-CN" altLang="en-US"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通过函数为指针变量分配内存</a:t>
            </a:r>
            <a:r>
              <a:rPr lang="zh-CN" altLang="en-US" dirty="0">
                <a:effectLst>
                  <a:outerShdw blurRad="38100" dist="38100" dir="2700000" algn="tl">
                    <a:srgbClr val="FFFFFF"/>
                  </a:outerShdw>
                </a:effectLst>
              </a:rPr>
              <a:t> </a:t>
            </a:r>
            <a:endParaRPr lang="zh-CN" altLang="en-US" dirty="0">
              <a:effectLst>
                <a:outerShdw blurRad="38100" dist="38100" dir="2700000" algn="tl">
                  <a:srgbClr val="FFFFFF"/>
                </a:outerShdw>
              </a:effectLst>
            </a:endParaRPr>
          </a:p>
        </p:txBody>
      </p:sp>
      <p:sp>
        <p:nvSpPr>
          <p:cNvPr id="1211398" name="Rectangle 6"/>
          <p:cNvSpPr>
            <a:spLocks noChangeArrowheads="1"/>
          </p:cNvSpPr>
          <p:nvPr/>
        </p:nvSpPr>
        <p:spPr bwMode="auto">
          <a:xfrm>
            <a:off x="545802" y="643365"/>
            <a:ext cx="10878785" cy="830997"/>
          </a:xfrm>
          <a:prstGeom prst="rect">
            <a:avLst/>
          </a:prstGeom>
          <a:noFill/>
          <a:ln w="9525" algn="ctr">
            <a:noFill/>
            <a:miter lim="800000"/>
          </a:ln>
          <a:effectLst/>
        </p:spPr>
        <p:txBody>
          <a:bodyPr wrap="square" anchor="ctr">
            <a:spAutoFit/>
          </a:bodyPr>
          <a:lstStyle/>
          <a:p>
            <a:pPr>
              <a:lnSpc>
                <a:spcPct val="100000"/>
              </a:lnSpc>
              <a:spcBef>
                <a:spcPct val="0"/>
              </a:spcBef>
            </a:pPr>
            <a:r>
              <a:rPr lang="en-US" altLang="zh-CN" dirty="0">
                <a:effectLst>
                  <a:outerShdw blurRad="38100" dist="38100" dir="2700000" algn="tl">
                    <a:srgbClr val="FFFFFF"/>
                  </a:outerShdw>
                </a:effectLst>
                <a:latin typeface="+mn-lt"/>
                <a:ea typeface="楷体" panose="02010609060101010101" pitchFamily="49" charset="-122"/>
              </a:rPr>
              <a:t>        </a:t>
            </a:r>
            <a:r>
              <a:rPr lang="zh-CN" altLang="en-US" dirty="0">
                <a:effectLst>
                  <a:outerShdw blurRad="38100" dist="38100" dir="2700000" algn="tl">
                    <a:srgbClr val="FFFFFF"/>
                  </a:outerShdw>
                </a:effectLst>
                <a:latin typeface="+mn-lt"/>
                <a:ea typeface="楷体" panose="02010609060101010101" pitchFamily="49" charset="-122"/>
              </a:rPr>
              <a:t>如果程序想通过函数为指针变量分配内存，则形参必须是一个指针的指针（即</a:t>
            </a:r>
            <a:r>
              <a:rPr lang="zh-CN" altLang="en-US" dirty="0">
                <a:solidFill>
                  <a:srgbClr val="FF3300"/>
                </a:solidFill>
                <a:effectLst>
                  <a:outerShdw blurRad="38100" dist="38100" dir="2700000" algn="tl">
                    <a:srgbClr val="000000"/>
                  </a:outerShdw>
                </a:effectLst>
                <a:latin typeface="+mn-lt"/>
                <a:ea typeface="楷体" panose="02010609060101010101" pitchFamily="49" charset="-122"/>
              </a:rPr>
              <a:t>二级指针</a:t>
            </a:r>
            <a:r>
              <a:rPr lang="zh-CN" altLang="en-US" dirty="0">
                <a:effectLst>
                  <a:outerShdw blurRad="38100" dist="38100" dir="2700000" algn="tl">
                    <a:srgbClr val="FFFFFF"/>
                  </a:outerShdw>
                </a:effectLst>
                <a:latin typeface="+mn-lt"/>
                <a:ea typeface="楷体" panose="02010609060101010101" pitchFamily="49" charset="-122"/>
              </a:rPr>
              <a:t>）。 </a:t>
            </a:r>
            <a:endParaRPr lang="zh-CN" altLang="en-US" dirty="0">
              <a:effectLst>
                <a:outerShdw blurRad="38100" dist="38100" dir="2700000" algn="tl">
                  <a:srgbClr val="FFFFFF"/>
                </a:outerShdw>
              </a:effectLst>
              <a:latin typeface="+mn-lt"/>
              <a:ea typeface="楷体" panose="02010609060101010101" pitchFamily="49" charset="-122"/>
            </a:endParaRPr>
          </a:p>
        </p:txBody>
      </p:sp>
      <p:sp>
        <p:nvSpPr>
          <p:cNvPr id="1211399" name="Rectangle 7" descr="信纸"/>
          <p:cNvSpPr>
            <a:spLocks noChangeArrowheads="1"/>
          </p:cNvSpPr>
          <p:nvPr/>
        </p:nvSpPr>
        <p:spPr bwMode="auto">
          <a:xfrm>
            <a:off x="1288631" y="1687155"/>
            <a:ext cx="5433092" cy="4339650"/>
          </a:xfrm>
          <a:prstGeom prst="rect">
            <a:avLst/>
          </a:prstGeom>
          <a:blipFill dpi="0" rotWithShape="1">
            <a:blip r:embed="rId1" cstate="print"/>
            <a:srcRect/>
            <a:tile tx="0" ty="0" sx="100000" sy="100000" flip="none" algn="tl"/>
          </a:blipFill>
          <a:ln w="38100" algn="ctr">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en-US" altLang="zh-CN" sz="2000" dirty="0">
                <a:solidFill>
                  <a:srgbClr val="339933"/>
                </a:solidFill>
                <a:effectLst>
                  <a:outerShdw blurRad="38100" dist="38100" dir="2700000" algn="tl">
                    <a:srgbClr val="000000"/>
                  </a:outerShdw>
                </a:effectLst>
              </a:rPr>
              <a:t>void </a:t>
            </a:r>
            <a:r>
              <a:rPr lang="en-US" altLang="zh-CN" sz="2000" dirty="0" err="1">
                <a:solidFill>
                  <a:srgbClr val="339933"/>
                </a:solidFill>
                <a:effectLst>
                  <a:outerShdw blurRad="38100" dist="38100" dir="2700000" algn="tl">
                    <a:srgbClr val="000000"/>
                  </a:outerShdw>
                </a:effectLst>
              </a:rPr>
              <a:t>getmen</a:t>
            </a:r>
            <a:r>
              <a:rPr lang="en-US" altLang="zh-CN" sz="2000" dirty="0">
                <a:solidFill>
                  <a:srgbClr val="339933"/>
                </a:solidFill>
                <a:effectLst>
                  <a:outerShdw blurRad="38100" dist="38100" dir="2700000" algn="tl">
                    <a:srgbClr val="000000"/>
                  </a:outerShdw>
                </a:effectLst>
              </a:rPr>
              <a:t> (</a:t>
            </a:r>
            <a:r>
              <a:rPr lang="en-US" altLang="zh-CN" sz="2000" dirty="0" err="1">
                <a:solidFill>
                  <a:srgbClr val="339933"/>
                </a:solidFill>
                <a:effectLst>
                  <a:outerShdw blurRad="38100" dist="38100" dir="2700000" algn="tl">
                    <a:srgbClr val="000000"/>
                  </a:outerShdw>
                </a:effectLst>
              </a:rPr>
              <a:t>int</a:t>
            </a:r>
            <a:r>
              <a:rPr lang="en-US" altLang="zh-CN" sz="2000" dirty="0">
                <a:solidFill>
                  <a:srgbClr val="339933"/>
                </a:solidFill>
                <a:effectLst>
                  <a:outerShdw blurRad="38100" dist="38100" dir="2700000" algn="tl">
                    <a:srgbClr val="000000"/>
                  </a:outerShdw>
                </a:effectLst>
              </a:rPr>
              <a:t> **p, </a:t>
            </a:r>
            <a:r>
              <a:rPr lang="en-US" altLang="zh-CN" sz="2000" dirty="0" err="1">
                <a:solidFill>
                  <a:srgbClr val="339933"/>
                </a:solidFill>
                <a:effectLst>
                  <a:outerShdw blurRad="38100" dist="38100" dir="2700000" algn="tl">
                    <a:srgbClr val="000000"/>
                  </a:outerShdw>
                </a:effectLst>
              </a:rPr>
              <a:t>int</a:t>
            </a:r>
            <a:r>
              <a:rPr lang="en-US" altLang="zh-CN" sz="2000" dirty="0">
                <a:solidFill>
                  <a:srgbClr val="339933"/>
                </a:solidFill>
                <a:effectLst>
                  <a:outerShdw blurRad="38100" dist="38100" dir="2700000" algn="tl">
                    <a:srgbClr val="000000"/>
                  </a:outerShdw>
                </a:effectLst>
              </a:rPr>
              <a:t> num)</a:t>
            </a:r>
            <a:endParaRPr lang="en-US" altLang="zh-CN" sz="2000" dirty="0">
              <a:solidFill>
                <a:srgbClr val="339933"/>
              </a:solidFill>
              <a:effectLst>
                <a:outerShdw blurRad="38100" dist="38100" dir="2700000" algn="tl">
                  <a:srgbClr val="000000"/>
                </a:outerShdw>
              </a:effectLst>
            </a:endParaRPr>
          </a:p>
          <a:p>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*p =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malloc</a:t>
            </a:r>
            <a:r>
              <a:rPr lang="en-US" altLang="zh-CN" sz="2000" dirty="0">
                <a:effectLst>
                  <a:outerShdw blurRad="38100" dist="38100" dir="2700000" algn="tl">
                    <a:srgbClr val="FFFFFF"/>
                  </a:outerShdw>
                </a:effectLst>
              </a:rPr>
              <a:t>(num * </a:t>
            </a:r>
            <a:r>
              <a:rPr lang="en-US" altLang="zh-CN" sz="2000" dirty="0" err="1">
                <a:effectLst>
                  <a:outerShdw blurRad="38100" dist="38100" dir="2700000" algn="tl">
                    <a:srgbClr val="FFFFFF"/>
                  </a:outerShdw>
                </a:effectLst>
              </a:rPr>
              <a:t>sizeof</a:t>
            </a:r>
            <a:r>
              <a:rPr lang="en-US" altLang="zh-CN" sz="2000" dirty="0">
                <a:effectLst>
                  <a:outerShdw blurRad="38100" dist="38100" dir="2700000" algn="tl">
                    <a:srgbClr val="FFFFFF"/>
                  </a:outerShdw>
                </a:effectLst>
              </a:rPr>
              <a:t>(</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return;</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endParaRPr lang="en-US" altLang="zh-CN" sz="2000" dirty="0">
              <a:effectLst>
                <a:outerShdw blurRad="38100" dist="38100" dir="2700000" algn="tl">
                  <a:srgbClr val="FFFFFF"/>
                </a:outerShdw>
              </a:effectLst>
            </a:endParaRPr>
          </a:p>
          <a:p>
            <a:r>
              <a:rPr lang="en-US" altLang="zh-CN" sz="2000" dirty="0" err="1">
                <a:solidFill>
                  <a:srgbClr val="CC0099"/>
                </a:solidFill>
                <a:effectLst>
                  <a:outerShdw blurRad="38100" dist="38100" dir="2700000" algn="tl">
                    <a:srgbClr val="000000"/>
                  </a:outerShdw>
                </a:effectLst>
              </a:rPr>
              <a:t>int</a:t>
            </a:r>
            <a:r>
              <a:rPr lang="en-US" altLang="zh-CN" sz="2000" dirty="0">
                <a:solidFill>
                  <a:srgbClr val="CC0099"/>
                </a:solidFill>
                <a:effectLst>
                  <a:outerShdw blurRad="38100" dist="38100" dir="2700000" algn="tl">
                    <a:srgbClr val="000000"/>
                  </a:outerShdw>
                </a:effectLst>
              </a:rPr>
              <a:t> main ( )</a:t>
            </a:r>
            <a:endParaRPr lang="en-US" altLang="zh-CN" sz="2000" dirty="0">
              <a:solidFill>
                <a:srgbClr val="CC0099"/>
              </a:solidFill>
              <a:effectLst>
                <a:outerShdw blurRad="38100" dist="38100" dir="2700000" algn="tl">
                  <a:srgbClr val="000000"/>
                </a:outerShdw>
              </a:effectLst>
            </a:endParaRPr>
          </a:p>
          <a:p>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*pint, k;</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getmen</a:t>
            </a:r>
            <a:r>
              <a:rPr lang="en-US" altLang="zh-CN" sz="2000" dirty="0">
                <a:effectLst>
                  <a:outerShdw blurRad="38100" dist="38100" dir="2700000" algn="tl">
                    <a:srgbClr val="FFFFFF"/>
                  </a:outerShdw>
                </a:effectLst>
              </a:rPr>
              <a:t> (&amp;pint, 10);     </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执行后</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,pint</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的值会变化</a:t>
            </a:r>
            <a:endPar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dirty="0">
                <a:effectLst>
                  <a:outerShdw blurRad="38100" dist="38100" dir="2700000" algn="tl">
                    <a:srgbClr val="FFFFFF"/>
                  </a:outerShdw>
                </a:effectLst>
              </a:rPr>
              <a:t>  </a:t>
            </a:r>
            <a:r>
              <a:rPr lang="en-US" altLang="zh-CN" sz="2000" dirty="0">
                <a:effectLst>
                  <a:outerShdw blurRad="38100" dist="38100" dir="2700000" algn="tl">
                    <a:srgbClr val="FFFFFF"/>
                  </a:outerShdw>
                </a:effectLst>
              </a:rPr>
              <a:t>for (k = 0; k &lt; 10; k++)</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pint[k] = k;  </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操作正确</a:t>
            </a:r>
            <a:endPar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dirty="0">
                <a:effectLst>
                  <a:outerShdw blurRad="38100" dist="38100" dir="2700000" algn="tl">
                    <a:srgbClr val="FFFFFF"/>
                  </a:outerShdw>
                </a:effectLst>
              </a:rPr>
              <a:t>  </a:t>
            </a:r>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p:txBody>
      </p:sp>
      <p:grpSp>
        <p:nvGrpSpPr>
          <p:cNvPr id="1211400" name="Group 8"/>
          <p:cNvGrpSpPr/>
          <p:nvPr/>
        </p:nvGrpSpPr>
        <p:grpSpPr bwMode="auto">
          <a:xfrm>
            <a:off x="7424986" y="1628776"/>
            <a:ext cx="2636837" cy="4625975"/>
            <a:chOff x="2879" y="554"/>
            <a:chExt cx="1661" cy="2914"/>
          </a:xfrm>
        </p:grpSpPr>
        <p:grpSp>
          <p:nvGrpSpPr>
            <p:cNvPr id="1211401" name="Group 9"/>
            <p:cNvGrpSpPr/>
            <p:nvPr/>
          </p:nvGrpSpPr>
          <p:grpSpPr bwMode="auto">
            <a:xfrm>
              <a:off x="2879" y="554"/>
              <a:ext cx="1661" cy="2914"/>
              <a:chOff x="3144" y="806"/>
              <a:chExt cx="1661" cy="2914"/>
            </a:xfrm>
          </p:grpSpPr>
          <p:sp>
            <p:nvSpPr>
              <p:cNvPr id="1211402" name="Freeform 10"/>
              <p:cNvSpPr/>
              <p:nvPr/>
            </p:nvSpPr>
            <p:spPr bwMode="auto">
              <a:xfrm>
                <a:off x="3582" y="3364"/>
                <a:ext cx="1211" cy="356"/>
              </a:xfrm>
              <a:custGeom>
                <a:avLst/>
                <a:gdLst/>
                <a:ahLst/>
                <a:cxnLst>
                  <a:cxn ang="0">
                    <a:pos x="0" y="163"/>
                  </a:cxn>
                  <a:cxn ang="0">
                    <a:pos x="500" y="41"/>
                  </a:cxn>
                  <a:cxn ang="0">
                    <a:pos x="1089" y="408"/>
                  </a:cxn>
                  <a:cxn ang="0">
                    <a:pos x="1211" y="330"/>
                  </a:cxn>
                </a:cxnLst>
                <a:rect l="0" t="0" r="r" b="b"/>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solidFill>
                <a:prstDash val="solid"/>
                <a:round/>
              </a:ln>
              <a:effectLst/>
            </p:spPr>
            <p:txBody>
              <a:bodyPr wrap="none" anchor="ctr"/>
              <a:lstStyle/>
              <a:p>
                <a:endParaRPr lang="zh-CN" altLang="en-US"/>
              </a:p>
            </p:txBody>
          </p:sp>
          <p:sp>
            <p:nvSpPr>
              <p:cNvPr id="1211404" name="Rectangle 12"/>
              <p:cNvSpPr>
                <a:spLocks noChangeArrowheads="1"/>
              </p:cNvSpPr>
              <p:nvPr/>
            </p:nvSpPr>
            <p:spPr bwMode="auto">
              <a:xfrm>
                <a:off x="3582" y="806"/>
                <a:ext cx="1211" cy="2212"/>
              </a:xfrm>
              <a:prstGeom prst="rect">
                <a:avLst/>
              </a:prstGeom>
              <a:solidFill>
                <a:srgbClr val="CCFFFF"/>
              </a:solidFill>
              <a:ln w="38100">
                <a:solidFill>
                  <a:schemeClr val="tx1"/>
                </a:solidFill>
                <a:miter lim="800000"/>
              </a:ln>
              <a:effectLst>
                <a:outerShdw blurRad="50800" dist="101600" dir="2700000" algn="tl" rotWithShape="0">
                  <a:prstClr val="black">
                    <a:alpha val="43000"/>
                  </a:prstClr>
                </a:outerShdw>
              </a:effectLst>
            </p:spPr>
            <p:txBody>
              <a:bodyPr wrap="none" anchor="ctr"/>
              <a:lstStyle/>
              <a:p>
                <a:pPr algn="ctr" eaLnBrk="0" hangingPunct="0">
                  <a:lnSpc>
                    <a:spcPct val="100000"/>
                  </a:lnSpc>
                  <a:spcBef>
                    <a:spcPct val="0"/>
                  </a:spcBef>
                </a:pPr>
                <a:endParaRPr lang="zh-CN" altLang="zh-CN" sz="2000" b="0">
                  <a:effectLst/>
                  <a:ea typeface="宋体" panose="02010600030101010101" pitchFamily="2" charset="-122"/>
                </a:endParaRPr>
              </a:p>
            </p:txBody>
          </p:sp>
          <p:sp>
            <p:nvSpPr>
              <p:cNvPr id="1211405" name="Line 13"/>
              <p:cNvSpPr>
                <a:spLocks noChangeShapeType="1"/>
              </p:cNvSpPr>
              <p:nvPr/>
            </p:nvSpPr>
            <p:spPr bwMode="auto">
              <a:xfrm>
                <a:off x="3594" y="1244"/>
                <a:ext cx="1211" cy="0"/>
              </a:xfrm>
              <a:prstGeom prst="line">
                <a:avLst/>
              </a:prstGeom>
              <a:noFill/>
              <a:ln w="9525">
                <a:solidFill>
                  <a:srgbClr val="000000"/>
                </a:solidFill>
                <a:round/>
              </a:ln>
              <a:effectLst/>
            </p:spPr>
            <p:txBody>
              <a:bodyPr wrap="none" anchor="ctr"/>
              <a:lstStyle/>
              <a:p>
                <a:endParaRPr lang="zh-CN" altLang="en-US"/>
              </a:p>
            </p:txBody>
          </p:sp>
          <p:sp>
            <p:nvSpPr>
              <p:cNvPr id="1211406" name="Line 14"/>
              <p:cNvSpPr>
                <a:spLocks noChangeShapeType="1"/>
              </p:cNvSpPr>
              <p:nvPr/>
            </p:nvSpPr>
            <p:spPr bwMode="auto">
              <a:xfrm>
                <a:off x="3594" y="1500"/>
                <a:ext cx="1211" cy="0"/>
              </a:xfrm>
              <a:prstGeom prst="line">
                <a:avLst/>
              </a:prstGeom>
              <a:noFill/>
              <a:ln w="9525">
                <a:solidFill>
                  <a:schemeClr val="bg2"/>
                </a:solidFill>
                <a:round/>
              </a:ln>
              <a:effectLst/>
            </p:spPr>
            <p:txBody>
              <a:bodyPr wrap="none" anchor="ctr"/>
              <a:lstStyle/>
              <a:p>
                <a:endParaRPr lang="zh-CN" altLang="en-US"/>
              </a:p>
            </p:txBody>
          </p:sp>
          <p:sp>
            <p:nvSpPr>
              <p:cNvPr id="1211407" name="Line 15"/>
              <p:cNvSpPr>
                <a:spLocks noChangeShapeType="1"/>
              </p:cNvSpPr>
              <p:nvPr/>
            </p:nvSpPr>
            <p:spPr bwMode="auto">
              <a:xfrm>
                <a:off x="3594" y="1733"/>
                <a:ext cx="1211" cy="0"/>
              </a:xfrm>
              <a:prstGeom prst="line">
                <a:avLst/>
              </a:prstGeom>
              <a:noFill/>
              <a:ln w="9525">
                <a:solidFill>
                  <a:srgbClr val="000000"/>
                </a:solidFill>
                <a:round/>
              </a:ln>
              <a:effectLst/>
            </p:spPr>
            <p:txBody>
              <a:bodyPr wrap="none" anchor="ctr"/>
              <a:lstStyle/>
              <a:p>
                <a:endParaRPr lang="zh-CN" altLang="en-US"/>
              </a:p>
            </p:txBody>
          </p:sp>
          <p:sp>
            <p:nvSpPr>
              <p:cNvPr id="1211408" name="Line 16"/>
              <p:cNvSpPr>
                <a:spLocks noChangeShapeType="1"/>
              </p:cNvSpPr>
              <p:nvPr/>
            </p:nvSpPr>
            <p:spPr bwMode="auto">
              <a:xfrm>
                <a:off x="3594" y="1988"/>
                <a:ext cx="1211" cy="0"/>
              </a:xfrm>
              <a:prstGeom prst="line">
                <a:avLst/>
              </a:prstGeom>
              <a:noFill/>
              <a:ln w="9525">
                <a:solidFill>
                  <a:srgbClr val="000000"/>
                </a:solidFill>
                <a:round/>
              </a:ln>
              <a:effectLst/>
            </p:spPr>
            <p:txBody>
              <a:bodyPr wrap="none" anchor="ctr"/>
              <a:lstStyle/>
              <a:p>
                <a:endParaRPr lang="zh-CN" altLang="en-US"/>
              </a:p>
            </p:txBody>
          </p:sp>
          <p:sp>
            <p:nvSpPr>
              <p:cNvPr id="1211409" name="Line 17"/>
              <p:cNvSpPr>
                <a:spLocks noChangeShapeType="1"/>
              </p:cNvSpPr>
              <p:nvPr/>
            </p:nvSpPr>
            <p:spPr bwMode="auto">
              <a:xfrm>
                <a:off x="3582" y="2246"/>
                <a:ext cx="1211" cy="0"/>
              </a:xfrm>
              <a:prstGeom prst="line">
                <a:avLst/>
              </a:prstGeom>
              <a:noFill/>
              <a:ln w="9525">
                <a:solidFill>
                  <a:srgbClr val="000000"/>
                </a:solidFill>
                <a:round/>
              </a:ln>
              <a:effectLst/>
            </p:spPr>
            <p:txBody>
              <a:bodyPr wrap="none" anchor="ctr"/>
              <a:lstStyle/>
              <a:p>
                <a:endParaRPr lang="zh-CN" altLang="en-US"/>
              </a:p>
            </p:txBody>
          </p:sp>
          <p:sp>
            <p:nvSpPr>
              <p:cNvPr id="1211410" name="Line 18"/>
              <p:cNvSpPr>
                <a:spLocks noChangeShapeType="1"/>
              </p:cNvSpPr>
              <p:nvPr/>
            </p:nvSpPr>
            <p:spPr bwMode="auto">
              <a:xfrm>
                <a:off x="3594" y="2788"/>
                <a:ext cx="1211" cy="0"/>
              </a:xfrm>
              <a:prstGeom prst="line">
                <a:avLst/>
              </a:prstGeom>
              <a:noFill/>
              <a:ln w="9525">
                <a:solidFill>
                  <a:srgbClr val="000000"/>
                </a:solidFill>
                <a:round/>
              </a:ln>
              <a:effectLst/>
            </p:spPr>
            <p:txBody>
              <a:bodyPr wrap="none" anchor="ctr"/>
              <a:lstStyle/>
              <a:p>
                <a:endParaRPr lang="zh-CN" altLang="en-US"/>
              </a:p>
            </p:txBody>
          </p:sp>
          <p:sp>
            <p:nvSpPr>
              <p:cNvPr id="1211411" name="Line 19"/>
              <p:cNvSpPr>
                <a:spLocks noChangeShapeType="1"/>
              </p:cNvSpPr>
              <p:nvPr/>
            </p:nvSpPr>
            <p:spPr bwMode="auto">
              <a:xfrm>
                <a:off x="3582" y="3027"/>
                <a:ext cx="0" cy="456"/>
              </a:xfrm>
              <a:prstGeom prst="line">
                <a:avLst/>
              </a:prstGeom>
              <a:noFill/>
              <a:ln w="9525">
                <a:solidFill>
                  <a:srgbClr val="000000"/>
                </a:solidFill>
                <a:round/>
              </a:ln>
              <a:effectLst/>
            </p:spPr>
            <p:txBody>
              <a:bodyPr wrap="none" anchor="ctr"/>
              <a:lstStyle/>
              <a:p>
                <a:endParaRPr lang="zh-CN" altLang="en-US"/>
              </a:p>
            </p:txBody>
          </p:sp>
          <p:sp>
            <p:nvSpPr>
              <p:cNvPr id="1211412" name="Line 20"/>
              <p:cNvSpPr>
                <a:spLocks noChangeShapeType="1"/>
              </p:cNvSpPr>
              <p:nvPr/>
            </p:nvSpPr>
            <p:spPr bwMode="auto">
              <a:xfrm>
                <a:off x="4793" y="3027"/>
                <a:ext cx="1" cy="600"/>
              </a:xfrm>
              <a:prstGeom prst="line">
                <a:avLst/>
              </a:prstGeom>
              <a:noFill/>
              <a:ln w="9525">
                <a:solidFill>
                  <a:srgbClr val="000000"/>
                </a:solidFill>
                <a:round/>
              </a:ln>
              <a:effectLst/>
            </p:spPr>
            <p:txBody>
              <a:bodyPr wrap="none" anchor="ctr"/>
              <a:lstStyle/>
              <a:p>
                <a:endParaRPr lang="zh-CN" altLang="en-US"/>
              </a:p>
            </p:txBody>
          </p:sp>
          <p:sp>
            <p:nvSpPr>
              <p:cNvPr id="1211413" name="Text Box 21"/>
              <p:cNvSpPr txBox="1">
                <a:spLocks noChangeArrowheads="1"/>
              </p:cNvSpPr>
              <p:nvPr/>
            </p:nvSpPr>
            <p:spPr bwMode="auto">
              <a:xfrm>
                <a:off x="4072" y="863"/>
                <a:ext cx="310" cy="341"/>
              </a:xfrm>
              <a:prstGeom prst="rect">
                <a:avLst/>
              </a:prstGeom>
              <a:noFill/>
              <a:ln w="9525">
                <a:noFill/>
                <a:miter lim="800000"/>
              </a:ln>
              <a:effectLst/>
            </p:spPr>
            <p:txBody>
              <a:bodyPr vert="eaVert" wrap="none" anchor="ctr">
                <a:spAutoFit/>
              </a:bodyPr>
              <a:lstStyle/>
              <a:p>
                <a:pPr algn="ctr" eaLnBrk="0" hangingPunct="0">
                  <a:lnSpc>
                    <a:spcPct val="100000"/>
                  </a:lnSpc>
                  <a:spcBef>
                    <a:spcPct val="0"/>
                  </a:spcBef>
                </a:pPr>
                <a:r>
                  <a:rPr lang="en-US" altLang="zh-CN" sz="2000" b="0">
                    <a:effectLst/>
                    <a:ea typeface="宋体" panose="02010600030101010101" pitchFamily="2" charset="-122"/>
                  </a:rPr>
                  <a:t>…...</a:t>
                </a:r>
                <a:endParaRPr lang="en-US" altLang="zh-CN" sz="2000" b="0">
                  <a:effectLst/>
                  <a:ea typeface="宋体" panose="02010600030101010101" pitchFamily="2" charset="-122"/>
                </a:endParaRPr>
              </a:p>
            </p:txBody>
          </p:sp>
          <p:sp>
            <p:nvSpPr>
              <p:cNvPr id="1211414" name="Line 22"/>
              <p:cNvSpPr>
                <a:spLocks noChangeShapeType="1"/>
              </p:cNvSpPr>
              <p:nvPr/>
            </p:nvSpPr>
            <p:spPr bwMode="auto">
              <a:xfrm>
                <a:off x="3594" y="2510"/>
                <a:ext cx="1211" cy="0"/>
              </a:xfrm>
              <a:prstGeom prst="line">
                <a:avLst/>
              </a:prstGeom>
              <a:noFill/>
              <a:ln w="9525">
                <a:solidFill>
                  <a:srgbClr val="000000"/>
                </a:solidFill>
                <a:round/>
              </a:ln>
              <a:effectLst/>
            </p:spPr>
            <p:txBody>
              <a:bodyPr wrap="none" anchor="ctr"/>
              <a:lstStyle/>
              <a:p>
                <a:endParaRPr lang="zh-CN" altLang="en-US"/>
              </a:p>
            </p:txBody>
          </p:sp>
          <p:sp>
            <p:nvSpPr>
              <p:cNvPr id="1211415" name="Text Box 23"/>
              <p:cNvSpPr txBox="1">
                <a:spLocks noChangeArrowheads="1"/>
              </p:cNvSpPr>
              <p:nvPr/>
            </p:nvSpPr>
            <p:spPr bwMode="auto">
              <a:xfrm>
                <a:off x="3174" y="1134"/>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2000</a:t>
                </a:r>
                <a:endParaRPr lang="en-US" altLang="zh-CN" sz="2000">
                  <a:effectLst>
                    <a:outerShdw blurRad="38100" dist="38100" dir="2700000" algn="tl">
                      <a:srgbClr val="FFFFFF"/>
                    </a:outerShdw>
                  </a:effectLst>
                  <a:ea typeface="宋体" panose="02010600030101010101" pitchFamily="2" charset="-122"/>
                </a:endParaRPr>
              </a:p>
            </p:txBody>
          </p:sp>
          <p:sp>
            <p:nvSpPr>
              <p:cNvPr id="1211416" name="Text Box 24"/>
              <p:cNvSpPr txBox="1">
                <a:spLocks noChangeArrowheads="1"/>
              </p:cNvSpPr>
              <p:nvPr/>
            </p:nvSpPr>
            <p:spPr bwMode="auto">
              <a:xfrm>
                <a:off x="3175" y="2105"/>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2008</a:t>
                </a:r>
                <a:endParaRPr lang="en-US" altLang="zh-CN" sz="2000">
                  <a:solidFill>
                    <a:srgbClr val="336600"/>
                  </a:solidFill>
                  <a:effectLst>
                    <a:outerShdw blurRad="38100" dist="38100" dir="2700000" algn="tl">
                      <a:srgbClr val="000000"/>
                    </a:outerShdw>
                  </a:effectLst>
                  <a:ea typeface="宋体" panose="02010600030101010101" pitchFamily="2" charset="-122"/>
                </a:endParaRPr>
              </a:p>
            </p:txBody>
          </p:sp>
          <p:sp>
            <p:nvSpPr>
              <p:cNvPr id="1211417" name="Text Box 25"/>
              <p:cNvSpPr txBox="1">
                <a:spLocks noChangeArrowheads="1"/>
              </p:cNvSpPr>
              <p:nvPr/>
            </p:nvSpPr>
            <p:spPr bwMode="auto">
              <a:xfrm>
                <a:off x="3156" y="2372"/>
                <a:ext cx="472"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200A</a:t>
                </a:r>
                <a:endParaRPr lang="en-US" altLang="zh-CN" sz="2000">
                  <a:effectLst>
                    <a:outerShdw blurRad="38100" dist="38100" dir="2700000" algn="tl">
                      <a:srgbClr val="FFFFFF"/>
                    </a:outerShdw>
                  </a:effectLst>
                  <a:ea typeface="宋体" panose="02010600030101010101" pitchFamily="2" charset="-122"/>
                </a:endParaRPr>
              </a:p>
            </p:txBody>
          </p:sp>
          <p:sp>
            <p:nvSpPr>
              <p:cNvPr id="1211418" name="Text Box 26"/>
              <p:cNvSpPr txBox="1">
                <a:spLocks noChangeArrowheads="1"/>
              </p:cNvSpPr>
              <p:nvPr/>
            </p:nvSpPr>
            <p:spPr bwMode="auto">
              <a:xfrm>
                <a:off x="3174" y="1377"/>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2002</a:t>
                </a:r>
                <a:endParaRPr lang="en-US" altLang="zh-CN" sz="2000">
                  <a:effectLst>
                    <a:outerShdw blurRad="38100" dist="38100" dir="2700000" algn="tl">
                      <a:srgbClr val="FFFFFF"/>
                    </a:outerShdw>
                  </a:effectLst>
                  <a:ea typeface="宋体" panose="02010600030101010101" pitchFamily="2" charset="-122"/>
                </a:endParaRPr>
              </a:p>
            </p:txBody>
          </p:sp>
          <p:sp>
            <p:nvSpPr>
              <p:cNvPr id="1211419" name="Text Box 27"/>
              <p:cNvSpPr txBox="1">
                <a:spLocks noChangeArrowheads="1"/>
              </p:cNvSpPr>
              <p:nvPr/>
            </p:nvSpPr>
            <p:spPr bwMode="auto">
              <a:xfrm>
                <a:off x="3174" y="1620"/>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2004</a:t>
                </a:r>
                <a:endParaRPr lang="en-US" altLang="zh-CN" sz="2000">
                  <a:effectLst>
                    <a:outerShdw blurRad="38100" dist="38100" dir="2700000" algn="tl">
                      <a:srgbClr val="FFFFFF"/>
                    </a:outerShdw>
                  </a:effectLst>
                  <a:ea typeface="宋体" panose="02010600030101010101" pitchFamily="2" charset="-122"/>
                </a:endParaRPr>
              </a:p>
            </p:txBody>
          </p:sp>
          <p:sp>
            <p:nvSpPr>
              <p:cNvPr id="1211420" name="Text Box 28"/>
              <p:cNvSpPr txBox="1">
                <a:spLocks noChangeArrowheads="1"/>
              </p:cNvSpPr>
              <p:nvPr/>
            </p:nvSpPr>
            <p:spPr bwMode="auto">
              <a:xfrm>
                <a:off x="3174" y="1862"/>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2006</a:t>
                </a:r>
                <a:endParaRPr lang="en-US" altLang="zh-CN" sz="2000">
                  <a:effectLst>
                    <a:outerShdw blurRad="38100" dist="38100" dir="2700000" algn="tl">
                      <a:srgbClr val="FFFFFF"/>
                    </a:outerShdw>
                  </a:effectLst>
                  <a:ea typeface="宋体" panose="02010600030101010101" pitchFamily="2" charset="-122"/>
                </a:endParaRPr>
              </a:p>
            </p:txBody>
          </p:sp>
          <p:grpSp>
            <p:nvGrpSpPr>
              <p:cNvPr id="1211421" name="Group 29"/>
              <p:cNvGrpSpPr/>
              <p:nvPr/>
            </p:nvGrpSpPr>
            <p:grpSpPr bwMode="auto">
              <a:xfrm>
                <a:off x="3597" y="1380"/>
                <a:ext cx="60" cy="1548"/>
                <a:chOff x="3960" y="1560"/>
                <a:chExt cx="60" cy="1548"/>
              </a:xfrm>
            </p:grpSpPr>
            <p:sp>
              <p:nvSpPr>
                <p:cNvPr id="1211422" name="Line 30"/>
                <p:cNvSpPr>
                  <a:spLocks noChangeShapeType="1"/>
                </p:cNvSpPr>
                <p:nvPr/>
              </p:nvSpPr>
              <p:spPr bwMode="auto">
                <a:xfrm>
                  <a:off x="3960" y="156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11423" name="Line 31"/>
                <p:cNvSpPr>
                  <a:spLocks noChangeShapeType="1"/>
                </p:cNvSpPr>
                <p:nvPr/>
              </p:nvSpPr>
              <p:spPr bwMode="auto">
                <a:xfrm>
                  <a:off x="3960" y="2076"/>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11424" name="Line 32"/>
                <p:cNvSpPr>
                  <a:spLocks noChangeShapeType="1"/>
                </p:cNvSpPr>
                <p:nvPr/>
              </p:nvSpPr>
              <p:spPr bwMode="auto">
                <a:xfrm>
                  <a:off x="3960" y="2334"/>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11425" name="Line 33"/>
                <p:cNvSpPr>
                  <a:spLocks noChangeShapeType="1"/>
                </p:cNvSpPr>
                <p:nvPr/>
              </p:nvSpPr>
              <p:spPr bwMode="auto">
                <a:xfrm>
                  <a:off x="3960" y="2592"/>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11426" name="Line 34"/>
                <p:cNvSpPr>
                  <a:spLocks noChangeShapeType="1"/>
                </p:cNvSpPr>
                <p:nvPr/>
              </p:nvSpPr>
              <p:spPr bwMode="auto">
                <a:xfrm>
                  <a:off x="3960" y="285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11427" name="Line 35"/>
                <p:cNvSpPr>
                  <a:spLocks noChangeShapeType="1"/>
                </p:cNvSpPr>
                <p:nvPr/>
              </p:nvSpPr>
              <p:spPr bwMode="auto">
                <a:xfrm>
                  <a:off x="3960" y="310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11428" name="Line 36"/>
                <p:cNvSpPr>
                  <a:spLocks noChangeShapeType="1"/>
                </p:cNvSpPr>
                <p:nvPr/>
              </p:nvSpPr>
              <p:spPr bwMode="auto">
                <a:xfrm>
                  <a:off x="3960" y="181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grpSp>
          <p:grpSp>
            <p:nvGrpSpPr>
              <p:cNvPr id="1211429" name="Group 37"/>
              <p:cNvGrpSpPr/>
              <p:nvPr/>
            </p:nvGrpSpPr>
            <p:grpSpPr bwMode="auto">
              <a:xfrm>
                <a:off x="4725" y="1368"/>
                <a:ext cx="60" cy="1548"/>
                <a:chOff x="3960" y="1560"/>
                <a:chExt cx="60" cy="1548"/>
              </a:xfrm>
            </p:grpSpPr>
            <p:sp>
              <p:nvSpPr>
                <p:cNvPr id="1211430" name="Line 38"/>
                <p:cNvSpPr>
                  <a:spLocks noChangeShapeType="1"/>
                </p:cNvSpPr>
                <p:nvPr/>
              </p:nvSpPr>
              <p:spPr bwMode="auto">
                <a:xfrm>
                  <a:off x="3960" y="156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11431" name="Line 39"/>
                <p:cNvSpPr>
                  <a:spLocks noChangeShapeType="1"/>
                </p:cNvSpPr>
                <p:nvPr/>
              </p:nvSpPr>
              <p:spPr bwMode="auto">
                <a:xfrm>
                  <a:off x="3960" y="2076"/>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11432" name="Line 40"/>
                <p:cNvSpPr>
                  <a:spLocks noChangeShapeType="1"/>
                </p:cNvSpPr>
                <p:nvPr/>
              </p:nvSpPr>
              <p:spPr bwMode="auto">
                <a:xfrm>
                  <a:off x="3960" y="2334"/>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11433" name="Line 41"/>
                <p:cNvSpPr>
                  <a:spLocks noChangeShapeType="1"/>
                </p:cNvSpPr>
                <p:nvPr/>
              </p:nvSpPr>
              <p:spPr bwMode="auto">
                <a:xfrm>
                  <a:off x="3960" y="2592"/>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11434" name="Line 42"/>
                <p:cNvSpPr>
                  <a:spLocks noChangeShapeType="1"/>
                </p:cNvSpPr>
                <p:nvPr/>
              </p:nvSpPr>
              <p:spPr bwMode="auto">
                <a:xfrm>
                  <a:off x="3960" y="285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11435" name="Line 43"/>
                <p:cNvSpPr>
                  <a:spLocks noChangeShapeType="1"/>
                </p:cNvSpPr>
                <p:nvPr/>
              </p:nvSpPr>
              <p:spPr bwMode="auto">
                <a:xfrm>
                  <a:off x="3960" y="310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11436" name="Line 44"/>
                <p:cNvSpPr>
                  <a:spLocks noChangeShapeType="1"/>
                </p:cNvSpPr>
                <p:nvPr/>
              </p:nvSpPr>
              <p:spPr bwMode="auto">
                <a:xfrm>
                  <a:off x="3960" y="181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grpSp>
          <p:sp>
            <p:nvSpPr>
              <p:cNvPr id="1211437" name="Line 45"/>
              <p:cNvSpPr>
                <a:spLocks noChangeShapeType="1"/>
              </p:cNvSpPr>
              <p:nvPr/>
            </p:nvSpPr>
            <p:spPr bwMode="auto">
              <a:xfrm>
                <a:off x="3588" y="3252"/>
                <a:ext cx="1200" cy="0"/>
              </a:xfrm>
              <a:prstGeom prst="line">
                <a:avLst/>
              </a:prstGeom>
              <a:noFill/>
              <a:ln w="6350">
                <a:solidFill>
                  <a:schemeClr val="tx1"/>
                </a:solidFill>
                <a:round/>
                <a:headEnd type="none" w="lg" len="lg"/>
              </a:ln>
              <a:effectLst/>
            </p:spPr>
            <p:txBody>
              <a:bodyPr wrap="none" lIns="90000" tIns="46800" rIns="90000" bIns="46800" anchor="ctr">
                <a:spAutoFit/>
              </a:bodyPr>
              <a:lstStyle/>
              <a:p>
                <a:endParaRPr lang="zh-CN" altLang="en-US"/>
              </a:p>
            </p:txBody>
          </p:sp>
          <p:sp>
            <p:nvSpPr>
              <p:cNvPr id="1211438" name="Line 46"/>
              <p:cNvSpPr>
                <a:spLocks noChangeShapeType="1"/>
              </p:cNvSpPr>
              <p:nvPr/>
            </p:nvSpPr>
            <p:spPr bwMode="auto">
              <a:xfrm flipV="1">
                <a:off x="3588" y="3144"/>
                <a:ext cx="60" cy="12"/>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211439" name="Line 47"/>
              <p:cNvSpPr>
                <a:spLocks noChangeShapeType="1"/>
              </p:cNvSpPr>
              <p:nvPr/>
            </p:nvSpPr>
            <p:spPr bwMode="auto">
              <a:xfrm flipH="1" flipV="1">
                <a:off x="4740" y="3132"/>
                <a:ext cx="48" cy="12"/>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11440" name="Text Box 48"/>
              <p:cNvSpPr txBox="1">
                <a:spLocks noChangeArrowheads="1"/>
              </p:cNvSpPr>
              <p:nvPr/>
            </p:nvSpPr>
            <p:spPr bwMode="auto">
              <a:xfrm>
                <a:off x="3144" y="2660"/>
                <a:ext cx="472"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200C</a:t>
                </a:r>
                <a:endParaRPr lang="en-US" altLang="zh-CN" sz="2000">
                  <a:effectLst>
                    <a:outerShdw blurRad="38100" dist="38100" dir="2700000" algn="tl">
                      <a:srgbClr val="FFFFFF"/>
                    </a:outerShdw>
                  </a:effectLst>
                  <a:ea typeface="宋体" panose="02010600030101010101" pitchFamily="2" charset="-122"/>
                </a:endParaRPr>
              </a:p>
            </p:txBody>
          </p:sp>
          <p:sp>
            <p:nvSpPr>
              <p:cNvPr id="1211441" name="Text Box 49"/>
              <p:cNvSpPr txBox="1">
                <a:spLocks noChangeArrowheads="1"/>
              </p:cNvSpPr>
              <p:nvPr/>
            </p:nvSpPr>
            <p:spPr bwMode="auto">
              <a:xfrm>
                <a:off x="3149" y="2900"/>
                <a:ext cx="463"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200E</a:t>
                </a:r>
                <a:endParaRPr lang="en-US" altLang="zh-CN" sz="2000">
                  <a:effectLst>
                    <a:outerShdw blurRad="38100" dist="38100" dir="2700000" algn="tl">
                      <a:srgbClr val="FFFFFF"/>
                    </a:outerShdw>
                  </a:effectLst>
                  <a:ea typeface="宋体" panose="02010600030101010101" pitchFamily="2" charset="-122"/>
                </a:endParaRPr>
              </a:p>
            </p:txBody>
          </p:sp>
          <p:sp>
            <p:nvSpPr>
              <p:cNvPr id="1211442" name="Text Box 50"/>
              <p:cNvSpPr txBox="1">
                <a:spLocks noChangeArrowheads="1"/>
              </p:cNvSpPr>
              <p:nvPr/>
            </p:nvSpPr>
            <p:spPr bwMode="auto">
              <a:xfrm>
                <a:off x="3174" y="3128"/>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2010</a:t>
                </a:r>
                <a:endParaRPr lang="en-US" altLang="zh-CN" sz="2000">
                  <a:effectLst>
                    <a:outerShdw blurRad="38100" dist="38100" dir="2700000" algn="tl">
                      <a:srgbClr val="FFFFFF"/>
                    </a:outerShdw>
                  </a:effectLst>
                  <a:ea typeface="宋体" panose="02010600030101010101" pitchFamily="2" charset="-122"/>
                </a:endParaRPr>
              </a:p>
            </p:txBody>
          </p:sp>
          <p:sp>
            <p:nvSpPr>
              <p:cNvPr id="1211403" name="Freeform 11"/>
              <p:cNvSpPr/>
              <p:nvPr/>
            </p:nvSpPr>
            <p:spPr bwMode="auto">
              <a:xfrm>
                <a:off x="3583" y="3018"/>
                <a:ext cx="1212" cy="672"/>
              </a:xfrm>
              <a:custGeom>
                <a:avLst/>
                <a:gdLst/>
                <a:ahLst/>
                <a:cxnLst>
                  <a:cxn ang="0">
                    <a:pos x="12" y="0"/>
                  </a:cxn>
                  <a:cxn ang="0">
                    <a:pos x="1212" y="0"/>
                  </a:cxn>
                  <a:cxn ang="0">
                    <a:pos x="1212" y="624"/>
                  </a:cxn>
                  <a:cxn ang="0">
                    <a:pos x="1140" y="672"/>
                  </a:cxn>
                  <a:cxn ang="0">
                    <a:pos x="720" y="468"/>
                  </a:cxn>
                  <a:cxn ang="0">
                    <a:pos x="540" y="384"/>
                  </a:cxn>
                  <a:cxn ang="0">
                    <a:pos x="360" y="372"/>
                  </a:cxn>
                  <a:cxn ang="0">
                    <a:pos x="216" y="408"/>
                  </a:cxn>
                  <a:cxn ang="0">
                    <a:pos x="0" y="468"/>
                  </a:cxn>
                  <a:cxn ang="0">
                    <a:pos x="12" y="0"/>
                  </a:cxn>
                </a:cxnLst>
                <a:rect l="0" t="0" r="r" b="b"/>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CCFFFF"/>
              </a:solidFill>
              <a:ln w="38100" cmpd="sng">
                <a:solidFill>
                  <a:schemeClr val="tx1"/>
                </a:solidFill>
                <a:round/>
              </a:ln>
              <a:effectLst>
                <a:outerShdw blurRad="50800" dist="101600" dir="2700000" algn="tl" rotWithShape="0">
                  <a:prstClr val="black">
                    <a:alpha val="43000"/>
                  </a:prstClr>
                </a:outerShdw>
              </a:effectLst>
            </p:spPr>
            <p:txBody>
              <a:bodyPr wrap="none" anchor="ctr"/>
              <a:lstStyle/>
              <a:p>
                <a:endParaRPr lang="zh-CN" altLang="en-US"/>
              </a:p>
            </p:txBody>
          </p:sp>
        </p:grpSp>
        <p:sp>
          <p:nvSpPr>
            <p:cNvPr id="1211443" name="Text Box 51"/>
            <p:cNvSpPr txBox="1">
              <a:spLocks noChangeArrowheads="1"/>
            </p:cNvSpPr>
            <p:nvPr/>
          </p:nvSpPr>
          <p:spPr bwMode="auto">
            <a:xfrm>
              <a:off x="3818" y="2992"/>
              <a:ext cx="310" cy="179"/>
            </a:xfrm>
            <a:prstGeom prst="rect">
              <a:avLst/>
            </a:prstGeom>
            <a:noFill/>
            <a:ln w="9525">
              <a:noFill/>
              <a:miter lim="800000"/>
            </a:ln>
            <a:effectLst/>
          </p:spPr>
          <p:txBody>
            <a:bodyPr vert="eaVert" wrap="none" anchor="ctr">
              <a:spAutoFit/>
            </a:bodyPr>
            <a:lstStyle/>
            <a:p>
              <a:pPr algn="ctr" eaLnBrk="0" hangingPunct="0">
                <a:lnSpc>
                  <a:spcPct val="100000"/>
                </a:lnSpc>
                <a:spcBef>
                  <a:spcPct val="0"/>
                </a:spcBef>
              </a:pPr>
              <a:r>
                <a:rPr lang="en-US" altLang="zh-CN" sz="2000" b="0">
                  <a:effectLst/>
                  <a:ea typeface="宋体" panose="02010600030101010101" pitchFamily="2" charset="-122"/>
                </a:rPr>
                <a:t>...</a:t>
              </a:r>
              <a:endParaRPr lang="en-US" altLang="zh-CN" sz="2000" b="0">
                <a:effectLst/>
                <a:ea typeface="宋体" panose="02010600030101010101" pitchFamily="2" charset="-122"/>
              </a:endParaRPr>
            </a:p>
          </p:txBody>
        </p:sp>
      </p:grpSp>
      <p:grpSp>
        <p:nvGrpSpPr>
          <p:cNvPr id="1211444" name="Group 52"/>
          <p:cNvGrpSpPr/>
          <p:nvPr/>
        </p:nvGrpSpPr>
        <p:grpSpPr bwMode="auto">
          <a:xfrm>
            <a:off x="8650536" y="1914526"/>
            <a:ext cx="2327275" cy="1039813"/>
            <a:chOff x="4161" y="1206"/>
            <a:chExt cx="1466" cy="655"/>
          </a:xfrm>
        </p:grpSpPr>
        <p:grpSp>
          <p:nvGrpSpPr>
            <p:cNvPr id="1211445" name="Group 53"/>
            <p:cNvGrpSpPr/>
            <p:nvPr/>
          </p:nvGrpSpPr>
          <p:grpSpPr bwMode="auto">
            <a:xfrm>
              <a:off x="5054" y="1308"/>
              <a:ext cx="573" cy="250"/>
              <a:chOff x="5054" y="1308"/>
              <a:chExt cx="573" cy="250"/>
            </a:xfrm>
          </p:grpSpPr>
          <p:sp>
            <p:nvSpPr>
              <p:cNvPr id="1211446" name="Line 54"/>
              <p:cNvSpPr>
                <a:spLocks noChangeShapeType="1"/>
              </p:cNvSpPr>
              <p:nvPr/>
            </p:nvSpPr>
            <p:spPr bwMode="auto">
              <a:xfrm flipH="1">
                <a:off x="5054" y="1476"/>
                <a:ext cx="228" cy="0"/>
              </a:xfrm>
              <a:prstGeom prst="line">
                <a:avLst/>
              </a:prstGeom>
              <a:noFill/>
              <a:ln w="38100">
                <a:solidFill>
                  <a:schemeClr val="tx1"/>
                </a:solidFill>
                <a:round/>
                <a:headEnd type="none" w="lg" len="lg"/>
                <a:tailEnd type="stealth" w="lg" len="lg"/>
              </a:ln>
              <a:effectLst/>
            </p:spPr>
            <p:txBody>
              <a:bodyPr wrap="none" anchor="ctr"/>
              <a:lstStyle/>
              <a:p>
                <a:endParaRPr lang="zh-CN" altLang="en-US"/>
              </a:p>
            </p:txBody>
          </p:sp>
          <p:sp>
            <p:nvSpPr>
              <p:cNvPr id="1211447" name="Text Box 55"/>
              <p:cNvSpPr txBox="1">
                <a:spLocks noChangeArrowheads="1"/>
              </p:cNvSpPr>
              <p:nvPr/>
            </p:nvSpPr>
            <p:spPr bwMode="auto">
              <a:xfrm>
                <a:off x="5236" y="1308"/>
                <a:ext cx="391" cy="250"/>
              </a:xfrm>
              <a:prstGeom prst="rect">
                <a:avLst/>
              </a:prstGeom>
              <a:noFill/>
              <a:ln w="9525">
                <a:noFill/>
                <a:miter lim="800000"/>
                <a:headEnd type="none" w="lg" len="lg"/>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rPr>
                  <a:t>pint</a:t>
                </a:r>
                <a:endParaRPr lang="en-US" altLang="zh-CN" sz="2000">
                  <a:effectLst>
                    <a:outerShdw blurRad="38100" dist="38100" dir="2700000" algn="tl">
                      <a:srgbClr val="FFFFFF"/>
                    </a:outerShdw>
                  </a:effectLst>
                </a:endParaRPr>
              </a:p>
            </p:txBody>
          </p:sp>
        </p:grpSp>
        <p:grpSp>
          <p:nvGrpSpPr>
            <p:cNvPr id="1211448" name="Group 56"/>
            <p:cNvGrpSpPr/>
            <p:nvPr/>
          </p:nvGrpSpPr>
          <p:grpSpPr bwMode="auto">
            <a:xfrm>
              <a:off x="5054" y="1611"/>
              <a:ext cx="382" cy="250"/>
              <a:chOff x="4426" y="1917"/>
              <a:chExt cx="382" cy="250"/>
            </a:xfrm>
          </p:grpSpPr>
          <p:sp>
            <p:nvSpPr>
              <p:cNvPr id="1211449" name="Line 57"/>
              <p:cNvSpPr>
                <a:spLocks noChangeShapeType="1"/>
              </p:cNvSpPr>
              <p:nvPr/>
            </p:nvSpPr>
            <p:spPr bwMode="auto">
              <a:xfrm flipH="1">
                <a:off x="4426" y="2040"/>
                <a:ext cx="228" cy="0"/>
              </a:xfrm>
              <a:prstGeom prst="line">
                <a:avLst/>
              </a:prstGeom>
              <a:noFill/>
              <a:ln w="38100">
                <a:solidFill>
                  <a:schemeClr val="tx1"/>
                </a:solidFill>
                <a:round/>
                <a:headEnd type="none" w="lg" len="lg"/>
                <a:tailEnd type="stealth" w="lg" len="lg"/>
              </a:ln>
              <a:effectLst/>
            </p:spPr>
            <p:txBody>
              <a:bodyPr wrap="none" anchor="ctr"/>
              <a:lstStyle/>
              <a:p>
                <a:endParaRPr lang="zh-CN" altLang="en-US"/>
              </a:p>
            </p:txBody>
          </p:sp>
          <p:sp>
            <p:nvSpPr>
              <p:cNvPr id="1211450" name="Text Box 58"/>
              <p:cNvSpPr txBox="1">
                <a:spLocks noChangeArrowheads="1"/>
              </p:cNvSpPr>
              <p:nvPr/>
            </p:nvSpPr>
            <p:spPr bwMode="auto">
              <a:xfrm>
                <a:off x="4523" y="1917"/>
                <a:ext cx="285" cy="250"/>
              </a:xfrm>
              <a:prstGeom prst="rect">
                <a:avLst/>
              </a:prstGeom>
              <a:noFill/>
              <a:ln w="9525">
                <a:noFill/>
                <a:miter lim="800000"/>
                <a:headEnd type="none" w="lg" len="lg"/>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rPr>
                  <a:t>  k</a:t>
                </a:r>
                <a:endParaRPr lang="en-US" altLang="zh-CN" sz="2000">
                  <a:effectLst>
                    <a:outerShdw blurRad="38100" dist="38100" dir="2700000" algn="tl">
                      <a:srgbClr val="FFFFFF"/>
                    </a:outerShdw>
                  </a:effectLst>
                </a:endParaRPr>
              </a:p>
            </p:txBody>
          </p:sp>
        </p:grpSp>
        <p:sp>
          <p:nvSpPr>
            <p:cNvPr id="1211451" name="Text Box 59"/>
            <p:cNvSpPr txBox="1">
              <a:spLocks noChangeArrowheads="1"/>
            </p:cNvSpPr>
            <p:nvPr/>
          </p:nvSpPr>
          <p:spPr bwMode="auto">
            <a:xfrm>
              <a:off x="4161" y="1206"/>
              <a:ext cx="568"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solidFill>
                    <a:srgbClr val="FF3300"/>
                  </a:solidFill>
                  <a:effectLst>
                    <a:outerShdw blurRad="38100" dist="38100" dir="2700000" algn="tl">
                      <a:srgbClr val="000000"/>
                    </a:outerShdw>
                  </a:effectLst>
                </a:rPr>
                <a:t>(main)</a:t>
              </a:r>
              <a:endParaRPr lang="en-US" altLang="zh-CN" sz="2000">
                <a:solidFill>
                  <a:schemeClr val="accent2"/>
                </a:solidFill>
                <a:effectLst>
                  <a:outerShdw blurRad="38100" dist="38100" dir="2700000" algn="tl">
                    <a:srgbClr val="000000"/>
                  </a:outerShdw>
                </a:effectLst>
              </a:endParaRPr>
            </a:p>
          </p:txBody>
        </p:sp>
      </p:grpSp>
      <p:grpSp>
        <p:nvGrpSpPr>
          <p:cNvPr id="1211452" name="Group 60"/>
          <p:cNvGrpSpPr/>
          <p:nvPr/>
        </p:nvGrpSpPr>
        <p:grpSpPr bwMode="auto">
          <a:xfrm>
            <a:off x="8466385" y="3073400"/>
            <a:ext cx="2603500" cy="1011238"/>
            <a:chOff x="4045" y="1936"/>
            <a:chExt cx="1640" cy="637"/>
          </a:xfrm>
        </p:grpSpPr>
        <p:grpSp>
          <p:nvGrpSpPr>
            <p:cNvPr id="1211453" name="Group 61"/>
            <p:cNvGrpSpPr/>
            <p:nvPr/>
          </p:nvGrpSpPr>
          <p:grpSpPr bwMode="auto">
            <a:xfrm>
              <a:off x="5066" y="2052"/>
              <a:ext cx="387" cy="250"/>
              <a:chOff x="5066" y="2052"/>
              <a:chExt cx="387" cy="250"/>
            </a:xfrm>
          </p:grpSpPr>
          <p:sp>
            <p:nvSpPr>
              <p:cNvPr id="1211454" name="Line 62"/>
              <p:cNvSpPr>
                <a:spLocks noChangeShapeType="1"/>
              </p:cNvSpPr>
              <p:nvPr/>
            </p:nvSpPr>
            <p:spPr bwMode="auto">
              <a:xfrm flipH="1">
                <a:off x="5066" y="2220"/>
                <a:ext cx="228" cy="0"/>
              </a:xfrm>
              <a:prstGeom prst="line">
                <a:avLst/>
              </a:prstGeom>
              <a:noFill/>
              <a:ln w="38100">
                <a:solidFill>
                  <a:schemeClr val="tx1"/>
                </a:solidFill>
                <a:round/>
                <a:headEnd type="none" w="lg" len="lg"/>
                <a:tailEnd type="stealth" w="lg" len="lg"/>
              </a:ln>
              <a:effectLst/>
            </p:spPr>
            <p:txBody>
              <a:bodyPr wrap="none" anchor="ctr"/>
              <a:lstStyle/>
              <a:p>
                <a:endParaRPr lang="zh-CN" altLang="en-US"/>
              </a:p>
            </p:txBody>
          </p:sp>
          <p:sp>
            <p:nvSpPr>
              <p:cNvPr id="1211455" name="Text Box 63"/>
              <p:cNvSpPr txBox="1">
                <a:spLocks noChangeArrowheads="1"/>
              </p:cNvSpPr>
              <p:nvPr/>
            </p:nvSpPr>
            <p:spPr bwMode="auto">
              <a:xfrm>
                <a:off x="5248" y="2052"/>
                <a:ext cx="205" cy="250"/>
              </a:xfrm>
              <a:prstGeom prst="rect">
                <a:avLst/>
              </a:prstGeom>
              <a:noFill/>
              <a:ln w="9525">
                <a:noFill/>
                <a:miter lim="800000"/>
                <a:headEnd type="none" w="lg" len="lg"/>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rPr>
                  <a:t>p</a:t>
                </a:r>
                <a:endParaRPr lang="en-US" altLang="zh-CN" sz="2000">
                  <a:effectLst>
                    <a:outerShdw blurRad="38100" dist="38100" dir="2700000" algn="tl">
                      <a:srgbClr val="FFFFFF"/>
                    </a:outerShdw>
                  </a:effectLst>
                </a:endParaRPr>
              </a:p>
            </p:txBody>
          </p:sp>
        </p:grpSp>
        <p:sp>
          <p:nvSpPr>
            <p:cNvPr id="1211456" name="Text Box 64"/>
            <p:cNvSpPr txBox="1">
              <a:spLocks noChangeArrowheads="1"/>
            </p:cNvSpPr>
            <p:nvPr/>
          </p:nvSpPr>
          <p:spPr bwMode="auto">
            <a:xfrm>
              <a:off x="4045" y="1936"/>
              <a:ext cx="763"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solidFill>
                    <a:srgbClr val="339933"/>
                  </a:solidFill>
                  <a:effectLst>
                    <a:outerShdw blurRad="38100" dist="38100" dir="2700000" algn="tl">
                      <a:srgbClr val="000000"/>
                    </a:outerShdw>
                  </a:effectLst>
                </a:rPr>
                <a:t>(getmem)</a:t>
              </a:r>
              <a:endParaRPr lang="en-US" altLang="zh-CN" sz="2000">
                <a:solidFill>
                  <a:srgbClr val="339933"/>
                </a:solidFill>
                <a:effectLst>
                  <a:outerShdw blurRad="38100" dist="38100" dir="2700000" algn="tl">
                    <a:srgbClr val="000000"/>
                  </a:outerShdw>
                </a:effectLst>
              </a:endParaRPr>
            </a:p>
          </p:txBody>
        </p:sp>
        <p:grpSp>
          <p:nvGrpSpPr>
            <p:cNvPr id="1211457" name="Group 65"/>
            <p:cNvGrpSpPr/>
            <p:nvPr/>
          </p:nvGrpSpPr>
          <p:grpSpPr bwMode="auto">
            <a:xfrm>
              <a:off x="5058" y="2323"/>
              <a:ext cx="627" cy="250"/>
              <a:chOff x="5058" y="2323"/>
              <a:chExt cx="627" cy="250"/>
            </a:xfrm>
          </p:grpSpPr>
          <p:sp>
            <p:nvSpPr>
              <p:cNvPr id="1211458" name="Line 66"/>
              <p:cNvSpPr>
                <a:spLocks noChangeShapeType="1"/>
              </p:cNvSpPr>
              <p:nvPr/>
            </p:nvSpPr>
            <p:spPr bwMode="auto">
              <a:xfrm flipH="1">
                <a:off x="5058" y="2473"/>
                <a:ext cx="228" cy="0"/>
              </a:xfrm>
              <a:prstGeom prst="line">
                <a:avLst/>
              </a:prstGeom>
              <a:noFill/>
              <a:ln w="38100">
                <a:solidFill>
                  <a:schemeClr val="tx1"/>
                </a:solidFill>
                <a:round/>
                <a:headEnd type="none" w="lg" len="lg"/>
                <a:tailEnd type="stealth" w="lg" len="lg"/>
              </a:ln>
              <a:effectLst/>
            </p:spPr>
            <p:txBody>
              <a:bodyPr wrap="none" anchor="ctr"/>
              <a:lstStyle/>
              <a:p>
                <a:endParaRPr lang="zh-CN" altLang="en-US"/>
              </a:p>
            </p:txBody>
          </p:sp>
          <p:sp>
            <p:nvSpPr>
              <p:cNvPr id="1211459" name="Text Box 67"/>
              <p:cNvSpPr txBox="1">
                <a:spLocks noChangeArrowheads="1"/>
              </p:cNvSpPr>
              <p:nvPr/>
            </p:nvSpPr>
            <p:spPr bwMode="auto">
              <a:xfrm>
                <a:off x="5258" y="2323"/>
                <a:ext cx="427" cy="250"/>
              </a:xfrm>
              <a:prstGeom prst="rect">
                <a:avLst/>
              </a:prstGeom>
              <a:noFill/>
              <a:ln w="9525">
                <a:noFill/>
                <a:miter lim="800000"/>
                <a:headEnd type="none" w="lg" len="lg"/>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rPr>
                  <a:t>num</a:t>
                </a:r>
                <a:endParaRPr lang="en-US" altLang="zh-CN" sz="2000">
                  <a:effectLst>
                    <a:outerShdw blurRad="38100" dist="38100" dir="2700000" algn="tl">
                      <a:srgbClr val="FFFFFF"/>
                    </a:outerShdw>
                  </a:effectLst>
                </a:endParaRPr>
              </a:p>
            </p:txBody>
          </p:sp>
        </p:grpSp>
      </p:grpSp>
      <p:sp>
        <p:nvSpPr>
          <p:cNvPr id="1211460" name="Text Box 68"/>
          <p:cNvSpPr txBox="1">
            <a:spLocks noChangeArrowheads="1"/>
          </p:cNvSpPr>
          <p:nvPr/>
        </p:nvSpPr>
        <p:spPr bwMode="auto">
          <a:xfrm>
            <a:off x="8745785" y="2351088"/>
            <a:ext cx="792162" cy="336550"/>
          </a:xfrm>
          <a:prstGeom prst="rect">
            <a:avLst/>
          </a:prstGeom>
          <a:noFill/>
          <a:ln w="9525" algn="ctr">
            <a:noFill/>
            <a:miter lim="800000"/>
          </a:ln>
          <a:effectLst/>
        </p:spPr>
        <p:txBody>
          <a:bodyPr>
            <a:spAutoFit/>
          </a:bodyPr>
          <a:lstStyle/>
          <a:p>
            <a:pPr marL="342900" indent="-342900">
              <a:spcBef>
                <a:spcPct val="50000"/>
              </a:spcBef>
            </a:pPr>
            <a:r>
              <a:rPr lang="en-US" altLang="zh-CN" sz="2000">
                <a:solidFill>
                  <a:srgbClr val="FF3300"/>
                </a:solidFill>
                <a:effectLst>
                  <a:outerShdw blurRad="38100" dist="38100" dir="2700000" algn="tl">
                    <a:srgbClr val="000000"/>
                  </a:outerShdw>
                </a:effectLst>
              </a:rPr>
              <a:t>2010</a:t>
            </a:r>
            <a:endParaRPr lang="en-US" altLang="zh-CN" sz="2000">
              <a:solidFill>
                <a:srgbClr val="FF3300"/>
              </a:solidFill>
              <a:effectLst>
                <a:outerShdw blurRad="38100" dist="38100" dir="2700000" algn="tl">
                  <a:srgbClr val="000000"/>
                </a:outerShdw>
              </a:effectLst>
            </a:endParaRPr>
          </a:p>
        </p:txBody>
      </p:sp>
      <p:sp>
        <p:nvSpPr>
          <p:cNvPr id="1211461" name="Text Box 69"/>
          <p:cNvSpPr txBox="1">
            <a:spLocks noChangeArrowheads="1"/>
          </p:cNvSpPr>
          <p:nvPr/>
        </p:nvSpPr>
        <p:spPr bwMode="auto">
          <a:xfrm>
            <a:off x="8718798" y="3552825"/>
            <a:ext cx="792163" cy="336550"/>
          </a:xfrm>
          <a:prstGeom prst="rect">
            <a:avLst/>
          </a:prstGeom>
          <a:noFill/>
          <a:ln w="9525" algn="ctr">
            <a:noFill/>
            <a:miter lim="800000"/>
          </a:ln>
          <a:effectLst/>
        </p:spPr>
        <p:txBody>
          <a:bodyPr>
            <a:spAutoFit/>
          </a:bodyPr>
          <a:lstStyle/>
          <a:p>
            <a:pPr marL="342900" indent="-342900">
              <a:spcBef>
                <a:spcPct val="50000"/>
              </a:spcBef>
            </a:pPr>
            <a:r>
              <a:rPr lang="en-US" altLang="zh-CN" sz="2000">
                <a:solidFill>
                  <a:srgbClr val="FF3300"/>
                </a:solidFill>
                <a:effectLst>
                  <a:outerShdw blurRad="38100" dist="38100" dir="2700000" algn="tl">
                    <a:srgbClr val="000000"/>
                  </a:outerShdw>
                </a:effectLst>
              </a:rPr>
              <a:t>2000</a:t>
            </a:r>
            <a:endParaRPr lang="en-US" altLang="zh-CN" sz="2000">
              <a:solidFill>
                <a:srgbClr val="FF3300"/>
              </a:solidFill>
              <a:effectLst>
                <a:outerShdw blurRad="38100" dist="38100" dir="2700000" algn="tl">
                  <a:srgbClr val="000000"/>
                </a:outerShdw>
              </a:effectLst>
            </a:endParaRPr>
          </a:p>
        </p:txBody>
      </p:sp>
      <p:grpSp>
        <p:nvGrpSpPr>
          <p:cNvPr id="1211462" name="Group 70"/>
          <p:cNvGrpSpPr/>
          <p:nvPr/>
        </p:nvGrpSpPr>
        <p:grpSpPr bwMode="auto">
          <a:xfrm>
            <a:off x="7409110" y="2516188"/>
            <a:ext cx="1295400" cy="1992312"/>
            <a:chOff x="3379" y="2323"/>
            <a:chExt cx="816" cy="545"/>
          </a:xfrm>
        </p:grpSpPr>
        <p:sp>
          <p:nvSpPr>
            <p:cNvPr id="1211463" name="Line 71"/>
            <p:cNvSpPr>
              <a:spLocks noChangeShapeType="1"/>
            </p:cNvSpPr>
            <p:nvPr/>
          </p:nvSpPr>
          <p:spPr bwMode="auto">
            <a:xfrm flipH="1">
              <a:off x="3379" y="2325"/>
              <a:ext cx="816" cy="0"/>
            </a:xfrm>
            <a:prstGeom prst="line">
              <a:avLst/>
            </a:prstGeom>
            <a:noFill/>
            <a:ln w="28575">
              <a:solidFill>
                <a:srgbClr val="FF0000"/>
              </a:solidFill>
              <a:round/>
            </a:ln>
            <a:effectLst/>
          </p:spPr>
          <p:txBody>
            <a:bodyPr/>
            <a:lstStyle/>
            <a:p>
              <a:endParaRPr lang="zh-CN" altLang="en-US"/>
            </a:p>
          </p:txBody>
        </p:sp>
        <p:sp>
          <p:nvSpPr>
            <p:cNvPr id="1211464" name="Line 72"/>
            <p:cNvSpPr>
              <a:spLocks noChangeShapeType="1"/>
            </p:cNvSpPr>
            <p:nvPr/>
          </p:nvSpPr>
          <p:spPr bwMode="auto">
            <a:xfrm>
              <a:off x="3387" y="2865"/>
              <a:ext cx="408" cy="0"/>
            </a:xfrm>
            <a:prstGeom prst="line">
              <a:avLst/>
            </a:prstGeom>
            <a:noFill/>
            <a:ln w="28575">
              <a:solidFill>
                <a:srgbClr val="FF0000"/>
              </a:solidFill>
              <a:round/>
              <a:tailEnd type="stealth" w="lg" len="lg"/>
            </a:ln>
            <a:effectLst/>
          </p:spPr>
          <p:txBody>
            <a:bodyPr/>
            <a:lstStyle/>
            <a:p>
              <a:endParaRPr lang="zh-CN" altLang="en-US"/>
            </a:p>
          </p:txBody>
        </p:sp>
        <p:sp>
          <p:nvSpPr>
            <p:cNvPr id="1211465" name="Line 73"/>
            <p:cNvSpPr>
              <a:spLocks noChangeShapeType="1"/>
            </p:cNvSpPr>
            <p:nvPr/>
          </p:nvSpPr>
          <p:spPr bwMode="auto">
            <a:xfrm>
              <a:off x="3379" y="2323"/>
              <a:ext cx="0" cy="545"/>
            </a:xfrm>
            <a:prstGeom prst="line">
              <a:avLst/>
            </a:prstGeom>
            <a:noFill/>
            <a:ln w="28575">
              <a:solidFill>
                <a:srgbClr val="FF0000"/>
              </a:solidFill>
              <a:round/>
            </a:ln>
            <a:effectLst/>
          </p:spPr>
          <p:txBody>
            <a:bodyPr/>
            <a:lstStyle/>
            <a:p>
              <a:endParaRPr lang="zh-CN" altLang="en-US"/>
            </a:p>
          </p:txBody>
        </p:sp>
      </p:grpSp>
      <p:grpSp>
        <p:nvGrpSpPr>
          <p:cNvPr id="1211467" name="Group 75"/>
          <p:cNvGrpSpPr/>
          <p:nvPr/>
        </p:nvGrpSpPr>
        <p:grpSpPr bwMode="auto">
          <a:xfrm>
            <a:off x="8734672" y="1127126"/>
            <a:ext cx="2401888" cy="1566863"/>
            <a:chOff x="4214" y="710"/>
            <a:chExt cx="1513" cy="987"/>
          </a:xfrm>
        </p:grpSpPr>
        <p:sp>
          <p:nvSpPr>
            <p:cNvPr id="1211468" name="Oval 76"/>
            <p:cNvSpPr>
              <a:spLocks noChangeArrowheads="1"/>
            </p:cNvSpPr>
            <p:nvPr/>
          </p:nvSpPr>
          <p:spPr bwMode="auto">
            <a:xfrm>
              <a:off x="4214" y="1471"/>
              <a:ext cx="453" cy="226"/>
            </a:xfrm>
            <a:prstGeom prst="ellipse">
              <a:avLst/>
            </a:prstGeom>
            <a:noFill/>
            <a:ln w="28575" algn="ctr">
              <a:solidFill>
                <a:srgbClr val="0000FF"/>
              </a:solidFill>
              <a:round/>
            </a:ln>
            <a:effectLst/>
          </p:spPr>
          <p:txBody>
            <a:bodyPr wrap="none" anchor="ctr" anchorCtr="0"/>
            <a:lstStyle/>
            <a:p>
              <a:endParaRPr lang="zh-CN" altLang="en-US">
                <a:latin typeface="+mn-lt"/>
                <a:ea typeface="楷体" panose="02010609060101010101" pitchFamily="49" charset="-122"/>
              </a:endParaRPr>
            </a:p>
          </p:txBody>
        </p:sp>
        <p:sp>
          <p:nvSpPr>
            <p:cNvPr id="1211469" name="AutoShape 77"/>
            <p:cNvSpPr/>
            <p:nvPr/>
          </p:nvSpPr>
          <p:spPr bwMode="auto">
            <a:xfrm>
              <a:off x="5057" y="710"/>
              <a:ext cx="670" cy="253"/>
            </a:xfrm>
            <a:prstGeom prst="borderCallout2">
              <a:avLst>
                <a:gd name="adj1" fmla="val 28458"/>
                <a:gd name="adj2" fmla="val -7162"/>
                <a:gd name="adj3" fmla="val 28458"/>
                <a:gd name="adj4" fmla="val -38509"/>
                <a:gd name="adj5" fmla="val 314625"/>
                <a:gd name="adj6" fmla="val -70894"/>
              </a:avLst>
            </a:prstGeom>
            <a:gradFill rotWithShape="1">
              <a:gsLst>
                <a:gs pos="0">
                  <a:srgbClr val="00FFFF"/>
                </a:gs>
                <a:gs pos="100000">
                  <a:schemeClr val="bg1"/>
                </a:gs>
              </a:gsLst>
              <a:lin ang="5400000" scaled="1"/>
            </a:gradFill>
            <a:ln w="25400" algn="ctr">
              <a:solidFill>
                <a:srgbClr val="FF00FF"/>
              </a:solidFill>
              <a:miter lim="800000"/>
            </a:ln>
            <a:effectLst>
              <a:outerShdw dist="107763" dir="2700000" algn="ctr" rotWithShape="0">
                <a:schemeClr val="bg2">
                  <a:alpha val="50000"/>
                </a:schemeClr>
              </a:outerShdw>
            </a:effectLst>
          </p:spPr>
          <p:txBody>
            <a:bodyPr anchor="ctr" anchorCtr="0"/>
            <a:lstStyle/>
            <a:p>
              <a:pPr marL="342900" indent="-342900" algn="ctr"/>
              <a:r>
                <a:rPr lang="zh-CN" altLang="en-US" sz="2000">
                  <a:solidFill>
                    <a:srgbClr val="CC0099"/>
                  </a:solidFill>
                  <a:effectLst>
                    <a:outerShdw blurRad="38100" dist="38100" dir="2700000" algn="tl">
                      <a:srgbClr val="000000"/>
                    </a:outerShdw>
                  </a:effectLst>
                  <a:latin typeface="+mn-lt"/>
                  <a:ea typeface="楷体" panose="02010609060101010101" pitchFamily="49" charset="-122"/>
                </a:rPr>
                <a:t>随机值</a:t>
              </a:r>
              <a:endParaRPr lang="zh-CN" altLang="en-US" sz="2000">
                <a:solidFill>
                  <a:srgbClr val="CC0099"/>
                </a:solidFill>
                <a:effectLst>
                  <a:outerShdw blurRad="38100" dist="38100" dir="2700000" algn="tl">
                    <a:srgbClr val="000000"/>
                  </a:outerShdw>
                </a:effectLst>
                <a:latin typeface="+mn-lt"/>
                <a:ea typeface="楷体" panose="02010609060101010101" pitchFamily="49" charset="-122"/>
              </a:endParaRPr>
            </a:p>
          </p:txBody>
        </p:sp>
      </p:grpSp>
      <p:sp>
        <p:nvSpPr>
          <p:cNvPr id="1211470" name="AutoShape 78"/>
          <p:cNvSpPr/>
          <p:nvPr/>
        </p:nvSpPr>
        <p:spPr bwMode="auto">
          <a:xfrm>
            <a:off x="8920411" y="6284914"/>
            <a:ext cx="2016125" cy="401637"/>
          </a:xfrm>
          <a:prstGeom prst="borderCallout2">
            <a:avLst>
              <a:gd name="adj1" fmla="val 28458"/>
              <a:gd name="adj2" fmla="val -3778"/>
              <a:gd name="adj3" fmla="val 28458"/>
              <a:gd name="adj4" fmla="val -38898"/>
              <a:gd name="adj5" fmla="val -588144"/>
              <a:gd name="adj6" fmla="val -74958"/>
            </a:avLst>
          </a:prstGeom>
          <a:gradFill rotWithShape="1">
            <a:gsLst>
              <a:gs pos="0">
                <a:srgbClr val="00FFFF"/>
              </a:gs>
              <a:gs pos="100000">
                <a:schemeClr val="bg1"/>
              </a:gs>
            </a:gsLst>
            <a:lin ang="5400000" scaled="1"/>
          </a:gradFill>
          <a:ln w="25400" algn="ctr">
            <a:solidFill>
              <a:srgbClr val="FF00FF"/>
            </a:solidFill>
            <a:miter lim="800000"/>
          </a:ln>
          <a:effectLst>
            <a:outerShdw dist="107763" dir="2700000" algn="ctr" rotWithShape="0">
              <a:schemeClr val="bg2">
                <a:alpha val="50000"/>
              </a:schemeClr>
            </a:outerShdw>
          </a:effectLst>
        </p:spPr>
        <p:txBody>
          <a:bodyPr anchor="ctr" anchorCtr="0"/>
          <a:lstStyle/>
          <a:p>
            <a:pPr marL="342900" indent="-342900" algn="ctr"/>
            <a:r>
              <a:rPr lang="zh-CN" altLang="en-US" sz="2000">
                <a:solidFill>
                  <a:srgbClr val="CC0099"/>
                </a:solidFill>
                <a:effectLst>
                  <a:outerShdw blurRad="38100" dist="38100" dir="2700000" algn="tl">
                    <a:srgbClr val="000000"/>
                  </a:outerShdw>
                </a:effectLst>
                <a:latin typeface="+mn-lt"/>
                <a:ea typeface="楷体" panose="02010609060101010101" pitchFamily="49" charset="-122"/>
              </a:rPr>
              <a:t>动态内存分配</a:t>
            </a:r>
            <a:endParaRPr lang="zh-CN" altLang="en-US" sz="2000">
              <a:solidFill>
                <a:srgbClr val="CC0099"/>
              </a:solidFill>
              <a:effectLst>
                <a:outerShdw blurRad="38100" dist="38100" dir="2700000" algn="tl">
                  <a:srgbClr val="000000"/>
                </a:outerShdw>
              </a:effectLst>
              <a:latin typeface="+mn-lt"/>
              <a:ea typeface="楷体" panose="02010609060101010101" pitchFamily="49" charset="-122"/>
            </a:endParaRPr>
          </a:p>
        </p:txBody>
      </p:sp>
      <p:sp>
        <p:nvSpPr>
          <p:cNvPr id="1211471" name="Text Box 79"/>
          <p:cNvSpPr txBox="1">
            <a:spLocks noChangeArrowheads="1"/>
          </p:cNvSpPr>
          <p:nvPr/>
        </p:nvSpPr>
        <p:spPr bwMode="auto">
          <a:xfrm>
            <a:off x="8850560" y="3956050"/>
            <a:ext cx="792162" cy="336550"/>
          </a:xfrm>
          <a:prstGeom prst="rect">
            <a:avLst/>
          </a:prstGeom>
          <a:solidFill>
            <a:srgbClr val="CCFFFF"/>
          </a:solidFill>
          <a:ln w="9525" algn="ctr">
            <a:noFill/>
            <a:miter lim="800000"/>
          </a:ln>
          <a:effectLst/>
        </p:spPr>
        <p:txBody>
          <a:bodyPr>
            <a:spAutoFit/>
          </a:bodyPr>
          <a:lstStyle/>
          <a:p>
            <a:pPr marL="342900" indent="-342900">
              <a:spcBef>
                <a:spcPct val="50000"/>
              </a:spcBef>
            </a:pPr>
            <a:r>
              <a:rPr lang="en-US" altLang="zh-CN" sz="2000">
                <a:solidFill>
                  <a:srgbClr val="FF3300"/>
                </a:solidFill>
                <a:effectLst>
                  <a:outerShdw blurRad="38100" dist="38100" dir="2700000" algn="tl">
                    <a:srgbClr val="000000"/>
                  </a:outerShdw>
                </a:effectLst>
              </a:rPr>
              <a:t>10</a:t>
            </a:r>
            <a:endParaRPr lang="en-US" altLang="zh-CN" sz="2000">
              <a:solidFill>
                <a:srgbClr val="FF3300"/>
              </a:solidFill>
              <a:effectLst>
                <a:outerShdw blurRad="38100" dist="38100" dir="2700000" algn="tl">
                  <a:srgbClr val="000000"/>
                </a:outerShdw>
              </a:effectLst>
            </a:endParaRPr>
          </a:p>
        </p:txBody>
      </p:sp>
      <p:sp>
        <p:nvSpPr>
          <p:cNvPr id="1211472" name="Text Box 80"/>
          <p:cNvSpPr txBox="1">
            <a:spLocks noChangeArrowheads="1"/>
          </p:cNvSpPr>
          <p:nvPr/>
        </p:nvSpPr>
        <p:spPr bwMode="auto">
          <a:xfrm>
            <a:off x="8704510" y="2349500"/>
            <a:ext cx="792162" cy="336550"/>
          </a:xfrm>
          <a:prstGeom prst="rect">
            <a:avLst/>
          </a:prstGeom>
          <a:solidFill>
            <a:srgbClr val="CCFFFF"/>
          </a:solidFill>
          <a:ln w="9525" algn="ctr">
            <a:noFill/>
            <a:miter lim="800000"/>
          </a:ln>
          <a:effectLst/>
        </p:spPr>
        <p:txBody>
          <a:bodyPr>
            <a:spAutoFit/>
          </a:bodyPr>
          <a:lstStyle/>
          <a:p>
            <a:pPr marL="342900" indent="-342900">
              <a:spcBef>
                <a:spcPct val="50000"/>
              </a:spcBef>
            </a:pPr>
            <a:r>
              <a:rPr lang="en-US" altLang="zh-CN" sz="2000">
                <a:solidFill>
                  <a:schemeClr val="accent2"/>
                </a:solidFill>
                <a:effectLst>
                  <a:outerShdw blurRad="38100" dist="38100" dir="2700000" algn="tl">
                    <a:srgbClr val="000000"/>
                  </a:outerShdw>
                </a:effectLst>
              </a:rPr>
              <a:t>200A</a:t>
            </a:r>
            <a:endParaRPr lang="en-US" altLang="zh-CN" sz="2000">
              <a:solidFill>
                <a:schemeClr val="accent2"/>
              </a:solidFill>
              <a:effectLst>
                <a:outerShdw blurRad="38100" dist="38100" dir="2700000" algn="tl">
                  <a:srgbClr val="000000"/>
                </a:outerShdw>
              </a:effectLst>
            </a:endParaRPr>
          </a:p>
        </p:txBody>
      </p:sp>
      <p:grpSp>
        <p:nvGrpSpPr>
          <p:cNvPr id="1211473" name="Group 81"/>
          <p:cNvGrpSpPr/>
          <p:nvPr/>
        </p:nvGrpSpPr>
        <p:grpSpPr bwMode="auto">
          <a:xfrm>
            <a:off x="-9822" y="0"/>
            <a:ext cx="446088" cy="6858000"/>
            <a:chOff x="0" y="0"/>
            <a:chExt cx="281" cy="4320"/>
          </a:xfrm>
        </p:grpSpPr>
        <p:sp>
          <p:nvSpPr>
            <p:cNvPr id="1211474" name="Text Box 8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211475" name="Text Box 8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11399"/>
                                        </p:tgtEl>
                                        <p:attrNameLst>
                                          <p:attrName>style.visibility</p:attrName>
                                        </p:attrNameLst>
                                      </p:cBhvr>
                                      <p:to>
                                        <p:strVal val="visible"/>
                                      </p:to>
                                    </p:set>
                                    <p:animEffect transition="in" filter="box(out)">
                                      <p:cBhvr>
                                        <p:cTn id="7" dur="500"/>
                                        <p:tgtEl>
                                          <p:spTgt spid="1211399"/>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211400"/>
                                        </p:tgtEl>
                                        <p:attrNameLst>
                                          <p:attrName>style.visibility</p:attrName>
                                        </p:attrNameLst>
                                      </p:cBhvr>
                                      <p:to>
                                        <p:strVal val="visible"/>
                                      </p:to>
                                    </p:set>
                                    <p:animEffect transition="in" filter="box(out)">
                                      <p:cBhvr>
                                        <p:cTn id="12" dur="500"/>
                                        <p:tgtEl>
                                          <p:spTgt spid="1211400"/>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211444"/>
                                        </p:tgtEl>
                                        <p:attrNameLst>
                                          <p:attrName>style.visibility</p:attrName>
                                        </p:attrNameLst>
                                      </p:cBhvr>
                                      <p:to>
                                        <p:strVal val="visible"/>
                                      </p:to>
                                    </p:set>
                                    <p:animEffect transition="in" filter="box(in)">
                                      <p:cBhvr>
                                        <p:cTn id="17" dur="500"/>
                                        <p:tgtEl>
                                          <p:spTgt spid="1211444"/>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211460"/>
                                        </p:tgtEl>
                                        <p:attrNameLst>
                                          <p:attrName>style.visibility</p:attrName>
                                        </p:attrNameLst>
                                      </p:cBhvr>
                                      <p:to>
                                        <p:strVal val="visible"/>
                                      </p:to>
                                    </p:set>
                                    <p:animEffect transition="in" filter="box(out)">
                                      <p:cBhvr>
                                        <p:cTn id="22" dur="500"/>
                                        <p:tgtEl>
                                          <p:spTgt spid="1211460"/>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par>
                          <p:cTn id="23" fill="hold">
                            <p:stCondLst>
                              <p:cond delay="500"/>
                            </p:stCondLst>
                            <p:childTnLst>
                              <p:par>
                                <p:cTn id="24" presetID="18" presetClass="entr" presetSubtype="3" fill="hold" nodeType="afterEffect">
                                  <p:stCondLst>
                                    <p:cond delay="0"/>
                                  </p:stCondLst>
                                  <p:childTnLst>
                                    <p:set>
                                      <p:cBhvr>
                                        <p:cTn id="25" dur="1" fill="hold">
                                          <p:stCondLst>
                                            <p:cond delay="0"/>
                                          </p:stCondLst>
                                        </p:cTn>
                                        <p:tgtEl>
                                          <p:spTgt spid="1211467"/>
                                        </p:tgtEl>
                                        <p:attrNameLst>
                                          <p:attrName>style.visibility</p:attrName>
                                        </p:attrNameLst>
                                      </p:cBhvr>
                                      <p:to>
                                        <p:strVal val="visible"/>
                                      </p:to>
                                    </p:set>
                                    <p:animEffect transition="in" filter="strips(upRight)">
                                      <p:cBhvr>
                                        <p:cTn id="26" dur="500"/>
                                        <p:tgtEl>
                                          <p:spTgt spid="1211467"/>
                                        </p:tgtEl>
                                      </p:cBhvr>
                                    </p:animEffect>
                                  </p:childTnLst>
                                  <p:subTnLst>
                                    <p:set>
                                      <p:cBhvr override="childStyle">
                                        <p:cTn dur="1" fill="hold" display="0" masterRel="nextClick" afterEffect="1"/>
                                        <p:tgtEl>
                                          <p:spTgt spid="1211467"/>
                                        </p:tgtEl>
                                        <p:attrNameLst>
                                          <p:attrName>style.visibility</p:attrName>
                                        </p:attrNameLst>
                                      </p:cBhvr>
                                      <p:to>
                                        <p:strVal val="hidden"/>
                                      </p:to>
                                    </p:set>
                                    <p:audio>
                                      <p:cMediaNode>
                                        <p:cTn display="0" masterRel="sameClick">
                                          <p:stCondLst>
                                            <p:cond evt="begin" delay="0">
                                              <p:tn val="24"/>
                                            </p:cond>
                                          </p:stCondLst>
                                          <p:endCondLst>
                                            <p:cond evt="onStopAudio" delay="0">
                                              <p:tgtEl>
                                                <p:sldTgt/>
                                              </p:tgtEl>
                                            </p:cond>
                                          </p:endCondLst>
                                        </p:cTn>
                                        <p:tgtEl>
                                          <p:sndTgt r:embed="rId3" name="laser.wav"/>
                                        </p:tgtEl>
                                      </p:cMediaNode>
                                    </p:audio>
                                  </p:sub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1211452"/>
                                        </p:tgtEl>
                                        <p:attrNameLst>
                                          <p:attrName>style.visibility</p:attrName>
                                        </p:attrNameLst>
                                      </p:cBhvr>
                                      <p:to>
                                        <p:strVal val="visible"/>
                                      </p:to>
                                    </p:set>
                                    <p:animEffect transition="in" filter="box(in)">
                                      <p:cBhvr>
                                        <p:cTn id="31" dur="500"/>
                                        <p:tgtEl>
                                          <p:spTgt spid="1211452"/>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1211461"/>
                                        </p:tgtEl>
                                        <p:attrNameLst>
                                          <p:attrName>style.visibility</p:attrName>
                                        </p:attrNameLst>
                                      </p:cBhvr>
                                      <p:to>
                                        <p:strVal val="visible"/>
                                      </p:to>
                                    </p:set>
                                    <p:animEffect transition="in" filter="box(out)">
                                      <p:cBhvr>
                                        <p:cTn id="36" dur="500"/>
                                        <p:tgtEl>
                                          <p:spTgt spid="1211461"/>
                                        </p:tgtEl>
                                      </p:cBhvr>
                                    </p:animEffect>
                                  </p:childTnLst>
                                  <p:subTnLst>
                                    <p:audio>
                                      <p:cMediaNode>
                                        <p:cTn display="0" masterRel="sameClick">
                                          <p:stCondLst>
                                            <p:cond evt="begin" delay="0">
                                              <p:tn val="34"/>
                                            </p:cond>
                                          </p:stCondLst>
                                          <p:endCondLst>
                                            <p:cond evt="onStopAudio" delay="0">
                                              <p:tgtEl>
                                                <p:sldTgt/>
                                              </p:tgtEl>
                                            </p:cond>
                                          </p:endCondLst>
                                        </p:cTn>
                                        <p:tgtEl>
                                          <p:sndTgt r:embed="rId2" name="camera.wav"/>
                                        </p:tgtEl>
                                      </p:cMediaNode>
                                    </p:audio>
                                  </p:sub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1211471"/>
                                        </p:tgtEl>
                                        <p:attrNameLst>
                                          <p:attrName>style.visibility</p:attrName>
                                        </p:attrNameLst>
                                      </p:cBhvr>
                                      <p:to>
                                        <p:strVal val="visible"/>
                                      </p:to>
                                    </p:set>
                                    <p:animEffect transition="in" filter="box(out)">
                                      <p:cBhvr>
                                        <p:cTn id="41" dur="500"/>
                                        <p:tgtEl>
                                          <p:spTgt spid="1211471"/>
                                        </p:tgtEl>
                                      </p:cBhvr>
                                    </p:animEffect>
                                  </p:childTnLst>
                                  <p:subTnLst>
                                    <p:audio>
                                      <p:cMediaNode>
                                        <p:cTn display="0" masterRel="sameClick">
                                          <p:stCondLst>
                                            <p:cond evt="begin" delay="0">
                                              <p:tn val="39"/>
                                            </p:cond>
                                          </p:stCondLst>
                                          <p:endCondLst>
                                            <p:cond evt="onStopAudio" delay="0">
                                              <p:tgtEl>
                                                <p:sldTgt/>
                                              </p:tgtEl>
                                            </p:cond>
                                          </p:endCondLst>
                                        </p:cTn>
                                        <p:tgtEl>
                                          <p:sndTgt r:embed="rId2" name="camera.wav"/>
                                        </p:tgtEl>
                                      </p:cMediaNode>
                                    </p:audio>
                                  </p:subTnLst>
                                </p:cTn>
                              </p:par>
                            </p:childTnLst>
                          </p:cTn>
                        </p:par>
                      </p:childTnLst>
                    </p:cTn>
                  </p:par>
                  <p:par>
                    <p:cTn id="42" fill="hold">
                      <p:stCondLst>
                        <p:cond delay="indefinite"/>
                      </p:stCondLst>
                      <p:childTnLst>
                        <p:par>
                          <p:cTn id="43" fill="hold">
                            <p:stCondLst>
                              <p:cond delay="0"/>
                            </p:stCondLst>
                            <p:childTnLst>
                              <p:par>
                                <p:cTn id="44" presetID="18" presetClass="entr" presetSubtype="12" fill="hold" nodeType="clickEffect">
                                  <p:stCondLst>
                                    <p:cond delay="0"/>
                                  </p:stCondLst>
                                  <p:childTnLst>
                                    <p:set>
                                      <p:cBhvr>
                                        <p:cTn id="45" dur="1" fill="hold">
                                          <p:stCondLst>
                                            <p:cond delay="0"/>
                                          </p:stCondLst>
                                        </p:cTn>
                                        <p:tgtEl>
                                          <p:spTgt spid="1211462"/>
                                        </p:tgtEl>
                                        <p:attrNameLst>
                                          <p:attrName>style.visibility</p:attrName>
                                        </p:attrNameLst>
                                      </p:cBhvr>
                                      <p:to>
                                        <p:strVal val="visible"/>
                                      </p:to>
                                    </p:set>
                                    <p:animEffect transition="in" filter="strips(downLeft)">
                                      <p:cBhvr>
                                        <p:cTn id="46" dur="500"/>
                                        <p:tgtEl>
                                          <p:spTgt spid="1211462"/>
                                        </p:tgtEl>
                                      </p:cBhvr>
                                    </p:animEffect>
                                  </p:childTnLst>
                                </p:cTn>
                              </p:par>
                            </p:childTnLst>
                          </p:cTn>
                        </p:par>
                        <p:par>
                          <p:cTn id="47" fill="hold">
                            <p:stCondLst>
                              <p:cond delay="500"/>
                            </p:stCondLst>
                            <p:childTnLst>
                              <p:par>
                                <p:cTn id="48" presetID="18" presetClass="entr" presetSubtype="6" fill="hold" grpId="0" nodeType="afterEffect">
                                  <p:stCondLst>
                                    <p:cond delay="0"/>
                                  </p:stCondLst>
                                  <p:childTnLst>
                                    <p:set>
                                      <p:cBhvr>
                                        <p:cTn id="49" dur="1" fill="hold">
                                          <p:stCondLst>
                                            <p:cond delay="0"/>
                                          </p:stCondLst>
                                        </p:cTn>
                                        <p:tgtEl>
                                          <p:spTgt spid="1211470"/>
                                        </p:tgtEl>
                                        <p:attrNameLst>
                                          <p:attrName>style.visibility</p:attrName>
                                        </p:attrNameLst>
                                      </p:cBhvr>
                                      <p:to>
                                        <p:strVal val="visible"/>
                                      </p:to>
                                    </p:set>
                                    <p:animEffect transition="in" filter="strips(downRight)">
                                      <p:cBhvr>
                                        <p:cTn id="50" dur="500"/>
                                        <p:tgtEl>
                                          <p:spTgt spid="1211470"/>
                                        </p:tgtEl>
                                      </p:cBhvr>
                                    </p:animEffect>
                                  </p:childTnLst>
                                  <p:subTnLst>
                                    <p:audio>
                                      <p:cMediaNode>
                                        <p:cTn display="0" masterRel="sameClick">
                                          <p:stCondLst>
                                            <p:cond evt="begin" delay="0">
                                              <p:tn val="48"/>
                                            </p:cond>
                                          </p:stCondLst>
                                          <p:endCondLst>
                                            <p:cond evt="onStopAudio" delay="0">
                                              <p:tgtEl>
                                                <p:sldTgt/>
                                              </p:tgtEl>
                                            </p:cond>
                                          </p:endCondLst>
                                        </p:cTn>
                                        <p:tgtEl>
                                          <p:sndTgt r:embed="rId3" name="laser.wav"/>
                                        </p:tgtEl>
                                      </p:cMediaNode>
                                    </p:audio>
                                  </p:subTnLst>
                                </p:cTn>
                              </p:par>
                            </p:childTnLst>
                          </p:cTn>
                        </p:par>
                        <p:par>
                          <p:cTn id="51" fill="hold">
                            <p:stCondLst>
                              <p:cond delay="1000"/>
                            </p:stCondLst>
                            <p:childTnLst>
                              <p:par>
                                <p:cTn id="52" presetID="4" presetClass="entr" presetSubtype="32" fill="hold" grpId="0" nodeType="afterEffect">
                                  <p:stCondLst>
                                    <p:cond delay="0"/>
                                  </p:stCondLst>
                                  <p:childTnLst>
                                    <p:set>
                                      <p:cBhvr>
                                        <p:cTn id="53" dur="1" fill="hold">
                                          <p:stCondLst>
                                            <p:cond delay="0"/>
                                          </p:stCondLst>
                                        </p:cTn>
                                        <p:tgtEl>
                                          <p:spTgt spid="1211472"/>
                                        </p:tgtEl>
                                        <p:attrNameLst>
                                          <p:attrName>style.visibility</p:attrName>
                                        </p:attrNameLst>
                                      </p:cBhvr>
                                      <p:to>
                                        <p:strVal val="visible"/>
                                      </p:to>
                                    </p:set>
                                    <p:animEffect transition="in" filter="box(out)">
                                      <p:cBhvr>
                                        <p:cTn id="54" dur="500"/>
                                        <p:tgtEl>
                                          <p:spTgt spid="1211472"/>
                                        </p:tgtEl>
                                      </p:cBhvr>
                                    </p:animEffect>
                                  </p:childTnLst>
                                  <p:subTnLst>
                                    <p:audio>
                                      <p:cMediaNode>
                                        <p:cTn display="0" masterRel="sameClick">
                                          <p:stCondLst>
                                            <p:cond evt="begin" delay="0">
                                              <p:tn val="52"/>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1399" grpId="0" animBg="1"/>
      <p:bldP spid="1211460" grpId="0"/>
      <p:bldP spid="1211461" grpId="0"/>
      <p:bldP spid="1211470" grpId="0" animBg="1"/>
      <p:bldP spid="1211471" grpId="0" animBg="1"/>
      <p:bldP spid="1211472"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421" name="Text Box 5"/>
          <p:cNvSpPr txBox="1">
            <a:spLocks noChangeArrowheads="1"/>
          </p:cNvSpPr>
          <p:nvPr/>
        </p:nvSpPr>
        <p:spPr bwMode="auto">
          <a:xfrm>
            <a:off x="779631" y="188913"/>
            <a:ext cx="6911975" cy="457200"/>
          </a:xfrm>
          <a:prstGeom prst="rect">
            <a:avLst/>
          </a:prstGeom>
          <a:noFill/>
          <a:ln w="9525">
            <a:noFill/>
            <a:miter lim="800000"/>
          </a:ln>
          <a:effectLst/>
        </p:spPr>
        <p:txBody>
          <a:bodyPr>
            <a:spAutoFit/>
          </a:bodyPr>
          <a:lstStyle/>
          <a:p>
            <a:pPr>
              <a:lnSpc>
                <a:spcPct val="100000"/>
              </a:lnSpc>
              <a:spcBef>
                <a:spcPct val="0"/>
              </a:spcBef>
              <a:buFont typeface="Wingdings" panose="05000000000000000000" pitchFamily="2" charset="2"/>
              <a:buChar char="Ø"/>
            </a:pPr>
            <a:r>
              <a:rPr lang="en-US" altLang="zh-CN">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 </a:t>
            </a:r>
            <a:r>
              <a:rPr lang="zh-CN" altLang="en-US">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通过函数为指针变量分配内存</a:t>
            </a:r>
            <a:r>
              <a:rPr lang="zh-CN" altLang="en-US">
                <a:effectLst>
                  <a:outerShdw blurRad="38100" dist="38100" dir="2700000" algn="tl">
                    <a:srgbClr val="FFFFFF"/>
                  </a:outerShdw>
                </a:effectLst>
              </a:rPr>
              <a:t> </a:t>
            </a:r>
            <a:endParaRPr lang="zh-CN" altLang="en-US">
              <a:effectLst>
                <a:outerShdw blurRad="38100" dist="38100" dir="2700000" algn="tl">
                  <a:srgbClr val="FFFFFF"/>
                </a:outerShdw>
              </a:effectLst>
            </a:endParaRPr>
          </a:p>
        </p:txBody>
      </p:sp>
      <p:sp>
        <p:nvSpPr>
          <p:cNvPr id="1212422" name="Rectangle 6"/>
          <p:cNvSpPr>
            <a:spLocks noChangeArrowheads="1"/>
          </p:cNvSpPr>
          <p:nvPr/>
        </p:nvSpPr>
        <p:spPr bwMode="auto">
          <a:xfrm>
            <a:off x="545802" y="643365"/>
            <a:ext cx="10878779" cy="830997"/>
          </a:xfrm>
          <a:prstGeom prst="rect">
            <a:avLst/>
          </a:prstGeom>
          <a:noFill/>
          <a:ln w="9525" algn="ctr">
            <a:noFill/>
            <a:miter lim="800000"/>
          </a:ln>
          <a:effectLst/>
        </p:spPr>
        <p:txBody>
          <a:bodyPr wrap="square" anchor="ctr">
            <a:spAutoFit/>
          </a:bodyPr>
          <a:lstStyle/>
          <a:p>
            <a:pPr>
              <a:lnSpc>
                <a:spcPct val="100000"/>
              </a:lnSpc>
              <a:spcBef>
                <a:spcPct val="0"/>
              </a:spcBef>
            </a:pPr>
            <a:r>
              <a:rPr lang="en-US" altLang="zh-CN" dirty="0">
                <a:effectLst>
                  <a:outerShdw blurRad="38100" dist="38100" dir="2700000" algn="tl">
                    <a:srgbClr val="FFFFFF"/>
                  </a:outerShdw>
                </a:effectLst>
                <a:latin typeface="+mn-lt"/>
                <a:ea typeface="楷体" panose="02010609060101010101" pitchFamily="49" charset="-122"/>
              </a:rPr>
              <a:t>        </a:t>
            </a:r>
            <a:r>
              <a:rPr lang="zh-CN" altLang="en-US" dirty="0">
                <a:effectLst>
                  <a:outerShdw blurRad="38100" dist="38100" dir="2700000" algn="tl">
                    <a:srgbClr val="FFFFFF"/>
                  </a:outerShdw>
                </a:effectLst>
                <a:latin typeface="+mn-lt"/>
                <a:ea typeface="楷体" panose="02010609060101010101" pitchFamily="49" charset="-122"/>
              </a:rPr>
              <a:t>如果程序想通过函数为指针变量分配内存，则形参必须是一个指针的指针（即</a:t>
            </a:r>
            <a:r>
              <a:rPr lang="zh-CN" altLang="en-US" dirty="0">
                <a:solidFill>
                  <a:srgbClr val="FF3300"/>
                </a:solidFill>
                <a:effectLst>
                  <a:outerShdw blurRad="38100" dist="38100" dir="2700000" algn="tl">
                    <a:srgbClr val="000000"/>
                  </a:outerShdw>
                </a:effectLst>
                <a:latin typeface="+mn-lt"/>
                <a:ea typeface="楷体" panose="02010609060101010101" pitchFamily="49" charset="-122"/>
              </a:rPr>
              <a:t>二级指针</a:t>
            </a:r>
            <a:r>
              <a:rPr lang="zh-CN" altLang="en-US" dirty="0">
                <a:effectLst>
                  <a:outerShdw blurRad="38100" dist="38100" dir="2700000" algn="tl">
                    <a:srgbClr val="FFFFFF"/>
                  </a:outerShdw>
                </a:effectLst>
                <a:latin typeface="+mn-lt"/>
                <a:ea typeface="楷体" panose="02010609060101010101" pitchFamily="49" charset="-122"/>
              </a:rPr>
              <a:t>）。 </a:t>
            </a:r>
            <a:endParaRPr lang="zh-CN" altLang="en-US" dirty="0">
              <a:effectLst>
                <a:outerShdw blurRad="38100" dist="38100" dir="2700000" algn="tl">
                  <a:srgbClr val="FFFFFF"/>
                </a:outerShdw>
              </a:effectLst>
              <a:latin typeface="+mn-lt"/>
              <a:ea typeface="楷体" panose="02010609060101010101" pitchFamily="49" charset="-122"/>
            </a:endParaRPr>
          </a:p>
        </p:txBody>
      </p:sp>
      <p:sp>
        <p:nvSpPr>
          <p:cNvPr id="1212423" name="Rectangle 7" descr="信纸"/>
          <p:cNvSpPr>
            <a:spLocks noChangeArrowheads="1"/>
          </p:cNvSpPr>
          <p:nvPr/>
        </p:nvSpPr>
        <p:spPr bwMode="auto">
          <a:xfrm>
            <a:off x="1309182" y="1695291"/>
            <a:ext cx="5368214" cy="4339650"/>
          </a:xfrm>
          <a:prstGeom prst="rect">
            <a:avLst/>
          </a:prstGeom>
          <a:blipFill dpi="0" rotWithShape="1">
            <a:blip r:embed="rId1" cstate="print"/>
            <a:srcRect/>
            <a:tile tx="0" ty="0" sx="100000" sy="100000" flip="none" algn="tl"/>
          </a:blipFill>
          <a:ln w="38100" algn="ctr">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en-US" altLang="zh-CN" sz="2000" dirty="0">
                <a:solidFill>
                  <a:srgbClr val="339933"/>
                </a:solidFill>
                <a:effectLst>
                  <a:outerShdw blurRad="38100" dist="38100" dir="2700000" algn="tl">
                    <a:srgbClr val="000000"/>
                  </a:outerShdw>
                </a:effectLst>
              </a:rPr>
              <a:t>void </a:t>
            </a:r>
            <a:r>
              <a:rPr lang="en-US" altLang="zh-CN" sz="2000" dirty="0" err="1">
                <a:solidFill>
                  <a:srgbClr val="339933"/>
                </a:solidFill>
                <a:effectLst>
                  <a:outerShdw blurRad="38100" dist="38100" dir="2700000" algn="tl">
                    <a:srgbClr val="000000"/>
                  </a:outerShdw>
                </a:effectLst>
              </a:rPr>
              <a:t>getmen</a:t>
            </a:r>
            <a:r>
              <a:rPr lang="en-US" altLang="zh-CN" sz="2000" dirty="0">
                <a:solidFill>
                  <a:srgbClr val="339933"/>
                </a:solidFill>
                <a:effectLst>
                  <a:outerShdw blurRad="38100" dist="38100" dir="2700000" algn="tl">
                    <a:srgbClr val="000000"/>
                  </a:outerShdw>
                </a:effectLst>
              </a:rPr>
              <a:t> (</a:t>
            </a:r>
            <a:r>
              <a:rPr lang="en-US" altLang="zh-CN" sz="2000" dirty="0" err="1">
                <a:solidFill>
                  <a:srgbClr val="339933"/>
                </a:solidFill>
                <a:effectLst>
                  <a:outerShdw blurRad="38100" dist="38100" dir="2700000" algn="tl">
                    <a:srgbClr val="000000"/>
                  </a:outerShdw>
                </a:effectLst>
              </a:rPr>
              <a:t>int</a:t>
            </a:r>
            <a:r>
              <a:rPr lang="en-US" altLang="zh-CN" sz="2000" dirty="0">
                <a:solidFill>
                  <a:srgbClr val="339933"/>
                </a:solidFill>
                <a:effectLst>
                  <a:outerShdw blurRad="38100" dist="38100" dir="2700000" algn="tl">
                    <a:srgbClr val="000000"/>
                  </a:outerShdw>
                </a:effectLst>
              </a:rPr>
              <a:t> **p, </a:t>
            </a:r>
            <a:r>
              <a:rPr lang="en-US" altLang="zh-CN" sz="2000" dirty="0" err="1">
                <a:solidFill>
                  <a:srgbClr val="339933"/>
                </a:solidFill>
                <a:effectLst>
                  <a:outerShdw blurRad="38100" dist="38100" dir="2700000" algn="tl">
                    <a:srgbClr val="000000"/>
                  </a:outerShdw>
                </a:effectLst>
              </a:rPr>
              <a:t>int</a:t>
            </a:r>
            <a:r>
              <a:rPr lang="en-US" altLang="zh-CN" sz="2000" dirty="0">
                <a:solidFill>
                  <a:srgbClr val="339933"/>
                </a:solidFill>
                <a:effectLst>
                  <a:outerShdw blurRad="38100" dist="38100" dir="2700000" algn="tl">
                    <a:srgbClr val="000000"/>
                  </a:outerShdw>
                </a:effectLst>
              </a:rPr>
              <a:t> num)</a:t>
            </a:r>
            <a:endParaRPr lang="en-US" altLang="zh-CN" sz="2000" dirty="0">
              <a:solidFill>
                <a:srgbClr val="339933"/>
              </a:solidFill>
              <a:effectLst>
                <a:outerShdw blurRad="38100" dist="38100" dir="2700000" algn="tl">
                  <a:srgbClr val="000000"/>
                </a:outerShdw>
              </a:effectLst>
            </a:endParaRPr>
          </a:p>
          <a:p>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*p =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malloc</a:t>
            </a:r>
            <a:r>
              <a:rPr lang="en-US" altLang="zh-CN" sz="2000" dirty="0">
                <a:effectLst>
                  <a:outerShdw blurRad="38100" dist="38100" dir="2700000" algn="tl">
                    <a:srgbClr val="FFFFFF"/>
                  </a:outerShdw>
                </a:effectLst>
              </a:rPr>
              <a:t>(num * </a:t>
            </a:r>
            <a:r>
              <a:rPr lang="en-US" altLang="zh-CN" sz="2000" dirty="0" err="1">
                <a:effectLst>
                  <a:outerShdw blurRad="38100" dist="38100" dir="2700000" algn="tl">
                    <a:srgbClr val="FFFFFF"/>
                  </a:outerShdw>
                </a:effectLst>
              </a:rPr>
              <a:t>sizeof</a:t>
            </a:r>
            <a:r>
              <a:rPr lang="en-US" altLang="zh-CN" sz="2000" dirty="0">
                <a:effectLst>
                  <a:outerShdw blurRad="38100" dist="38100" dir="2700000" algn="tl">
                    <a:srgbClr val="FFFFFF"/>
                  </a:outerShdw>
                </a:effectLst>
              </a:rPr>
              <a:t>(</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return;</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endParaRPr lang="en-US" altLang="zh-CN" sz="2000" dirty="0">
              <a:effectLst>
                <a:outerShdw blurRad="38100" dist="38100" dir="2700000" algn="tl">
                  <a:srgbClr val="FFFFFF"/>
                </a:outerShdw>
              </a:effectLst>
            </a:endParaRPr>
          </a:p>
          <a:p>
            <a:r>
              <a:rPr lang="en-US" altLang="zh-CN" sz="2000" dirty="0">
                <a:solidFill>
                  <a:srgbClr val="CC0099"/>
                </a:solidFill>
                <a:effectLst>
                  <a:outerShdw blurRad="38100" dist="38100" dir="2700000" algn="tl">
                    <a:srgbClr val="000000"/>
                  </a:outerShdw>
                </a:effectLst>
              </a:rPr>
              <a:t>void main ( )</a:t>
            </a:r>
            <a:endParaRPr lang="en-US" altLang="zh-CN" sz="2000" dirty="0">
              <a:solidFill>
                <a:srgbClr val="CC0099"/>
              </a:solidFill>
              <a:effectLst>
                <a:outerShdw blurRad="38100" dist="38100" dir="2700000" algn="tl">
                  <a:srgbClr val="000000"/>
                </a:outerShdw>
              </a:effectLst>
            </a:endParaRPr>
          </a:p>
          <a:p>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*pint, k;</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getmen</a:t>
            </a:r>
            <a:r>
              <a:rPr lang="en-US" altLang="zh-CN" sz="2000" dirty="0">
                <a:effectLst>
                  <a:outerShdw blurRad="38100" dist="38100" dir="2700000" algn="tl">
                    <a:srgbClr val="FFFFFF"/>
                  </a:outerShdw>
                </a:effectLst>
              </a:rPr>
              <a:t> (&amp;pint, 10);      </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执行后</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,pint</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的值会变化</a:t>
            </a:r>
            <a:endPar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dirty="0">
                <a:effectLst>
                  <a:outerShdw blurRad="38100" dist="38100" dir="2700000" algn="tl">
                    <a:srgbClr val="FFFFFF"/>
                  </a:outerShdw>
                </a:effectLst>
              </a:rPr>
              <a:t>  </a:t>
            </a:r>
            <a:r>
              <a:rPr lang="en-US" altLang="zh-CN" sz="2000" dirty="0">
                <a:effectLst>
                  <a:outerShdw blurRad="38100" dist="38100" dir="2700000" algn="tl">
                    <a:srgbClr val="FFFFFF"/>
                  </a:outerShdw>
                </a:effectLst>
              </a:rPr>
              <a:t>for (k = 0; k &lt; 10; k++)</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pint[k] = k;  </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操作正确</a:t>
            </a:r>
            <a:endPar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sz="2000" dirty="0">
                <a:effectLst>
                  <a:outerShdw blurRad="38100" dist="38100" dir="2700000" algn="tl">
                    <a:srgbClr val="FFFFFF"/>
                  </a:outerShdw>
                </a:effectLst>
              </a:rPr>
              <a:t>  </a:t>
            </a:r>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p:txBody>
      </p:sp>
      <p:grpSp>
        <p:nvGrpSpPr>
          <p:cNvPr id="1212424" name="Group 8"/>
          <p:cNvGrpSpPr/>
          <p:nvPr/>
        </p:nvGrpSpPr>
        <p:grpSpPr bwMode="auto">
          <a:xfrm>
            <a:off x="7799759" y="1628776"/>
            <a:ext cx="2636837" cy="4625975"/>
            <a:chOff x="2879" y="554"/>
            <a:chExt cx="1661" cy="2914"/>
          </a:xfrm>
        </p:grpSpPr>
        <p:grpSp>
          <p:nvGrpSpPr>
            <p:cNvPr id="1212425" name="Group 9"/>
            <p:cNvGrpSpPr/>
            <p:nvPr/>
          </p:nvGrpSpPr>
          <p:grpSpPr bwMode="auto">
            <a:xfrm>
              <a:off x="2879" y="554"/>
              <a:ext cx="1661" cy="2914"/>
              <a:chOff x="3144" y="806"/>
              <a:chExt cx="1661" cy="2914"/>
            </a:xfrm>
          </p:grpSpPr>
          <p:sp>
            <p:nvSpPr>
              <p:cNvPr id="1212426" name="Freeform 10"/>
              <p:cNvSpPr/>
              <p:nvPr/>
            </p:nvSpPr>
            <p:spPr bwMode="auto">
              <a:xfrm>
                <a:off x="3582" y="3364"/>
                <a:ext cx="1211" cy="356"/>
              </a:xfrm>
              <a:custGeom>
                <a:avLst/>
                <a:gdLst/>
                <a:ahLst/>
                <a:cxnLst>
                  <a:cxn ang="0">
                    <a:pos x="0" y="163"/>
                  </a:cxn>
                  <a:cxn ang="0">
                    <a:pos x="500" y="41"/>
                  </a:cxn>
                  <a:cxn ang="0">
                    <a:pos x="1089" y="408"/>
                  </a:cxn>
                  <a:cxn ang="0">
                    <a:pos x="1211" y="330"/>
                  </a:cxn>
                </a:cxnLst>
                <a:rect l="0" t="0" r="r" b="b"/>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solidFill>
                <a:prstDash val="solid"/>
                <a:round/>
              </a:ln>
              <a:effectLst/>
            </p:spPr>
            <p:txBody>
              <a:bodyPr wrap="none" anchor="ctr"/>
              <a:lstStyle/>
              <a:p>
                <a:endParaRPr lang="zh-CN" altLang="en-US"/>
              </a:p>
            </p:txBody>
          </p:sp>
          <p:sp>
            <p:nvSpPr>
              <p:cNvPr id="1212428" name="Rectangle 12"/>
              <p:cNvSpPr>
                <a:spLocks noChangeArrowheads="1"/>
              </p:cNvSpPr>
              <p:nvPr/>
            </p:nvSpPr>
            <p:spPr bwMode="auto">
              <a:xfrm>
                <a:off x="3582" y="806"/>
                <a:ext cx="1211" cy="2212"/>
              </a:xfrm>
              <a:prstGeom prst="rect">
                <a:avLst/>
              </a:prstGeom>
              <a:solidFill>
                <a:srgbClr val="CCFFFF"/>
              </a:solidFill>
              <a:ln w="38100">
                <a:solidFill>
                  <a:schemeClr val="tx1"/>
                </a:solidFill>
                <a:miter lim="800000"/>
              </a:ln>
              <a:effectLst>
                <a:outerShdw blurRad="50800" dist="106680" dir="2700000" algn="tl" rotWithShape="0">
                  <a:prstClr val="black">
                    <a:alpha val="43000"/>
                  </a:prstClr>
                </a:outerShdw>
              </a:effectLst>
            </p:spPr>
            <p:txBody>
              <a:bodyPr wrap="none" anchor="ctr"/>
              <a:lstStyle/>
              <a:p>
                <a:pPr algn="ctr" eaLnBrk="0" hangingPunct="0">
                  <a:lnSpc>
                    <a:spcPct val="100000"/>
                  </a:lnSpc>
                  <a:spcBef>
                    <a:spcPct val="0"/>
                  </a:spcBef>
                </a:pPr>
                <a:endParaRPr lang="zh-CN" altLang="zh-CN" sz="2000" b="0">
                  <a:effectLst/>
                  <a:ea typeface="宋体" panose="02010600030101010101" pitchFamily="2" charset="-122"/>
                </a:endParaRPr>
              </a:p>
            </p:txBody>
          </p:sp>
          <p:sp>
            <p:nvSpPr>
              <p:cNvPr id="1212429" name="Line 13"/>
              <p:cNvSpPr>
                <a:spLocks noChangeShapeType="1"/>
              </p:cNvSpPr>
              <p:nvPr/>
            </p:nvSpPr>
            <p:spPr bwMode="auto">
              <a:xfrm>
                <a:off x="3594" y="1244"/>
                <a:ext cx="1211" cy="0"/>
              </a:xfrm>
              <a:prstGeom prst="line">
                <a:avLst/>
              </a:prstGeom>
              <a:noFill/>
              <a:ln w="9525">
                <a:solidFill>
                  <a:srgbClr val="000000"/>
                </a:solidFill>
                <a:round/>
              </a:ln>
              <a:effectLst/>
            </p:spPr>
            <p:txBody>
              <a:bodyPr wrap="none" anchor="ctr"/>
              <a:lstStyle/>
              <a:p>
                <a:endParaRPr lang="zh-CN" altLang="en-US"/>
              </a:p>
            </p:txBody>
          </p:sp>
          <p:sp>
            <p:nvSpPr>
              <p:cNvPr id="1212430" name="Line 14"/>
              <p:cNvSpPr>
                <a:spLocks noChangeShapeType="1"/>
              </p:cNvSpPr>
              <p:nvPr/>
            </p:nvSpPr>
            <p:spPr bwMode="auto">
              <a:xfrm>
                <a:off x="3594" y="1500"/>
                <a:ext cx="1211" cy="0"/>
              </a:xfrm>
              <a:prstGeom prst="line">
                <a:avLst/>
              </a:prstGeom>
              <a:noFill/>
              <a:ln w="9525">
                <a:solidFill>
                  <a:schemeClr val="bg2"/>
                </a:solidFill>
                <a:round/>
              </a:ln>
              <a:effectLst/>
            </p:spPr>
            <p:txBody>
              <a:bodyPr wrap="none" anchor="ctr"/>
              <a:lstStyle/>
              <a:p>
                <a:endParaRPr lang="zh-CN" altLang="en-US"/>
              </a:p>
            </p:txBody>
          </p:sp>
          <p:sp>
            <p:nvSpPr>
              <p:cNvPr id="1212431" name="Line 15"/>
              <p:cNvSpPr>
                <a:spLocks noChangeShapeType="1"/>
              </p:cNvSpPr>
              <p:nvPr/>
            </p:nvSpPr>
            <p:spPr bwMode="auto">
              <a:xfrm>
                <a:off x="3594" y="1733"/>
                <a:ext cx="1211" cy="0"/>
              </a:xfrm>
              <a:prstGeom prst="line">
                <a:avLst/>
              </a:prstGeom>
              <a:noFill/>
              <a:ln w="9525">
                <a:solidFill>
                  <a:srgbClr val="000000"/>
                </a:solidFill>
                <a:round/>
              </a:ln>
              <a:effectLst/>
            </p:spPr>
            <p:txBody>
              <a:bodyPr wrap="none" anchor="ctr"/>
              <a:lstStyle/>
              <a:p>
                <a:endParaRPr lang="zh-CN" altLang="en-US"/>
              </a:p>
            </p:txBody>
          </p:sp>
          <p:sp>
            <p:nvSpPr>
              <p:cNvPr id="1212432" name="Line 16"/>
              <p:cNvSpPr>
                <a:spLocks noChangeShapeType="1"/>
              </p:cNvSpPr>
              <p:nvPr/>
            </p:nvSpPr>
            <p:spPr bwMode="auto">
              <a:xfrm>
                <a:off x="3594" y="1988"/>
                <a:ext cx="1211" cy="0"/>
              </a:xfrm>
              <a:prstGeom prst="line">
                <a:avLst/>
              </a:prstGeom>
              <a:noFill/>
              <a:ln w="9525">
                <a:solidFill>
                  <a:srgbClr val="000000"/>
                </a:solidFill>
                <a:round/>
              </a:ln>
              <a:effectLst/>
            </p:spPr>
            <p:txBody>
              <a:bodyPr wrap="none" anchor="ctr"/>
              <a:lstStyle/>
              <a:p>
                <a:endParaRPr lang="zh-CN" altLang="en-US"/>
              </a:p>
            </p:txBody>
          </p:sp>
          <p:sp>
            <p:nvSpPr>
              <p:cNvPr id="1212433" name="Line 17"/>
              <p:cNvSpPr>
                <a:spLocks noChangeShapeType="1"/>
              </p:cNvSpPr>
              <p:nvPr/>
            </p:nvSpPr>
            <p:spPr bwMode="auto">
              <a:xfrm>
                <a:off x="3582" y="2246"/>
                <a:ext cx="1211" cy="0"/>
              </a:xfrm>
              <a:prstGeom prst="line">
                <a:avLst/>
              </a:prstGeom>
              <a:noFill/>
              <a:ln w="9525">
                <a:solidFill>
                  <a:srgbClr val="000000"/>
                </a:solidFill>
                <a:round/>
              </a:ln>
              <a:effectLst/>
            </p:spPr>
            <p:txBody>
              <a:bodyPr wrap="none" anchor="ctr"/>
              <a:lstStyle/>
              <a:p>
                <a:endParaRPr lang="zh-CN" altLang="en-US"/>
              </a:p>
            </p:txBody>
          </p:sp>
          <p:sp>
            <p:nvSpPr>
              <p:cNvPr id="1212434" name="Line 18"/>
              <p:cNvSpPr>
                <a:spLocks noChangeShapeType="1"/>
              </p:cNvSpPr>
              <p:nvPr/>
            </p:nvSpPr>
            <p:spPr bwMode="auto">
              <a:xfrm>
                <a:off x="3594" y="2788"/>
                <a:ext cx="1211" cy="0"/>
              </a:xfrm>
              <a:prstGeom prst="line">
                <a:avLst/>
              </a:prstGeom>
              <a:noFill/>
              <a:ln w="9525">
                <a:solidFill>
                  <a:srgbClr val="000000"/>
                </a:solidFill>
                <a:round/>
              </a:ln>
              <a:effectLst/>
            </p:spPr>
            <p:txBody>
              <a:bodyPr wrap="none" anchor="ctr"/>
              <a:lstStyle/>
              <a:p>
                <a:endParaRPr lang="zh-CN" altLang="en-US"/>
              </a:p>
            </p:txBody>
          </p:sp>
          <p:sp>
            <p:nvSpPr>
              <p:cNvPr id="1212435" name="Line 19"/>
              <p:cNvSpPr>
                <a:spLocks noChangeShapeType="1"/>
              </p:cNvSpPr>
              <p:nvPr/>
            </p:nvSpPr>
            <p:spPr bwMode="auto">
              <a:xfrm>
                <a:off x="3582" y="3027"/>
                <a:ext cx="0" cy="456"/>
              </a:xfrm>
              <a:prstGeom prst="line">
                <a:avLst/>
              </a:prstGeom>
              <a:noFill/>
              <a:ln w="9525">
                <a:solidFill>
                  <a:srgbClr val="000000"/>
                </a:solidFill>
                <a:round/>
              </a:ln>
              <a:effectLst/>
            </p:spPr>
            <p:txBody>
              <a:bodyPr wrap="none" anchor="ctr"/>
              <a:lstStyle/>
              <a:p>
                <a:endParaRPr lang="zh-CN" altLang="en-US"/>
              </a:p>
            </p:txBody>
          </p:sp>
          <p:sp>
            <p:nvSpPr>
              <p:cNvPr id="1212436" name="Line 20"/>
              <p:cNvSpPr>
                <a:spLocks noChangeShapeType="1"/>
              </p:cNvSpPr>
              <p:nvPr/>
            </p:nvSpPr>
            <p:spPr bwMode="auto">
              <a:xfrm>
                <a:off x="4793" y="3027"/>
                <a:ext cx="1" cy="600"/>
              </a:xfrm>
              <a:prstGeom prst="line">
                <a:avLst/>
              </a:prstGeom>
              <a:noFill/>
              <a:ln w="9525">
                <a:solidFill>
                  <a:srgbClr val="000000"/>
                </a:solidFill>
                <a:round/>
              </a:ln>
              <a:effectLst/>
            </p:spPr>
            <p:txBody>
              <a:bodyPr wrap="none" anchor="ctr"/>
              <a:lstStyle/>
              <a:p>
                <a:endParaRPr lang="zh-CN" altLang="en-US"/>
              </a:p>
            </p:txBody>
          </p:sp>
          <p:sp>
            <p:nvSpPr>
              <p:cNvPr id="1212437" name="Text Box 21"/>
              <p:cNvSpPr txBox="1">
                <a:spLocks noChangeArrowheads="1"/>
              </p:cNvSpPr>
              <p:nvPr/>
            </p:nvSpPr>
            <p:spPr bwMode="auto">
              <a:xfrm>
                <a:off x="4072" y="863"/>
                <a:ext cx="310" cy="341"/>
              </a:xfrm>
              <a:prstGeom prst="rect">
                <a:avLst/>
              </a:prstGeom>
              <a:noFill/>
              <a:ln w="9525">
                <a:noFill/>
                <a:miter lim="800000"/>
              </a:ln>
              <a:effectLst/>
            </p:spPr>
            <p:txBody>
              <a:bodyPr vert="eaVert" wrap="none" anchor="ctr">
                <a:spAutoFit/>
              </a:bodyPr>
              <a:lstStyle/>
              <a:p>
                <a:pPr algn="ctr" eaLnBrk="0" hangingPunct="0">
                  <a:lnSpc>
                    <a:spcPct val="100000"/>
                  </a:lnSpc>
                  <a:spcBef>
                    <a:spcPct val="0"/>
                  </a:spcBef>
                </a:pPr>
                <a:r>
                  <a:rPr lang="en-US" altLang="zh-CN" sz="2000" b="0">
                    <a:effectLst/>
                    <a:ea typeface="宋体" panose="02010600030101010101" pitchFamily="2" charset="-122"/>
                  </a:rPr>
                  <a:t>…...</a:t>
                </a:r>
                <a:endParaRPr lang="en-US" altLang="zh-CN" sz="2000" b="0">
                  <a:effectLst/>
                  <a:ea typeface="宋体" panose="02010600030101010101" pitchFamily="2" charset="-122"/>
                </a:endParaRPr>
              </a:p>
            </p:txBody>
          </p:sp>
          <p:sp>
            <p:nvSpPr>
              <p:cNvPr id="1212438" name="Line 22"/>
              <p:cNvSpPr>
                <a:spLocks noChangeShapeType="1"/>
              </p:cNvSpPr>
              <p:nvPr/>
            </p:nvSpPr>
            <p:spPr bwMode="auto">
              <a:xfrm>
                <a:off x="3594" y="2510"/>
                <a:ext cx="1211" cy="0"/>
              </a:xfrm>
              <a:prstGeom prst="line">
                <a:avLst/>
              </a:prstGeom>
              <a:noFill/>
              <a:ln w="9525">
                <a:solidFill>
                  <a:srgbClr val="000000"/>
                </a:solidFill>
                <a:round/>
              </a:ln>
              <a:effectLst/>
            </p:spPr>
            <p:txBody>
              <a:bodyPr wrap="none" anchor="ctr"/>
              <a:lstStyle/>
              <a:p>
                <a:endParaRPr lang="zh-CN" altLang="en-US"/>
              </a:p>
            </p:txBody>
          </p:sp>
          <p:sp>
            <p:nvSpPr>
              <p:cNvPr id="1212439" name="Text Box 23"/>
              <p:cNvSpPr txBox="1">
                <a:spLocks noChangeArrowheads="1"/>
              </p:cNvSpPr>
              <p:nvPr/>
            </p:nvSpPr>
            <p:spPr bwMode="auto">
              <a:xfrm>
                <a:off x="3174" y="1134"/>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2000</a:t>
                </a:r>
                <a:endParaRPr lang="en-US" altLang="zh-CN" sz="2000">
                  <a:effectLst>
                    <a:outerShdw blurRad="38100" dist="38100" dir="2700000" algn="tl">
                      <a:srgbClr val="FFFFFF"/>
                    </a:outerShdw>
                  </a:effectLst>
                  <a:ea typeface="宋体" panose="02010600030101010101" pitchFamily="2" charset="-122"/>
                </a:endParaRPr>
              </a:p>
            </p:txBody>
          </p:sp>
          <p:sp>
            <p:nvSpPr>
              <p:cNvPr id="1212440" name="Text Box 24"/>
              <p:cNvSpPr txBox="1">
                <a:spLocks noChangeArrowheads="1"/>
              </p:cNvSpPr>
              <p:nvPr/>
            </p:nvSpPr>
            <p:spPr bwMode="auto">
              <a:xfrm>
                <a:off x="3175" y="2105"/>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2008</a:t>
                </a:r>
                <a:endParaRPr lang="en-US" altLang="zh-CN" sz="2000">
                  <a:solidFill>
                    <a:srgbClr val="336600"/>
                  </a:solidFill>
                  <a:effectLst>
                    <a:outerShdw blurRad="38100" dist="38100" dir="2700000" algn="tl">
                      <a:srgbClr val="000000"/>
                    </a:outerShdw>
                  </a:effectLst>
                  <a:ea typeface="宋体" panose="02010600030101010101" pitchFamily="2" charset="-122"/>
                </a:endParaRPr>
              </a:p>
            </p:txBody>
          </p:sp>
          <p:sp>
            <p:nvSpPr>
              <p:cNvPr id="1212441" name="Text Box 25"/>
              <p:cNvSpPr txBox="1">
                <a:spLocks noChangeArrowheads="1"/>
              </p:cNvSpPr>
              <p:nvPr/>
            </p:nvSpPr>
            <p:spPr bwMode="auto">
              <a:xfrm>
                <a:off x="3156" y="2372"/>
                <a:ext cx="472"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200A</a:t>
                </a:r>
                <a:endParaRPr lang="en-US" altLang="zh-CN" sz="2000">
                  <a:effectLst>
                    <a:outerShdw blurRad="38100" dist="38100" dir="2700000" algn="tl">
                      <a:srgbClr val="FFFFFF"/>
                    </a:outerShdw>
                  </a:effectLst>
                  <a:ea typeface="宋体" panose="02010600030101010101" pitchFamily="2" charset="-122"/>
                </a:endParaRPr>
              </a:p>
            </p:txBody>
          </p:sp>
          <p:sp>
            <p:nvSpPr>
              <p:cNvPr id="1212442" name="Text Box 26"/>
              <p:cNvSpPr txBox="1">
                <a:spLocks noChangeArrowheads="1"/>
              </p:cNvSpPr>
              <p:nvPr/>
            </p:nvSpPr>
            <p:spPr bwMode="auto">
              <a:xfrm>
                <a:off x="3174" y="1377"/>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2002</a:t>
                </a:r>
                <a:endParaRPr lang="en-US" altLang="zh-CN" sz="2000">
                  <a:effectLst>
                    <a:outerShdw blurRad="38100" dist="38100" dir="2700000" algn="tl">
                      <a:srgbClr val="FFFFFF"/>
                    </a:outerShdw>
                  </a:effectLst>
                  <a:ea typeface="宋体" panose="02010600030101010101" pitchFamily="2" charset="-122"/>
                </a:endParaRPr>
              </a:p>
            </p:txBody>
          </p:sp>
          <p:sp>
            <p:nvSpPr>
              <p:cNvPr id="1212443" name="Text Box 27"/>
              <p:cNvSpPr txBox="1">
                <a:spLocks noChangeArrowheads="1"/>
              </p:cNvSpPr>
              <p:nvPr/>
            </p:nvSpPr>
            <p:spPr bwMode="auto">
              <a:xfrm>
                <a:off x="3174" y="1620"/>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2004</a:t>
                </a:r>
                <a:endParaRPr lang="en-US" altLang="zh-CN" sz="2000">
                  <a:effectLst>
                    <a:outerShdw blurRad="38100" dist="38100" dir="2700000" algn="tl">
                      <a:srgbClr val="FFFFFF"/>
                    </a:outerShdw>
                  </a:effectLst>
                  <a:ea typeface="宋体" panose="02010600030101010101" pitchFamily="2" charset="-122"/>
                </a:endParaRPr>
              </a:p>
            </p:txBody>
          </p:sp>
          <p:sp>
            <p:nvSpPr>
              <p:cNvPr id="1212444" name="Text Box 28"/>
              <p:cNvSpPr txBox="1">
                <a:spLocks noChangeArrowheads="1"/>
              </p:cNvSpPr>
              <p:nvPr/>
            </p:nvSpPr>
            <p:spPr bwMode="auto">
              <a:xfrm>
                <a:off x="3174" y="1862"/>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2006</a:t>
                </a:r>
                <a:endParaRPr lang="en-US" altLang="zh-CN" sz="2000">
                  <a:effectLst>
                    <a:outerShdw blurRad="38100" dist="38100" dir="2700000" algn="tl">
                      <a:srgbClr val="FFFFFF"/>
                    </a:outerShdw>
                  </a:effectLst>
                  <a:ea typeface="宋体" panose="02010600030101010101" pitchFamily="2" charset="-122"/>
                </a:endParaRPr>
              </a:p>
            </p:txBody>
          </p:sp>
          <p:grpSp>
            <p:nvGrpSpPr>
              <p:cNvPr id="1212445" name="Group 29"/>
              <p:cNvGrpSpPr/>
              <p:nvPr/>
            </p:nvGrpSpPr>
            <p:grpSpPr bwMode="auto">
              <a:xfrm>
                <a:off x="3597" y="1380"/>
                <a:ext cx="60" cy="1548"/>
                <a:chOff x="3960" y="1560"/>
                <a:chExt cx="60" cy="1548"/>
              </a:xfrm>
            </p:grpSpPr>
            <p:sp>
              <p:nvSpPr>
                <p:cNvPr id="1212446" name="Line 30"/>
                <p:cNvSpPr>
                  <a:spLocks noChangeShapeType="1"/>
                </p:cNvSpPr>
                <p:nvPr/>
              </p:nvSpPr>
              <p:spPr bwMode="auto">
                <a:xfrm>
                  <a:off x="3960" y="156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12447" name="Line 31"/>
                <p:cNvSpPr>
                  <a:spLocks noChangeShapeType="1"/>
                </p:cNvSpPr>
                <p:nvPr/>
              </p:nvSpPr>
              <p:spPr bwMode="auto">
                <a:xfrm>
                  <a:off x="3960" y="2076"/>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12448" name="Line 32"/>
                <p:cNvSpPr>
                  <a:spLocks noChangeShapeType="1"/>
                </p:cNvSpPr>
                <p:nvPr/>
              </p:nvSpPr>
              <p:spPr bwMode="auto">
                <a:xfrm>
                  <a:off x="3960" y="2334"/>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12449" name="Line 33"/>
                <p:cNvSpPr>
                  <a:spLocks noChangeShapeType="1"/>
                </p:cNvSpPr>
                <p:nvPr/>
              </p:nvSpPr>
              <p:spPr bwMode="auto">
                <a:xfrm>
                  <a:off x="3960" y="2592"/>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12450" name="Line 34"/>
                <p:cNvSpPr>
                  <a:spLocks noChangeShapeType="1"/>
                </p:cNvSpPr>
                <p:nvPr/>
              </p:nvSpPr>
              <p:spPr bwMode="auto">
                <a:xfrm>
                  <a:off x="3960" y="285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12451" name="Line 35"/>
                <p:cNvSpPr>
                  <a:spLocks noChangeShapeType="1"/>
                </p:cNvSpPr>
                <p:nvPr/>
              </p:nvSpPr>
              <p:spPr bwMode="auto">
                <a:xfrm>
                  <a:off x="3960" y="310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12452" name="Line 36"/>
                <p:cNvSpPr>
                  <a:spLocks noChangeShapeType="1"/>
                </p:cNvSpPr>
                <p:nvPr/>
              </p:nvSpPr>
              <p:spPr bwMode="auto">
                <a:xfrm>
                  <a:off x="3960" y="181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grpSp>
          <p:grpSp>
            <p:nvGrpSpPr>
              <p:cNvPr id="1212453" name="Group 37"/>
              <p:cNvGrpSpPr/>
              <p:nvPr/>
            </p:nvGrpSpPr>
            <p:grpSpPr bwMode="auto">
              <a:xfrm>
                <a:off x="4725" y="1368"/>
                <a:ext cx="60" cy="1548"/>
                <a:chOff x="3960" y="1560"/>
                <a:chExt cx="60" cy="1548"/>
              </a:xfrm>
            </p:grpSpPr>
            <p:sp>
              <p:nvSpPr>
                <p:cNvPr id="1212454" name="Line 38"/>
                <p:cNvSpPr>
                  <a:spLocks noChangeShapeType="1"/>
                </p:cNvSpPr>
                <p:nvPr/>
              </p:nvSpPr>
              <p:spPr bwMode="auto">
                <a:xfrm>
                  <a:off x="3960" y="156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12455" name="Line 39"/>
                <p:cNvSpPr>
                  <a:spLocks noChangeShapeType="1"/>
                </p:cNvSpPr>
                <p:nvPr/>
              </p:nvSpPr>
              <p:spPr bwMode="auto">
                <a:xfrm>
                  <a:off x="3960" y="2076"/>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12456" name="Line 40"/>
                <p:cNvSpPr>
                  <a:spLocks noChangeShapeType="1"/>
                </p:cNvSpPr>
                <p:nvPr/>
              </p:nvSpPr>
              <p:spPr bwMode="auto">
                <a:xfrm>
                  <a:off x="3960" y="2334"/>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12457" name="Line 41"/>
                <p:cNvSpPr>
                  <a:spLocks noChangeShapeType="1"/>
                </p:cNvSpPr>
                <p:nvPr/>
              </p:nvSpPr>
              <p:spPr bwMode="auto">
                <a:xfrm>
                  <a:off x="3960" y="2592"/>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12458" name="Line 42"/>
                <p:cNvSpPr>
                  <a:spLocks noChangeShapeType="1"/>
                </p:cNvSpPr>
                <p:nvPr/>
              </p:nvSpPr>
              <p:spPr bwMode="auto">
                <a:xfrm>
                  <a:off x="3960" y="285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12459" name="Line 43"/>
                <p:cNvSpPr>
                  <a:spLocks noChangeShapeType="1"/>
                </p:cNvSpPr>
                <p:nvPr/>
              </p:nvSpPr>
              <p:spPr bwMode="auto">
                <a:xfrm>
                  <a:off x="3960" y="310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12460" name="Line 44"/>
                <p:cNvSpPr>
                  <a:spLocks noChangeShapeType="1"/>
                </p:cNvSpPr>
                <p:nvPr/>
              </p:nvSpPr>
              <p:spPr bwMode="auto">
                <a:xfrm>
                  <a:off x="3960" y="181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grpSp>
          <p:sp>
            <p:nvSpPr>
              <p:cNvPr id="1212461" name="Line 45"/>
              <p:cNvSpPr>
                <a:spLocks noChangeShapeType="1"/>
              </p:cNvSpPr>
              <p:nvPr/>
            </p:nvSpPr>
            <p:spPr bwMode="auto">
              <a:xfrm>
                <a:off x="3588" y="3252"/>
                <a:ext cx="1200" cy="0"/>
              </a:xfrm>
              <a:prstGeom prst="line">
                <a:avLst/>
              </a:prstGeom>
              <a:noFill/>
              <a:ln w="6350">
                <a:solidFill>
                  <a:schemeClr val="tx1"/>
                </a:solidFill>
                <a:round/>
                <a:headEnd type="none" w="lg" len="lg"/>
              </a:ln>
              <a:effectLst/>
            </p:spPr>
            <p:txBody>
              <a:bodyPr wrap="none" lIns="90000" tIns="46800" rIns="90000" bIns="46800" anchor="ctr">
                <a:spAutoFit/>
              </a:bodyPr>
              <a:lstStyle/>
              <a:p>
                <a:endParaRPr lang="zh-CN" altLang="en-US"/>
              </a:p>
            </p:txBody>
          </p:sp>
          <p:sp>
            <p:nvSpPr>
              <p:cNvPr id="1212462" name="Line 46"/>
              <p:cNvSpPr>
                <a:spLocks noChangeShapeType="1"/>
              </p:cNvSpPr>
              <p:nvPr/>
            </p:nvSpPr>
            <p:spPr bwMode="auto">
              <a:xfrm flipV="1">
                <a:off x="3588" y="3144"/>
                <a:ext cx="60" cy="12"/>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212463" name="Line 47"/>
              <p:cNvSpPr>
                <a:spLocks noChangeShapeType="1"/>
              </p:cNvSpPr>
              <p:nvPr/>
            </p:nvSpPr>
            <p:spPr bwMode="auto">
              <a:xfrm flipH="1" flipV="1">
                <a:off x="4740" y="3132"/>
                <a:ext cx="48" cy="12"/>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212464" name="Text Box 48"/>
              <p:cNvSpPr txBox="1">
                <a:spLocks noChangeArrowheads="1"/>
              </p:cNvSpPr>
              <p:nvPr/>
            </p:nvSpPr>
            <p:spPr bwMode="auto">
              <a:xfrm>
                <a:off x="3144" y="2660"/>
                <a:ext cx="472"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200C</a:t>
                </a:r>
                <a:endParaRPr lang="en-US" altLang="zh-CN" sz="2000">
                  <a:effectLst>
                    <a:outerShdw blurRad="38100" dist="38100" dir="2700000" algn="tl">
                      <a:srgbClr val="FFFFFF"/>
                    </a:outerShdw>
                  </a:effectLst>
                  <a:ea typeface="宋体" panose="02010600030101010101" pitchFamily="2" charset="-122"/>
                </a:endParaRPr>
              </a:p>
            </p:txBody>
          </p:sp>
          <p:sp>
            <p:nvSpPr>
              <p:cNvPr id="1212465" name="Text Box 49"/>
              <p:cNvSpPr txBox="1">
                <a:spLocks noChangeArrowheads="1"/>
              </p:cNvSpPr>
              <p:nvPr/>
            </p:nvSpPr>
            <p:spPr bwMode="auto">
              <a:xfrm>
                <a:off x="3149" y="2900"/>
                <a:ext cx="463"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200E</a:t>
                </a:r>
                <a:endParaRPr lang="en-US" altLang="zh-CN" sz="2000">
                  <a:effectLst>
                    <a:outerShdw blurRad="38100" dist="38100" dir="2700000" algn="tl">
                      <a:srgbClr val="FFFFFF"/>
                    </a:outerShdw>
                  </a:effectLst>
                  <a:ea typeface="宋体" panose="02010600030101010101" pitchFamily="2" charset="-122"/>
                </a:endParaRPr>
              </a:p>
            </p:txBody>
          </p:sp>
          <p:sp>
            <p:nvSpPr>
              <p:cNvPr id="1212466" name="Text Box 50"/>
              <p:cNvSpPr txBox="1">
                <a:spLocks noChangeArrowheads="1"/>
              </p:cNvSpPr>
              <p:nvPr/>
            </p:nvSpPr>
            <p:spPr bwMode="auto">
              <a:xfrm>
                <a:off x="3174" y="3128"/>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2010</a:t>
                </a:r>
                <a:endParaRPr lang="en-US" altLang="zh-CN" sz="2000">
                  <a:effectLst>
                    <a:outerShdw blurRad="38100" dist="38100" dir="2700000" algn="tl">
                      <a:srgbClr val="FFFFFF"/>
                    </a:outerShdw>
                  </a:effectLst>
                  <a:ea typeface="宋体" panose="02010600030101010101" pitchFamily="2" charset="-122"/>
                </a:endParaRPr>
              </a:p>
            </p:txBody>
          </p:sp>
          <p:sp>
            <p:nvSpPr>
              <p:cNvPr id="1212427" name="Freeform 11"/>
              <p:cNvSpPr/>
              <p:nvPr/>
            </p:nvSpPr>
            <p:spPr bwMode="auto">
              <a:xfrm>
                <a:off x="3583" y="3018"/>
                <a:ext cx="1212" cy="672"/>
              </a:xfrm>
              <a:custGeom>
                <a:avLst/>
                <a:gdLst/>
                <a:ahLst/>
                <a:cxnLst>
                  <a:cxn ang="0">
                    <a:pos x="12" y="0"/>
                  </a:cxn>
                  <a:cxn ang="0">
                    <a:pos x="1212" y="0"/>
                  </a:cxn>
                  <a:cxn ang="0">
                    <a:pos x="1212" y="624"/>
                  </a:cxn>
                  <a:cxn ang="0">
                    <a:pos x="1140" y="672"/>
                  </a:cxn>
                  <a:cxn ang="0">
                    <a:pos x="720" y="468"/>
                  </a:cxn>
                  <a:cxn ang="0">
                    <a:pos x="540" y="384"/>
                  </a:cxn>
                  <a:cxn ang="0">
                    <a:pos x="360" y="372"/>
                  </a:cxn>
                  <a:cxn ang="0">
                    <a:pos x="216" y="408"/>
                  </a:cxn>
                  <a:cxn ang="0">
                    <a:pos x="0" y="468"/>
                  </a:cxn>
                  <a:cxn ang="0">
                    <a:pos x="12" y="0"/>
                  </a:cxn>
                </a:cxnLst>
                <a:rect l="0" t="0" r="r" b="b"/>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CCFFFF"/>
              </a:solidFill>
              <a:ln w="38100" cmpd="sng">
                <a:solidFill>
                  <a:schemeClr val="tx1"/>
                </a:solidFill>
                <a:round/>
              </a:ln>
              <a:effectLst>
                <a:outerShdw blurRad="50800" dist="106680" dir="2700000" algn="tl" rotWithShape="0">
                  <a:prstClr val="black">
                    <a:alpha val="43000"/>
                  </a:prstClr>
                </a:outerShdw>
              </a:effectLst>
            </p:spPr>
            <p:txBody>
              <a:bodyPr wrap="none" anchor="ctr"/>
              <a:lstStyle/>
              <a:p>
                <a:endParaRPr lang="zh-CN" altLang="en-US"/>
              </a:p>
            </p:txBody>
          </p:sp>
        </p:grpSp>
        <p:sp>
          <p:nvSpPr>
            <p:cNvPr id="1212467" name="Text Box 51"/>
            <p:cNvSpPr txBox="1">
              <a:spLocks noChangeArrowheads="1"/>
            </p:cNvSpPr>
            <p:nvPr/>
          </p:nvSpPr>
          <p:spPr bwMode="auto">
            <a:xfrm>
              <a:off x="3818" y="2992"/>
              <a:ext cx="310" cy="179"/>
            </a:xfrm>
            <a:prstGeom prst="rect">
              <a:avLst/>
            </a:prstGeom>
            <a:noFill/>
            <a:ln w="9525">
              <a:noFill/>
              <a:miter lim="800000"/>
            </a:ln>
            <a:effectLst/>
          </p:spPr>
          <p:txBody>
            <a:bodyPr vert="eaVert" wrap="none" anchor="ctr">
              <a:spAutoFit/>
            </a:bodyPr>
            <a:lstStyle/>
            <a:p>
              <a:pPr algn="ctr" eaLnBrk="0" hangingPunct="0">
                <a:lnSpc>
                  <a:spcPct val="100000"/>
                </a:lnSpc>
                <a:spcBef>
                  <a:spcPct val="0"/>
                </a:spcBef>
              </a:pPr>
              <a:r>
                <a:rPr lang="en-US" altLang="zh-CN" sz="2000" b="0">
                  <a:effectLst/>
                  <a:ea typeface="宋体" panose="02010600030101010101" pitchFamily="2" charset="-122"/>
                </a:rPr>
                <a:t>...</a:t>
              </a:r>
              <a:endParaRPr lang="en-US" altLang="zh-CN" sz="2000" b="0">
                <a:effectLst/>
                <a:ea typeface="宋体" panose="02010600030101010101" pitchFamily="2" charset="-122"/>
              </a:endParaRPr>
            </a:p>
          </p:txBody>
        </p:sp>
      </p:grpSp>
      <p:grpSp>
        <p:nvGrpSpPr>
          <p:cNvPr id="1212468" name="Group 52"/>
          <p:cNvGrpSpPr/>
          <p:nvPr/>
        </p:nvGrpSpPr>
        <p:grpSpPr bwMode="auto">
          <a:xfrm>
            <a:off x="9025309" y="1914526"/>
            <a:ext cx="2327275" cy="1039813"/>
            <a:chOff x="4161" y="1206"/>
            <a:chExt cx="1466" cy="655"/>
          </a:xfrm>
        </p:grpSpPr>
        <p:grpSp>
          <p:nvGrpSpPr>
            <p:cNvPr id="1212469" name="Group 53"/>
            <p:cNvGrpSpPr/>
            <p:nvPr/>
          </p:nvGrpSpPr>
          <p:grpSpPr bwMode="auto">
            <a:xfrm>
              <a:off x="5054" y="1308"/>
              <a:ext cx="573" cy="250"/>
              <a:chOff x="5054" y="1308"/>
              <a:chExt cx="573" cy="250"/>
            </a:xfrm>
          </p:grpSpPr>
          <p:sp>
            <p:nvSpPr>
              <p:cNvPr id="1212470" name="Line 54"/>
              <p:cNvSpPr>
                <a:spLocks noChangeShapeType="1"/>
              </p:cNvSpPr>
              <p:nvPr/>
            </p:nvSpPr>
            <p:spPr bwMode="auto">
              <a:xfrm flipH="1">
                <a:off x="5054" y="1476"/>
                <a:ext cx="228" cy="0"/>
              </a:xfrm>
              <a:prstGeom prst="line">
                <a:avLst/>
              </a:prstGeom>
              <a:noFill/>
              <a:ln w="38100">
                <a:solidFill>
                  <a:schemeClr val="tx1"/>
                </a:solidFill>
                <a:round/>
                <a:headEnd type="none" w="lg" len="lg"/>
                <a:tailEnd type="stealth" w="lg" len="lg"/>
              </a:ln>
              <a:effectLst/>
            </p:spPr>
            <p:txBody>
              <a:bodyPr wrap="none" anchor="ctr"/>
              <a:lstStyle/>
              <a:p>
                <a:endParaRPr lang="zh-CN" altLang="en-US"/>
              </a:p>
            </p:txBody>
          </p:sp>
          <p:sp>
            <p:nvSpPr>
              <p:cNvPr id="1212471" name="Text Box 55"/>
              <p:cNvSpPr txBox="1">
                <a:spLocks noChangeArrowheads="1"/>
              </p:cNvSpPr>
              <p:nvPr/>
            </p:nvSpPr>
            <p:spPr bwMode="auto">
              <a:xfrm>
                <a:off x="5236" y="1308"/>
                <a:ext cx="391" cy="250"/>
              </a:xfrm>
              <a:prstGeom prst="rect">
                <a:avLst/>
              </a:prstGeom>
              <a:noFill/>
              <a:ln w="9525">
                <a:noFill/>
                <a:miter lim="800000"/>
                <a:headEnd type="none" w="lg" len="lg"/>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rPr>
                  <a:t>pint</a:t>
                </a:r>
                <a:endParaRPr lang="en-US" altLang="zh-CN" sz="2000">
                  <a:effectLst>
                    <a:outerShdw blurRad="38100" dist="38100" dir="2700000" algn="tl">
                      <a:srgbClr val="FFFFFF"/>
                    </a:outerShdw>
                  </a:effectLst>
                </a:endParaRPr>
              </a:p>
            </p:txBody>
          </p:sp>
        </p:grpSp>
        <p:grpSp>
          <p:nvGrpSpPr>
            <p:cNvPr id="1212472" name="Group 56"/>
            <p:cNvGrpSpPr/>
            <p:nvPr/>
          </p:nvGrpSpPr>
          <p:grpSpPr bwMode="auto">
            <a:xfrm>
              <a:off x="5054" y="1611"/>
              <a:ext cx="382" cy="250"/>
              <a:chOff x="4426" y="1917"/>
              <a:chExt cx="382" cy="250"/>
            </a:xfrm>
          </p:grpSpPr>
          <p:sp>
            <p:nvSpPr>
              <p:cNvPr id="1212473" name="Line 57"/>
              <p:cNvSpPr>
                <a:spLocks noChangeShapeType="1"/>
              </p:cNvSpPr>
              <p:nvPr/>
            </p:nvSpPr>
            <p:spPr bwMode="auto">
              <a:xfrm flipH="1">
                <a:off x="4426" y="2040"/>
                <a:ext cx="228" cy="0"/>
              </a:xfrm>
              <a:prstGeom prst="line">
                <a:avLst/>
              </a:prstGeom>
              <a:noFill/>
              <a:ln w="38100">
                <a:solidFill>
                  <a:schemeClr val="tx1"/>
                </a:solidFill>
                <a:round/>
                <a:headEnd type="none" w="lg" len="lg"/>
                <a:tailEnd type="stealth" w="lg" len="lg"/>
              </a:ln>
              <a:effectLst/>
            </p:spPr>
            <p:txBody>
              <a:bodyPr wrap="none" anchor="ctr"/>
              <a:lstStyle/>
              <a:p>
                <a:endParaRPr lang="zh-CN" altLang="en-US"/>
              </a:p>
            </p:txBody>
          </p:sp>
          <p:sp>
            <p:nvSpPr>
              <p:cNvPr id="1212474" name="Text Box 58"/>
              <p:cNvSpPr txBox="1">
                <a:spLocks noChangeArrowheads="1"/>
              </p:cNvSpPr>
              <p:nvPr/>
            </p:nvSpPr>
            <p:spPr bwMode="auto">
              <a:xfrm>
                <a:off x="4523" y="1917"/>
                <a:ext cx="285" cy="250"/>
              </a:xfrm>
              <a:prstGeom prst="rect">
                <a:avLst/>
              </a:prstGeom>
              <a:noFill/>
              <a:ln w="9525">
                <a:noFill/>
                <a:miter lim="800000"/>
                <a:headEnd type="none" w="lg" len="lg"/>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rPr>
                  <a:t>  k</a:t>
                </a:r>
                <a:endParaRPr lang="en-US" altLang="zh-CN" sz="2000">
                  <a:effectLst>
                    <a:outerShdw blurRad="38100" dist="38100" dir="2700000" algn="tl">
                      <a:srgbClr val="FFFFFF"/>
                    </a:outerShdw>
                  </a:effectLst>
                </a:endParaRPr>
              </a:p>
            </p:txBody>
          </p:sp>
        </p:grpSp>
        <p:sp>
          <p:nvSpPr>
            <p:cNvPr id="1212475" name="Text Box 59"/>
            <p:cNvSpPr txBox="1">
              <a:spLocks noChangeArrowheads="1"/>
            </p:cNvSpPr>
            <p:nvPr/>
          </p:nvSpPr>
          <p:spPr bwMode="auto">
            <a:xfrm>
              <a:off x="4161" y="1206"/>
              <a:ext cx="568"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solidFill>
                    <a:srgbClr val="FF3300"/>
                  </a:solidFill>
                  <a:effectLst>
                    <a:outerShdw blurRad="38100" dist="38100" dir="2700000" algn="tl">
                      <a:srgbClr val="000000"/>
                    </a:outerShdw>
                  </a:effectLst>
                </a:rPr>
                <a:t>(main)</a:t>
              </a:r>
              <a:endParaRPr lang="en-US" altLang="zh-CN" sz="2000">
                <a:solidFill>
                  <a:schemeClr val="accent2"/>
                </a:solidFill>
                <a:effectLst>
                  <a:outerShdw blurRad="38100" dist="38100" dir="2700000" algn="tl">
                    <a:srgbClr val="000000"/>
                  </a:outerShdw>
                </a:effectLst>
              </a:endParaRPr>
            </a:p>
          </p:txBody>
        </p:sp>
      </p:grpSp>
      <p:sp>
        <p:nvSpPr>
          <p:cNvPr id="1212484" name="Text Box 68"/>
          <p:cNvSpPr txBox="1">
            <a:spLocks noChangeArrowheads="1"/>
          </p:cNvSpPr>
          <p:nvPr/>
        </p:nvSpPr>
        <p:spPr bwMode="auto">
          <a:xfrm>
            <a:off x="9120558" y="2351088"/>
            <a:ext cx="792162" cy="336550"/>
          </a:xfrm>
          <a:prstGeom prst="rect">
            <a:avLst/>
          </a:prstGeom>
          <a:noFill/>
          <a:ln w="9525" algn="ctr">
            <a:noFill/>
            <a:miter lim="800000"/>
          </a:ln>
          <a:effectLst/>
        </p:spPr>
        <p:txBody>
          <a:bodyPr>
            <a:spAutoFit/>
          </a:bodyPr>
          <a:lstStyle/>
          <a:p>
            <a:pPr marL="342900" indent="-342900">
              <a:spcBef>
                <a:spcPct val="50000"/>
              </a:spcBef>
            </a:pPr>
            <a:r>
              <a:rPr lang="en-US" altLang="zh-CN" sz="2000">
                <a:solidFill>
                  <a:srgbClr val="FF3300"/>
                </a:solidFill>
                <a:effectLst>
                  <a:outerShdw blurRad="38100" dist="38100" dir="2700000" algn="tl">
                    <a:srgbClr val="000000"/>
                  </a:outerShdw>
                </a:effectLst>
              </a:rPr>
              <a:t>2010</a:t>
            </a:r>
            <a:endParaRPr lang="en-US" altLang="zh-CN" sz="2000">
              <a:solidFill>
                <a:srgbClr val="FF3300"/>
              </a:solidFill>
              <a:effectLst>
                <a:outerShdw blurRad="38100" dist="38100" dir="2700000" algn="tl">
                  <a:srgbClr val="000000"/>
                </a:outerShdw>
              </a:effectLst>
            </a:endParaRPr>
          </a:p>
        </p:txBody>
      </p:sp>
      <p:grpSp>
        <p:nvGrpSpPr>
          <p:cNvPr id="1212486" name="Group 70"/>
          <p:cNvGrpSpPr/>
          <p:nvPr/>
        </p:nvGrpSpPr>
        <p:grpSpPr bwMode="auto">
          <a:xfrm>
            <a:off x="7783883" y="2516188"/>
            <a:ext cx="1295400" cy="1992312"/>
            <a:chOff x="3379" y="2323"/>
            <a:chExt cx="816" cy="545"/>
          </a:xfrm>
        </p:grpSpPr>
        <p:sp>
          <p:nvSpPr>
            <p:cNvPr id="1212487" name="Line 71"/>
            <p:cNvSpPr>
              <a:spLocks noChangeShapeType="1"/>
            </p:cNvSpPr>
            <p:nvPr/>
          </p:nvSpPr>
          <p:spPr bwMode="auto">
            <a:xfrm flipH="1">
              <a:off x="3379" y="2326"/>
              <a:ext cx="816" cy="0"/>
            </a:xfrm>
            <a:prstGeom prst="line">
              <a:avLst/>
            </a:prstGeom>
            <a:noFill/>
            <a:ln w="28575">
              <a:solidFill>
                <a:srgbClr val="FF0000"/>
              </a:solidFill>
              <a:round/>
            </a:ln>
            <a:effectLst/>
          </p:spPr>
          <p:txBody>
            <a:bodyPr/>
            <a:lstStyle/>
            <a:p>
              <a:endParaRPr lang="zh-CN" altLang="en-US"/>
            </a:p>
          </p:txBody>
        </p:sp>
        <p:sp>
          <p:nvSpPr>
            <p:cNvPr id="1212488" name="Line 72"/>
            <p:cNvSpPr>
              <a:spLocks noChangeShapeType="1"/>
            </p:cNvSpPr>
            <p:nvPr/>
          </p:nvSpPr>
          <p:spPr bwMode="auto">
            <a:xfrm>
              <a:off x="3387" y="2865"/>
              <a:ext cx="408" cy="0"/>
            </a:xfrm>
            <a:prstGeom prst="line">
              <a:avLst/>
            </a:prstGeom>
            <a:noFill/>
            <a:ln w="28575">
              <a:solidFill>
                <a:srgbClr val="FF0000"/>
              </a:solidFill>
              <a:round/>
              <a:tailEnd type="stealth" w="lg" len="lg"/>
            </a:ln>
            <a:effectLst/>
          </p:spPr>
          <p:txBody>
            <a:bodyPr/>
            <a:lstStyle/>
            <a:p>
              <a:endParaRPr lang="zh-CN" altLang="en-US"/>
            </a:p>
          </p:txBody>
        </p:sp>
        <p:sp>
          <p:nvSpPr>
            <p:cNvPr id="1212489" name="Line 73"/>
            <p:cNvSpPr>
              <a:spLocks noChangeShapeType="1"/>
            </p:cNvSpPr>
            <p:nvPr/>
          </p:nvSpPr>
          <p:spPr bwMode="auto">
            <a:xfrm>
              <a:off x="3379" y="2323"/>
              <a:ext cx="0" cy="545"/>
            </a:xfrm>
            <a:prstGeom prst="line">
              <a:avLst/>
            </a:prstGeom>
            <a:noFill/>
            <a:ln w="28575">
              <a:solidFill>
                <a:srgbClr val="FF0000"/>
              </a:solidFill>
              <a:round/>
            </a:ln>
            <a:effectLst/>
          </p:spPr>
          <p:txBody>
            <a:bodyPr/>
            <a:lstStyle/>
            <a:p>
              <a:endParaRPr lang="zh-CN" altLang="en-US"/>
            </a:p>
          </p:txBody>
        </p:sp>
      </p:grpSp>
      <p:sp>
        <p:nvSpPr>
          <p:cNvPr id="1212495" name="Text Box 79"/>
          <p:cNvSpPr txBox="1">
            <a:spLocks noChangeArrowheads="1"/>
          </p:cNvSpPr>
          <p:nvPr/>
        </p:nvSpPr>
        <p:spPr bwMode="auto">
          <a:xfrm>
            <a:off x="9079283" y="2349500"/>
            <a:ext cx="792162" cy="336550"/>
          </a:xfrm>
          <a:prstGeom prst="rect">
            <a:avLst/>
          </a:prstGeom>
          <a:solidFill>
            <a:srgbClr val="CCFFFF"/>
          </a:solidFill>
          <a:ln w="9525" algn="ctr">
            <a:noFill/>
            <a:miter lim="800000"/>
          </a:ln>
          <a:effectLst/>
        </p:spPr>
        <p:txBody>
          <a:bodyPr>
            <a:spAutoFit/>
          </a:bodyPr>
          <a:lstStyle/>
          <a:p>
            <a:pPr marL="342900" indent="-342900">
              <a:spcBef>
                <a:spcPct val="50000"/>
              </a:spcBef>
            </a:pPr>
            <a:r>
              <a:rPr lang="en-US" altLang="zh-CN" sz="2000">
                <a:solidFill>
                  <a:schemeClr val="accent2"/>
                </a:solidFill>
                <a:effectLst>
                  <a:outerShdw blurRad="38100" dist="38100" dir="2700000" algn="tl">
                    <a:srgbClr val="000000"/>
                  </a:outerShdw>
                </a:effectLst>
              </a:rPr>
              <a:t>200A</a:t>
            </a:r>
            <a:endParaRPr lang="en-US" altLang="zh-CN" sz="2000">
              <a:solidFill>
                <a:schemeClr val="accent2"/>
              </a:solidFill>
              <a:effectLst>
                <a:outerShdw blurRad="38100" dist="38100" dir="2700000" algn="tl">
                  <a:srgbClr val="000000"/>
                </a:outerShdw>
              </a:effectLst>
            </a:endParaRPr>
          </a:p>
        </p:txBody>
      </p:sp>
      <p:sp>
        <p:nvSpPr>
          <p:cNvPr id="1212496" name="AutoShape 80"/>
          <p:cNvSpPr>
            <a:spLocks noChangeArrowheads="1"/>
          </p:cNvSpPr>
          <p:nvPr/>
        </p:nvSpPr>
        <p:spPr bwMode="auto">
          <a:xfrm>
            <a:off x="3768906" y="2924175"/>
            <a:ext cx="1871662" cy="1081088"/>
          </a:xfrm>
          <a:prstGeom prst="irregularSeal1">
            <a:avLst/>
          </a:prstGeom>
          <a:gradFill rotWithShape="1">
            <a:gsLst>
              <a:gs pos="0">
                <a:srgbClr val="00FFFF"/>
              </a:gs>
              <a:gs pos="100000">
                <a:schemeClr val="bg1"/>
              </a:gs>
            </a:gsLst>
            <a:lin ang="5400000" scaled="1"/>
          </a:gradFill>
          <a:ln w="38100" algn="ctr">
            <a:solidFill>
              <a:srgbClr val="FF00FF"/>
            </a:solidFill>
            <a:miter lim="800000"/>
          </a:ln>
          <a:effectLst>
            <a:outerShdw blurRad="50800" dist="106680" dir="2700000" algn="tl" rotWithShape="0">
              <a:prstClr val="black">
                <a:alpha val="43000"/>
              </a:prstClr>
            </a:outerShdw>
          </a:effectLst>
        </p:spPr>
        <p:txBody>
          <a:bodyPr wrap="none" anchor="ctr"/>
          <a:lstStyle/>
          <a:p>
            <a:pPr marL="342900" indent="-342900" algn="ctr"/>
            <a:r>
              <a:rPr lang="zh-CN" altLang="en-US">
                <a:solidFill>
                  <a:srgbClr val="FF3300"/>
                </a:solidFill>
                <a:effectLst>
                  <a:outerShdw blurRad="38100" dist="38100" dir="2700000" algn="tl">
                    <a:srgbClr val="000000"/>
                  </a:outerShdw>
                </a:effectLst>
                <a:latin typeface="楷体" panose="02010609060101010101" pitchFamily="49" charset="-122"/>
                <a:ea typeface="楷体" panose="02010609060101010101" pitchFamily="49" charset="-122"/>
              </a:rPr>
              <a:t>正确！</a:t>
            </a:r>
            <a:endParaRPr lang="zh-CN" altLang="en-US">
              <a:solidFill>
                <a:srgbClr val="FF3300"/>
              </a:solidFill>
              <a:effectLst>
                <a:outerShdw blurRad="38100" dist="38100" dir="2700000" algn="tl">
                  <a:srgbClr val="000000"/>
                </a:outerShdw>
              </a:effectLst>
              <a:latin typeface="楷体" panose="02010609060101010101" pitchFamily="49" charset="-122"/>
              <a:ea typeface="楷体" panose="02010609060101010101" pitchFamily="49" charset="-122"/>
            </a:endParaRPr>
          </a:p>
        </p:txBody>
      </p:sp>
      <p:grpSp>
        <p:nvGrpSpPr>
          <p:cNvPr id="1212497" name="Group 81"/>
          <p:cNvGrpSpPr/>
          <p:nvPr/>
        </p:nvGrpSpPr>
        <p:grpSpPr bwMode="auto">
          <a:xfrm>
            <a:off x="-9822" y="0"/>
            <a:ext cx="446088" cy="6858000"/>
            <a:chOff x="0" y="0"/>
            <a:chExt cx="281" cy="4320"/>
          </a:xfrm>
        </p:grpSpPr>
        <p:sp>
          <p:nvSpPr>
            <p:cNvPr id="1212498" name="Text Box 8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212499" name="Text Box 8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12496"/>
                                        </p:tgtEl>
                                        <p:attrNameLst>
                                          <p:attrName>style.visibility</p:attrName>
                                        </p:attrNameLst>
                                      </p:cBhvr>
                                      <p:to>
                                        <p:strVal val="visible"/>
                                      </p:to>
                                    </p:set>
                                    <p:animEffect transition="in" filter="box(out)">
                                      <p:cBhvr>
                                        <p:cTn id="7" dur="500"/>
                                        <p:tgtEl>
                                          <p:spTgt spid="1212496"/>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2496"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9719" name="Text Box 7" descr="信纸"/>
          <p:cNvSpPr txBox="1">
            <a:spLocks noChangeArrowheads="1"/>
          </p:cNvSpPr>
          <p:nvPr/>
        </p:nvSpPr>
        <p:spPr bwMode="auto">
          <a:xfrm>
            <a:off x="1473805" y="4179888"/>
            <a:ext cx="4608513" cy="2443162"/>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pPr>
              <a:lnSpc>
                <a:spcPct val="100000"/>
              </a:lnSpc>
              <a:spcBef>
                <a:spcPct val="0"/>
              </a:spcBef>
            </a:pPr>
            <a:r>
              <a:rPr lang="zh-CN" altLang="en-US">
                <a:solidFill>
                  <a:srgbClr val="FF0000"/>
                </a:solidFill>
                <a:effectLst>
                  <a:outerShdw blurRad="38100" dist="38100" dir="2700000" algn="tl">
                    <a:srgbClr val="000000"/>
                  </a:outerShdw>
                </a:effectLst>
                <a:ea typeface="隶书" panose="02010509060101010101" pitchFamily="49" charset="-122"/>
              </a:rPr>
              <a:t>例</a:t>
            </a:r>
            <a:r>
              <a:rPr lang="zh-CN" altLang="en-US">
                <a:effectLst>
                  <a:outerShdw blurRad="38100" dist="38100" dir="2700000" algn="tl">
                    <a:srgbClr val="FFFFFF"/>
                  </a:outerShdw>
                </a:effectLst>
                <a:ea typeface="宋体" panose="02010600030101010101" pitchFamily="2" charset="-122"/>
              </a:rPr>
              <a:t>  </a:t>
            </a:r>
            <a:r>
              <a:rPr lang="en-US" altLang="zh-CN">
                <a:effectLst>
                  <a:outerShdw blurRad="38100" dist="38100" dir="2700000" algn="tl">
                    <a:srgbClr val="FFFFFF"/>
                  </a:outerShdw>
                </a:effectLst>
                <a:ea typeface="宋体" panose="02010600030101010101" pitchFamily="2" charset="-122"/>
              </a:rPr>
              <a:t>void main (  )</a:t>
            </a:r>
            <a:endParaRPr lang="en-US" altLang="zh-CN">
              <a:effectLst>
                <a:outerShdw blurRad="38100" dist="38100" dir="2700000" algn="tl">
                  <a:srgbClr val="FFFFFF"/>
                </a:outerShdw>
              </a:effectLst>
              <a:ea typeface="宋体" panose="02010600030101010101" pitchFamily="2" charset="-122"/>
            </a:endParaRPr>
          </a:p>
          <a:p>
            <a:pPr>
              <a:lnSpc>
                <a:spcPct val="100000"/>
              </a:lnSpc>
              <a:spcBef>
                <a:spcPct val="0"/>
              </a:spcBef>
            </a:pPr>
            <a:r>
              <a:rPr lang="en-US" altLang="zh-CN">
                <a:effectLst>
                  <a:outerShdw blurRad="38100" dist="38100" dir="2700000" algn="tl">
                    <a:srgbClr val="FFFFFF"/>
                  </a:outerShdw>
                </a:effectLst>
                <a:ea typeface="宋体" panose="02010600030101010101" pitchFamily="2" charset="-122"/>
              </a:rPr>
              <a:t>      {    </a:t>
            </a:r>
            <a:endParaRPr lang="en-US" altLang="zh-CN">
              <a:effectLst>
                <a:outerShdw blurRad="38100" dist="38100" dir="2700000" algn="tl">
                  <a:srgbClr val="FFFFFF"/>
                </a:outerShdw>
              </a:effectLst>
              <a:ea typeface="宋体" panose="02010600030101010101" pitchFamily="2" charset="-122"/>
            </a:endParaRPr>
          </a:p>
          <a:p>
            <a:pPr>
              <a:lnSpc>
                <a:spcPct val="100000"/>
              </a:lnSpc>
              <a:spcBef>
                <a:spcPct val="0"/>
              </a:spcBef>
            </a:pPr>
            <a:r>
              <a:rPr lang="en-US" altLang="zh-CN">
                <a:effectLst>
                  <a:outerShdw blurRad="38100" dist="38100" dir="2700000" algn="tl">
                    <a:srgbClr val="FFFFFF"/>
                  </a:outerShdw>
                </a:effectLst>
                <a:ea typeface="宋体" panose="02010600030101010101" pitchFamily="2" charset="-122"/>
              </a:rPr>
              <a:t>         int   i;</a:t>
            </a:r>
            <a:endParaRPr lang="en-US" altLang="zh-CN">
              <a:effectLst>
                <a:outerShdw blurRad="38100" dist="38100" dir="2700000" algn="tl">
                  <a:srgbClr val="FFFFFF"/>
                </a:outerShdw>
              </a:effectLst>
              <a:ea typeface="宋体" panose="02010600030101010101" pitchFamily="2" charset="-122"/>
            </a:endParaRPr>
          </a:p>
          <a:p>
            <a:pPr>
              <a:lnSpc>
                <a:spcPct val="100000"/>
              </a:lnSpc>
              <a:spcBef>
                <a:spcPct val="0"/>
              </a:spcBef>
            </a:pPr>
            <a:r>
              <a:rPr lang="en-US" altLang="zh-CN">
                <a:effectLst>
                  <a:outerShdw blurRad="38100" dist="38100" dir="2700000" algn="tl">
                    <a:srgbClr val="FFFFFF"/>
                  </a:outerShdw>
                </a:effectLst>
                <a:ea typeface="宋体" panose="02010600030101010101" pitchFamily="2" charset="-122"/>
              </a:rPr>
              <a:t>         static  int    *p = &amp;i;</a:t>
            </a:r>
            <a:endParaRPr lang="en-US" altLang="zh-CN">
              <a:effectLst>
                <a:outerShdw blurRad="38100" dist="38100" dir="2700000" algn="tl">
                  <a:srgbClr val="FFFFFF"/>
                </a:outerShdw>
              </a:effectLst>
              <a:ea typeface="宋体" panose="02010600030101010101" pitchFamily="2" charset="-122"/>
            </a:endParaRPr>
          </a:p>
          <a:p>
            <a:pPr>
              <a:lnSpc>
                <a:spcPct val="100000"/>
              </a:lnSpc>
              <a:spcBef>
                <a:spcPct val="0"/>
              </a:spcBef>
            </a:pPr>
            <a:r>
              <a:rPr lang="en-US" altLang="zh-CN">
                <a:effectLst>
                  <a:outerShdw blurRad="38100" dist="38100" dir="2700000" algn="tl">
                    <a:srgbClr val="FFFFFF"/>
                  </a:outerShdw>
                </a:effectLst>
                <a:ea typeface="宋体" panose="02010600030101010101" pitchFamily="2" charset="-122"/>
              </a:rPr>
              <a:t>         ..............</a:t>
            </a:r>
            <a:endParaRPr lang="en-US" altLang="zh-CN">
              <a:effectLst>
                <a:outerShdw blurRad="38100" dist="38100" dir="2700000" algn="tl">
                  <a:srgbClr val="FFFFFF"/>
                </a:outerShdw>
              </a:effectLst>
              <a:ea typeface="宋体" panose="02010600030101010101" pitchFamily="2" charset="-122"/>
            </a:endParaRPr>
          </a:p>
          <a:p>
            <a:pPr>
              <a:lnSpc>
                <a:spcPct val="100000"/>
              </a:lnSpc>
              <a:spcBef>
                <a:spcPct val="0"/>
              </a:spcBef>
            </a:pPr>
            <a:r>
              <a:rPr lang="en-US" altLang="zh-CN">
                <a:effectLst>
                  <a:outerShdw blurRad="38100" dist="38100" dir="2700000" algn="tl">
                    <a:srgbClr val="FFFFFF"/>
                  </a:outerShdw>
                </a:effectLst>
                <a:ea typeface="宋体" panose="02010600030101010101" pitchFamily="2" charset="-122"/>
              </a:rPr>
              <a:t>      }                (</a:t>
            </a:r>
            <a:r>
              <a:rPr lang="en-US" altLang="zh-CN" sz="3200">
                <a:solidFill>
                  <a:srgbClr val="FF0000"/>
                </a:solidFill>
                <a:effectLst>
                  <a:outerShdw blurRad="38100" dist="38100" dir="2700000" algn="tl">
                    <a:srgbClr val="000000"/>
                  </a:outerShdw>
                </a:effectLst>
                <a:ea typeface="宋体" panose="02010600030101010101" pitchFamily="2" charset="-122"/>
                <a:sym typeface="Symbol" panose="05050102010706020507" pitchFamily="18" charset="2"/>
              </a:rPr>
              <a:t></a:t>
            </a:r>
            <a:r>
              <a:rPr lang="en-US" altLang="zh-CN">
                <a:effectLst>
                  <a:outerShdw blurRad="38100" dist="38100" dir="2700000" algn="tl">
                    <a:srgbClr val="FFFFFF"/>
                  </a:outerShdw>
                </a:effectLst>
                <a:ea typeface="宋体" panose="02010600030101010101" pitchFamily="2" charset="-122"/>
                <a:sym typeface="Symbol" panose="05050102010706020507" pitchFamily="18" charset="2"/>
              </a:rPr>
              <a:t>)</a:t>
            </a:r>
            <a:endParaRPr lang="en-US" altLang="zh-CN">
              <a:effectLst>
                <a:outerShdw blurRad="38100" dist="38100" dir="2700000" algn="tl">
                  <a:srgbClr val="FFFFFF"/>
                </a:outerShdw>
              </a:effectLst>
              <a:ea typeface="宋体" panose="02010600030101010101" pitchFamily="2" charset="-122"/>
            </a:endParaRPr>
          </a:p>
        </p:txBody>
      </p:sp>
      <p:sp>
        <p:nvSpPr>
          <p:cNvPr id="1139720" name="AutoShape 8"/>
          <p:cNvSpPr>
            <a:spLocks noChangeArrowheads="1"/>
          </p:cNvSpPr>
          <p:nvPr/>
        </p:nvSpPr>
        <p:spPr bwMode="auto">
          <a:xfrm>
            <a:off x="6528048" y="5713365"/>
            <a:ext cx="4896544" cy="771623"/>
          </a:xfrm>
          <a:prstGeom prst="wedgeRectCallout">
            <a:avLst>
              <a:gd name="adj1" fmla="val -71560"/>
              <a:gd name="adj2" fmla="val -71125"/>
            </a:avLst>
          </a:prstGeom>
          <a:gradFill rotWithShape="1">
            <a:gsLst>
              <a:gs pos="0">
                <a:srgbClr val="00FFFF"/>
              </a:gs>
              <a:gs pos="100000">
                <a:schemeClr val="bg1"/>
              </a:gs>
            </a:gsLst>
            <a:lin ang="5400000" scaled="1"/>
          </a:gradFill>
          <a:ln w="28575">
            <a:solidFill>
              <a:srgbClr val="339966"/>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pPr>
              <a:lnSpc>
                <a:spcPct val="100000"/>
              </a:lnSpc>
              <a:spcBef>
                <a:spcPct val="0"/>
              </a:spcBef>
            </a:pPr>
            <a:r>
              <a:rPr lang="zh-CN" altLang="en-US" sz="2000">
                <a:effectLst>
                  <a:outerShdw blurRad="38100" dist="38100" dir="2700000" algn="tl">
                    <a:srgbClr val="FFFFFF"/>
                  </a:outerShdw>
                </a:effectLst>
                <a:latin typeface="+mn-lt"/>
                <a:ea typeface="楷体" panose="02010609060101010101" pitchFamily="49" charset="-122"/>
              </a:rPr>
              <a:t>标准</a:t>
            </a:r>
            <a:r>
              <a:rPr lang="en-US" altLang="zh-CN" sz="2000">
                <a:effectLst>
                  <a:outerShdw blurRad="38100" dist="38100" dir="2700000" algn="tl">
                    <a:srgbClr val="FFFFFF"/>
                  </a:outerShdw>
                </a:effectLst>
                <a:latin typeface="+mn-lt"/>
                <a:ea typeface="楷体" panose="02010609060101010101" pitchFamily="49" charset="-122"/>
              </a:rPr>
              <a:t>C</a:t>
            </a:r>
            <a:r>
              <a:rPr lang="zh-CN" altLang="en-US" sz="2000">
                <a:effectLst>
                  <a:outerShdw blurRad="38100" dist="38100" dir="2700000" algn="tl">
                    <a:srgbClr val="FFFFFF"/>
                  </a:outerShdw>
                </a:effectLst>
                <a:latin typeface="+mn-lt"/>
                <a:ea typeface="楷体" panose="02010609060101010101" pitchFamily="49" charset="-122"/>
              </a:rPr>
              <a:t>下不能用</a:t>
            </a:r>
            <a:r>
              <a:rPr lang="en-US" altLang="zh-CN" sz="2000">
                <a:solidFill>
                  <a:srgbClr val="0000FF"/>
                </a:solidFill>
                <a:effectLst>
                  <a:outerShdw blurRad="38100" dist="38100" dir="2700000" algn="tl">
                    <a:srgbClr val="000000"/>
                  </a:outerShdw>
                </a:effectLst>
                <a:latin typeface="+mn-lt"/>
                <a:ea typeface="楷体" panose="02010609060101010101" pitchFamily="49" charset="-122"/>
              </a:rPr>
              <a:t>auto</a:t>
            </a:r>
            <a:r>
              <a:rPr lang="zh-CN" altLang="en-US" sz="2000">
                <a:effectLst>
                  <a:outerShdw blurRad="38100" dist="38100" dir="2700000" algn="tl">
                    <a:srgbClr val="FFFFFF"/>
                  </a:outerShdw>
                </a:effectLst>
                <a:latin typeface="+mn-lt"/>
                <a:ea typeface="楷体" panose="02010609060101010101" pitchFamily="49" charset="-122"/>
              </a:rPr>
              <a:t>变量的地址去初始化</a:t>
            </a:r>
            <a:r>
              <a:rPr lang="en-US" altLang="zh-CN" sz="2000">
                <a:solidFill>
                  <a:srgbClr val="0000FF"/>
                </a:solidFill>
                <a:effectLst>
                  <a:outerShdw blurRad="38100" dist="38100" dir="2700000" algn="tl">
                    <a:srgbClr val="000000"/>
                  </a:outerShdw>
                </a:effectLst>
                <a:latin typeface="+mn-lt"/>
                <a:ea typeface="楷体" panose="02010609060101010101" pitchFamily="49" charset="-122"/>
              </a:rPr>
              <a:t>static</a:t>
            </a:r>
            <a:r>
              <a:rPr lang="zh-CN" altLang="en-US" sz="2000">
                <a:effectLst>
                  <a:outerShdw blurRad="38100" dist="38100" dir="2700000" algn="tl">
                    <a:srgbClr val="FFFFFF"/>
                  </a:outerShdw>
                </a:effectLst>
                <a:latin typeface="+mn-lt"/>
                <a:ea typeface="楷体" panose="02010609060101010101" pitchFamily="49" charset="-122"/>
              </a:rPr>
              <a:t>型指针（</a:t>
            </a:r>
            <a:r>
              <a:rPr lang="zh-CN" altLang="en-US" sz="2000">
                <a:solidFill>
                  <a:srgbClr val="CC0000"/>
                </a:solidFill>
                <a:effectLst>
                  <a:outerShdw blurRad="38100" dist="38100" dir="2700000" algn="tl">
                    <a:srgbClr val="000000"/>
                  </a:outerShdw>
                </a:effectLst>
                <a:latin typeface="+mn-lt"/>
                <a:ea typeface="楷体" panose="02010609060101010101" pitchFamily="49" charset="-122"/>
              </a:rPr>
              <a:t>但在</a:t>
            </a:r>
            <a:r>
              <a:rPr lang="en-US" altLang="zh-CN" sz="2000">
                <a:solidFill>
                  <a:srgbClr val="CC0000"/>
                </a:solidFill>
                <a:effectLst>
                  <a:outerShdw blurRad="38100" dist="38100" dir="2700000" algn="tl">
                    <a:srgbClr val="000000"/>
                  </a:outerShdw>
                </a:effectLst>
                <a:latin typeface="+mn-lt"/>
                <a:ea typeface="楷体" panose="02010609060101010101" pitchFamily="49" charset="-122"/>
              </a:rPr>
              <a:t>C++</a:t>
            </a:r>
            <a:r>
              <a:rPr lang="zh-CN" altLang="en-US" sz="2000">
                <a:solidFill>
                  <a:srgbClr val="CC0000"/>
                </a:solidFill>
                <a:effectLst>
                  <a:outerShdw blurRad="38100" dist="38100" dir="2700000" algn="tl">
                    <a:srgbClr val="000000"/>
                  </a:outerShdw>
                </a:effectLst>
                <a:latin typeface="+mn-lt"/>
                <a:ea typeface="楷体" panose="02010609060101010101" pitchFamily="49" charset="-122"/>
              </a:rPr>
              <a:t>程序中可以</a:t>
            </a:r>
            <a:r>
              <a:rPr lang="zh-CN" altLang="en-US" sz="2000">
                <a:effectLst>
                  <a:outerShdw blurRad="38100" dist="38100" dir="2700000" algn="tl">
                    <a:srgbClr val="FFFFFF"/>
                  </a:outerShdw>
                </a:effectLst>
                <a:latin typeface="+mn-lt"/>
                <a:ea typeface="楷体" panose="02010609060101010101" pitchFamily="49" charset="-122"/>
              </a:rPr>
              <a:t>）</a:t>
            </a:r>
            <a:r>
              <a:rPr lang="zh-CN" altLang="en-US">
                <a:effectLst>
                  <a:outerShdw blurRad="38100" dist="38100" dir="2700000" algn="tl">
                    <a:srgbClr val="FFFFFF"/>
                  </a:outerShdw>
                </a:effectLst>
                <a:latin typeface="+mn-lt"/>
                <a:ea typeface="楷体" panose="02010609060101010101" pitchFamily="49" charset="-122"/>
              </a:rPr>
              <a:t> </a:t>
            </a:r>
            <a:endParaRPr lang="zh-CN" altLang="en-US">
              <a:effectLst>
                <a:outerShdw blurRad="38100" dist="38100" dir="2700000" algn="tl">
                  <a:srgbClr val="FFFFFF"/>
                </a:outerShdw>
              </a:effectLst>
              <a:latin typeface="+mn-lt"/>
              <a:ea typeface="楷体" panose="02010609060101010101" pitchFamily="49" charset="-122"/>
            </a:endParaRPr>
          </a:p>
        </p:txBody>
      </p:sp>
      <p:sp>
        <p:nvSpPr>
          <p:cNvPr id="1139724" name="Rectangle 12"/>
          <p:cNvSpPr>
            <a:spLocks noChangeArrowheads="1"/>
          </p:cNvSpPr>
          <p:nvPr/>
        </p:nvSpPr>
        <p:spPr bwMode="auto">
          <a:xfrm>
            <a:off x="600034" y="188913"/>
            <a:ext cx="6494462" cy="457200"/>
          </a:xfrm>
          <a:prstGeom prst="rect">
            <a:avLst/>
          </a:prstGeom>
          <a:noFill/>
          <a:ln w="9525">
            <a:noFill/>
            <a:miter lim="800000"/>
          </a:ln>
          <a:effectLst/>
        </p:spPr>
        <p:txBody>
          <a:bodyPr>
            <a:spAutoFit/>
          </a:bodyPr>
          <a:lstStyle/>
          <a:p>
            <a:pPr marL="457200" indent="-457200">
              <a:lnSpc>
                <a:spcPct val="100000"/>
              </a:lnSpc>
              <a:spcBef>
                <a:spcPct val="0"/>
              </a:spcBef>
            </a:pPr>
            <a:r>
              <a:rPr lang="en-US" altLang="zh-CN" dirty="0">
                <a:solidFill>
                  <a:srgbClr val="CC0099"/>
                </a:solidFill>
                <a:effectLst>
                  <a:outerShdw blurRad="38100" dist="38100" dir="2700000" algn="tl">
                    <a:srgbClr val="000000"/>
                  </a:outerShdw>
                </a:effectLst>
                <a:latin typeface="+mn-lt"/>
                <a:ea typeface="楷体" panose="02010609060101010101" pitchFamily="49" charset="-122"/>
              </a:rPr>
              <a:t>4</a:t>
            </a:r>
            <a:r>
              <a:rPr lang="zh-CN" altLang="en-US" dirty="0">
                <a:solidFill>
                  <a:srgbClr val="CC0099"/>
                </a:solidFill>
                <a:effectLst>
                  <a:outerShdw blurRad="38100" dist="38100" dir="2700000" algn="tl">
                    <a:srgbClr val="000000"/>
                  </a:outerShdw>
                </a:effectLst>
                <a:latin typeface="+mn-lt"/>
                <a:ea typeface="楷体" panose="02010609060101010101" pitchFamily="49" charset="-122"/>
              </a:rPr>
              <a:t>、指针变量的赋值</a:t>
            </a:r>
            <a:endParaRPr lang="zh-CN" altLang="en-US" dirty="0">
              <a:solidFill>
                <a:srgbClr val="CC0099"/>
              </a:solidFill>
              <a:effectLst>
                <a:outerShdw blurRad="38100" dist="38100" dir="2700000" algn="tl">
                  <a:srgbClr val="000000"/>
                </a:outerShdw>
              </a:effectLst>
              <a:latin typeface="+mn-lt"/>
              <a:ea typeface="楷体" panose="02010609060101010101" pitchFamily="49" charset="-122"/>
            </a:endParaRPr>
          </a:p>
        </p:txBody>
      </p:sp>
      <p:sp>
        <p:nvSpPr>
          <p:cNvPr id="1139725" name="Rectangle 13"/>
          <p:cNvSpPr>
            <a:spLocks noChangeArrowheads="1"/>
          </p:cNvSpPr>
          <p:nvPr/>
        </p:nvSpPr>
        <p:spPr bwMode="auto">
          <a:xfrm>
            <a:off x="1031835" y="641351"/>
            <a:ext cx="2132315" cy="461665"/>
          </a:xfrm>
          <a:prstGeom prst="rect">
            <a:avLst/>
          </a:prstGeom>
          <a:noFill/>
          <a:ln w="9525">
            <a:noFill/>
            <a:miter lim="800000"/>
          </a:ln>
          <a:effectLst/>
        </p:spPr>
        <p:txBody>
          <a:bodyPr wrap="none">
            <a:spAutoFit/>
          </a:bodyPr>
          <a:lstStyle/>
          <a:p>
            <a:pPr>
              <a:lnSpc>
                <a:spcPct val="100000"/>
              </a:lnSpc>
              <a:buFont typeface="Wingdings" panose="05000000000000000000" pitchFamily="2" charset="2"/>
              <a:buChar char="Ø"/>
            </a:pPr>
            <a:r>
              <a:rPr lang="en-US" altLang="zh-CN">
                <a:solidFill>
                  <a:srgbClr val="339933"/>
                </a:solidFill>
                <a:effectLst>
                  <a:outerShdw blurRad="38100" dist="38100" dir="2700000" algn="tl">
                    <a:srgbClr val="000000"/>
                  </a:outerShdw>
                </a:effectLst>
                <a:latin typeface="+mn-lt"/>
                <a:ea typeface="楷体" panose="02010609060101010101" pitchFamily="49" charset="-122"/>
              </a:rPr>
              <a:t> </a:t>
            </a:r>
            <a:r>
              <a:rPr lang="zh-CN" altLang="en-US">
                <a:solidFill>
                  <a:srgbClr val="339933"/>
                </a:solidFill>
                <a:effectLst>
                  <a:outerShdw blurRad="38100" dist="38100" dir="2700000" algn="tl">
                    <a:srgbClr val="000000"/>
                  </a:outerShdw>
                </a:effectLst>
                <a:latin typeface="+mn-lt"/>
                <a:ea typeface="楷体" panose="02010609060101010101" pitchFamily="49" charset="-122"/>
              </a:rPr>
              <a:t>初始化赋值</a:t>
            </a:r>
            <a:endParaRPr lang="zh-CN" altLang="en-US">
              <a:solidFill>
                <a:srgbClr val="339933"/>
              </a:solidFill>
              <a:effectLst>
                <a:outerShdw blurRad="38100" dist="38100" dir="2700000" algn="tl">
                  <a:srgbClr val="000000"/>
                </a:outerShdw>
              </a:effectLst>
              <a:latin typeface="+mn-lt"/>
              <a:ea typeface="楷体" panose="02010609060101010101" pitchFamily="49" charset="-122"/>
            </a:endParaRPr>
          </a:p>
        </p:txBody>
      </p:sp>
      <p:sp>
        <p:nvSpPr>
          <p:cNvPr id="1139726" name="Text Box 14"/>
          <p:cNvSpPr txBox="1">
            <a:spLocks noChangeArrowheads="1"/>
          </p:cNvSpPr>
          <p:nvPr/>
        </p:nvSpPr>
        <p:spPr bwMode="auto">
          <a:xfrm>
            <a:off x="1487958" y="1181101"/>
            <a:ext cx="9072538" cy="474663"/>
          </a:xfrm>
          <a:prstGeom prst="rect">
            <a:avLst/>
          </a:prstGeom>
          <a:gradFill rotWithShape="1">
            <a:gsLst>
              <a:gs pos="0">
                <a:srgbClr val="FFFF99"/>
              </a:gs>
              <a:gs pos="100000">
                <a:srgbClr val="FFFF99">
                  <a:gamma/>
                  <a:shade val="57647"/>
                  <a:invGamma/>
                </a:srgbClr>
              </a:gs>
            </a:gsLst>
            <a:lin ang="5400000" scaled="1"/>
          </a:gradFill>
          <a:ln w="38100">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lnSpc>
                <a:spcPct val="100000"/>
              </a:lnSpc>
              <a:spcBef>
                <a:spcPct val="0"/>
              </a:spcBef>
            </a:pPr>
            <a:r>
              <a:rPr lang="en-US" altLang="zh-CN" sz="2000" dirty="0">
                <a:effectLst>
                  <a:outerShdw blurRad="38100" dist="38100" dir="2700000" algn="tl">
                    <a:srgbClr val="FFFFFF"/>
                  </a:outerShdw>
                </a:effectLst>
                <a:latin typeface="隶书" panose="02010509060101010101" pitchFamily="49" charset="-122"/>
                <a:ea typeface="隶书" panose="02010509060101010101" pitchFamily="49" charset="-122"/>
              </a:rPr>
              <a:t>[</a:t>
            </a:r>
            <a:r>
              <a:rPr lang="zh-CN" altLang="en-US" sz="2000" dirty="0">
                <a:solidFill>
                  <a:schemeClr val="tx2"/>
                </a:solidFill>
                <a:effectLst>
                  <a:outerShdw blurRad="38100" dist="38100" dir="2700000" algn="tl">
                    <a:srgbClr val="FFFFFF"/>
                  </a:outerShdw>
                </a:effectLst>
                <a:latin typeface="隶书" panose="02010509060101010101" pitchFamily="49" charset="-122"/>
                <a:ea typeface="隶书" panose="02010509060101010101" pitchFamily="49" charset="-122"/>
              </a:rPr>
              <a:t>存储类型</a:t>
            </a:r>
            <a:r>
              <a:rPr lang="en-US" altLang="zh-CN" sz="2000" dirty="0">
                <a:effectLst>
                  <a:outerShdw blurRad="38100" dist="38100" dir="2700000" algn="tl">
                    <a:srgbClr val="FFFFFF"/>
                  </a:outerShdw>
                </a:effectLst>
                <a:latin typeface="隶书" panose="02010509060101010101" pitchFamily="49" charset="-122"/>
                <a:ea typeface="隶书" panose="02010509060101010101" pitchFamily="49" charset="-122"/>
              </a:rPr>
              <a:t>]</a:t>
            </a:r>
            <a:r>
              <a:rPr lang="en-US" altLang="zh-CN" sz="2000" dirty="0">
                <a:solidFill>
                  <a:schemeClr val="tx2"/>
                </a:solidFill>
                <a:effectLst>
                  <a:outerShdw blurRad="38100" dist="38100" dir="2700000" algn="tl">
                    <a:srgbClr val="FFFFFF"/>
                  </a:outerShdw>
                </a:effectLst>
                <a:latin typeface="隶书" panose="02010509060101010101" pitchFamily="49" charset="-122"/>
                <a:ea typeface="隶书" panose="02010509060101010101" pitchFamily="49" charset="-122"/>
              </a:rPr>
              <a:t> </a:t>
            </a:r>
            <a:r>
              <a:rPr lang="zh-CN" altLang="en-US" sz="2000" dirty="0">
                <a:solidFill>
                  <a:schemeClr val="tx2"/>
                </a:solidFill>
                <a:effectLst>
                  <a:outerShdw blurRad="38100" dist="38100" dir="2700000" algn="tl">
                    <a:srgbClr val="FFFFFF"/>
                  </a:outerShdw>
                </a:effectLst>
                <a:latin typeface="隶书" panose="02010509060101010101" pitchFamily="49" charset="-122"/>
                <a:ea typeface="隶书" panose="02010509060101010101" pitchFamily="49" charset="-122"/>
              </a:rPr>
              <a:t>数据类型  </a:t>
            </a:r>
            <a:r>
              <a:rPr lang="zh-CN" altLang="en-US" sz="2000" dirty="0">
                <a:solidFill>
                  <a:schemeClr val="accent2"/>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sz="2000" dirty="0">
                <a:solidFill>
                  <a:schemeClr val="tx2"/>
                </a:solidFill>
                <a:effectLst>
                  <a:outerShdw blurRad="38100" dist="38100" dir="2700000" algn="tl">
                    <a:srgbClr val="FFFFFF"/>
                  </a:outerShdw>
                </a:effectLst>
                <a:latin typeface="隶书" panose="02010509060101010101" pitchFamily="49" charset="-122"/>
                <a:ea typeface="隶书" panose="02010509060101010101" pitchFamily="49" charset="-122"/>
              </a:rPr>
              <a:t>指针名 </a:t>
            </a:r>
            <a:r>
              <a:rPr lang="en-US" altLang="zh-CN" sz="2000" dirty="0">
                <a:solidFill>
                  <a:schemeClr val="tx2"/>
                </a:solidFill>
                <a:effectLst>
                  <a:outerShdw blurRad="38100" dist="38100" dir="2700000" algn="tl">
                    <a:srgbClr val="FFFFFF"/>
                  </a:outerShdw>
                </a:effectLst>
                <a:latin typeface="隶书" panose="02010509060101010101" pitchFamily="49" charset="-122"/>
                <a:ea typeface="隶书" panose="02010509060101010101" pitchFamily="49" charset="-122"/>
              </a:rPr>
              <a:t>= </a:t>
            </a:r>
            <a:r>
              <a:rPr lang="zh-CN" altLang="en-US" sz="2000"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初始地址值</a:t>
            </a:r>
            <a:r>
              <a:rPr lang="zh-CN" altLang="en-US" sz="2000" dirty="0">
                <a:solidFill>
                  <a:schemeClr val="tx2"/>
                </a:solidFill>
                <a:effectLst>
                  <a:outerShdw blurRad="38100" dist="38100" dir="2700000" algn="tl">
                    <a:srgbClr val="FFFFFF"/>
                  </a:outerShdw>
                </a:effectLst>
                <a:latin typeface="隶书" panose="02010509060101010101" pitchFamily="49" charset="-122"/>
                <a:ea typeface="隶书" panose="02010509060101010101" pitchFamily="49" charset="-122"/>
              </a:rPr>
              <a:t>；</a:t>
            </a:r>
            <a:endParaRPr lang="zh-CN" altLang="en-US" sz="2000" dirty="0">
              <a:solidFill>
                <a:schemeClr val="tx2"/>
              </a:solidFill>
              <a:effectLst>
                <a:outerShdw blurRad="38100" dist="38100" dir="2700000" algn="tl">
                  <a:srgbClr val="FFFFFF"/>
                </a:outerShdw>
              </a:effectLst>
              <a:latin typeface="隶书" panose="02010509060101010101" pitchFamily="49" charset="-122"/>
              <a:ea typeface="隶书" panose="02010509060101010101" pitchFamily="49" charset="-122"/>
            </a:endParaRPr>
          </a:p>
        </p:txBody>
      </p:sp>
      <p:sp>
        <p:nvSpPr>
          <p:cNvPr id="1139727" name="AutoShape 15"/>
          <p:cNvSpPr>
            <a:spLocks noChangeArrowheads="1"/>
          </p:cNvSpPr>
          <p:nvPr/>
        </p:nvSpPr>
        <p:spPr bwMode="auto">
          <a:xfrm>
            <a:off x="5353918" y="1854200"/>
            <a:ext cx="2254250" cy="730250"/>
          </a:xfrm>
          <a:prstGeom prst="wedgeRectCallout">
            <a:avLst>
              <a:gd name="adj1" fmla="val 65829"/>
              <a:gd name="adj2" fmla="val -97231"/>
            </a:avLst>
          </a:prstGeom>
          <a:gradFill rotWithShape="1">
            <a:gsLst>
              <a:gs pos="0">
                <a:srgbClr val="00FFFF"/>
              </a:gs>
              <a:gs pos="100000">
                <a:schemeClr val="bg1"/>
              </a:gs>
            </a:gsLst>
            <a:lin ang="5400000" scaled="1"/>
          </a:gradFill>
          <a:ln w="28575">
            <a:solidFill>
              <a:srgbClr val="339966"/>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a:lnSpc>
                <a:spcPct val="100000"/>
              </a:lnSpc>
              <a:spcBef>
                <a:spcPct val="0"/>
              </a:spcBef>
            </a:pPr>
            <a:r>
              <a:rPr lang="zh-CN" altLang="en-US" sz="2000">
                <a:solidFill>
                  <a:srgbClr val="CC0000"/>
                </a:solidFill>
                <a:effectLst>
                  <a:outerShdw blurRad="38100" dist="38100" dir="2700000" algn="tl">
                    <a:srgbClr val="000000"/>
                  </a:outerShdw>
                </a:effectLst>
                <a:ea typeface="隶书" panose="02010509060101010101" pitchFamily="49" charset="-122"/>
              </a:rPr>
              <a:t>赋给指针变量，</a:t>
            </a:r>
            <a:endParaRPr lang="zh-CN" altLang="en-US" sz="2000">
              <a:solidFill>
                <a:srgbClr val="CC0000"/>
              </a:solidFill>
              <a:effectLst>
                <a:outerShdw blurRad="38100" dist="38100" dir="2700000" algn="tl">
                  <a:srgbClr val="000000"/>
                </a:outerShdw>
              </a:effectLst>
              <a:ea typeface="隶书" panose="02010509060101010101" pitchFamily="49" charset="-122"/>
            </a:endParaRPr>
          </a:p>
          <a:p>
            <a:pPr>
              <a:lnSpc>
                <a:spcPct val="100000"/>
              </a:lnSpc>
              <a:spcBef>
                <a:spcPct val="0"/>
              </a:spcBef>
            </a:pPr>
            <a:r>
              <a:rPr lang="zh-CN" altLang="en-US" sz="2000">
                <a:solidFill>
                  <a:srgbClr val="CC0000"/>
                </a:solidFill>
                <a:effectLst>
                  <a:outerShdw blurRad="38100" dist="38100" dir="2700000" algn="tl">
                    <a:srgbClr val="000000"/>
                  </a:outerShdw>
                </a:effectLst>
                <a:ea typeface="隶书" panose="02010509060101010101" pitchFamily="49" charset="-122"/>
              </a:rPr>
              <a:t>不是赋给目标变量</a:t>
            </a:r>
            <a:endParaRPr lang="zh-CN" altLang="en-US" sz="2000">
              <a:solidFill>
                <a:srgbClr val="CC0000"/>
              </a:solidFill>
              <a:effectLst>
                <a:outerShdw blurRad="38100" dist="38100" dir="2700000" algn="tl">
                  <a:srgbClr val="000000"/>
                </a:outerShdw>
              </a:effectLst>
              <a:ea typeface="宋体" panose="02010600030101010101" pitchFamily="2" charset="-122"/>
            </a:endParaRPr>
          </a:p>
        </p:txBody>
      </p:sp>
      <p:sp>
        <p:nvSpPr>
          <p:cNvPr id="1139729" name="Text Box 17" descr="信纸"/>
          <p:cNvSpPr txBox="1">
            <a:spLocks noChangeArrowheads="1"/>
          </p:cNvSpPr>
          <p:nvPr/>
        </p:nvSpPr>
        <p:spPr bwMode="auto">
          <a:xfrm>
            <a:off x="1475130" y="2817813"/>
            <a:ext cx="4608513" cy="1225550"/>
          </a:xfrm>
          <a:prstGeom prst="rect">
            <a:avLst/>
          </a:prstGeom>
          <a:solidFill>
            <a:schemeClr val="bg1"/>
          </a:solidFill>
          <a:ln w="38100">
            <a:solidFill>
              <a:srgbClr val="008000"/>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pPr>
              <a:lnSpc>
                <a:spcPct val="100000"/>
              </a:lnSpc>
              <a:spcBef>
                <a:spcPct val="0"/>
              </a:spcBef>
            </a:pPr>
            <a:r>
              <a:rPr lang="zh-CN" altLang="en-US">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例 </a:t>
            </a:r>
            <a:r>
              <a:rPr lang="zh-CN" altLang="en-US">
                <a:effectLst>
                  <a:outerShdw blurRad="38100" dist="38100" dir="2700000" algn="tl">
                    <a:srgbClr val="FFFFFF"/>
                  </a:outerShdw>
                </a:effectLst>
                <a:latin typeface="隶书" panose="02010509060101010101" pitchFamily="49" charset="-122"/>
                <a:ea typeface="隶书" panose="02010509060101010101" pitchFamily="49" charset="-122"/>
              </a:rPr>
              <a:t>  </a:t>
            </a:r>
            <a:r>
              <a:rPr lang="en-US" altLang="zh-CN">
                <a:effectLst>
                  <a:outerShdw blurRad="38100" dist="38100" dir="2700000" algn="tl">
                    <a:srgbClr val="FFFFFF"/>
                  </a:outerShdw>
                </a:effectLst>
                <a:ea typeface="隶书" panose="02010509060101010101" pitchFamily="49" charset="-122"/>
              </a:rPr>
              <a:t>int</a:t>
            </a:r>
            <a:r>
              <a:rPr lang="en-US" altLang="zh-CN">
                <a:effectLst>
                  <a:outerShdw blurRad="38100" dist="38100" dir="2700000" algn="tl">
                    <a:srgbClr val="FFFFFF"/>
                  </a:outerShdw>
                </a:effectLst>
                <a:ea typeface="宋体" panose="02010600030101010101" pitchFamily="2" charset="-122"/>
              </a:rPr>
              <a:t> i;</a:t>
            </a:r>
            <a:endParaRPr lang="en-US" altLang="zh-CN">
              <a:effectLst>
                <a:outerShdw blurRad="38100" dist="38100" dir="2700000" algn="tl">
                  <a:srgbClr val="FFFFFF"/>
                </a:outerShdw>
              </a:effectLst>
              <a:ea typeface="宋体" panose="02010600030101010101" pitchFamily="2" charset="-122"/>
            </a:endParaRPr>
          </a:p>
          <a:p>
            <a:pPr>
              <a:lnSpc>
                <a:spcPct val="100000"/>
              </a:lnSpc>
              <a:spcBef>
                <a:spcPct val="0"/>
              </a:spcBef>
            </a:pPr>
            <a:r>
              <a:rPr lang="en-US" altLang="zh-CN">
                <a:effectLst>
                  <a:outerShdw blurRad="38100" dist="38100" dir="2700000" algn="tl">
                    <a:srgbClr val="FFFFFF"/>
                  </a:outerShdw>
                </a:effectLst>
                <a:ea typeface="宋体" panose="02010600030101010101" pitchFamily="2" charset="-122"/>
              </a:rPr>
              <a:t>          int   *p = </a:t>
            </a:r>
            <a:r>
              <a:rPr lang="en-US" altLang="zh-CN">
                <a:solidFill>
                  <a:schemeClr val="accent2"/>
                </a:solidFill>
                <a:effectLst>
                  <a:outerShdw blurRad="38100" dist="38100" dir="2700000" algn="tl">
                    <a:srgbClr val="000000"/>
                  </a:outerShdw>
                </a:effectLst>
                <a:ea typeface="宋体" panose="02010600030101010101" pitchFamily="2" charset="-122"/>
              </a:rPr>
              <a:t>&amp;i</a:t>
            </a:r>
            <a:r>
              <a:rPr lang="en-US" altLang="zh-CN">
                <a:effectLst>
                  <a:outerShdw blurRad="38100" dist="38100" dir="2700000" algn="tl">
                    <a:srgbClr val="FFFFFF"/>
                  </a:outerShdw>
                </a:effectLst>
                <a:ea typeface="宋体" panose="02010600030101010101" pitchFamily="2" charset="-122"/>
              </a:rPr>
              <a:t>;</a:t>
            </a:r>
            <a:endParaRPr lang="en-US" altLang="zh-CN">
              <a:effectLst>
                <a:outerShdw blurRad="38100" dist="38100" dir="2700000" algn="tl">
                  <a:srgbClr val="FFFFFF"/>
                </a:outerShdw>
              </a:effectLst>
              <a:ea typeface="宋体" panose="02010600030101010101" pitchFamily="2" charset="-122"/>
            </a:endParaRPr>
          </a:p>
          <a:p>
            <a:pPr>
              <a:lnSpc>
                <a:spcPct val="100000"/>
              </a:lnSpc>
              <a:spcBef>
                <a:spcPct val="0"/>
              </a:spcBef>
            </a:pPr>
            <a:r>
              <a:rPr lang="en-US" altLang="zh-CN">
                <a:effectLst>
                  <a:outerShdw blurRad="38100" dist="38100" dir="2700000" algn="tl">
                    <a:srgbClr val="FFFFFF"/>
                  </a:outerShdw>
                </a:effectLst>
                <a:ea typeface="宋体" panose="02010600030101010101" pitchFamily="2" charset="-122"/>
              </a:rPr>
              <a:t>          int   *q = </a:t>
            </a:r>
            <a:r>
              <a:rPr lang="en-US" altLang="zh-CN">
                <a:solidFill>
                  <a:srgbClr val="339933"/>
                </a:solidFill>
                <a:effectLst>
                  <a:outerShdw blurRad="38100" dist="38100" dir="2700000" algn="tl">
                    <a:srgbClr val="000000"/>
                  </a:outerShdw>
                </a:effectLst>
                <a:ea typeface="宋体" panose="02010600030101010101" pitchFamily="2" charset="-122"/>
              </a:rPr>
              <a:t>p</a:t>
            </a:r>
            <a:r>
              <a:rPr lang="en-US" altLang="zh-CN">
                <a:effectLst>
                  <a:outerShdw blurRad="38100" dist="38100" dir="2700000" algn="tl">
                    <a:srgbClr val="FFFFFF"/>
                  </a:outerShdw>
                </a:effectLst>
                <a:ea typeface="宋体" panose="02010600030101010101" pitchFamily="2" charset="-122"/>
              </a:rPr>
              <a:t>;</a:t>
            </a:r>
            <a:endParaRPr lang="en-US" altLang="zh-CN">
              <a:effectLst>
                <a:outerShdw blurRad="38100" dist="38100" dir="2700000" algn="tl">
                  <a:srgbClr val="FFFFFF"/>
                </a:outerShdw>
              </a:effectLst>
              <a:ea typeface="宋体" panose="02010600030101010101" pitchFamily="2" charset="-122"/>
            </a:endParaRPr>
          </a:p>
        </p:txBody>
      </p:sp>
      <p:sp>
        <p:nvSpPr>
          <p:cNvPr id="1139730" name="AutoShape 18"/>
          <p:cNvSpPr>
            <a:spLocks noChangeArrowheads="1"/>
          </p:cNvSpPr>
          <p:nvPr/>
        </p:nvSpPr>
        <p:spPr bwMode="auto">
          <a:xfrm>
            <a:off x="5231904" y="3789040"/>
            <a:ext cx="3313113" cy="402291"/>
          </a:xfrm>
          <a:prstGeom prst="wedgeRectCallout">
            <a:avLst>
              <a:gd name="adj1" fmla="val -88351"/>
              <a:gd name="adj2" fmla="val -32908"/>
            </a:avLst>
          </a:prstGeom>
          <a:gradFill rotWithShape="1">
            <a:gsLst>
              <a:gs pos="0">
                <a:srgbClr val="00FFFF"/>
              </a:gs>
              <a:gs pos="100000">
                <a:schemeClr val="bg1"/>
              </a:gs>
            </a:gsLst>
            <a:lin ang="5400000" scaled="1"/>
          </a:gradFill>
          <a:ln w="28575">
            <a:solidFill>
              <a:srgbClr val="339966"/>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pPr>
              <a:lnSpc>
                <a:spcPct val="100000"/>
              </a:lnSpc>
              <a:spcBef>
                <a:spcPct val="0"/>
              </a:spcBef>
            </a:pPr>
            <a:r>
              <a:rPr lang="zh-CN" altLang="en-US" sz="2000">
                <a:solidFill>
                  <a:srgbClr val="CC0000"/>
                </a:solidFill>
                <a:effectLst>
                  <a:outerShdw blurRad="38100" dist="38100" dir="2700000" algn="tl">
                    <a:srgbClr val="000000"/>
                  </a:outerShdw>
                </a:effectLst>
                <a:ea typeface="隶书" panose="02010509060101010101" pitchFamily="49" charset="-122"/>
              </a:rPr>
              <a:t>用已初始化指针变量作初值</a:t>
            </a:r>
            <a:endParaRPr lang="zh-CN" altLang="en-US" sz="2000">
              <a:solidFill>
                <a:srgbClr val="CC0000"/>
              </a:solidFill>
              <a:effectLst>
                <a:outerShdw blurRad="38100" dist="38100" dir="2700000" algn="tl">
                  <a:srgbClr val="000000"/>
                </a:outerShdw>
              </a:effectLst>
              <a:ea typeface="隶书" panose="02010509060101010101" pitchFamily="49" charset="-122"/>
            </a:endParaRPr>
          </a:p>
        </p:txBody>
      </p:sp>
      <p:grpSp>
        <p:nvGrpSpPr>
          <p:cNvPr id="1139731" name="Group 19"/>
          <p:cNvGrpSpPr/>
          <p:nvPr/>
        </p:nvGrpSpPr>
        <p:grpSpPr bwMode="auto">
          <a:xfrm>
            <a:off x="-11154" y="0"/>
            <a:ext cx="446088" cy="6858000"/>
            <a:chOff x="0" y="0"/>
            <a:chExt cx="281" cy="4320"/>
          </a:xfrm>
        </p:grpSpPr>
        <p:sp>
          <p:nvSpPr>
            <p:cNvPr id="1139732" name="Text Box 2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39733" name="Text Box 2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grpSp>
        <p:nvGrpSpPr>
          <p:cNvPr id="1139715" name="Group 3"/>
          <p:cNvGrpSpPr/>
          <p:nvPr/>
        </p:nvGrpSpPr>
        <p:grpSpPr bwMode="auto">
          <a:xfrm>
            <a:off x="6223128" y="1825633"/>
            <a:ext cx="4325938" cy="860425"/>
            <a:chOff x="3067" y="1129"/>
            <a:chExt cx="2725" cy="542"/>
          </a:xfrm>
          <a:solidFill>
            <a:schemeClr val="bg1"/>
          </a:solidFill>
          <a:effectLst>
            <a:outerShdw blurRad="50800" dist="106680" dir="2700000" algn="tl" rotWithShape="0">
              <a:prstClr val="black">
                <a:alpha val="43000"/>
              </a:prstClr>
            </a:outerShdw>
          </a:effectLst>
        </p:grpSpPr>
        <p:sp>
          <p:nvSpPr>
            <p:cNvPr id="1139716" name="Text Box 4" descr="信纸"/>
            <p:cNvSpPr txBox="1">
              <a:spLocks noChangeArrowheads="1"/>
            </p:cNvSpPr>
            <p:nvPr/>
          </p:nvSpPr>
          <p:spPr bwMode="auto">
            <a:xfrm>
              <a:off x="3067" y="1129"/>
              <a:ext cx="2725" cy="542"/>
            </a:xfrm>
            <a:prstGeom prst="rect">
              <a:avLst/>
            </a:prstGeom>
            <a:grpFill/>
            <a:ln w="38100">
              <a:solidFill>
                <a:srgbClr val="008000"/>
              </a:solidFill>
              <a:miter lim="800000"/>
              <a:headEnd type="none" w="lg" len="lg"/>
            </a:ln>
            <a:effectLst>
              <a:outerShdw dist="107763" dir="2700000" algn="ctr" rotWithShape="0">
                <a:schemeClr val="bg2">
                  <a:alpha val="50000"/>
                </a:schemeClr>
              </a:outerShdw>
            </a:effectLst>
            <a:scene3d>
              <a:camera prst="orthographicFront"/>
              <a:lightRig rig="threePt" dir="t"/>
            </a:scene3d>
            <a:sp3d>
              <a:bevelT w="114300" prst="hardEdge"/>
            </a:sp3d>
          </p:spPr>
          <p:txBody>
            <a:bodyPr wrap="square" lIns="90000" tIns="46800" rIns="90000" bIns="46800" anchor="ctr">
              <a:spAutoFit/>
            </a:bodyPr>
            <a:lstStyle/>
            <a:p>
              <a:pPr>
                <a:lnSpc>
                  <a:spcPct val="100000"/>
                </a:lnSpc>
                <a:spcBef>
                  <a:spcPct val="0"/>
                </a:spcBef>
              </a:pPr>
              <a:r>
                <a:rPr lang="zh-CN" altLang="en-US"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zh-CN" altLang="en-US" dirty="0">
                  <a:effectLst>
                    <a:outerShdw blurRad="38100" dist="38100" dir="2700000" algn="tl">
                      <a:srgbClr val="FFFFFF"/>
                    </a:outerShdw>
                  </a:effectLst>
                  <a:ea typeface="宋体" panose="02010600030101010101" pitchFamily="2" charset="-122"/>
                </a:rPr>
                <a:t>          </a:t>
              </a:r>
              <a:r>
                <a:rPr lang="en-US" altLang="zh-CN" dirty="0">
                  <a:effectLst>
                    <a:outerShdw blurRad="38100" dist="38100" dir="2700000" algn="tl">
                      <a:srgbClr val="FFFFFF"/>
                    </a:outerShdw>
                  </a:effectLst>
                  <a:ea typeface="宋体" panose="02010600030101010101" pitchFamily="2" charset="-122"/>
                </a:rPr>
                <a:t>int   *p = </a:t>
              </a:r>
              <a:r>
                <a:rPr lang="en-US" altLang="zh-CN" dirty="0">
                  <a:solidFill>
                    <a:schemeClr val="accent2"/>
                  </a:solidFill>
                  <a:effectLst>
                    <a:outerShdw blurRad="38100" dist="38100" dir="2700000" algn="tl">
                      <a:srgbClr val="000000"/>
                    </a:outerShdw>
                  </a:effectLst>
                  <a:ea typeface="宋体" panose="02010600030101010101" pitchFamily="2" charset="-122"/>
                </a:rPr>
                <a:t>&amp;</a:t>
              </a:r>
              <a:r>
                <a:rPr lang="en-US" altLang="zh-CN" dirty="0" err="1">
                  <a:solidFill>
                    <a:schemeClr val="accent2"/>
                  </a:solidFill>
                  <a:effectLst>
                    <a:outerShdw blurRad="38100" dist="38100" dir="2700000" algn="tl">
                      <a:srgbClr val="000000"/>
                    </a:outerShdw>
                  </a:effectLst>
                  <a:ea typeface="宋体" panose="02010600030101010101" pitchFamily="2" charset="-122"/>
                </a:rPr>
                <a:t>i</a:t>
              </a:r>
              <a:r>
                <a:rPr lang="en-US" altLang="zh-CN" dirty="0">
                  <a:effectLst>
                    <a:outerShdw blurRad="38100" dist="38100" dir="2700000" algn="tl">
                      <a:srgbClr val="FFFFFF"/>
                    </a:outerShdw>
                  </a:effectLst>
                  <a:ea typeface="宋体" panose="02010600030101010101" pitchFamily="2" charset="-122"/>
                </a:rPr>
                <a:t>;</a:t>
              </a:r>
              <a:endParaRPr lang="en-US" altLang="zh-CN" dirty="0">
                <a:effectLst>
                  <a:outerShdw blurRad="38100" dist="38100" dir="2700000" algn="tl">
                    <a:srgbClr val="FFFFFF"/>
                  </a:outerShdw>
                </a:effectLst>
                <a:ea typeface="宋体" panose="02010600030101010101" pitchFamily="2" charset="-122"/>
              </a:endParaRPr>
            </a:p>
            <a:p>
              <a:pPr>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r>
                <a:rPr lang="en-US" altLang="zh-CN" dirty="0">
                  <a:effectLst>
                    <a:outerShdw blurRad="38100" dist="38100" dir="2700000" algn="tl">
                      <a:srgbClr val="FFFFFF"/>
                    </a:outerShdw>
                  </a:effectLst>
                  <a:ea typeface="隶书" panose="02010509060101010101" pitchFamily="49" charset="-122"/>
                </a:rPr>
                <a:t>int</a:t>
              </a: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i</a:t>
              </a:r>
              <a:r>
                <a:rPr lang="en-US" altLang="zh-CN" dirty="0">
                  <a:effectLst>
                    <a:outerShdw blurRad="38100" dist="38100" dir="2700000" algn="tl">
                      <a:srgbClr val="FFFFFF"/>
                    </a:outerShdw>
                  </a:effectLst>
                  <a:ea typeface="宋体" panose="02010600030101010101" pitchFamily="2" charset="-122"/>
                </a:rPr>
                <a:t>;</a:t>
              </a:r>
              <a:endParaRPr lang="en-US" altLang="zh-CN" dirty="0">
                <a:effectLst>
                  <a:outerShdw blurRad="38100" dist="38100" dir="2700000" algn="tl">
                    <a:srgbClr val="FFFFFF"/>
                  </a:outerShdw>
                </a:effectLst>
                <a:ea typeface="宋体" panose="02010600030101010101" pitchFamily="2" charset="-122"/>
              </a:endParaRPr>
            </a:p>
          </p:txBody>
        </p:sp>
        <p:sp>
          <p:nvSpPr>
            <p:cNvPr id="1139717" name="Line 5"/>
            <p:cNvSpPr>
              <a:spLocks noChangeShapeType="1"/>
            </p:cNvSpPr>
            <p:nvPr/>
          </p:nvSpPr>
          <p:spPr bwMode="auto">
            <a:xfrm flipH="1">
              <a:off x="5362" y="1388"/>
              <a:ext cx="192" cy="204"/>
            </a:xfrm>
            <a:prstGeom prst="line">
              <a:avLst/>
            </a:prstGeom>
            <a:grpFill/>
            <a:ln w="38100">
              <a:solidFill>
                <a:srgbClr val="CC0000"/>
              </a:solidFill>
              <a:round/>
              <a:headEnd type="none" w="lg" len="lg"/>
            </a:ln>
            <a:effectLst/>
            <a:scene3d>
              <a:camera prst="orthographicFront"/>
              <a:lightRig rig="threePt" dir="t"/>
            </a:scene3d>
            <a:sp3d>
              <a:bevelT w="114300" prst="hardEdge"/>
            </a:sp3d>
          </p:spPr>
          <p:txBody>
            <a:bodyPr wrap="none" lIns="90000" tIns="46800" rIns="90000" bIns="46800" anchor="ctr">
              <a:spAutoFit/>
            </a:bodyPr>
            <a:lstStyle/>
            <a:p>
              <a:endParaRPr lang="zh-CN" altLang="en-US"/>
            </a:p>
          </p:txBody>
        </p:sp>
        <p:sp>
          <p:nvSpPr>
            <p:cNvPr id="1139718" name="Line 6"/>
            <p:cNvSpPr>
              <a:spLocks noChangeShapeType="1"/>
            </p:cNvSpPr>
            <p:nvPr/>
          </p:nvSpPr>
          <p:spPr bwMode="auto">
            <a:xfrm>
              <a:off x="5386" y="1412"/>
              <a:ext cx="168" cy="168"/>
            </a:xfrm>
            <a:prstGeom prst="line">
              <a:avLst/>
            </a:prstGeom>
            <a:grpFill/>
            <a:ln w="38100">
              <a:solidFill>
                <a:srgbClr val="CC0000"/>
              </a:solidFill>
              <a:round/>
              <a:headEnd type="none" w="lg" len="lg"/>
            </a:ln>
            <a:effectLst/>
            <a:scene3d>
              <a:camera prst="orthographicFront"/>
              <a:lightRig rig="threePt" dir="t"/>
            </a:scene3d>
            <a:sp3d>
              <a:bevelT w="114300" prst="hardEdge"/>
            </a:sp3d>
          </p:spPr>
          <p:txBody>
            <a:bodyPr wrap="none" lIns="90000" tIns="46800" rIns="90000" bIns="46800" anchor="ctr">
              <a:spAutoFit/>
            </a:bodyPr>
            <a:lstStyle/>
            <a:p>
              <a:endParaRPr lang="zh-CN" altLang="en-US"/>
            </a:p>
          </p:txBody>
        </p:sp>
      </p:grpSp>
      <p:sp>
        <p:nvSpPr>
          <p:cNvPr id="1139714" name="Text Box 2" descr="信纸"/>
          <p:cNvSpPr txBox="1">
            <a:spLocks noChangeArrowheads="1"/>
          </p:cNvSpPr>
          <p:nvPr/>
        </p:nvSpPr>
        <p:spPr bwMode="auto">
          <a:xfrm>
            <a:off x="1487486" y="1804989"/>
            <a:ext cx="4608513" cy="860425"/>
          </a:xfrm>
          <a:prstGeom prst="rect">
            <a:avLst/>
          </a:prstGeom>
          <a:solidFill>
            <a:schemeClr val="bg1"/>
          </a:solidFill>
          <a:ln w="38100">
            <a:solidFill>
              <a:srgbClr val="008000"/>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pPr>
              <a:lnSpc>
                <a:spcPct val="100000"/>
              </a:lnSpc>
              <a:spcBef>
                <a:spcPct val="0"/>
              </a:spcBef>
            </a:pPr>
            <a:r>
              <a:rPr lang="zh-CN" altLang="en-US">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zh-CN" altLang="en-US">
                <a:effectLst>
                  <a:outerShdw blurRad="38100" dist="38100" dir="2700000" algn="tl">
                    <a:srgbClr val="FFFFFF"/>
                  </a:outerShdw>
                </a:effectLst>
                <a:latin typeface="隶书" panose="02010509060101010101" pitchFamily="49" charset="-122"/>
                <a:ea typeface="隶书" panose="02010509060101010101" pitchFamily="49" charset="-122"/>
              </a:rPr>
              <a:t>   </a:t>
            </a:r>
            <a:r>
              <a:rPr lang="en-US" altLang="zh-CN">
                <a:effectLst>
                  <a:outerShdw blurRad="38100" dist="38100" dir="2700000" algn="tl">
                    <a:srgbClr val="FFFFFF"/>
                  </a:outerShdw>
                </a:effectLst>
                <a:ea typeface="隶书" panose="02010509060101010101" pitchFamily="49" charset="-122"/>
              </a:rPr>
              <a:t>int</a:t>
            </a:r>
            <a:r>
              <a:rPr lang="en-US" altLang="zh-CN">
                <a:effectLst>
                  <a:outerShdw blurRad="38100" dist="38100" dir="2700000" algn="tl">
                    <a:srgbClr val="FFFFFF"/>
                  </a:outerShdw>
                </a:effectLst>
                <a:ea typeface="宋体" panose="02010600030101010101" pitchFamily="2" charset="-122"/>
              </a:rPr>
              <a:t> i;</a:t>
            </a:r>
            <a:endParaRPr lang="en-US" altLang="zh-CN">
              <a:effectLst>
                <a:outerShdw blurRad="38100" dist="38100" dir="2700000" algn="tl">
                  <a:srgbClr val="FFFFFF"/>
                </a:outerShdw>
              </a:effectLst>
              <a:ea typeface="宋体" panose="02010600030101010101" pitchFamily="2" charset="-122"/>
            </a:endParaRPr>
          </a:p>
          <a:p>
            <a:pPr>
              <a:lnSpc>
                <a:spcPct val="100000"/>
              </a:lnSpc>
              <a:spcBef>
                <a:spcPct val="0"/>
              </a:spcBef>
            </a:pPr>
            <a:r>
              <a:rPr lang="en-US" altLang="zh-CN">
                <a:effectLst>
                  <a:outerShdw blurRad="38100" dist="38100" dir="2700000" algn="tl">
                    <a:srgbClr val="FFFFFF"/>
                  </a:outerShdw>
                </a:effectLst>
                <a:ea typeface="宋体" panose="02010600030101010101" pitchFamily="2" charset="-122"/>
              </a:rPr>
              <a:t>          int   *p = </a:t>
            </a:r>
            <a:r>
              <a:rPr lang="en-US" altLang="zh-CN">
                <a:solidFill>
                  <a:schemeClr val="accent2"/>
                </a:solidFill>
                <a:effectLst>
                  <a:outerShdw blurRad="38100" dist="38100" dir="2700000" algn="tl">
                    <a:srgbClr val="000000"/>
                  </a:outerShdw>
                </a:effectLst>
                <a:ea typeface="宋体" panose="02010600030101010101" pitchFamily="2" charset="-122"/>
              </a:rPr>
              <a:t>&amp;i</a:t>
            </a:r>
            <a:r>
              <a:rPr lang="en-US" altLang="zh-CN">
                <a:effectLst>
                  <a:outerShdw blurRad="38100" dist="38100" dir="2700000" algn="tl">
                    <a:srgbClr val="FFFFFF"/>
                  </a:outerShdw>
                </a:effectLst>
                <a:ea typeface="宋体" panose="02010600030101010101" pitchFamily="2" charset="-122"/>
              </a:rPr>
              <a:t>;</a:t>
            </a:r>
            <a:endParaRPr lang="en-US" altLang="zh-CN">
              <a:effectLst>
                <a:outerShdw blurRad="38100" dist="38100" dir="2700000" algn="tl">
                  <a:srgbClr val="FFFFFF"/>
                </a:outerShdw>
              </a:effectLst>
              <a:ea typeface="宋体" panose="02010600030101010101" pitchFamily="2" charset="-122"/>
            </a:endParaRPr>
          </a:p>
        </p:txBody>
      </p:sp>
      <p:sp>
        <p:nvSpPr>
          <p:cNvPr id="1139728" name="AutoShape 16"/>
          <p:cNvSpPr>
            <a:spLocks noChangeArrowheads="1"/>
          </p:cNvSpPr>
          <p:nvPr/>
        </p:nvSpPr>
        <p:spPr bwMode="auto">
          <a:xfrm>
            <a:off x="4897102" y="2822583"/>
            <a:ext cx="2254250" cy="730250"/>
          </a:xfrm>
          <a:prstGeom prst="wedgeRectCallout">
            <a:avLst>
              <a:gd name="adj1" fmla="val -83639"/>
              <a:gd name="adj2" fmla="val -97850"/>
            </a:avLst>
          </a:prstGeom>
          <a:gradFill rotWithShape="1">
            <a:gsLst>
              <a:gs pos="0">
                <a:srgbClr val="00FFFF"/>
              </a:gs>
              <a:gs pos="100000">
                <a:schemeClr val="bg1"/>
              </a:gs>
            </a:gsLst>
            <a:lin ang="5400000" scaled="1"/>
          </a:gradFill>
          <a:ln w="28575">
            <a:solidFill>
              <a:srgbClr val="339966"/>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a:lnSpc>
                <a:spcPct val="100000"/>
              </a:lnSpc>
              <a:spcBef>
                <a:spcPct val="0"/>
              </a:spcBef>
            </a:pPr>
            <a:r>
              <a:rPr lang="zh-CN" altLang="en-US" sz="2000">
                <a:solidFill>
                  <a:srgbClr val="CC0000"/>
                </a:solidFill>
                <a:effectLst>
                  <a:outerShdw blurRad="38100" dist="38100" dir="2700000" algn="tl">
                    <a:srgbClr val="000000"/>
                  </a:outerShdw>
                </a:effectLst>
                <a:ea typeface="隶书" panose="02010509060101010101" pitchFamily="49" charset="-122"/>
              </a:rPr>
              <a:t>变量必须</a:t>
            </a:r>
            <a:r>
              <a:rPr lang="zh-CN" altLang="en-US" sz="2000">
                <a:solidFill>
                  <a:schemeClr val="accent2"/>
                </a:solidFill>
                <a:effectLst>
                  <a:outerShdw blurRad="38100" dist="38100" dir="2700000" algn="tl">
                    <a:srgbClr val="000000"/>
                  </a:outerShdw>
                </a:effectLst>
                <a:ea typeface="隶书" panose="02010509060101010101" pitchFamily="49" charset="-122"/>
              </a:rPr>
              <a:t>已说明过</a:t>
            </a:r>
            <a:endParaRPr lang="zh-CN" altLang="en-US" sz="2000">
              <a:solidFill>
                <a:schemeClr val="accent2"/>
              </a:solidFill>
              <a:effectLst>
                <a:outerShdw blurRad="38100" dist="38100" dir="2700000" algn="tl">
                  <a:srgbClr val="000000"/>
                </a:outerShdw>
              </a:effectLst>
              <a:ea typeface="隶书" panose="02010509060101010101" pitchFamily="49" charset="-122"/>
            </a:endParaRPr>
          </a:p>
          <a:p>
            <a:pPr>
              <a:lnSpc>
                <a:spcPct val="100000"/>
              </a:lnSpc>
              <a:spcBef>
                <a:spcPct val="0"/>
              </a:spcBef>
            </a:pPr>
            <a:r>
              <a:rPr lang="zh-CN" altLang="en-US" sz="2000">
                <a:solidFill>
                  <a:schemeClr val="accent2"/>
                </a:solidFill>
                <a:effectLst>
                  <a:outerShdw blurRad="38100" dist="38100" dir="2700000" algn="tl">
                    <a:srgbClr val="000000"/>
                  </a:outerShdw>
                </a:effectLst>
                <a:ea typeface="隶书" panose="02010509060101010101" pitchFamily="49" charset="-122"/>
              </a:rPr>
              <a:t>类型</a:t>
            </a:r>
            <a:r>
              <a:rPr lang="zh-CN" altLang="en-US" sz="2000">
                <a:solidFill>
                  <a:srgbClr val="CC0000"/>
                </a:solidFill>
                <a:effectLst>
                  <a:outerShdw blurRad="38100" dist="38100" dir="2700000" algn="tl">
                    <a:srgbClr val="000000"/>
                  </a:outerShdw>
                </a:effectLst>
                <a:ea typeface="隶书" panose="02010509060101010101" pitchFamily="49" charset="-122"/>
              </a:rPr>
              <a:t>应一致</a:t>
            </a:r>
            <a:endParaRPr lang="zh-CN" altLang="en-US" sz="2000">
              <a:solidFill>
                <a:srgbClr val="CC0000"/>
              </a:solidFill>
              <a:effectLst>
                <a:outerShdw blurRad="38100" dist="38100" dir="2700000" algn="tl">
                  <a:srgbClr val="000000"/>
                </a:outerShdw>
              </a:effectLst>
              <a:ea typeface="宋体" panose="02010600030101010101" pitchFamily="2" charset="-122"/>
            </a:endParaRPr>
          </a:p>
        </p:txBody>
      </p:sp>
    </p:spTree>
  </p:cSld>
  <p:clrMapOvr>
    <a:masterClrMapping/>
  </p:clrMapOvr>
  <p:transition>
    <p:random/>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39724"/>
                                        </p:tgtEl>
                                        <p:attrNameLst>
                                          <p:attrName>style.visibility</p:attrName>
                                        </p:attrNameLst>
                                      </p:cBhvr>
                                      <p:to>
                                        <p:strVal val="visible"/>
                                      </p:to>
                                    </p:set>
                                    <p:anim calcmode="lin" valueType="num">
                                      <p:cBhvr additive="base">
                                        <p:cTn id="7" dur="500" fill="hold"/>
                                        <p:tgtEl>
                                          <p:spTgt spid="1139724"/>
                                        </p:tgtEl>
                                        <p:attrNameLst>
                                          <p:attrName>ppt_x</p:attrName>
                                        </p:attrNameLst>
                                      </p:cBhvr>
                                      <p:tavLst>
                                        <p:tav tm="0">
                                          <p:val>
                                            <p:strVal val="0-#ppt_w/2"/>
                                          </p:val>
                                        </p:tav>
                                        <p:tav tm="100000">
                                          <p:val>
                                            <p:strVal val="#ppt_x"/>
                                          </p:val>
                                        </p:tav>
                                      </p:tavLst>
                                    </p:anim>
                                    <p:anim calcmode="lin" valueType="num">
                                      <p:cBhvr additive="base">
                                        <p:cTn id="8" dur="500" fill="hold"/>
                                        <p:tgtEl>
                                          <p:spTgt spid="113972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39725"/>
                                        </p:tgtEl>
                                        <p:attrNameLst>
                                          <p:attrName>style.visibility</p:attrName>
                                        </p:attrNameLst>
                                      </p:cBhvr>
                                      <p:to>
                                        <p:strVal val="visible"/>
                                      </p:to>
                                    </p:set>
                                    <p:anim calcmode="lin" valueType="num">
                                      <p:cBhvr additive="base">
                                        <p:cTn id="13" dur="500" fill="hold"/>
                                        <p:tgtEl>
                                          <p:spTgt spid="1139725"/>
                                        </p:tgtEl>
                                        <p:attrNameLst>
                                          <p:attrName>ppt_x</p:attrName>
                                        </p:attrNameLst>
                                      </p:cBhvr>
                                      <p:tavLst>
                                        <p:tav tm="0">
                                          <p:val>
                                            <p:strVal val="0-#ppt_w/2"/>
                                          </p:val>
                                        </p:tav>
                                        <p:tav tm="100000">
                                          <p:val>
                                            <p:strVal val="#ppt_x"/>
                                          </p:val>
                                        </p:tav>
                                      </p:tavLst>
                                    </p:anim>
                                    <p:anim calcmode="lin" valueType="num">
                                      <p:cBhvr additive="base">
                                        <p:cTn id="14" dur="500" fill="hold"/>
                                        <p:tgtEl>
                                          <p:spTgt spid="113972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1139726"/>
                                        </p:tgtEl>
                                        <p:attrNameLst>
                                          <p:attrName>style.visibility</p:attrName>
                                        </p:attrNameLst>
                                      </p:cBhvr>
                                      <p:to>
                                        <p:strVal val="visible"/>
                                      </p:to>
                                    </p:set>
                                    <p:animEffect transition="in" filter="box(out)">
                                      <p:cBhvr>
                                        <p:cTn id="19" dur="500"/>
                                        <p:tgtEl>
                                          <p:spTgt spid="1139726"/>
                                        </p:tgtEl>
                                      </p:cBhvr>
                                    </p:animEffect>
                                  </p:childTnLst>
                                  <p:subTnLst>
                                    <p:audio>
                                      <p:cMediaNode>
                                        <p:cTn display="0" masterRel="sameClick">
                                          <p:stCondLst>
                                            <p:cond evt="begin" delay="0">
                                              <p:tn val="17"/>
                                            </p:cond>
                                          </p:stCondLst>
                                          <p:endCondLst>
                                            <p:cond evt="onStopAudio" delay="0">
                                              <p:tgtEl>
                                                <p:sldTgt/>
                                              </p:tgtEl>
                                            </p:cond>
                                          </p:endCondLst>
                                        </p:cTn>
                                        <p:tgtEl>
                                          <p:sndTgt r:embed="rId1" name="camera.wav"/>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1139727"/>
                                        </p:tgtEl>
                                        <p:attrNameLst>
                                          <p:attrName>style.visibility</p:attrName>
                                        </p:attrNameLst>
                                      </p:cBhvr>
                                      <p:to>
                                        <p:strVal val="visible"/>
                                      </p:to>
                                    </p:set>
                                    <p:animEffect transition="in" filter="box(out)">
                                      <p:cBhvr>
                                        <p:cTn id="24" dur="500"/>
                                        <p:tgtEl>
                                          <p:spTgt spid="1139727"/>
                                        </p:tgtEl>
                                      </p:cBhvr>
                                    </p:animEffect>
                                  </p:childTnLst>
                                  <p:subTnLst>
                                    <p:set>
                                      <p:cBhvr override="childStyle">
                                        <p:cTn dur="1" fill="hold" display="0" masterRel="nextClick" afterEffect="1"/>
                                        <p:tgtEl>
                                          <p:spTgt spid="1139727"/>
                                        </p:tgtEl>
                                        <p:attrNameLst>
                                          <p:attrName>style.visibility</p:attrName>
                                        </p:attrNameLst>
                                      </p:cBhvr>
                                      <p:to>
                                        <p:strVal val="hidden"/>
                                      </p:to>
                                    </p:set>
                                    <p:audio>
                                      <p:cMediaNode>
                                        <p:cTn display="0" masterRel="sameClick">
                                          <p:stCondLst>
                                            <p:cond evt="begin" delay="0">
                                              <p:tn val="22"/>
                                            </p:cond>
                                          </p:stCondLst>
                                          <p:endCondLst>
                                            <p:cond evt="onStopAudio" delay="0">
                                              <p:tgtEl>
                                                <p:sldTgt/>
                                              </p:tgtEl>
                                            </p:cond>
                                          </p:endCondLst>
                                        </p:cTn>
                                        <p:tgtEl>
                                          <p:sndTgt r:embed="rId1" name="CAMERA.WAV"/>
                                        </p:tgtEl>
                                      </p:cMediaNode>
                                    </p:audio>
                                  </p:sub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1139714"/>
                                        </p:tgtEl>
                                        <p:attrNameLst>
                                          <p:attrName>style.visibility</p:attrName>
                                        </p:attrNameLst>
                                      </p:cBhvr>
                                      <p:to>
                                        <p:strVal val="visible"/>
                                      </p:to>
                                    </p:set>
                                    <p:animEffect transition="in" filter="box(out)">
                                      <p:cBhvr>
                                        <p:cTn id="29" dur="500"/>
                                        <p:tgtEl>
                                          <p:spTgt spid="1139714"/>
                                        </p:tgtEl>
                                      </p:cBhvr>
                                    </p:animEffect>
                                  </p:childTnLst>
                                  <p:subTnLst>
                                    <p:audio>
                                      <p:cMediaNode>
                                        <p:cTn display="0" masterRel="sameClick">
                                          <p:stCondLst>
                                            <p:cond evt="begin" delay="0">
                                              <p:tn val="27"/>
                                            </p:cond>
                                          </p:stCondLst>
                                          <p:endCondLst>
                                            <p:cond evt="onStopAudio" delay="0">
                                              <p:tgtEl>
                                                <p:sldTgt/>
                                              </p:tgtEl>
                                            </p:cond>
                                          </p:endCondLst>
                                        </p:cTn>
                                        <p:tgtEl>
                                          <p:sndTgt r:embed="rId1" name="CAMERA.WAV"/>
                                        </p:tgtEl>
                                      </p:cMediaNode>
                                    </p:audio>
                                  </p:subTnLst>
                                </p:cTn>
                              </p:par>
                            </p:childTnLst>
                          </p:cTn>
                        </p:par>
                        <p:par>
                          <p:cTn id="30" fill="hold">
                            <p:stCondLst>
                              <p:cond delay="500"/>
                            </p:stCondLst>
                            <p:childTnLst>
                              <p:par>
                                <p:cTn id="31" presetID="4" presetClass="entr" presetSubtype="32" fill="hold" grpId="0" nodeType="afterEffect">
                                  <p:stCondLst>
                                    <p:cond delay="0"/>
                                  </p:stCondLst>
                                  <p:childTnLst>
                                    <p:set>
                                      <p:cBhvr>
                                        <p:cTn id="32" dur="1" fill="hold">
                                          <p:stCondLst>
                                            <p:cond delay="0"/>
                                          </p:stCondLst>
                                        </p:cTn>
                                        <p:tgtEl>
                                          <p:spTgt spid="1139728"/>
                                        </p:tgtEl>
                                        <p:attrNameLst>
                                          <p:attrName>style.visibility</p:attrName>
                                        </p:attrNameLst>
                                      </p:cBhvr>
                                      <p:to>
                                        <p:strVal val="visible"/>
                                      </p:to>
                                    </p:set>
                                    <p:animEffect transition="in" filter="box(out)">
                                      <p:cBhvr>
                                        <p:cTn id="33" dur="500"/>
                                        <p:tgtEl>
                                          <p:spTgt spid="1139728"/>
                                        </p:tgtEl>
                                      </p:cBhvr>
                                    </p:animEffect>
                                  </p:childTnLst>
                                  <p:subTnLst>
                                    <p:set>
                                      <p:cBhvr override="childStyle">
                                        <p:cTn dur="1" fill="hold" display="0" masterRel="nextClick" afterEffect="1"/>
                                        <p:tgtEl>
                                          <p:spTgt spid="1139728"/>
                                        </p:tgtEl>
                                        <p:attrNameLst>
                                          <p:attrName>style.visibility</p:attrName>
                                        </p:attrNameLst>
                                      </p:cBhvr>
                                      <p:to>
                                        <p:strVal val="hidden"/>
                                      </p:to>
                                    </p:set>
                                    <p:audio>
                                      <p:cMediaNode>
                                        <p:cTn display="0" masterRel="sameClick">
                                          <p:stCondLst>
                                            <p:cond evt="begin" delay="0">
                                              <p:tn val="31"/>
                                            </p:cond>
                                          </p:stCondLst>
                                          <p:endCondLst>
                                            <p:cond evt="onStopAudio" delay="0">
                                              <p:tgtEl>
                                                <p:sldTgt/>
                                              </p:tgtEl>
                                            </p:cond>
                                          </p:endCondLst>
                                        </p:cTn>
                                        <p:tgtEl>
                                          <p:sndTgt r:embed="rId1" name="CAMERA.WAV"/>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32" fill="hold" nodeType="clickEffect">
                                  <p:stCondLst>
                                    <p:cond delay="0"/>
                                  </p:stCondLst>
                                  <p:childTnLst>
                                    <p:set>
                                      <p:cBhvr>
                                        <p:cTn id="37" dur="1" fill="hold">
                                          <p:stCondLst>
                                            <p:cond delay="0"/>
                                          </p:stCondLst>
                                        </p:cTn>
                                        <p:tgtEl>
                                          <p:spTgt spid="1139715"/>
                                        </p:tgtEl>
                                        <p:attrNameLst>
                                          <p:attrName>style.visibility</p:attrName>
                                        </p:attrNameLst>
                                      </p:cBhvr>
                                      <p:to>
                                        <p:strVal val="visible"/>
                                      </p:to>
                                    </p:set>
                                    <p:animEffect transition="in" filter="box(out)">
                                      <p:cBhvr>
                                        <p:cTn id="38" dur="500"/>
                                        <p:tgtEl>
                                          <p:spTgt spid="1139715"/>
                                        </p:tgtEl>
                                      </p:cBhvr>
                                    </p:animEffect>
                                  </p:childTnLst>
                                  <p:subTnLst>
                                    <p:audio>
                                      <p:cMediaNode>
                                        <p:cTn display="0" masterRel="sameClick">
                                          <p:stCondLst>
                                            <p:cond evt="begin" delay="0">
                                              <p:tn val="36"/>
                                            </p:cond>
                                          </p:stCondLst>
                                          <p:endCondLst>
                                            <p:cond evt="onStopAudio" delay="0">
                                              <p:tgtEl>
                                                <p:sldTgt/>
                                              </p:tgtEl>
                                            </p:cond>
                                          </p:endCondLst>
                                        </p:cTn>
                                        <p:tgtEl>
                                          <p:sndTgt r:embed="rId1" name="CAMERA.WAV"/>
                                        </p:tgtEl>
                                      </p:cMediaNode>
                                    </p:audio>
                                  </p:sub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1139729"/>
                                        </p:tgtEl>
                                        <p:attrNameLst>
                                          <p:attrName>style.visibility</p:attrName>
                                        </p:attrNameLst>
                                      </p:cBhvr>
                                      <p:to>
                                        <p:strVal val="visible"/>
                                      </p:to>
                                    </p:set>
                                    <p:animEffect transition="in" filter="box(out)">
                                      <p:cBhvr>
                                        <p:cTn id="43" dur="500"/>
                                        <p:tgtEl>
                                          <p:spTgt spid="1139729"/>
                                        </p:tgtEl>
                                      </p:cBhvr>
                                    </p:animEffect>
                                  </p:childTnLst>
                                  <p:subTnLst>
                                    <p:audio>
                                      <p:cMediaNode>
                                        <p:cTn display="0" masterRel="sameClick">
                                          <p:stCondLst>
                                            <p:cond evt="begin" delay="0">
                                              <p:tn val="41"/>
                                            </p:cond>
                                          </p:stCondLst>
                                          <p:endCondLst>
                                            <p:cond evt="onStopAudio" delay="0">
                                              <p:tgtEl>
                                                <p:sldTgt/>
                                              </p:tgtEl>
                                            </p:cond>
                                          </p:endCondLst>
                                        </p:cTn>
                                        <p:tgtEl>
                                          <p:sndTgt r:embed="rId1" name="CAMERA.WAV"/>
                                        </p:tgtEl>
                                      </p:cMediaNode>
                                    </p:audio>
                                  </p:subTnLst>
                                </p:cTn>
                              </p:par>
                            </p:childTnLst>
                          </p:cTn>
                        </p:par>
                        <p:par>
                          <p:cTn id="44" fill="hold">
                            <p:stCondLst>
                              <p:cond delay="500"/>
                            </p:stCondLst>
                            <p:childTnLst>
                              <p:par>
                                <p:cTn id="45" presetID="4" presetClass="entr" presetSubtype="32" fill="hold" grpId="0" nodeType="afterEffect">
                                  <p:stCondLst>
                                    <p:cond delay="0"/>
                                  </p:stCondLst>
                                  <p:childTnLst>
                                    <p:set>
                                      <p:cBhvr>
                                        <p:cTn id="46" dur="1" fill="hold">
                                          <p:stCondLst>
                                            <p:cond delay="0"/>
                                          </p:stCondLst>
                                        </p:cTn>
                                        <p:tgtEl>
                                          <p:spTgt spid="1139730"/>
                                        </p:tgtEl>
                                        <p:attrNameLst>
                                          <p:attrName>style.visibility</p:attrName>
                                        </p:attrNameLst>
                                      </p:cBhvr>
                                      <p:to>
                                        <p:strVal val="visible"/>
                                      </p:to>
                                    </p:set>
                                    <p:animEffect transition="in" filter="box(out)">
                                      <p:cBhvr>
                                        <p:cTn id="47" dur="500"/>
                                        <p:tgtEl>
                                          <p:spTgt spid="1139730"/>
                                        </p:tgtEl>
                                      </p:cBhvr>
                                    </p:animEffect>
                                  </p:childTnLst>
                                  <p:subTnLst>
                                    <p:set>
                                      <p:cBhvr override="childStyle">
                                        <p:cTn dur="1" fill="hold" display="0" masterRel="nextClick" afterEffect="1"/>
                                        <p:tgtEl>
                                          <p:spTgt spid="1139730"/>
                                        </p:tgtEl>
                                        <p:attrNameLst>
                                          <p:attrName>style.visibility</p:attrName>
                                        </p:attrNameLst>
                                      </p:cBhvr>
                                      <p:to>
                                        <p:strVal val="hidden"/>
                                      </p:to>
                                    </p:set>
                                    <p:audio>
                                      <p:cMediaNode>
                                        <p:cTn display="0" masterRel="sameClick">
                                          <p:stCondLst>
                                            <p:cond evt="begin" delay="0">
                                              <p:tn val="45"/>
                                            </p:cond>
                                          </p:stCondLst>
                                          <p:endCondLst>
                                            <p:cond evt="onStopAudio" delay="0">
                                              <p:tgtEl>
                                                <p:sldTgt/>
                                              </p:tgtEl>
                                            </p:cond>
                                          </p:endCondLst>
                                        </p:cTn>
                                        <p:tgtEl>
                                          <p:sndTgt r:embed="rId1"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1139719"/>
                                        </p:tgtEl>
                                        <p:attrNameLst>
                                          <p:attrName>style.visibility</p:attrName>
                                        </p:attrNameLst>
                                      </p:cBhvr>
                                      <p:to>
                                        <p:strVal val="visible"/>
                                      </p:to>
                                    </p:set>
                                    <p:animEffect transition="in" filter="box(out)">
                                      <p:cBhvr>
                                        <p:cTn id="52" dur="500"/>
                                        <p:tgtEl>
                                          <p:spTgt spid="1139719"/>
                                        </p:tgtEl>
                                      </p:cBhvr>
                                    </p:animEffect>
                                  </p:childTnLst>
                                  <p:subTnLst>
                                    <p:audio>
                                      <p:cMediaNode>
                                        <p:cTn display="0" masterRel="sameClick">
                                          <p:stCondLst>
                                            <p:cond evt="begin" delay="0">
                                              <p:tn val="50"/>
                                            </p:cond>
                                          </p:stCondLst>
                                          <p:endCondLst>
                                            <p:cond evt="onStopAudio" delay="0">
                                              <p:tgtEl>
                                                <p:sldTgt/>
                                              </p:tgtEl>
                                            </p:cond>
                                          </p:endCondLst>
                                        </p:cTn>
                                        <p:tgtEl>
                                          <p:sndTgt r:embed="rId1" name="CAMERA.WAV"/>
                                        </p:tgtEl>
                                      </p:cMediaNode>
                                    </p:audio>
                                  </p:subTnLst>
                                </p:cTn>
                              </p:par>
                            </p:childTnLst>
                          </p:cTn>
                        </p:par>
                        <p:par>
                          <p:cTn id="53" fill="hold">
                            <p:stCondLst>
                              <p:cond delay="500"/>
                            </p:stCondLst>
                            <p:childTnLst>
                              <p:par>
                                <p:cTn id="54" presetID="4" presetClass="entr" presetSubtype="32" fill="hold" grpId="0" nodeType="afterEffect">
                                  <p:stCondLst>
                                    <p:cond delay="0"/>
                                  </p:stCondLst>
                                  <p:childTnLst>
                                    <p:set>
                                      <p:cBhvr>
                                        <p:cTn id="55" dur="1" fill="hold">
                                          <p:stCondLst>
                                            <p:cond delay="0"/>
                                          </p:stCondLst>
                                        </p:cTn>
                                        <p:tgtEl>
                                          <p:spTgt spid="1139720"/>
                                        </p:tgtEl>
                                        <p:attrNameLst>
                                          <p:attrName>style.visibility</p:attrName>
                                        </p:attrNameLst>
                                      </p:cBhvr>
                                      <p:to>
                                        <p:strVal val="visible"/>
                                      </p:to>
                                    </p:set>
                                    <p:animEffect transition="in" filter="box(out)">
                                      <p:cBhvr>
                                        <p:cTn id="56" dur="500"/>
                                        <p:tgtEl>
                                          <p:spTgt spid="1139720"/>
                                        </p:tgtEl>
                                      </p:cBhvr>
                                    </p:animEffect>
                                  </p:childTnLst>
                                  <p:subTnLst>
                                    <p:audio>
                                      <p:cMediaNode>
                                        <p:cTn display="0" masterRel="sameClick">
                                          <p:stCondLst>
                                            <p:cond evt="begin" delay="0">
                                              <p:tn val="54"/>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9719" grpId="0" animBg="1" autoUpdateAnimBg="0"/>
      <p:bldP spid="1139720" grpId="0" animBg="1" autoUpdateAnimBg="0"/>
      <p:bldP spid="1139724" grpId="0"/>
      <p:bldP spid="1139725" grpId="0"/>
      <p:bldP spid="1139726" grpId="0" animBg="1"/>
      <p:bldP spid="1139727" grpId="0" animBg="1" autoUpdateAnimBg="0"/>
      <p:bldP spid="1139729" grpId="0" animBg="1" autoUpdateAnimBg="0"/>
      <p:bldP spid="1139730" grpId="0" animBg="1" autoUpdateAnimBg="0"/>
      <p:bldP spid="1139714" grpId="0" animBg="1" autoUpdateAnimBg="0"/>
      <p:bldP spid="1139728" grpId="0" animBg="1"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766887" y="2869902"/>
            <a:ext cx="5545137" cy="3727450"/>
            <a:chOff x="611188" y="2962275"/>
            <a:chExt cx="5545137" cy="3727450"/>
          </a:xfrm>
        </p:grpSpPr>
        <p:sp>
          <p:nvSpPr>
            <p:cNvPr id="1213512" name="Rectangle 72" descr="信纸"/>
            <p:cNvSpPr>
              <a:spLocks noChangeArrowheads="1"/>
            </p:cNvSpPr>
            <p:nvPr/>
          </p:nvSpPr>
          <p:spPr bwMode="auto">
            <a:xfrm>
              <a:off x="611188" y="2962275"/>
              <a:ext cx="5545137" cy="3727450"/>
            </a:xfrm>
            <a:prstGeom prst="rect">
              <a:avLst/>
            </a:prstGeom>
            <a:blipFill dpi="0" rotWithShape="1">
              <a:blip r:embed="rId1" cstate="print"/>
              <a:srcRect/>
              <a:tile tx="0" ty="0" sx="100000" sy="100000" flip="none" algn="tl"/>
            </a:blipFill>
            <a:ln w="38100" algn="ctr">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nchorCtr="0">
              <a:spAutoFit/>
            </a:bodyPr>
            <a:lstStyle/>
            <a:p>
              <a:pPr marL="342900" indent="-342900"/>
              <a:r>
                <a:rPr lang="en-US" altLang="zh-CN" sz="2000" dirty="0">
                  <a:solidFill>
                    <a:srgbClr val="CC0099"/>
                  </a:solidFill>
                  <a:effectLst>
                    <a:outerShdw blurRad="38100" dist="38100" dir="2700000" algn="tl">
                      <a:srgbClr val="000000"/>
                    </a:outerShdw>
                  </a:effectLst>
                </a:rPr>
                <a:t>char *</a:t>
              </a:r>
              <a:r>
                <a:rPr lang="en-US" altLang="zh-CN" sz="2000" dirty="0" err="1">
                  <a:solidFill>
                    <a:srgbClr val="CC0099"/>
                  </a:solidFill>
                  <a:effectLst>
                    <a:outerShdw blurRad="38100" dist="38100" dir="2700000" algn="tl">
                      <a:srgbClr val="000000"/>
                    </a:outerShdw>
                  </a:effectLst>
                </a:rPr>
                <a:t>alltrim</a:t>
              </a:r>
              <a:r>
                <a:rPr lang="en-US" altLang="zh-CN" sz="2000" dirty="0">
                  <a:solidFill>
                    <a:srgbClr val="CC0099"/>
                  </a:solidFill>
                  <a:effectLst>
                    <a:outerShdw blurRad="38100" dist="38100" dir="2700000" algn="tl">
                      <a:srgbClr val="000000"/>
                    </a:outerShdw>
                  </a:effectLst>
                </a:rPr>
                <a:t> (char *</a:t>
              </a:r>
              <a:r>
                <a:rPr lang="en-US" altLang="zh-CN" sz="2000" dirty="0" err="1">
                  <a:solidFill>
                    <a:srgbClr val="CC0099"/>
                  </a:solidFill>
                  <a:effectLst>
                    <a:outerShdw blurRad="38100" dist="38100" dir="2700000" algn="tl">
                      <a:srgbClr val="000000"/>
                    </a:outerShdw>
                  </a:effectLst>
                </a:rPr>
                <a:t>str</a:t>
              </a:r>
              <a:r>
                <a:rPr lang="en-US" altLang="zh-CN" sz="2000" dirty="0">
                  <a:solidFill>
                    <a:srgbClr val="CC0099"/>
                  </a:solidFill>
                  <a:effectLst>
                    <a:outerShdw blurRad="38100" dist="38100" dir="2700000" algn="tl">
                      <a:srgbClr val="000000"/>
                    </a:outerShdw>
                  </a:effectLst>
                </a:rPr>
                <a:t>)</a:t>
              </a:r>
              <a:endParaRPr lang="en-US" altLang="zh-CN" sz="2000" dirty="0">
                <a:solidFill>
                  <a:srgbClr val="CC0099"/>
                </a:solidFill>
                <a:effectLst>
                  <a:outerShdw blurRad="38100" dist="38100" dir="2700000" algn="tl">
                    <a:srgbClr val="000000"/>
                  </a:outerShdw>
                </a:effectLst>
              </a:endParaRPr>
            </a:p>
            <a:p>
              <a:pPr marL="342900" indent="-342900"/>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   char *p, *</a:t>
              </a:r>
              <a:r>
                <a:rPr lang="en-US" altLang="zh-CN" sz="2000" dirty="0" err="1">
                  <a:effectLst>
                    <a:outerShdw blurRad="38100" dist="38100" dir="2700000" algn="tl">
                      <a:srgbClr val="FFFFFF"/>
                    </a:outerShdw>
                  </a:effectLst>
                </a:rPr>
                <a:t>pstart</a:t>
              </a: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pend</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size;</a:t>
              </a:r>
              <a:endParaRPr lang="en-US" altLang="zh-CN" sz="2000" dirty="0">
                <a:effectLst>
                  <a:outerShdw blurRad="38100" dist="38100" dir="2700000" algn="tl">
                    <a:srgbClr val="FFFFFF"/>
                  </a:outerShdw>
                </a:effectLst>
              </a:endParaRPr>
            </a:p>
            <a:p>
              <a:pPr marL="342900" indent="-342900"/>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    //</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将</a:t>
              </a:r>
              <a:r>
                <a:rPr lang="en-US" altLang="zh-CN" sz="1800" dirty="0" err="1">
                  <a:solidFill>
                    <a:schemeClr val="accent2"/>
                  </a:solidFill>
                  <a:effectLst>
                    <a:outerShdw blurRad="38100" dist="38100" dir="2700000" algn="tl">
                      <a:srgbClr val="000000"/>
                    </a:outerShdw>
                  </a:effectLst>
                  <a:latin typeface="+mn-lt"/>
                  <a:ea typeface="楷体" panose="02010609060101010101" pitchFamily="49" charset="-122"/>
                </a:rPr>
                <a:t>pstart</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指向左边第一个非空格字符的位置</a:t>
              </a:r>
              <a:endPar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endParaRPr>
            </a:p>
            <a:p>
              <a:pPr marL="342900" indent="-342900"/>
              <a:r>
                <a:rPr lang="zh-CN" altLang="en-US"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pstart</a:t>
              </a:r>
              <a:r>
                <a:rPr lang="en-US" altLang="zh-CN" sz="2000" dirty="0">
                  <a:effectLst>
                    <a:outerShdw blurRad="38100" dist="38100" dir="2700000" algn="tl">
                      <a:srgbClr val="FFFFFF"/>
                    </a:outerShdw>
                  </a:effectLst>
                </a:rPr>
                <a:t> = </a:t>
              </a:r>
              <a:r>
                <a:rPr lang="en-US" altLang="zh-CN" sz="2000" dirty="0" err="1">
                  <a:effectLst>
                    <a:outerShdw blurRad="38100" dist="38100" dir="2700000" algn="tl">
                      <a:srgbClr val="FFFFFF"/>
                    </a:outerShdw>
                  </a:effectLst>
                </a:rPr>
                <a:t>str</a:t>
              </a:r>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    while (*</a:t>
              </a:r>
              <a:r>
                <a:rPr lang="en-US" altLang="zh-CN" sz="2000" dirty="0" err="1">
                  <a:effectLst>
                    <a:outerShdw blurRad="38100" dist="38100" dir="2700000" algn="tl">
                      <a:srgbClr val="FFFFFF"/>
                    </a:outerShdw>
                  </a:effectLst>
                </a:rPr>
                <a:t>pstart</a:t>
              </a:r>
              <a:r>
                <a:rPr lang="en-US" altLang="zh-CN" sz="2000" dirty="0">
                  <a:effectLst>
                    <a:outerShdw blurRad="38100" dist="38100" dir="2700000" algn="tl">
                      <a:srgbClr val="FFFFFF"/>
                    </a:outerShdw>
                  </a:effectLst>
                </a:rPr>
                <a:t> == ' ')</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pstart</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    </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将</a:t>
              </a:r>
              <a:r>
                <a:rPr lang="en-US" altLang="zh-CN" sz="1800" dirty="0" err="1">
                  <a:solidFill>
                    <a:schemeClr val="accent2"/>
                  </a:solidFill>
                  <a:effectLst>
                    <a:outerShdw blurRad="38100" dist="38100" dir="2700000" algn="tl">
                      <a:srgbClr val="000000"/>
                    </a:outerShdw>
                  </a:effectLst>
                  <a:latin typeface="+mn-lt"/>
                  <a:ea typeface="楷体" panose="02010609060101010101" pitchFamily="49" charset="-122"/>
                </a:rPr>
                <a:t>pend</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指向右边第一个非空格字符的位置</a:t>
              </a:r>
              <a:endPar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endParaRPr>
            </a:p>
            <a:p>
              <a:pPr marL="342900" indent="-342900"/>
              <a:r>
                <a:rPr lang="zh-CN" altLang="en-US"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pend</a:t>
              </a:r>
              <a:r>
                <a:rPr lang="en-US" altLang="zh-CN" sz="2000" dirty="0">
                  <a:effectLst>
                    <a:outerShdw blurRad="38100" dist="38100" dir="2700000" algn="tl">
                      <a:srgbClr val="FFFFFF"/>
                    </a:outerShdw>
                  </a:effectLst>
                </a:rPr>
                <a:t> = </a:t>
              </a:r>
              <a:r>
                <a:rPr lang="en-US" altLang="zh-CN" sz="2000" dirty="0" err="1">
                  <a:effectLst>
                    <a:outerShdw blurRad="38100" dist="38100" dir="2700000" algn="tl">
                      <a:srgbClr val="FFFFFF"/>
                    </a:outerShdw>
                  </a:effectLst>
                </a:rPr>
                <a:t>pstart</a:t>
              </a:r>
              <a:r>
                <a:rPr lang="en-US" altLang="zh-CN" sz="2000" dirty="0">
                  <a:effectLst>
                    <a:outerShdw blurRad="38100" dist="38100" dir="2700000" algn="tl">
                      <a:srgbClr val="FFFFFF"/>
                    </a:outerShdw>
                  </a:effectLst>
                </a:rPr>
                <a:t> + </a:t>
              </a:r>
              <a:r>
                <a:rPr lang="en-US" altLang="zh-CN" sz="2000" dirty="0" err="1">
                  <a:effectLst>
                    <a:outerShdw blurRad="38100" dist="38100" dir="2700000" algn="tl">
                      <a:srgbClr val="FFFFFF"/>
                    </a:outerShdw>
                  </a:effectLst>
                </a:rPr>
                <a:t>strlen</a:t>
              </a:r>
              <a:r>
                <a:rPr lang="en-US" altLang="zh-CN" sz="2000" dirty="0">
                  <a:effectLst>
                    <a:outerShdw blurRad="38100" dist="38100" dir="2700000" algn="tl">
                      <a:srgbClr val="FFFFFF"/>
                    </a:outerShdw>
                  </a:effectLst>
                </a:rPr>
                <a:t>(</a:t>
              </a:r>
              <a:r>
                <a:rPr lang="en-US" altLang="zh-CN" sz="2000" dirty="0" err="1">
                  <a:effectLst>
                    <a:outerShdw blurRad="38100" dist="38100" dir="2700000" algn="tl">
                      <a:srgbClr val="FFFFFF"/>
                    </a:outerShdw>
                  </a:effectLst>
                </a:rPr>
                <a:t>pstart</a:t>
              </a:r>
              <a:r>
                <a:rPr lang="en-US" altLang="zh-CN" sz="2000" dirty="0">
                  <a:effectLst>
                    <a:outerShdw blurRad="38100" dist="38100" dir="2700000" algn="tl">
                      <a:srgbClr val="FFFFFF"/>
                    </a:outerShdw>
                  </a:effectLst>
                </a:rPr>
                <a:t>) - 1;  </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    while (</a:t>
              </a:r>
              <a:r>
                <a:rPr lang="en-US" altLang="zh-CN" sz="2000" dirty="0" err="1">
                  <a:effectLst>
                    <a:outerShdw blurRad="38100" dist="38100" dir="2700000" algn="tl">
                      <a:srgbClr val="FFFFFF"/>
                    </a:outerShdw>
                  </a:effectLst>
                </a:rPr>
                <a:t>pend</a:t>
              </a:r>
              <a:r>
                <a:rPr lang="en-US" altLang="zh-CN" sz="2000" dirty="0">
                  <a:effectLst>
                    <a:outerShdw blurRad="38100" dist="38100" dir="2700000" algn="tl">
                      <a:srgbClr val="FFFFFF"/>
                    </a:outerShdw>
                  </a:effectLst>
                </a:rPr>
                <a:t> &gt; </a:t>
              </a:r>
              <a:r>
                <a:rPr lang="en-US" altLang="zh-CN" sz="2000" dirty="0" err="1">
                  <a:effectLst>
                    <a:outerShdw blurRad="38100" dist="38100" dir="2700000" algn="tl">
                      <a:srgbClr val="FFFFFF"/>
                    </a:outerShdw>
                  </a:effectLst>
                </a:rPr>
                <a:t>pstart</a:t>
              </a:r>
              <a:r>
                <a:rPr lang="en-US" altLang="zh-CN" sz="2000" dirty="0">
                  <a:effectLst>
                    <a:outerShdw blurRad="38100" dist="38100" dir="2700000" algn="tl">
                      <a:srgbClr val="FFFFFF"/>
                    </a:outerShdw>
                  </a:effectLst>
                </a:rPr>
                <a:t> &amp;&amp; *</a:t>
              </a:r>
              <a:r>
                <a:rPr lang="en-US" altLang="zh-CN" sz="2000" dirty="0" err="1">
                  <a:effectLst>
                    <a:outerShdw blurRad="38100" dist="38100" dir="2700000" algn="tl">
                      <a:srgbClr val="FFFFFF"/>
                    </a:outerShdw>
                  </a:effectLst>
                </a:rPr>
                <a:t>pend</a:t>
              </a:r>
              <a:r>
                <a:rPr lang="en-US" altLang="zh-CN" sz="2000" dirty="0">
                  <a:effectLst>
                    <a:outerShdw blurRad="38100" dist="38100" dir="2700000" algn="tl">
                      <a:srgbClr val="FFFFFF"/>
                    </a:outerShdw>
                  </a:effectLst>
                </a:rPr>
                <a:t> == ' ')</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pend</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p:txBody>
        </p:sp>
        <p:sp>
          <p:nvSpPr>
            <p:cNvPr id="12" name="TextBox 11"/>
            <p:cNvSpPr txBox="1"/>
            <p:nvPr/>
          </p:nvSpPr>
          <p:spPr>
            <a:xfrm>
              <a:off x="4139952" y="3074697"/>
              <a:ext cx="1872208" cy="486287"/>
            </a:xfrm>
            <a:prstGeom prst="rect">
              <a:avLst/>
            </a:prstGeom>
            <a:gradFill flip="none" rotWithShape="1">
              <a:gsLst>
                <a:gs pos="0">
                  <a:srgbClr val="66FFFF">
                    <a:tint val="66000"/>
                    <a:satMod val="160000"/>
                  </a:srgbClr>
                </a:gs>
                <a:gs pos="50000">
                  <a:srgbClr val="66FFFF">
                    <a:tint val="44500"/>
                    <a:satMod val="160000"/>
                  </a:srgbClr>
                </a:gs>
                <a:gs pos="100000">
                  <a:srgbClr val="66FFFF">
                    <a:tint val="23500"/>
                    <a:satMod val="160000"/>
                  </a:srgbClr>
                </a:gs>
              </a:gsLst>
              <a:lin ang="13500000" scaled="1"/>
              <a:tileRect/>
            </a:gradFill>
            <a:ln w="25400">
              <a:solidFill>
                <a:srgbClr val="CC0099"/>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hardEdge"/>
              <a:contourClr>
                <a:srgbClr val="FFFFFF"/>
              </a:contourClr>
            </a:sp3d>
          </p:spPr>
          <p:txBody>
            <a:bodyPr wrap="square" rtlCol="0">
              <a:spAutoFit/>
            </a:bodyPr>
            <a:lstStyle/>
            <a:p>
              <a:r>
                <a:rPr lang="zh-CN" altLang="en-US" sz="1600" dirty="0">
                  <a:solidFill>
                    <a:srgbClr val="FF0000"/>
                  </a:solidFill>
                  <a:latin typeface="隶书" panose="02010509060101010101" pitchFamily="49" charset="-122"/>
                  <a:ea typeface="隶书" panose="02010509060101010101" pitchFamily="49" charset="-122"/>
                </a:rPr>
                <a:t>方法一：返回动态内存分配的首地址</a:t>
              </a:r>
              <a:endParaRPr lang="zh-CN" altLang="en-US" sz="1600" dirty="0">
                <a:solidFill>
                  <a:srgbClr val="FF0000"/>
                </a:solidFill>
                <a:latin typeface="隶书" panose="02010509060101010101" pitchFamily="49" charset="-122"/>
                <a:ea typeface="隶书" panose="02010509060101010101" pitchFamily="49" charset="-122"/>
              </a:endParaRPr>
            </a:p>
          </p:txBody>
        </p:sp>
      </p:grpSp>
      <p:sp>
        <p:nvSpPr>
          <p:cNvPr id="1213445" name="Text Box 5"/>
          <p:cNvSpPr txBox="1">
            <a:spLocks noChangeArrowheads="1"/>
          </p:cNvSpPr>
          <p:nvPr/>
        </p:nvSpPr>
        <p:spPr bwMode="auto">
          <a:xfrm>
            <a:off x="455509" y="74614"/>
            <a:ext cx="8135937" cy="579437"/>
          </a:xfrm>
          <a:prstGeom prst="rect">
            <a:avLst/>
          </a:prstGeom>
          <a:noFill/>
          <a:ln w="9525">
            <a:noFill/>
            <a:miter lim="800000"/>
          </a:ln>
          <a:effectLst/>
        </p:spPr>
        <p:txBody>
          <a:bodyPr>
            <a:spAutoFit/>
          </a:bodyPr>
          <a:lstStyle/>
          <a:p>
            <a:pPr>
              <a:lnSpc>
                <a:spcPct val="100000"/>
              </a:lnSpc>
              <a:spcBef>
                <a:spcPct val="0"/>
              </a:spcBef>
              <a:buFont typeface="Wingdings" panose="05000000000000000000" pitchFamily="2" charset="2"/>
              <a:buNone/>
            </a:pPr>
            <a:r>
              <a:rPr lang="en-US" altLang="zh-CN" sz="320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9.9  </a:t>
            </a:r>
            <a:r>
              <a:rPr lang="zh-CN" altLang="en-US" sz="320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指针作为函数的返回值</a:t>
            </a:r>
            <a:r>
              <a:rPr lang="en-US" altLang="zh-CN" sz="320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____</a:t>
            </a:r>
            <a:r>
              <a:rPr lang="zh-CN" altLang="en-US" sz="320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指针函数</a:t>
            </a:r>
            <a:endParaRPr lang="zh-CN" altLang="en-US" sz="320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sp>
        <p:nvSpPr>
          <p:cNvPr id="1213446" name="Rectangle 6"/>
          <p:cNvSpPr>
            <a:spLocks noChangeArrowheads="1"/>
          </p:cNvSpPr>
          <p:nvPr/>
        </p:nvSpPr>
        <p:spPr bwMode="auto">
          <a:xfrm>
            <a:off x="593620" y="692696"/>
            <a:ext cx="11263020" cy="830997"/>
          </a:xfrm>
          <a:prstGeom prst="rect">
            <a:avLst/>
          </a:prstGeom>
          <a:noFill/>
          <a:ln w="9525" algn="ctr">
            <a:noFill/>
            <a:miter lim="800000"/>
          </a:ln>
          <a:effectLst/>
        </p:spPr>
        <p:txBody>
          <a:bodyPr wrap="square" anchor="ctr">
            <a:spAutoFit/>
          </a:bodyPr>
          <a:lstStyle/>
          <a:p>
            <a:pPr>
              <a:lnSpc>
                <a:spcPct val="100000"/>
              </a:lnSpc>
              <a:spcBef>
                <a:spcPct val="0"/>
              </a:spcBef>
            </a:pPr>
            <a:r>
              <a:rPr lang="en-US" altLang="zh-CN" dirty="0">
                <a:effectLst>
                  <a:outerShdw blurRad="38100" dist="38100" dir="2700000" algn="tl">
                    <a:srgbClr val="FFFFFF"/>
                  </a:outerShdw>
                </a:effectLst>
                <a:latin typeface="+mn-lt"/>
                <a:ea typeface="楷体" panose="02010609060101010101" pitchFamily="49" charset="-122"/>
              </a:rPr>
              <a:t>        </a:t>
            </a:r>
            <a:r>
              <a:rPr lang="zh-CN" altLang="en-US" dirty="0">
                <a:effectLst>
                  <a:outerShdw blurRad="38100" dist="38100" dir="2700000" algn="tl">
                    <a:srgbClr val="FFFFFF"/>
                  </a:outerShdw>
                </a:effectLst>
                <a:latin typeface="+mn-lt"/>
                <a:ea typeface="楷体" panose="02010609060101010101" pitchFamily="49" charset="-122"/>
              </a:rPr>
              <a:t>一个函数可以返回一个</a:t>
            </a:r>
            <a:r>
              <a:rPr lang="en-US" altLang="zh-CN" dirty="0" err="1">
                <a:effectLst>
                  <a:outerShdw blurRad="38100" dist="38100" dir="2700000" algn="tl">
                    <a:srgbClr val="FFFFFF"/>
                  </a:outerShdw>
                </a:effectLst>
                <a:latin typeface="+mn-lt"/>
                <a:ea typeface="楷体" panose="02010609060101010101" pitchFamily="49" charset="-122"/>
              </a:rPr>
              <a:t>int</a:t>
            </a:r>
            <a:r>
              <a:rPr lang="zh-CN" altLang="en-US" dirty="0">
                <a:effectLst>
                  <a:outerShdw blurRad="38100" dist="38100" dir="2700000" algn="tl">
                    <a:srgbClr val="FFFFFF"/>
                  </a:outerShdw>
                </a:effectLst>
                <a:latin typeface="+mn-lt"/>
                <a:ea typeface="楷体" panose="02010609060101010101" pitchFamily="49" charset="-122"/>
              </a:rPr>
              <a:t>型、</a:t>
            </a:r>
            <a:r>
              <a:rPr lang="en-US" altLang="zh-CN" dirty="0">
                <a:effectLst>
                  <a:outerShdw blurRad="38100" dist="38100" dir="2700000" algn="tl">
                    <a:srgbClr val="FFFFFF"/>
                  </a:outerShdw>
                </a:effectLst>
                <a:latin typeface="+mn-lt"/>
                <a:ea typeface="楷体" panose="02010609060101010101" pitchFamily="49" charset="-122"/>
              </a:rPr>
              <a:t>float</a:t>
            </a:r>
            <a:r>
              <a:rPr lang="zh-CN" altLang="en-US" dirty="0">
                <a:effectLst>
                  <a:outerShdw blurRad="38100" dist="38100" dir="2700000" algn="tl">
                    <a:srgbClr val="FFFFFF"/>
                  </a:outerShdw>
                </a:effectLst>
                <a:latin typeface="+mn-lt"/>
                <a:ea typeface="楷体" panose="02010609060101010101" pitchFamily="49" charset="-122"/>
              </a:rPr>
              <a:t>型、</a:t>
            </a:r>
            <a:r>
              <a:rPr lang="en-US" altLang="zh-CN" dirty="0">
                <a:effectLst>
                  <a:outerShdw blurRad="38100" dist="38100" dir="2700000" algn="tl">
                    <a:srgbClr val="FFFFFF"/>
                  </a:outerShdw>
                </a:effectLst>
                <a:latin typeface="+mn-lt"/>
                <a:ea typeface="楷体" panose="02010609060101010101" pitchFamily="49" charset="-122"/>
              </a:rPr>
              <a:t>char</a:t>
            </a:r>
            <a:r>
              <a:rPr lang="zh-CN" altLang="en-US" dirty="0">
                <a:effectLst>
                  <a:outerShdw blurRad="38100" dist="38100" dir="2700000" algn="tl">
                    <a:srgbClr val="FFFFFF"/>
                  </a:outerShdw>
                </a:effectLst>
                <a:latin typeface="+mn-lt"/>
                <a:ea typeface="楷体" panose="02010609060101010101" pitchFamily="49" charset="-122"/>
              </a:rPr>
              <a:t>型的数据，也可以返回一个指针类型的数据。 返回指针值的函数（简称</a:t>
            </a:r>
            <a:r>
              <a:rPr lang="zh-CN" altLang="en-US" dirty="0">
                <a:solidFill>
                  <a:srgbClr val="CC0099"/>
                </a:solidFill>
                <a:effectLst>
                  <a:outerShdw blurRad="38100" dist="38100" dir="2700000" algn="tl">
                    <a:srgbClr val="000000"/>
                  </a:outerShdw>
                </a:effectLst>
                <a:latin typeface="+mn-lt"/>
                <a:ea typeface="楷体" panose="02010609060101010101" pitchFamily="49" charset="-122"/>
              </a:rPr>
              <a:t>指针函数</a:t>
            </a:r>
            <a:r>
              <a:rPr lang="zh-CN" altLang="en-US" dirty="0">
                <a:effectLst>
                  <a:outerShdw blurRad="38100" dist="38100" dir="2700000" algn="tl">
                    <a:srgbClr val="FFFFFF"/>
                  </a:outerShdw>
                </a:effectLst>
                <a:latin typeface="+mn-lt"/>
                <a:ea typeface="楷体" panose="02010609060101010101" pitchFamily="49" charset="-122"/>
              </a:rPr>
              <a:t>）的定义格式如下：</a:t>
            </a:r>
            <a:endParaRPr lang="zh-CN" altLang="en-US" dirty="0">
              <a:effectLst>
                <a:outerShdw blurRad="38100" dist="38100" dir="2700000" algn="tl">
                  <a:srgbClr val="FFFFFF"/>
                </a:outerShdw>
              </a:effectLst>
              <a:latin typeface="+mn-lt"/>
              <a:ea typeface="楷体" panose="02010609060101010101" pitchFamily="49" charset="-122"/>
            </a:endParaRPr>
          </a:p>
        </p:txBody>
      </p:sp>
      <p:sp>
        <p:nvSpPr>
          <p:cNvPr id="1213507" name="Text Box 67"/>
          <p:cNvSpPr txBox="1">
            <a:spLocks noChangeArrowheads="1"/>
          </p:cNvSpPr>
          <p:nvPr/>
        </p:nvSpPr>
        <p:spPr bwMode="auto">
          <a:xfrm>
            <a:off x="1343298" y="1628800"/>
            <a:ext cx="9865270" cy="458788"/>
          </a:xfrm>
          <a:prstGeom prst="rect">
            <a:avLst/>
          </a:prstGeom>
          <a:gradFill rotWithShape="1">
            <a:gsLst>
              <a:gs pos="0">
                <a:srgbClr val="FFFF99"/>
              </a:gs>
              <a:gs pos="100000">
                <a:srgbClr val="FFFF99">
                  <a:gamma/>
                  <a:shade val="66667"/>
                  <a:invGamma/>
                </a:srgbClr>
              </a:gs>
            </a:gsLst>
            <a:lin ang="5400000" scaled="1"/>
          </a:gradFill>
          <a:ln w="38100">
            <a:solidFill>
              <a:srgbClr val="008000"/>
            </a:solidFill>
            <a:miter lim="800000"/>
          </a:ln>
          <a:effectLst>
            <a:outerShdw dist="107763" dir="2700000" algn="ctr" rotWithShape="0">
              <a:srgbClr val="808080">
                <a:alpha val="50000"/>
              </a:srgbClr>
            </a:outerShdw>
          </a:effectLst>
          <a:scene3d>
            <a:camera prst="orthographicFront"/>
            <a:lightRig rig="threePt" dir="t"/>
          </a:scene3d>
          <a:sp3d>
            <a:bevelT w="114300" prst="hardEdge"/>
          </a:sp3d>
        </p:spPr>
        <p:txBody>
          <a:bodyPr anchor="ctr" anchorCtr="0"/>
          <a:lstStyle/>
          <a:p>
            <a:pPr marL="342900" indent="-342900" algn="ctr"/>
            <a:r>
              <a:rPr lang="zh-CN" altLang="en-US" dirty="0">
                <a:effectLst>
                  <a:outerShdw blurRad="38100" dist="38100" dir="2700000" algn="tl">
                    <a:srgbClr val="FFFFFF"/>
                  </a:outerShdw>
                </a:effectLst>
                <a:latin typeface="+mn-lt"/>
                <a:ea typeface="隶书" panose="02010509060101010101" pitchFamily="49" charset="-122"/>
              </a:rPr>
              <a:t>函数类型   *函数名</a:t>
            </a:r>
            <a:r>
              <a:rPr lang="en-US" altLang="zh-CN" dirty="0">
                <a:effectLst>
                  <a:outerShdw blurRad="38100" dist="38100" dir="2700000" algn="tl">
                    <a:srgbClr val="FFFFFF"/>
                  </a:outerShdw>
                </a:effectLst>
                <a:latin typeface="+mn-lt"/>
                <a:ea typeface="隶书" panose="02010509060101010101" pitchFamily="49" charset="-122"/>
              </a:rPr>
              <a:t>( [</a:t>
            </a:r>
            <a:r>
              <a:rPr lang="zh-CN" altLang="en-US" dirty="0">
                <a:effectLst>
                  <a:outerShdw blurRad="38100" dist="38100" dir="2700000" algn="tl">
                    <a:srgbClr val="FFFFFF"/>
                  </a:outerShdw>
                </a:effectLst>
                <a:latin typeface="+mn-lt"/>
                <a:ea typeface="隶书" panose="02010509060101010101" pitchFamily="49" charset="-122"/>
              </a:rPr>
              <a:t>形参</a:t>
            </a:r>
            <a:r>
              <a:rPr lang="en-US" altLang="zh-CN" dirty="0">
                <a:effectLst>
                  <a:outerShdw blurRad="38100" dist="38100" dir="2700000" algn="tl">
                    <a:srgbClr val="FFFFFF"/>
                  </a:outerShdw>
                </a:effectLst>
                <a:latin typeface="+mn-lt"/>
                <a:ea typeface="隶书" panose="02010509060101010101" pitchFamily="49" charset="-122"/>
              </a:rPr>
              <a:t>1, </a:t>
            </a:r>
            <a:r>
              <a:rPr lang="zh-CN" altLang="en-US" dirty="0">
                <a:effectLst>
                  <a:outerShdw blurRad="38100" dist="38100" dir="2700000" algn="tl">
                    <a:srgbClr val="FFFFFF"/>
                  </a:outerShdw>
                </a:effectLst>
                <a:latin typeface="+mn-lt"/>
                <a:ea typeface="隶书" panose="02010509060101010101" pitchFamily="49" charset="-122"/>
              </a:rPr>
              <a:t>形参</a:t>
            </a:r>
            <a:r>
              <a:rPr lang="en-US" altLang="zh-CN" dirty="0">
                <a:effectLst>
                  <a:outerShdw blurRad="38100" dist="38100" dir="2700000" algn="tl">
                    <a:srgbClr val="FFFFFF"/>
                  </a:outerShdw>
                </a:effectLst>
                <a:latin typeface="+mn-lt"/>
                <a:ea typeface="隶书" panose="02010509060101010101" pitchFamily="49" charset="-122"/>
              </a:rPr>
              <a:t>2,…, </a:t>
            </a:r>
            <a:r>
              <a:rPr lang="zh-CN" altLang="en-US" dirty="0">
                <a:effectLst>
                  <a:outerShdw blurRad="38100" dist="38100" dir="2700000" algn="tl">
                    <a:srgbClr val="FFFFFF"/>
                  </a:outerShdw>
                </a:effectLst>
                <a:latin typeface="+mn-lt"/>
                <a:ea typeface="隶书" panose="02010509060101010101" pitchFamily="49" charset="-122"/>
              </a:rPr>
              <a:t>形参</a:t>
            </a:r>
            <a:r>
              <a:rPr lang="en-US" altLang="zh-CN" dirty="0">
                <a:effectLst>
                  <a:outerShdw blurRad="38100" dist="38100" dir="2700000" algn="tl">
                    <a:srgbClr val="FFFFFF"/>
                  </a:outerShdw>
                </a:effectLst>
                <a:latin typeface="+mn-lt"/>
                <a:ea typeface="隶书" panose="02010509060101010101" pitchFamily="49" charset="-122"/>
              </a:rPr>
              <a:t>n] )</a:t>
            </a:r>
            <a:endParaRPr lang="en-US" altLang="zh-CN" dirty="0">
              <a:effectLst>
                <a:outerShdw blurRad="38100" dist="38100" dir="2700000" algn="tl">
                  <a:srgbClr val="FFFFFF"/>
                </a:outerShdw>
              </a:effectLst>
              <a:latin typeface="+mn-lt"/>
              <a:ea typeface="隶书" panose="02010509060101010101" pitchFamily="49" charset="-122"/>
            </a:endParaRPr>
          </a:p>
        </p:txBody>
      </p:sp>
      <p:sp>
        <p:nvSpPr>
          <p:cNvPr id="1213510" name="Text Box 70"/>
          <p:cNvSpPr txBox="1">
            <a:spLocks noChangeArrowheads="1"/>
          </p:cNvSpPr>
          <p:nvPr/>
        </p:nvSpPr>
        <p:spPr bwMode="auto">
          <a:xfrm>
            <a:off x="695400" y="2348880"/>
            <a:ext cx="4032250" cy="384175"/>
          </a:xfrm>
          <a:prstGeom prst="rect">
            <a:avLst/>
          </a:prstGeom>
          <a:noFill/>
          <a:ln w="9525" algn="ctr">
            <a:noFill/>
            <a:miter lim="800000"/>
          </a:ln>
          <a:effectLst/>
        </p:spPr>
        <p:txBody>
          <a:bodyPr>
            <a:spAutoFit/>
          </a:bodyPr>
          <a:lstStyle/>
          <a:p>
            <a:pPr marL="342900" indent="-342900">
              <a:spcBef>
                <a:spcPct val="50000"/>
              </a:spcBef>
            </a:pPr>
            <a:r>
              <a:rPr lang="zh-CN" altLang="en-US" dirty="0">
                <a:solidFill>
                  <a:srgbClr val="FF3399"/>
                </a:solidFill>
                <a:effectLst>
                  <a:outerShdw blurRad="38100" dist="38100" dir="2700000" algn="tl">
                    <a:srgbClr val="000000"/>
                  </a:outerShdw>
                </a:effectLst>
                <a:ea typeface="隶书" panose="02010509060101010101" pitchFamily="49" charset="-122"/>
              </a:rPr>
              <a:t>例：编写</a:t>
            </a:r>
            <a:r>
              <a:rPr lang="en-US" altLang="zh-CN" dirty="0" err="1">
                <a:solidFill>
                  <a:srgbClr val="FF3399"/>
                </a:solidFill>
                <a:effectLst>
                  <a:outerShdw blurRad="38100" dist="38100" dir="2700000" algn="tl">
                    <a:srgbClr val="000000"/>
                  </a:outerShdw>
                </a:effectLst>
                <a:ea typeface="隶书" panose="02010509060101010101" pitchFamily="49" charset="-122"/>
              </a:rPr>
              <a:t>alltrim</a:t>
            </a:r>
            <a:r>
              <a:rPr lang="zh-CN" altLang="en-US" dirty="0">
                <a:solidFill>
                  <a:srgbClr val="FF3399"/>
                </a:solidFill>
                <a:effectLst>
                  <a:outerShdw blurRad="38100" dist="38100" dir="2700000" algn="tl">
                    <a:srgbClr val="000000"/>
                  </a:outerShdw>
                </a:effectLst>
                <a:ea typeface="隶书" panose="02010509060101010101" pitchFamily="49" charset="-122"/>
              </a:rPr>
              <a:t>指针函数</a:t>
            </a:r>
            <a:endParaRPr lang="zh-CN" altLang="en-US" dirty="0">
              <a:solidFill>
                <a:srgbClr val="FF3399"/>
              </a:solidFill>
              <a:effectLst>
                <a:outerShdw blurRad="38100" dist="38100" dir="2700000" algn="tl">
                  <a:srgbClr val="000000"/>
                </a:outerShdw>
              </a:effectLst>
              <a:ea typeface="隶书" panose="02010509060101010101" pitchFamily="49" charset="-122"/>
            </a:endParaRPr>
          </a:p>
        </p:txBody>
      </p:sp>
      <p:grpSp>
        <p:nvGrpSpPr>
          <p:cNvPr id="1213514" name="Group 74"/>
          <p:cNvGrpSpPr/>
          <p:nvPr/>
        </p:nvGrpSpPr>
        <p:grpSpPr bwMode="auto">
          <a:xfrm>
            <a:off x="-12805" y="0"/>
            <a:ext cx="446088" cy="6858000"/>
            <a:chOff x="0" y="0"/>
            <a:chExt cx="281" cy="4320"/>
          </a:xfrm>
        </p:grpSpPr>
        <p:sp>
          <p:nvSpPr>
            <p:cNvPr id="1213515" name="Text Box 7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213516" name="Text Box 7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
        <p:nvSpPr>
          <p:cNvPr id="1213513" name="Rectangle 73" descr="信纸"/>
          <p:cNvSpPr>
            <a:spLocks noChangeArrowheads="1"/>
          </p:cNvSpPr>
          <p:nvPr/>
        </p:nvSpPr>
        <p:spPr bwMode="auto">
          <a:xfrm>
            <a:off x="6528048" y="3548285"/>
            <a:ext cx="5328592" cy="3032125"/>
          </a:xfrm>
          <a:prstGeom prst="rect">
            <a:avLst/>
          </a:prstGeom>
          <a:blipFill dpi="0" rotWithShape="1">
            <a:blip r:embed="rId1" cstate="print"/>
            <a:srcRect/>
            <a:tile tx="0" ty="0" sx="100000" sy="100000" flip="none" algn="tl"/>
          </a:blipFill>
          <a:ln w="38100" algn="ctr">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nchorCtr="0">
            <a:spAutoFit/>
          </a:bodyPr>
          <a:lstStyle/>
          <a:p>
            <a:pPr marL="342900" indent="-342900"/>
            <a:r>
              <a:rPr lang="en-US" altLang="zh-CN" sz="1800" dirty="0">
                <a:solidFill>
                  <a:schemeClr val="accent2"/>
                </a:solidFill>
                <a:effectLst>
                  <a:outerShdw blurRad="38100" dist="38100" dir="2700000" algn="tl">
                    <a:srgbClr val="000000"/>
                  </a:outerShdw>
                </a:effectLst>
              </a:rPr>
              <a:t>  </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根据字符个数动态分配内存单元</a:t>
            </a:r>
            <a:endPar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endParaRPr>
          </a:p>
          <a:p>
            <a:pPr marL="342900" indent="-342900"/>
            <a:r>
              <a:rPr lang="zh-CN" altLang="en-US" sz="2000" dirty="0">
                <a:effectLst>
                  <a:outerShdw blurRad="38100" dist="38100" dir="2700000" algn="tl">
                    <a:srgbClr val="FFFFFF"/>
                  </a:outerShdw>
                </a:effectLst>
              </a:rPr>
              <a:t>  </a:t>
            </a:r>
            <a:r>
              <a:rPr lang="en-US" altLang="zh-CN" sz="2000" dirty="0">
                <a:effectLst>
                  <a:outerShdw blurRad="38100" dist="38100" dir="2700000" algn="tl">
                    <a:srgbClr val="FFFFFF"/>
                  </a:outerShdw>
                </a:effectLst>
              </a:rPr>
              <a:t>size = </a:t>
            </a:r>
            <a:r>
              <a:rPr lang="en-US" altLang="zh-CN" sz="2000" dirty="0" err="1">
                <a:effectLst>
                  <a:outerShdw blurRad="38100" dist="38100" dir="2700000" algn="tl">
                    <a:srgbClr val="FFFFFF"/>
                  </a:outerShdw>
                </a:effectLst>
              </a:rPr>
              <a:t>pend</a:t>
            </a:r>
            <a:r>
              <a:rPr lang="en-US" altLang="zh-CN" sz="2000" dirty="0">
                <a:effectLst>
                  <a:outerShdw blurRad="38100" dist="38100" dir="2700000" algn="tl">
                    <a:srgbClr val="FFFFFF"/>
                  </a:outerShdw>
                </a:effectLst>
              </a:rPr>
              <a:t> &gt;= </a:t>
            </a:r>
            <a:r>
              <a:rPr lang="en-US" altLang="zh-CN" sz="2000" dirty="0" err="1">
                <a:effectLst>
                  <a:outerShdw blurRad="38100" dist="38100" dir="2700000" algn="tl">
                    <a:srgbClr val="FFFFFF"/>
                  </a:outerShdw>
                </a:effectLst>
              </a:rPr>
              <a:t>pstart</a:t>
            </a:r>
            <a:r>
              <a:rPr lang="en-US" altLang="zh-CN" sz="2000" dirty="0">
                <a:effectLst>
                  <a:outerShdw blurRad="38100" dist="38100" dir="2700000" algn="tl">
                    <a:srgbClr val="FFFFFF"/>
                  </a:outerShdw>
                </a:effectLst>
              </a:rPr>
              <a:t> ? </a:t>
            </a:r>
            <a:r>
              <a:rPr lang="en-US" altLang="zh-CN" sz="2000" dirty="0" err="1">
                <a:effectLst>
                  <a:outerShdw blurRad="38100" dist="38100" dir="2700000" algn="tl">
                    <a:srgbClr val="FFFFFF"/>
                  </a:outerShdw>
                </a:effectLst>
              </a:rPr>
              <a:t>pend</a:t>
            </a:r>
            <a:r>
              <a:rPr lang="en-US" altLang="zh-CN" sz="2000" dirty="0">
                <a:effectLst>
                  <a:outerShdw blurRad="38100" dist="38100" dir="2700000" algn="tl">
                    <a:srgbClr val="FFFFFF"/>
                  </a:outerShdw>
                </a:effectLst>
              </a:rPr>
              <a:t> – </a:t>
            </a:r>
            <a:r>
              <a:rPr lang="en-US" altLang="zh-CN" sz="2000" dirty="0" err="1">
                <a:effectLst>
                  <a:outerShdw blurRad="38100" dist="38100" dir="2700000" algn="tl">
                    <a:srgbClr val="FFFFFF"/>
                  </a:outerShdw>
                </a:effectLst>
              </a:rPr>
              <a:t>pstart</a:t>
            </a:r>
            <a:r>
              <a:rPr lang="en-US" altLang="zh-CN" sz="2000" dirty="0">
                <a:effectLst>
                  <a:outerShdw blurRad="38100" dist="38100" dir="2700000" algn="tl">
                    <a:srgbClr val="FFFFFF"/>
                  </a:outerShdw>
                </a:effectLst>
              </a:rPr>
              <a:t> + 2 : 1;</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  </a:t>
            </a:r>
            <a:r>
              <a:rPr lang="en-US" altLang="zh-CN" sz="2000" dirty="0">
                <a:solidFill>
                  <a:srgbClr val="FF3300"/>
                </a:solidFill>
                <a:effectLst>
                  <a:outerShdw blurRad="38100" dist="38100" dir="2700000" algn="tl">
                    <a:srgbClr val="000000"/>
                  </a:outerShdw>
                </a:effectLst>
              </a:rPr>
              <a:t>p = (char *) malloc(size * </a:t>
            </a:r>
            <a:r>
              <a:rPr lang="en-US" altLang="zh-CN" sz="2000" dirty="0" err="1">
                <a:solidFill>
                  <a:srgbClr val="FF3300"/>
                </a:solidFill>
                <a:effectLst>
                  <a:outerShdw blurRad="38100" dist="38100" dir="2700000" algn="tl">
                    <a:srgbClr val="000000"/>
                  </a:outerShdw>
                </a:effectLst>
              </a:rPr>
              <a:t>sizeof</a:t>
            </a:r>
            <a:r>
              <a:rPr lang="en-US" altLang="zh-CN" sz="2000" dirty="0">
                <a:solidFill>
                  <a:srgbClr val="FF3300"/>
                </a:solidFill>
                <a:effectLst>
                  <a:outerShdw blurRad="38100" dist="38100" dir="2700000" algn="tl">
                    <a:srgbClr val="000000"/>
                  </a:outerShdw>
                </a:effectLst>
              </a:rPr>
              <a:t>(char));</a:t>
            </a:r>
            <a:endParaRPr lang="en-US" altLang="zh-CN" sz="2000" dirty="0">
              <a:solidFill>
                <a:srgbClr val="FF3300"/>
              </a:solidFill>
              <a:effectLst>
                <a:outerShdw blurRad="38100" dist="38100" dir="2700000" algn="tl">
                  <a:srgbClr val="000000"/>
                </a:outerShdw>
              </a:effectLst>
            </a:endParaRPr>
          </a:p>
          <a:p>
            <a:pPr marL="342900" indent="-342900"/>
            <a:r>
              <a:rPr lang="en-US" altLang="zh-CN" sz="2000" dirty="0">
                <a:effectLst>
                  <a:outerShdw blurRad="38100" dist="38100" dir="2700000" algn="tl">
                    <a:srgbClr val="FFFFFF"/>
                  </a:outerShdw>
                </a:effectLst>
              </a:rPr>
              <a:t>  </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将</a:t>
            </a:r>
            <a:r>
              <a:rPr lang="en-US" altLang="zh-CN" sz="1800" dirty="0" err="1">
                <a:solidFill>
                  <a:schemeClr val="accent2"/>
                </a:solidFill>
                <a:effectLst>
                  <a:outerShdw blurRad="38100" dist="38100" dir="2700000" algn="tl">
                    <a:srgbClr val="000000"/>
                  </a:outerShdw>
                </a:effectLst>
                <a:latin typeface="+mn-lt"/>
                <a:ea typeface="楷体" panose="02010609060101010101" pitchFamily="49" charset="-122"/>
              </a:rPr>
              <a:t>pstart</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所指向的字符至</a:t>
            </a:r>
            <a:r>
              <a:rPr lang="en-US" altLang="zh-CN" sz="1800" dirty="0" err="1">
                <a:solidFill>
                  <a:schemeClr val="accent2"/>
                </a:solidFill>
                <a:effectLst>
                  <a:outerShdw blurRad="38100" dist="38100" dir="2700000" algn="tl">
                    <a:srgbClr val="000000"/>
                  </a:outerShdw>
                </a:effectLst>
                <a:latin typeface="+mn-lt"/>
                <a:ea typeface="楷体" panose="02010609060101010101" pitchFamily="49" charset="-122"/>
              </a:rPr>
              <a:t>pend</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所指向的字符拷贝到</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p</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中</a:t>
            </a:r>
            <a:endPar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endParaRPr>
          </a:p>
          <a:p>
            <a:pPr marL="342900" indent="-342900"/>
            <a:r>
              <a:rPr lang="zh-CN" altLang="en-US" sz="2000" dirty="0">
                <a:effectLst>
                  <a:outerShdw blurRad="38100" dist="38100" dir="2700000" algn="tl">
                    <a:srgbClr val="FFFFFF"/>
                  </a:outerShdw>
                </a:effectLst>
              </a:rPr>
              <a:t>  </a:t>
            </a:r>
            <a:r>
              <a:rPr lang="en-US" altLang="zh-CN" sz="2000" dirty="0">
                <a:effectLst>
                  <a:outerShdw blurRad="38100" dist="38100" dir="2700000" algn="tl">
                    <a:srgbClr val="FFFFFF"/>
                  </a:outerShdw>
                </a:effectLst>
              </a:rPr>
              <a:t>for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 0; </a:t>
            </a:r>
            <a:r>
              <a:rPr lang="en-US" altLang="zh-CN" sz="2000" dirty="0" err="1">
                <a:effectLst>
                  <a:outerShdw blurRad="38100" dist="38100" dir="2700000" algn="tl">
                    <a:srgbClr val="FFFFFF"/>
                  </a:outerShdw>
                </a:effectLst>
              </a:rPr>
              <a:t>pstart</a:t>
            </a:r>
            <a:r>
              <a:rPr lang="en-US" altLang="zh-CN" sz="2000" dirty="0">
                <a:effectLst>
                  <a:outerShdw blurRad="38100" dist="38100" dir="2700000" algn="tl">
                    <a:srgbClr val="FFFFFF"/>
                  </a:outerShdw>
                </a:effectLst>
              </a:rPr>
              <a:t> &lt;= </a:t>
            </a:r>
            <a:r>
              <a:rPr lang="en-US" altLang="zh-CN" sz="2000" dirty="0" err="1">
                <a:effectLst>
                  <a:outerShdw blurRad="38100" dist="38100" dir="2700000" algn="tl">
                    <a:srgbClr val="FFFFFF"/>
                  </a:outerShdw>
                </a:effectLst>
              </a:rPr>
              <a:t>pend</a:t>
            </a: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       p[</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 *</a:t>
            </a:r>
            <a:r>
              <a:rPr lang="en-US" altLang="zh-CN" sz="2000" dirty="0" err="1">
                <a:effectLst>
                  <a:outerShdw blurRad="38100" dist="38100" dir="2700000" algn="tl">
                    <a:srgbClr val="FFFFFF"/>
                  </a:outerShdw>
                </a:effectLst>
              </a:rPr>
              <a:t>pstart</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  p[</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 '\0';   </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加字符串结束标志</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0</a:t>
            </a:r>
            <a:endPar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endParaRPr>
          </a:p>
          <a:p>
            <a:pPr marL="342900" indent="-342900"/>
            <a:r>
              <a:rPr lang="en-US" altLang="zh-CN" sz="2000" dirty="0">
                <a:solidFill>
                  <a:srgbClr val="FF0000"/>
                </a:solidFill>
                <a:effectLst>
                  <a:outerShdw blurRad="38100" dist="38100" dir="2700000" algn="tl">
                    <a:srgbClr val="FFFFFF"/>
                  </a:outerShdw>
                </a:effectLst>
              </a:rPr>
              <a:t>  </a:t>
            </a:r>
            <a:r>
              <a:rPr lang="en-US" altLang="zh-CN" sz="2000" dirty="0">
                <a:solidFill>
                  <a:srgbClr val="FF3300"/>
                </a:solidFill>
                <a:effectLst>
                  <a:outerShdw blurRad="38100" dist="38100" dir="2700000" algn="tl">
                    <a:srgbClr val="000000"/>
                  </a:outerShdw>
                </a:effectLst>
              </a:rPr>
              <a:t>return (p);</a:t>
            </a:r>
            <a:endParaRPr lang="en-US" altLang="zh-CN" sz="2000" dirty="0">
              <a:solidFill>
                <a:srgbClr val="FF3300"/>
              </a:solidFill>
              <a:effectLst>
                <a:outerShdw blurRad="38100" dist="38100" dir="2700000" algn="tl">
                  <a:srgbClr val="000000"/>
                </a:outerShdw>
              </a:effectLst>
            </a:endParaRPr>
          </a:p>
          <a:p>
            <a:pPr marL="342900" indent="-342900"/>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p:txBody>
      </p:sp>
      <p:sp>
        <p:nvSpPr>
          <p:cNvPr id="1213511" name="Rectangle 71"/>
          <p:cNvSpPr>
            <a:spLocks noChangeArrowheads="1"/>
          </p:cNvSpPr>
          <p:nvPr/>
        </p:nvSpPr>
        <p:spPr bwMode="auto">
          <a:xfrm>
            <a:off x="-312712" y="4327963"/>
            <a:ext cx="9073029" cy="1079500"/>
          </a:xfrm>
          <a:prstGeom prst="rect">
            <a:avLst/>
          </a:prstGeom>
          <a:gradFill rotWithShape="1">
            <a:gsLst>
              <a:gs pos="0">
                <a:srgbClr val="00FFFF"/>
              </a:gs>
              <a:gs pos="100000">
                <a:srgbClr val="00FFFF">
                  <a:gamma/>
                  <a:shade val="75686"/>
                  <a:invGamma/>
                </a:srgbClr>
              </a:gs>
            </a:gsLst>
            <a:lin ang="5400000" scaled="1"/>
          </a:gradFill>
          <a:ln w="38100" algn="ctr">
            <a:noFill/>
            <a:miter lim="800000"/>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txBody>
          <a:bodyPr wrap="square" anchor="ctr">
            <a:spAutoFit/>
          </a:bodyPr>
          <a:lstStyle/>
          <a:p>
            <a:pPr indent="304800"/>
            <a:r>
              <a:rPr lang="zh-CN" altLang="en-US" dirty="0">
                <a:solidFill>
                  <a:srgbClr val="FF3300"/>
                </a:solidFill>
                <a:effectLst>
                  <a:outerShdw blurRad="38100" dist="38100" dir="2700000" algn="tl">
                    <a:srgbClr val="000000"/>
                  </a:outerShdw>
                </a:effectLst>
                <a:ea typeface="隶书" panose="02010509060101010101" pitchFamily="49" charset="-122"/>
              </a:rPr>
              <a:t>注意：</a:t>
            </a:r>
            <a:endParaRPr lang="zh-CN" altLang="en-US" dirty="0">
              <a:solidFill>
                <a:srgbClr val="FF3300"/>
              </a:solidFill>
              <a:effectLst>
                <a:outerShdw blurRad="38100" dist="38100" dir="2700000" algn="tl">
                  <a:srgbClr val="000000"/>
                </a:outerShdw>
              </a:effectLst>
              <a:ea typeface="隶书" panose="02010509060101010101" pitchFamily="49" charset="-122"/>
            </a:endParaRPr>
          </a:p>
          <a:p>
            <a:pPr indent="304800"/>
            <a:r>
              <a:rPr lang="zh-CN" altLang="en-US" dirty="0">
                <a:effectLst>
                  <a:outerShdw blurRad="38100" dist="38100" dir="2700000" algn="tl">
                    <a:srgbClr val="FFFFFF"/>
                  </a:outerShdw>
                </a:effectLst>
                <a:latin typeface="隶书" panose="02010509060101010101" pitchFamily="49" charset="-122"/>
                <a:ea typeface="隶书" panose="02010509060101010101" pitchFamily="49" charset="-122"/>
              </a:rPr>
              <a:t>  </a:t>
            </a:r>
            <a:r>
              <a:rPr lang="zh-CN" altLang="en-US" dirty="0">
                <a:effectLst>
                  <a:outerShdw blurRad="38100" dist="38100" dir="2700000" algn="tl">
                    <a:srgbClr val="FFFFFF"/>
                  </a:outerShdw>
                </a:effectLst>
                <a:latin typeface="+mn-lt"/>
                <a:ea typeface="隶书" panose="02010509060101010101" pitchFamily="49" charset="-122"/>
              </a:rPr>
              <a:t>其它函数调用</a:t>
            </a:r>
            <a:r>
              <a:rPr lang="en-US" altLang="zh-CN" dirty="0" err="1">
                <a:effectLst>
                  <a:outerShdw blurRad="38100" dist="38100" dir="2700000" algn="tl">
                    <a:srgbClr val="FFFFFF"/>
                  </a:outerShdw>
                </a:effectLst>
                <a:latin typeface="+mn-lt"/>
                <a:ea typeface="隶书" panose="02010509060101010101" pitchFamily="49" charset="-122"/>
              </a:rPr>
              <a:t>alltrim</a:t>
            </a:r>
            <a:r>
              <a:rPr lang="zh-CN" altLang="en-US" dirty="0">
                <a:effectLst>
                  <a:outerShdw blurRad="38100" dist="38100" dir="2700000" algn="tl">
                    <a:srgbClr val="FFFFFF"/>
                  </a:outerShdw>
                </a:effectLst>
                <a:latin typeface="+mn-lt"/>
                <a:ea typeface="隶书" panose="02010509060101010101" pitchFamily="49" charset="-122"/>
              </a:rPr>
              <a:t>函数获取指针后，要在适当的时候，调用</a:t>
            </a:r>
            <a:r>
              <a:rPr lang="en-US" altLang="zh-CN" dirty="0">
                <a:solidFill>
                  <a:srgbClr val="CC0000"/>
                </a:solidFill>
                <a:effectLst>
                  <a:outerShdw blurRad="38100" dist="38100" dir="2700000" algn="tl">
                    <a:srgbClr val="FFFFFF"/>
                  </a:outerShdw>
                </a:effectLst>
                <a:latin typeface="+mn-lt"/>
                <a:ea typeface="隶书" panose="02010509060101010101" pitchFamily="49" charset="-122"/>
              </a:rPr>
              <a:t>free</a:t>
            </a:r>
            <a:r>
              <a:rPr lang="zh-CN" altLang="en-US" dirty="0">
                <a:effectLst>
                  <a:outerShdw blurRad="38100" dist="38100" dir="2700000" algn="tl">
                    <a:srgbClr val="FFFFFF"/>
                  </a:outerShdw>
                </a:effectLst>
                <a:latin typeface="+mn-lt"/>
                <a:ea typeface="隶书" panose="02010509060101010101" pitchFamily="49" charset="-122"/>
              </a:rPr>
              <a:t>函数释放这个指针。 </a:t>
            </a:r>
            <a:endParaRPr lang="zh-CN" altLang="en-US" dirty="0">
              <a:effectLst>
                <a:outerShdw blurRad="38100" dist="38100" dir="2700000" algn="tl">
                  <a:srgbClr val="FFFFFF"/>
                </a:outerShdw>
              </a:effectLst>
              <a:latin typeface="+mn-lt"/>
              <a:ea typeface="隶书" panose="02010509060101010101" pitchFamily="49" charset="-122"/>
            </a:endParaRPr>
          </a:p>
        </p:txBody>
      </p:sp>
      <p:grpSp>
        <p:nvGrpSpPr>
          <p:cNvPr id="14" name="组合 13"/>
          <p:cNvGrpSpPr/>
          <p:nvPr/>
        </p:nvGrpSpPr>
        <p:grpSpPr>
          <a:xfrm>
            <a:off x="766886" y="2852960"/>
            <a:ext cx="5545137" cy="3727450"/>
            <a:chOff x="-324916" y="2756669"/>
            <a:chExt cx="5545137" cy="3727450"/>
          </a:xfrm>
        </p:grpSpPr>
        <p:sp>
          <p:nvSpPr>
            <p:cNvPr id="15" name="Rectangle 72" descr="信纸"/>
            <p:cNvSpPr>
              <a:spLocks noChangeArrowheads="1"/>
            </p:cNvSpPr>
            <p:nvPr/>
          </p:nvSpPr>
          <p:spPr bwMode="auto">
            <a:xfrm>
              <a:off x="-324916" y="2756669"/>
              <a:ext cx="5545137" cy="3727450"/>
            </a:xfrm>
            <a:prstGeom prst="rect">
              <a:avLst/>
            </a:prstGeom>
            <a:blipFill dpi="0" rotWithShape="1">
              <a:blip r:embed="rId2" cstate="print"/>
              <a:srcRect/>
              <a:tile tx="0" ty="0" sx="100000" sy="100000" flip="none" algn="tl"/>
            </a:blipFill>
            <a:ln w="38100" algn="ctr">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nchorCtr="0">
              <a:spAutoFit/>
            </a:bodyPr>
            <a:lstStyle/>
            <a:p>
              <a:pPr marL="342900" indent="-342900"/>
              <a:r>
                <a:rPr lang="en-US" altLang="zh-CN" sz="2000" dirty="0">
                  <a:solidFill>
                    <a:srgbClr val="CC0099"/>
                  </a:solidFill>
                  <a:effectLst>
                    <a:outerShdw blurRad="38100" dist="38100" dir="2700000" algn="tl">
                      <a:srgbClr val="000000"/>
                    </a:outerShdw>
                  </a:effectLst>
                </a:rPr>
                <a:t>char *</a:t>
              </a:r>
              <a:r>
                <a:rPr lang="en-US" altLang="zh-CN" sz="2000" dirty="0" err="1">
                  <a:solidFill>
                    <a:srgbClr val="CC0099"/>
                  </a:solidFill>
                  <a:effectLst>
                    <a:outerShdw blurRad="38100" dist="38100" dir="2700000" algn="tl">
                      <a:srgbClr val="000000"/>
                    </a:outerShdw>
                  </a:effectLst>
                </a:rPr>
                <a:t>alltrim</a:t>
              </a:r>
              <a:r>
                <a:rPr lang="en-US" altLang="zh-CN" sz="2000" dirty="0">
                  <a:solidFill>
                    <a:srgbClr val="CC0099"/>
                  </a:solidFill>
                  <a:effectLst>
                    <a:outerShdw blurRad="38100" dist="38100" dir="2700000" algn="tl">
                      <a:srgbClr val="000000"/>
                    </a:outerShdw>
                  </a:effectLst>
                </a:rPr>
                <a:t> (char *</a:t>
              </a:r>
              <a:r>
                <a:rPr lang="en-US" altLang="zh-CN" sz="2000" dirty="0" err="1">
                  <a:solidFill>
                    <a:srgbClr val="CC0099"/>
                  </a:solidFill>
                  <a:effectLst>
                    <a:outerShdw blurRad="38100" dist="38100" dir="2700000" algn="tl">
                      <a:srgbClr val="000000"/>
                    </a:outerShdw>
                  </a:effectLst>
                </a:rPr>
                <a:t>str</a:t>
              </a:r>
              <a:r>
                <a:rPr lang="en-US" altLang="zh-CN" sz="2000" dirty="0">
                  <a:solidFill>
                    <a:srgbClr val="CC0099"/>
                  </a:solidFill>
                  <a:effectLst>
                    <a:outerShdw blurRad="38100" dist="38100" dir="2700000" algn="tl">
                      <a:srgbClr val="000000"/>
                    </a:outerShdw>
                  </a:effectLst>
                </a:rPr>
                <a:t>)</a:t>
              </a:r>
              <a:endParaRPr lang="en-US" altLang="zh-CN" sz="2000" dirty="0">
                <a:solidFill>
                  <a:srgbClr val="CC0099"/>
                </a:solidFill>
                <a:effectLst>
                  <a:outerShdw blurRad="38100" dist="38100" dir="2700000" algn="tl">
                    <a:srgbClr val="000000"/>
                  </a:outerShdw>
                </a:effectLst>
              </a:endParaRPr>
            </a:p>
            <a:p>
              <a:pPr marL="342900" indent="-342900"/>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  char *</a:t>
              </a:r>
              <a:r>
                <a:rPr lang="en-US" altLang="zh-CN" sz="2000" dirty="0" err="1">
                  <a:effectLst>
                    <a:outerShdw blurRad="38100" dist="38100" dir="2700000" algn="tl">
                      <a:srgbClr val="FFFFFF"/>
                    </a:outerShdw>
                  </a:effectLst>
                </a:rPr>
                <a:t>pstart</a:t>
              </a: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pend</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  </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将</a:t>
              </a:r>
              <a:r>
                <a:rPr lang="en-US" altLang="zh-CN" sz="1800" dirty="0" err="1">
                  <a:solidFill>
                    <a:schemeClr val="accent2"/>
                  </a:solidFill>
                  <a:effectLst>
                    <a:outerShdw blurRad="38100" dist="38100" dir="2700000" algn="tl">
                      <a:srgbClr val="000000"/>
                    </a:outerShdw>
                  </a:effectLst>
                  <a:latin typeface="+mn-lt"/>
                  <a:ea typeface="楷体" panose="02010609060101010101" pitchFamily="49" charset="-122"/>
                </a:rPr>
                <a:t>pstart</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指向左边第一个非空格字符的位置</a:t>
              </a:r>
              <a:endPar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endParaRPr>
            </a:p>
            <a:p>
              <a:pPr marL="342900" indent="-342900"/>
              <a:r>
                <a:rPr lang="zh-CN" altLang="en-US"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pstart</a:t>
              </a:r>
              <a:r>
                <a:rPr lang="en-US" altLang="zh-CN" sz="2000" dirty="0">
                  <a:effectLst>
                    <a:outerShdw blurRad="38100" dist="38100" dir="2700000" algn="tl">
                      <a:srgbClr val="FFFFFF"/>
                    </a:outerShdw>
                  </a:effectLst>
                </a:rPr>
                <a:t> = </a:t>
              </a:r>
              <a:r>
                <a:rPr lang="en-US" altLang="zh-CN" sz="2000" dirty="0" err="1">
                  <a:effectLst>
                    <a:outerShdw blurRad="38100" dist="38100" dir="2700000" algn="tl">
                      <a:srgbClr val="FFFFFF"/>
                    </a:outerShdw>
                  </a:effectLst>
                </a:rPr>
                <a:t>str</a:t>
              </a:r>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  while (*</a:t>
              </a:r>
              <a:r>
                <a:rPr lang="en-US" altLang="zh-CN" sz="2000" dirty="0" err="1">
                  <a:effectLst>
                    <a:outerShdw blurRad="38100" dist="38100" dir="2700000" algn="tl">
                      <a:srgbClr val="FFFFFF"/>
                    </a:outerShdw>
                  </a:effectLst>
                </a:rPr>
                <a:t>pstart</a:t>
              </a:r>
              <a:r>
                <a:rPr lang="en-US" altLang="zh-CN" sz="2000" dirty="0">
                  <a:effectLst>
                    <a:outerShdw blurRad="38100" dist="38100" dir="2700000" algn="tl">
                      <a:srgbClr val="FFFFFF"/>
                    </a:outerShdw>
                  </a:effectLst>
                </a:rPr>
                <a:t> == ' ')</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pstart</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  </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将</a:t>
              </a:r>
              <a:r>
                <a:rPr lang="en-US" altLang="zh-CN" sz="1800" dirty="0" err="1">
                  <a:solidFill>
                    <a:schemeClr val="accent2"/>
                  </a:solidFill>
                  <a:effectLst>
                    <a:outerShdw blurRad="38100" dist="38100" dir="2700000" algn="tl">
                      <a:srgbClr val="000000"/>
                    </a:outerShdw>
                  </a:effectLst>
                  <a:latin typeface="+mn-lt"/>
                  <a:ea typeface="楷体" panose="02010609060101010101" pitchFamily="49" charset="-122"/>
                </a:rPr>
                <a:t>pend</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指向右边第一个非空格字符的位置</a:t>
              </a:r>
              <a:endPar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endParaRPr>
            </a:p>
            <a:p>
              <a:pPr marL="342900" indent="-342900"/>
              <a:r>
                <a:rPr lang="zh-CN" altLang="en-US"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pend</a:t>
              </a:r>
              <a:r>
                <a:rPr lang="en-US" altLang="zh-CN" sz="2000" dirty="0">
                  <a:effectLst>
                    <a:outerShdw blurRad="38100" dist="38100" dir="2700000" algn="tl">
                      <a:srgbClr val="FFFFFF"/>
                    </a:outerShdw>
                  </a:effectLst>
                </a:rPr>
                <a:t> = </a:t>
              </a:r>
              <a:r>
                <a:rPr lang="en-US" altLang="zh-CN" sz="2000" dirty="0" err="1">
                  <a:effectLst>
                    <a:outerShdw blurRad="38100" dist="38100" dir="2700000" algn="tl">
                      <a:srgbClr val="FFFFFF"/>
                    </a:outerShdw>
                  </a:effectLst>
                </a:rPr>
                <a:t>pstart</a:t>
              </a:r>
              <a:r>
                <a:rPr lang="en-US" altLang="zh-CN" sz="2000" dirty="0">
                  <a:effectLst>
                    <a:outerShdw blurRad="38100" dist="38100" dir="2700000" algn="tl">
                      <a:srgbClr val="FFFFFF"/>
                    </a:outerShdw>
                  </a:effectLst>
                </a:rPr>
                <a:t> + </a:t>
              </a:r>
              <a:r>
                <a:rPr lang="en-US" altLang="zh-CN" sz="2000" dirty="0" err="1">
                  <a:effectLst>
                    <a:outerShdw blurRad="38100" dist="38100" dir="2700000" algn="tl">
                      <a:srgbClr val="FFFFFF"/>
                    </a:outerShdw>
                  </a:effectLst>
                </a:rPr>
                <a:t>strlen</a:t>
              </a:r>
              <a:r>
                <a:rPr lang="en-US" altLang="zh-CN" sz="2000" dirty="0">
                  <a:effectLst>
                    <a:outerShdw blurRad="38100" dist="38100" dir="2700000" algn="tl">
                      <a:srgbClr val="FFFFFF"/>
                    </a:outerShdw>
                  </a:effectLst>
                </a:rPr>
                <a:t>(</a:t>
              </a:r>
              <a:r>
                <a:rPr lang="en-US" altLang="zh-CN" sz="2000" dirty="0" err="1">
                  <a:effectLst>
                    <a:outerShdw blurRad="38100" dist="38100" dir="2700000" algn="tl">
                      <a:srgbClr val="FFFFFF"/>
                    </a:outerShdw>
                  </a:effectLst>
                </a:rPr>
                <a:t>pstart</a:t>
              </a:r>
              <a:r>
                <a:rPr lang="en-US" altLang="zh-CN" sz="2000" dirty="0">
                  <a:effectLst>
                    <a:outerShdw blurRad="38100" dist="38100" dir="2700000" algn="tl">
                      <a:srgbClr val="FFFFFF"/>
                    </a:outerShdw>
                  </a:effectLst>
                </a:rPr>
                <a:t>) - 1;  </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  while (</a:t>
              </a:r>
              <a:r>
                <a:rPr lang="en-US" altLang="zh-CN" sz="2000" dirty="0" err="1">
                  <a:effectLst>
                    <a:outerShdw blurRad="38100" dist="38100" dir="2700000" algn="tl">
                      <a:srgbClr val="FFFFFF"/>
                    </a:outerShdw>
                  </a:effectLst>
                </a:rPr>
                <a:t>pend</a:t>
              </a:r>
              <a:r>
                <a:rPr lang="en-US" altLang="zh-CN" sz="2000" dirty="0">
                  <a:effectLst>
                    <a:outerShdw blurRad="38100" dist="38100" dir="2700000" algn="tl">
                      <a:srgbClr val="FFFFFF"/>
                    </a:outerShdw>
                  </a:effectLst>
                </a:rPr>
                <a:t> &gt; </a:t>
              </a:r>
              <a:r>
                <a:rPr lang="en-US" altLang="zh-CN" sz="2000" dirty="0" err="1">
                  <a:effectLst>
                    <a:outerShdw blurRad="38100" dist="38100" dir="2700000" algn="tl">
                      <a:srgbClr val="FFFFFF"/>
                    </a:outerShdw>
                  </a:effectLst>
                </a:rPr>
                <a:t>pstart</a:t>
              </a:r>
              <a:r>
                <a:rPr lang="en-US" altLang="zh-CN" sz="2000" dirty="0">
                  <a:effectLst>
                    <a:outerShdw blurRad="38100" dist="38100" dir="2700000" algn="tl">
                      <a:srgbClr val="FFFFFF"/>
                    </a:outerShdw>
                  </a:effectLst>
                </a:rPr>
                <a:t> &amp;&amp; *</a:t>
              </a:r>
              <a:r>
                <a:rPr lang="en-US" altLang="zh-CN" sz="2000" dirty="0" err="1">
                  <a:effectLst>
                    <a:outerShdw blurRad="38100" dist="38100" dir="2700000" algn="tl">
                      <a:srgbClr val="FFFFFF"/>
                    </a:outerShdw>
                  </a:effectLst>
                </a:rPr>
                <a:t>pend</a:t>
              </a:r>
              <a:r>
                <a:rPr lang="en-US" altLang="zh-CN" sz="2000" dirty="0">
                  <a:effectLst>
                    <a:outerShdw blurRad="38100" dist="38100" dir="2700000" algn="tl">
                      <a:srgbClr val="FFFFFF"/>
                    </a:outerShdw>
                  </a:effectLst>
                </a:rPr>
                <a:t> == ' ')</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pend</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p:txBody>
        </p:sp>
        <p:sp>
          <p:nvSpPr>
            <p:cNvPr id="16" name="TextBox 15"/>
            <p:cNvSpPr txBox="1"/>
            <p:nvPr/>
          </p:nvSpPr>
          <p:spPr>
            <a:xfrm>
              <a:off x="3203476" y="2900685"/>
              <a:ext cx="1872208" cy="486287"/>
            </a:xfrm>
            <a:prstGeom prst="rect">
              <a:avLst/>
            </a:prstGeom>
            <a:gradFill flip="none" rotWithShape="1">
              <a:gsLst>
                <a:gs pos="0">
                  <a:srgbClr val="66FFFF">
                    <a:tint val="66000"/>
                    <a:satMod val="160000"/>
                  </a:srgbClr>
                </a:gs>
                <a:gs pos="50000">
                  <a:srgbClr val="66FFFF">
                    <a:tint val="44500"/>
                    <a:satMod val="160000"/>
                  </a:srgbClr>
                </a:gs>
                <a:gs pos="100000">
                  <a:srgbClr val="66FFFF">
                    <a:tint val="23500"/>
                    <a:satMod val="160000"/>
                  </a:srgbClr>
                </a:gs>
              </a:gsLst>
              <a:lin ang="13500000" scaled="1"/>
              <a:tileRect/>
            </a:gradFill>
            <a:ln w="25400">
              <a:solidFill>
                <a:srgbClr val="CC0099"/>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hardEdge"/>
              <a:contourClr>
                <a:srgbClr val="FFFFFF"/>
              </a:contourClr>
            </a:sp3d>
          </p:spPr>
          <p:txBody>
            <a:bodyPr wrap="square" rtlCol="0">
              <a:spAutoFit/>
            </a:bodyPr>
            <a:lstStyle/>
            <a:p>
              <a:r>
                <a:rPr lang="zh-CN" altLang="en-US" sz="1600" dirty="0">
                  <a:solidFill>
                    <a:srgbClr val="FF0000"/>
                  </a:solidFill>
                  <a:latin typeface="隶书" panose="02010509060101010101" pitchFamily="49" charset="-122"/>
                  <a:ea typeface="隶书" panose="02010509060101010101" pitchFamily="49" charset="-122"/>
                </a:rPr>
                <a:t>方法二：返回实参有效地址</a:t>
              </a:r>
              <a:endParaRPr lang="zh-CN" altLang="en-US" sz="1600" dirty="0">
                <a:solidFill>
                  <a:srgbClr val="FF0000"/>
                </a:solidFill>
                <a:latin typeface="隶书" panose="02010509060101010101" pitchFamily="49" charset="-122"/>
                <a:ea typeface="隶书" panose="02010509060101010101" pitchFamily="49" charset="-122"/>
              </a:endParaRPr>
            </a:p>
          </p:txBody>
        </p:sp>
      </p:grpSp>
      <p:sp>
        <p:nvSpPr>
          <p:cNvPr id="17" name="Rectangle 73" descr="信纸"/>
          <p:cNvSpPr>
            <a:spLocks noChangeArrowheads="1"/>
          </p:cNvSpPr>
          <p:nvPr/>
        </p:nvSpPr>
        <p:spPr bwMode="auto">
          <a:xfrm>
            <a:off x="6528048" y="4423114"/>
            <a:ext cx="5328592" cy="2123658"/>
          </a:xfrm>
          <a:prstGeom prst="rect">
            <a:avLst/>
          </a:prstGeom>
          <a:blipFill dpi="0" rotWithShape="1">
            <a:blip r:embed="rId2" cstate="print"/>
            <a:srcRect/>
            <a:tile tx="0" ty="0" sx="100000" sy="100000" flip="none" algn="tl"/>
          </a:blipFill>
          <a:ln w="38100" algn="ctr">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nchorCtr="0">
            <a:spAutoFit/>
          </a:bodyPr>
          <a:lstStyle/>
          <a:p>
            <a:pPr marL="342900" indent="-342900"/>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  //</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将</a:t>
            </a:r>
            <a:r>
              <a:rPr lang="en-US" altLang="zh-CN" sz="1800" dirty="0" err="1">
                <a:solidFill>
                  <a:schemeClr val="accent2"/>
                </a:solidFill>
                <a:effectLst>
                  <a:outerShdw blurRad="38100" dist="38100" dir="2700000" algn="tl">
                    <a:srgbClr val="000000"/>
                  </a:outerShdw>
                </a:effectLst>
                <a:latin typeface="+mn-lt"/>
                <a:ea typeface="楷体" panose="02010609060101010101" pitchFamily="49" charset="-122"/>
              </a:rPr>
              <a:t>pstart</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所指向的字符至</a:t>
            </a:r>
            <a:r>
              <a:rPr lang="en-US" altLang="zh-CN" sz="1800" dirty="0" err="1">
                <a:solidFill>
                  <a:schemeClr val="accent2"/>
                </a:solidFill>
                <a:effectLst>
                  <a:outerShdw blurRad="38100" dist="38100" dir="2700000" algn="tl">
                    <a:srgbClr val="000000"/>
                  </a:outerShdw>
                </a:effectLst>
                <a:latin typeface="+mn-lt"/>
                <a:ea typeface="楷体" panose="02010609060101010101" pitchFamily="49" charset="-122"/>
              </a:rPr>
              <a:t>pend</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所指向的字符拷贝到</a:t>
            </a:r>
            <a:r>
              <a:rPr lang="en-US" altLang="zh-CN" sz="1800" dirty="0" err="1">
                <a:solidFill>
                  <a:schemeClr val="accent2"/>
                </a:solidFill>
                <a:effectLst>
                  <a:outerShdw blurRad="38100" dist="38100" dir="2700000" algn="tl">
                    <a:srgbClr val="000000"/>
                  </a:outerShdw>
                </a:effectLst>
                <a:latin typeface="+mn-lt"/>
                <a:ea typeface="楷体" panose="02010609060101010101" pitchFamily="49" charset="-122"/>
              </a:rPr>
              <a:t>str</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的最左端</a:t>
            </a:r>
            <a:endPar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endParaRPr>
          </a:p>
          <a:p>
            <a:pPr marL="342900" indent="-342900"/>
            <a:r>
              <a:rPr lang="zh-CN" altLang="en-US" sz="2000" dirty="0">
                <a:effectLst>
                  <a:outerShdw blurRad="38100" dist="38100" dir="2700000" algn="tl">
                    <a:srgbClr val="FFFFFF"/>
                  </a:outerShdw>
                </a:effectLst>
              </a:rPr>
              <a:t>  </a:t>
            </a:r>
            <a:r>
              <a:rPr lang="en-US" altLang="zh-CN" sz="2000" dirty="0">
                <a:effectLst>
                  <a:outerShdw blurRad="38100" dist="38100" dir="2700000" algn="tl">
                    <a:srgbClr val="FFFFFF"/>
                  </a:outerShdw>
                </a:effectLst>
              </a:rPr>
              <a:t>for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 0; </a:t>
            </a:r>
            <a:r>
              <a:rPr lang="en-US" altLang="zh-CN" sz="2000" dirty="0" err="1">
                <a:effectLst>
                  <a:outerShdw blurRad="38100" dist="38100" dir="2700000" algn="tl">
                    <a:srgbClr val="FFFFFF"/>
                  </a:outerShdw>
                </a:effectLst>
              </a:rPr>
              <a:t>pstart</a:t>
            </a:r>
            <a:r>
              <a:rPr lang="en-US" altLang="zh-CN" sz="2000" dirty="0">
                <a:effectLst>
                  <a:outerShdw blurRad="38100" dist="38100" dir="2700000" algn="tl">
                    <a:srgbClr val="FFFFFF"/>
                  </a:outerShdw>
                </a:effectLst>
              </a:rPr>
              <a:t> &lt;= </a:t>
            </a:r>
            <a:r>
              <a:rPr lang="en-US" altLang="zh-CN" sz="2000" dirty="0" err="1">
                <a:effectLst>
                  <a:outerShdw blurRad="38100" dist="38100" dir="2700000" algn="tl">
                    <a:srgbClr val="FFFFFF"/>
                  </a:outerShdw>
                </a:effectLst>
              </a:rPr>
              <a:t>pend</a:t>
            </a: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str</a:t>
            </a:r>
            <a:r>
              <a:rPr lang="en-US" altLang="zh-CN" sz="2000" dirty="0">
                <a:effectLst>
                  <a:outerShdw blurRad="38100" dist="38100" dir="2700000" algn="tl">
                    <a:srgbClr val="FFFFFF"/>
                  </a:outerShdw>
                </a:effectLst>
              </a:rPr>
              <a:t>[</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 *</a:t>
            </a:r>
            <a:r>
              <a:rPr lang="en-US" altLang="zh-CN" sz="2000" dirty="0" err="1">
                <a:effectLst>
                  <a:outerShdw blurRad="38100" dist="38100" dir="2700000" algn="tl">
                    <a:srgbClr val="FFFFFF"/>
                  </a:outerShdw>
                </a:effectLst>
              </a:rPr>
              <a:t>pstart</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str</a:t>
            </a:r>
            <a:r>
              <a:rPr lang="en-US" altLang="zh-CN" sz="2000" dirty="0">
                <a:effectLst>
                  <a:outerShdw blurRad="38100" dist="38100" dir="2700000" algn="tl">
                    <a:srgbClr val="FFFFFF"/>
                  </a:outerShdw>
                </a:effectLst>
              </a:rPr>
              <a:t>[</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 '\0';    </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加字符串结束标志</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0</a:t>
            </a:r>
            <a:endPar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endParaRPr>
          </a:p>
          <a:p>
            <a:pPr marL="342900" indent="-342900"/>
            <a:r>
              <a:rPr lang="en-US" altLang="zh-CN" sz="2000" dirty="0">
                <a:effectLst>
                  <a:outerShdw blurRad="38100" dist="38100" dir="2700000" algn="tl">
                    <a:srgbClr val="FFFFFF"/>
                  </a:outerShdw>
                </a:effectLst>
              </a:rPr>
              <a:t>  </a:t>
            </a:r>
            <a:r>
              <a:rPr lang="en-US" altLang="zh-CN" sz="2000" dirty="0">
                <a:solidFill>
                  <a:srgbClr val="FF0000"/>
                </a:solidFill>
                <a:effectLst>
                  <a:outerShdw blurRad="38100" dist="38100" dir="2700000" algn="tl">
                    <a:srgbClr val="FFFFFF"/>
                  </a:outerShdw>
                </a:effectLst>
              </a:rPr>
              <a:t>return (</a:t>
            </a:r>
            <a:r>
              <a:rPr lang="en-US" altLang="zh-CN" sz="2000" dirty="0" err="1">
                <a:solidFill>
                  <a:srgbClr val="FF0000"/>
                </a:solidFill>
                <a:effectLst>
                  <a:outerShdw blurRad="38100" dist="38100" dir="2700000" algn="tl">
                    <a:srgbClr val="FFFFFF"/>
                  </a:outerShdw>
                </a:effectLst>
              </a:rPr>
              <a:t>str</a:t>
            </a:r>
            <a:r>
              <a:rPr lang="en-US" altLang="zh-CN" sz="2000" dirty="0">
                <a:solidFill>
                  <a:srgbClr val="FF0000"/>
                </a:solidFill>
                <a:effectLst>
                  <a:outerShdw blurRad="38100" dist="38100" dir="2700000" algn="tl">
                    <a:srgbClr val="FFFFFF"/>
                  </a:outerShdw>
                </a:effectLst>
              </a:rPr>
              <a:t>);</a:t>
            </a:r>
            <a:endParaRPr lang="en-US" altLang="zh-CN" sz="2000" dirty="0">
              <a:solidFill>
                <a:srgbClr val="FF0000"/>
              </a:solidFill>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13446"/>
                                        </p:tgtEl>
                                        <p:attrNameLst>
                                          <p:attrName>style.visibility</p:attrName>
                                        </p:attrNameLst>
                                      </p:cBhvr>
                                      <p:to>
                                        <p:strVal val="visible"/>
                                      </p:to>
                                    </p:set>
                                    <p:animEffect transition="in" filter="box(out)">
                                      <p:cBhvr>
                                        <p:cTn id="7" dur="500"/>
                                        <p:tgtEl>
                                          <p:spTgt spid="1213446"/>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213507"/>
                                        </p:tgtEl>
                                        <p:attrNameLst>
                                          <p:attrName>style.visibility</p:attrName>
                                        </p:attrNameLst>
                                      </p:cBhvr>
                                      <p:to>
                                        <p:strVal val="visible"/>
                                      </p:to>
                                    </p:set>
                                    <p:animEffect transition="in" filter="box(out)">
                                      <p:cBhvr>
                                        <p:cTn id="12" dur="500"/>
                                        <p:tgtEl>
                                          <p:spTgt spid="1213507"/>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13510"/>
                                        </p:tgtEl>
                                        <p:attrNameLst>
                                          <p:attrName>style.visibility</p:attrName>
                                        </p:attrNameLst>
                                      </p:cBhvr>
                                      <p:to>
                                        <p:strVal val="visible"/>
                                      </p:to>
                                    </p:set>
                                    <p:anim calcmode="lin" valueType="num">
                                      <p:cBhvr additive="base">
                                        <p:cTn id="17" dur="500" fill="hold"/>
                                        <p:tgtEl>
                                          <p:spTgt spid="1213510"/>
                                        </p:tgtEl>
                                        <p:attrNameLst>
                                          <p:attrName>ppt_x</p:attrName>
                                        </p:attrNameLst>
                                      </p:cBhvr>
                                      <p:tavLst>
                                        <p:tav tm="0">
                                          <p:val>
                                            <p:strVal val="0-#ppt_w/2"/>
                                          </p:val>
                                        </p:tav>
                                        <p:tav tm="100000">
                                          <p:val>
                                            <p:strVal val="#ppt_x"/>
                                          </p:val>
                                        </p:tav>
                                      </p:tavLst>
                                    </p:anim>
                                    <p:anim calcmode="lin" valueType="num">
                                      <p:cBhvr additive="base">
                                        <p:cTn id="18" dur="500" fill="hold"/>
                                        <p:tgtEl>
                                          <p:spTgt spid="121351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4" name="WHOOSH.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ox(in)">
                                      <p:cBhvr>
                                        <p:cTn id="23" dur="500"/>
                                        <p:tgtEl>
                                          <p:spTgt spid="13"/>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1213513"/>
                                        </p:tgtEl>
                                        <p:attrNameLst>
                                          <p:attrName>style.visibility</p:attrName>
                                        </p:attrNameLst>
                                      </p:cBhvr>
                                      <p:to>
                                        <p:strVal val="visible"/>
                                      </p:to>
                                    </p:set>
                                    <p:animEffect transition="in" filter="box(out)">
                                      <p:cBhvr>
                                        <p:cTn id="28" dur="500"/>
                                        <p:tgtEl>
                                          <p:spTgt spid="1213513"/>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1213511"/>
                                        </p:tgtEl>
                                        <p:attrNameLst>
                                          <p:attrName>style.visibility</p:attrName>
                                        </p:attrNameLst>
                                      </p:cBhvr>
                                      <p:to>
                                        <p:strVal val="visible"/>
                                      </p:to>
                                    </p:set>
                                    <p:animEffect transition="in" filter="box(out)">
                                      <p:cBhvr>
                                        <p:cTn id="33" dur="500"/>
                                        <p:tgtEl>
                                          <p:spTgt spid="1213511"/>
                                        </p:tgtEl>
                                      </p:cBhvr>
                                    </p:animEffect>
                                  </p:childTnLst>
                                  <p:subTnLst>
                                    <p:audio>
                                      <p:cMediaNode>
                                        <p:cTn display="0" masterRel="sameClick">
                                          <p:stCondLst>
                                            <p:cond evt="begin" delay="0">
                                              <p:tn val="31"/>
                                            </p:cond>
                                          </p:stCondLst>
                                          <p:endCondLst>
                                            <p:cond evt="onStopAudio" delay="0">
                                              <p:tgtEl>
                                                <p:sldTgt/>
                                              </p:tgtEl>
                                            </p:cond>
                                          </p:endCondLst>
                                        </p:cTn>
                                        <p:tgtEl>
                                          <p:sndTgt r:embed="rId5" name="chimes.wav"/>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box(in)">
                                      <p:cBhvr>
                                        <p:cTn id="38" dur="500"/>
                                        <p:tgtEl>
                                          <p:spTgt spid="14"/>
                                        </p:tgtEl>
                                      </p:cBhvr>
                                    </p:animEffect>
                                  </p:childTnLst>
                                  <p:subTnLst>
                                    <p:audio>
                                      <p:cMediaNode>
                                        <p:cTn display="0" masterRel="sameClick">
                                          <p:stCondLst>
                                            <p:cond evt="begin" delay="0">
                                              <p:tn val="36"/>
                                            </p:cond>
                                          </p:stCondLst>
                                          <p:endCondLst>
                                            <p:cond evt="onStopAudio" delay="0">
                                              <p:tgtEl>
                                                <p:sldTgt/>
                                              </p:tgtEl>
                                            </p:cond>
                                          </p:endCondLst>
                                        </p:cTn>
                                        <p:tgtEl>
                                          <p:sndTgt r:embed="rId3" name="camera.wav"/>
                                        </p:tgtEl>
                                      </p:cMediaNode>
                                    </p:audio>
                                  </p:sub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box(out)">
                                      <p:cBhvr>
                                        <p:cTn id="43" dur="500"/>
                                        <p:tgtEl>
                                          <p:spTgt spid="17"/>
                                        </p:tgtEl>
                                      </p:cBhvr>
                                    </p:animEffect>
                                  </p:childTnLst>
                                  <p:subTnLs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3446" grpId="0"/>
      <p:bldP spid="1213507" grpId="0" animBg="1"/>
      <p:bldP spid="1213510" grpId="0"/>
      <p:bldP spid="1213513" grpId="0" animBg="1"/>
      <p:bldP spid="1213511" grpId="0" animBg="1"/>
      <p:bldP spid="17"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4476" name="Rectangle 12"/>
          <p:cNvSpPr>
            <a:spLocks noChangeArrowheads="1"/>
          </p:cNvSpPr>
          <p:nvPr/>
        </p:nvSpPr>
        <p:spPr bwMode="auto">
          <a:xfrm>
            <a:off x="952520" y="283981"/>
            <a:ext cx="10612660" cy="830997"/>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FF0000"/>
            </a:solidFill>
          </a:ln>
          <a:effectLst>
            <a:outerShdw blurRad="50800" dist="106680" dir="2700000" algn="tl" rotWithShape="0">
              <a:prstClr val="black">
                <a:alpha val="43000"/>
              </a:prstClr>
            </a:outerShdw>
          </a:effectLst>
          <a:scene3d>
            <a:camera prst="orthographicFront"/>
            <a:lightRig rig="threePt" dir="t"/>
          </a:scene3d>
          <a:sp3d>
            <a:bevelT w="114300" prst="hardEdge"/>
          </a:sp3d>
        </p:spPr>
        <p:style>
          <a:lnRef idx="1">
            <a:schemeClr val="accent1"/>
          </a:lnRef>
          <a:fillRef idx="2">
            <a:schemeClr val="accent1"/>
          </a:fillRef>
          <a:effectRef idx="1">
            <a:schemeClr val="accent1"/>
          </a:effectRef>
          <a:fontRef idx="minor">
            <a:schemeClr val="dk1"/>
          </a:fontRef>
        </p:style>
        <p:txBody>
          <a:bodyPr wrap="square" anchor="t" anchorCtr="0">
            <a:spAutoFit/>
          </a:bodyPr>
          <a:lstStyle/>
          <a:p>
            <a:pPr>
              <a:lnSpc>
                <a:spcPct val="100000"/>
              </a:lnSpc>
              <a:spcBef>
                <a:spcPct val="0"/>
              </a:spcBef>
            </a:pPr>
            <a:r>
              <a:rPr lang="en-US" altLang="zh-CN" b="0" dirty="0">
                <a:solidFill>
                  <a:srgbClr val="FF3300"/>
                </a:solidFill>
                <a:effectLst/>
                <a:latin typeface="隶书" panose="02010509060101010101" pitchFamily="49" charset="-122"/>
                <a:ea typeface="隶书" panose="02010509060101010101" pitchFamily="49" charset="-122"/>
              </a:rPr>
              <a:t>    </a:t>
            </a:r>
            <a:r>
              <a:rPr lang="zh-CN" altLang="en-US"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注意：</a:t>
            </a:r>
            <a:r>
              <a:rPr lang="zh-CN" altLang="en-US" dirty="0">
                <a:effectLst>
                  <a:outerShdw blurRad="38100" dist="38100" dir="2700000" algn="tl">
                    <a:srgbClr val="FFFFFF"/>
                  </a:outerShdw>
                </a:effectLst>
                <a:latin typeface="隶书" panose="02010509060101010101" pitchFamily="49" charset="-122"/>
                <a:ea typeface="隶书" panose="02010509060101010101" pitchFamily="49" charset="-122"/>
              </a:rPr>
              <a:t>如果一个函数返回一个指针，不能返回</a:t>
            </a:r>
            <a:r>
              <a:rPr lang="en-US" altLang="zh-CN" dirty="0">
                <a:solidFill>
                  <a:schemeClr val="accent2"/>
                </a:solidFill>
                <a:effectLst>
                  <a:outerShdw blurRad="38100" dist="38100" dir="2700000" algn="tl">
                    <a:srgbClr val="000000"/>
                  </a:outerShdw>
                </a:effectLst>
                <a:ea typeface="隶书" panose="02010509060101010101" pitchFamily="49" charset="-122"/>
              </a:rPr>
              <a:t>auto</a:t>
            </a:r>
            <a:r>
              <a:rPr lang="zh-CN" altLang="en-US" dirty="0">
                <a:effectLst>
                  <a:outerShdw blurRad="38100" dist="38100" dir="2700000" algn="tl">
                    <a:srgbClr val="FFFFFF"/>
                  </a:outerShdw>
                </a:effectLst>
                <a:latin typeface="隶书" panose="02010509060101010101" pitchFamily="49" charset="-122"/>
                <a:ea typeface="隶书" panose="02010509060101010101" pitchFamily="49" charset="-122"/>
              </a:rPr>
              <a:t>型局部变量的地址，但可以返回</a:t>
            </a:r>
            <a:r>
              <a:rPr lang="en-US" altLang="zh-CN" dirty="0">
                <a:solidFill>
                  <a:srgbClr val="CC0099"/>
                </a:solidFill>
                <a:effectLst>
                  <a:outerShdw blurRad="38100" dist="38100" dir="2700000" algn="tl">
                    <a:srgbClr val="000000"/>
                  </a:outerShdw>
                </a:effectLst>
                <a:ea typeface="隶书" panose="02010509060101010101" pitchFamily="49" charset="-122"/>
              </a:rPr>
              <a:t>static</a:t>
            </a:r>
            <a:r>
              <a:rPr lang="zh-CN" altLang="en-US" dirty="0">
                <a:effectLst>
                  <a:outerShdw blurRad="38100" dist="38100" dir="2700000" algn="tl">
                    <a:srgbClr val="FFFFFF"/>
                  </a:outerShdw>
                </a:effectLst>
                <a:latin typeface="隶书" panose="02010509060101010101" pitchFamily="49" charset="-122"/>
                <a:ea typeface="隶书" panose="02010509060101010101" pitchFamily="49" charset="-122"/>
              </a:rPr>
              <a:t>型变量的地址。 </a:t>
            </a:r>
            <a:endParaRPr lang="zh-CN" altLang="en-US" dirty="0">
              <a:effectLst>
                <a:outerShdw blurRad="38100" dist="38100" dir="2700000" algn="tl">
                  <a:srgbClr val="FFFFFF"/>
                </a:outerShdw>
              </a:effectLst>
              <a:latin typeface="隶书" panose="02010509060101010101" pitchFamily="49" charset="-122"/>
              <a:ea typeface="隶书" panose="02010509060101010101" pitchFamily="49" charset="-122"/>
            </a:endParaRPr>
          </a:p>
        </p:txBody>
      </p:sp>
      <p:sp>
        <p:nvSpPr>
          <p:cNvPr id="1214477" name="Rectangle 13" descr="信纸"/>
          <p:cNvSpPr>
            <a:spLocks noChangeArrowheads="1"/>
          </p:cNvSpPr>
          <p:nvPr/>
        </p:nvSpPr>
        <p:spPr bwMode="auto">
          <a:xfrm>
            <a:off x="943124" y="1375743"/>
            <a:ext cx="5152876" cy="3416320"/>
          </a:xfrm>
          <a:prstGeom prst="rect">
            <a:avLst/>
          </a:prstGeom>
          <a:blipFill dpi="0" rotWithShape="1">
            <a:blip r:embed="rId1" cstate="print"/>
            <a:srcRect/>
            <a:tile tx="0" ty="0" sx="100000" sy="100000" flip="none" algn="tl"/>
          </a:blipFill>
          <a:ln w="38100" algn="ctr">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en-US" altLang="zh-CN" sz="2000" dirty="0" err="1">
                <a:solidFill>
                  <a:srgbClr val="CC0099"/>
                </a:solidFill>
                <a:effectLst>
                  <a:outerShdw blurRad="38100" dist="38100" dir="2700000" algn="tl">
                    <a:srgbClr val="000000"/>
                  </a:outerShdw>
                </a:effectLst>
              </a:rPr>
              <a:t>int</a:t>
            </a:r>
            <a:r>
              <a:rPr lang="en-US" altLang="zh-CN" sz="2000" dirty="0">
                <a:solidFill>
                  <a:srgbClr val="CC0099"/>
                </a:solidFill>
                <a:effectLst>
                  <a:outerShdw blurRad="38100" dist="38100" dir="2700000" algn="tl">
                    <a:srgbClr val="000000"/>
                  </a:outerShdw>
                </a:effectLst>
              </a:rPr>
              <a:t> *</a:t>
            </a:r>
            <a:r>
              <a:rPr lang="en-US" altLang="zh-CN" sz="2000" dirty="0" err="1">
                <a:solidFill>
                  <a:srgbClr val="CC0099"/>
                </a:solidFill>
                <a:effectLst>
                  <a:outerShdw blurRad="38100" dist="38100" dir="2700000" algn="tl">
                    <a:srgbClr val="000000"/>
                  </a:outerShdw>
                </a:effectLst>
              </a:rPr>
              <a:t>getdata</a:t>
            </a:r>
            <a:r>
              <a:rPr lang="en-US" altLang="zh-CN" sz="2000" dirty="0">
                <a:solidFill>
                  <a:srgbClr val="CC0099"/>
                </a:solidFill>
                <a:effectLst>
                  <a:outerShdw blurRad="38100" dist="38100" dir="2700000" algn="tl">
                    <a:srgbClr val="000000"/>
                  </a:outerShdw>
                </a:effectLst>
              </a:rPr>
              <a:t> (</a:t>
            </a:r>
            <a:r>
              <a:rPr lang="en-US" altLang="zh-CN" sz="2000" dirty="0" err="1">
                <a:solidFill>
                  <a:srgbClr val="CC0099"/>
                </a:solidFill>
                <a:effectLst>
                  <a:outerShdw blurRad="38100" dist="38100" dir="2700000" algn="tl">
                    <a:srgbClr val="000000"/>
                  </a:outerShdw>
                </a:effectLst>
              </a:rPr>
              <a:t>int</a:t>
            </a:r>
            <a:r>
              <a:rPr lang="en-US" altLang="zh-CN" sz="2000" dirty="0">
                <a:solidFill>
                  <a:srgbClr val="CC0099"/>
                </a:solidFill>
                <a:effectLst>
                  <a:outerShdw blurRad="38100" dist="38100" dir="2700000" algn="tl">
                    <a:srgbClr val="000000"/>
                  </a:outerShdw>
                </a:effectLst>
              </a:rPr>
              <a:t> num)</a:t>
            </a:r>
            <a:endParaRPr lang="en-US" altLang="zh-CN" sz="2000" dirty="0">
              <a:solidFill>
                <a:srgbClr val="CC0099"/>
              </a:solidFill>
              <a:effectLst>
                <a:outerShdw blurRad="38100" dist="38100" dir="2700000" algn="tl">
                  <a:srgbClr val="000000"/>
                </a:outerShdw>
              </a:effectLst>
            </a:endParaRPr>
          </a:p>
          <a:p>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a:t>
            </a:r>
            <a:r>
              <a:rPr lang="en-US" altLang="zh-CN" sz="2000" dirty="0" err="1">
                <a:solidFill>
                  <a:schemeClr val="accent2"/>
                </a:solidFill>
                <a:effectLst>
                  <a:outerShdw blurRad="38100" dist="38100" dir="2700000" algn="tl">
                    <a:srgbClr val="000000"/>
                  </a:outerShdw>
                </a:effectLst>
              </a:rPr>
              <a:t>int</a:t>
            </a:r>
            <a:r>
              <a:rPr lang="en-US" altLang="zh-CN" sz="2000" dirty="0">
                <a:solidFill>
                  <a:schemeClr val="accent2"/>
                </a:solidFill>
                <a:effectLst>
                  <a:outerShdw blurRad="38100" dist="38100" dir="2700000" algn="tl">
                    <a:srgbClr val="000000"/>
                  </a:outerShdw>
                </a:effectLst>
              </a:rPr>
              <a:t> a[100];</a:t>
            </a:r>
            <a:endParaRPr lang="en-US" altLang="zh-CN" sz="2000" dirty="0">
              <a:solidFill>
                <a:schemeClr val="accent2"/>
              </a:solidFill>
              <a:effectLst>
                <a:outerShdw blurRad="38100" dist="38100" dir="2700000" algn="tl">
                  <a:srgbClr val="000000"/>
                </a:outerShdw>
              </a:effectLst>
            </a:endParaRPr>
          </a:p>
          <a:p>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k;</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if (num &gt; 100)  </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return (NULL);</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for (k = 0; k &lt; num; k++)</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scanf</a:t>
            </a:r>
            <a:r>
              <a:rPr lang="en-US" altLang="zh-CN" sz="2000" dirty="0">
                <a:effectLst>
                  <a:outerShdw blurRad="38100" dist="38100" dir="2700000" algn="tl">
                    <a:srgbClr val="FFFFFF"/>
                  </a:outerShdw>
                </a:effectLst>
              </a:rPr>
              <a:t> ("%d", &amp;a[k]);</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return (a);</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p:txBody>
      </p:sp>
      <p:sp>
        <p:nvSpPr>
          <p:cNvPr id="1214478" name="Rectangle 14" descr="信纸"/>
          <p:cNvSpPr>
            <a:spLocks noChangeArrowheads="1"/>
          </p:cNvSpPr>
          <p:nvPr/>
        </p:nvSpPr>
        <p:spPr bwMode="auto">
          <a:xfrm>
            <a:off x="6399193" y="1378918"/>
            <a:ext cx="5151600" cy="3416320"/>
          </a:xfrm>
          <a:prstGeom prst="rect">
            <a:avLst/>
          </a:prstGeom>
          <a:blipFill dpi="0" rotWithShape="1">
            <a:blip r:embed="rId1" cstate="print"/>
            <a:srcRect/>
            <a:tile tx="0" ty="0" sx="100000" sy="100000" flip="none" algn="tl"/>
          </a:blipFill>
          <a:ln w="38100" algn="ctr">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en-US" altLang="zh-CN" sz="2000" dirty="0">
                <a:solidFill>
                  <a:srgbClr val="CC0099"/>
                </a:solidFill>
                <a:effectLst>
                  <a:outerShdw blurRad="38100" dist="38100" dir="2700000" algn="tl">
                    <a:srgbClr val="000000"/>
                  </a:outerShdw>
                </a:effectLst>
              </a:rPr>
              <a:t>int *</a:t>
            </a:r>
            <a:r>
              <a:rPr lang="en-US" altLang="zh-CN" sz="2000" dirty="0" err="1">
                <a:solidFill>
                  <a:srgbClr val="CC0099"/>
                </a:solidFill>
                <a:effectLst>
                  <a:outerShdw blurRad="38100" dist="38100" dir="2700000" algn="tl">
                    <a:srgbClr val="000000"/>
                  </a:outerShdw>
                </a:effectLst>
              </a:rPr>
              <a:t>getdata</a:t>
            </a:r>
            <a:r>
              <a:rPr lang="en-US" altLang="zh-CN" sz="2000" dirty="0">
                <a:solidFill>
                  <a:srgbClr val="CC0099"/>
                </a:solidFill>
                <a:effectLst>
                  <a:outerShdw blurRad="38100" dist="38100" dir="2700000" algn="tl">
                    <a:srgbClr val="000000"/>
                  </a:outerShdw>
                </a:effectLst>
              </a:rPr>
              <a:t> (int num)</a:t>
            </a:r>
            <a:endParaRPr lang="en-US" altLang="zh-CN" sz="2000" dirty="0">
              <a:solidFill>
                <a:srgbClr val="CC0099"/>
              </a:solidFill>
              <a:effectLst>
                <a:outerShdw blurRad="38100" dist="38100" dir="2700000" algn="tl">
                  <a:srgbClr val="000000"/>
                </a:outerShdw>
              </a:effectLst>
            </a:endParaRPr>
          </a:p>
          <a:p>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r>
              <a:rPr lang="en-US" altLang="zh-CN" sz="2000" dirty="0">
                <a:solidFill>
                  <a:srgbClr val="FF3300"/>
                </a:solidFill>
                <a:effectLst>
                  <a:outerShdw blurRad="38100" dist="38100" dir="2700000" algn="tl">
                    <a:srgbClr val="000000"/>
                  </a:outerShdw>
                </a:effectLst>
              </a:rPr>
              <a:t>  static</a:t>
            </a:r>
            <a:r>
              <a:rPr lang="en-US" altLang="zh-CN" sz="2000" dirty="0">
                <a:solidFill>
                  <a:schemeClr val="accent2"/>
                </a:solidFill>
                <a:effectLst>
                  <a:outerShdw blurRad="38100" dist="38100" dir="2700000" algn="tl">
                    <a:srgbClr val="000000"/>
                  </a:outerShdw>
                </a:effectLst>
              </a:rPr>
              <a:t> int a[100];</a:t>
            </a:r>
            <a:endParaRPr lang="en-US" altLang="zh-CN" sz="2000" dirty="0">
              <a:solidFill>
                <a:schemeClr val="accent2"/>
              </a:solidFill>
              <a:effectLst>
                <a:outerShdw blurRad="38100" dist="38100" dir="2700000" algn="tl">
                  <a:srgbClr val="000000"/>
                </a:outerShdw>
              </a:effectLst>
            </a:endParaRPr>
          </a:p>
          <a:p>
            <a:r>
              <a:rPr lang="en-US" altLang="zh-CN" sz="2000" dirty="0">
                <a:effectLst>
                  <a:outerShdw blurRad="38100" dist="38100" dir="2700000" algn="tl">
                    <a:srgbClr val="FFFFFF"/>
                  </a:outerShdw>
                </a:effectLst>
              </a:rPr>
              <a:t>  int k;</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if (num &gt; 100)  </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return (NULL);</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for (k = 0; k &lt; num; k++)</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scanf</a:t>
            </a:r>
            <a:r>
              <a:rPr lang="en-US" altLang="zh-CN" sz="2000" dirty="0">
                <a:effectLst>
                  <a:outerShdw blurRad="38100" dist="38100" dir="2700000" algn="tl">
                    <a:srgbClr val="FFFFFF"/>
                  </a:outerShdw>
                </a:effectLst>
              </a:rPr>
              <a:t> ("%d", &amp;a[k]);</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return (a);</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p:txBody>
      </p:sp>
      <p:sp>
        <p:nvSpPr>
          <p:cNvPr id="1214479" name="AutoShape 15"/>
          <p:cNvSpPr>
            <a:spLocks noChangeArrowheads="1"/>
          </p:cNvSpPr>
          <p:nvPr/>
        </p:nvSpPr>
        <p:spPr bwMode="auto">
          <a:xfrm>
            <a:off x="3575720" y="1728203"/>
            <a:ext cx="2231703" cy="1080120"/>
          </a:xfrm>
          <a:prstGeom prst="irregularSeal1">
            <a:avLst/>
          </a:prstGeom>
          <a:gradFill rotWithShape="1">
            <a:gsLst>
              <a:gs pos="0">
                <a:srgbClr val="00FFFF"/>
              </a:gs>
              <a:gs pos="100000">
                <a:schemeClr val="bg1"/>
              </a:gs>
            </a:gsLst>
            <a:lin ang="5400000" scaled="1"/>
          </a:gradFill>
          <a:ln w="38100" algn="ctr">
            <a:solidFill>
              <a:srgbClr val="FF00FF"/>
            </a:solidFill>
            <a:miter lim="800000"/>
          </a:ln>
          <a:effectLst>
            <a:outerShdw blurRad="50800" dist="106680" dir="2700000" algn="tl" rotWithShape="0">
              <a:prstClr val="black">
                <a:alpha val="43000"/>
              </a:prstClr>
            </a:outerShdw>
          </a:effectLst>
        </p:spPr>
        <p:txBody>
          <a:bodyPr wrap="none" anchor="ctr"/>
          <a:lstStyle/>
          <a:p>
            <a:pPr marL="342900" indent="-342900" algn="ctr"/>
            <a:r>
              <a:rPr lang="zh-CN" altLang="en-US"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错误！</a:t>
            </a:r>
            <a:endParaRPr lang="zh-CN" altLang="en-US"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sp>
        <p:nvSpPr>
          <p:cNvPr id="1214480" name="AutoShape 16"/>
          <p:cNvSpPr>
            <a:spLocks noChangeArrowheads="1"/>
          </p:cNvSpPr>
          <p:nvPr/>
        </p:nvSpPr>
        <p:spPr bwMode="auto">
          <a:xfrm>
            <a:off x="9120336" y="1656195"/>
            <a:ext cx="2128540" cy="1152128"/>
          </a:xfrm>
          <a:prstGeom prst="irregularSeal1">
            <a:avLst/>
          </a:prstGeom>
          <a:gradFill rotWithShape="1">
            <a:gsLst>
              <a:gs pos="0">
                <a:srgbClr val="00FFFF"/>
              </a:gs>
              <a:gs pos="100000">
                <a:schemeClr val="bg1"/>
              </a:gs>
            </a:gsLst>
            <a:lin ang="5400000" scaled="1"/>
          </a:gradFill>
          <a:ln w="38100" algn="ctr">
            <a:solidFill>
              <a:srgbClr val="FF00FF"/>
            </a:solidFill>
            <a:miter lim="800000"/>
          </a:ln>
          <a:effectLst>
            <a:outerShdw blurRad="50800" dist="106680" dir="2700000" algn="tl" rotWithShape="0">
              <a:prstClr val="black">
                <a:alpha val="43000"/>
              </a:prstClr>
            </a:outerShdw>
          </a:effectLst>
        </p:spPr>
        <p:txBody>
          <a:bodyPr wrap="none" anchor="ctr"/>
          <a:lstStyle/>
          <a:p>
            <a:pPr marL="342900" indent="-342900" algn="ctr"/>
            <a:r>
              <a:rPr lang="zh-CN" altLang="en-US">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正确！</a:t>
            </a:r>
            <a:endParaRPr lang="zh-CN" altLang="en-US">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sp>
        <p:nvSpPr>
          <p:cNvPr id="1214481" name="AutoShape 17"/>
          <p:cNvSpPr>
            <a:spLocks noChangeArrowheads="1"/>
          </p:cNvSpPr>
          <p:nvPr/>
        </p:nvSpPr>
        <p:spPr bwMode="auto">
          <a:xfrm>
            <a:off x="3946629" y="3367524"/>
            <a:ext cx="2005355" cy="647700"/>
          </a:xfrm>
          <a:prstGeom prst="wedgeRoundRectCallout">
            <a:avLst>
              <a:gd name="adj1" fmla="val -151868"/>
              <a:gd name="adj2" fmla="val -205712"/>
              <a:gd name="adj3" fmla="val 16667"/>
            </a:avLst>
          </a:prstGeom>
          <a:gradFill flip="none" rotWithShape="1">
            <a:gsLst>
              <a:gs pos="0">
                <a:srgbClr val="00FFFF"/>
              </a:gs>
              <a:gs pos="100000">
                <a:schemeClr val="bg1"/>
              </a:gs>
            </a:gsLst>
            <a:lin ang="13500000" scaled="1"/>
            <a:tileRect/>
          </a:gradFill>
          <a:ln w="19050" algn="ctr">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nchorCtr="0"/>
          <a:lstStyle/>
          <a:p>
            <a:pPr>
              <a:spcBef>
                <a:spcPts val="0"/>
              </a:spcBef>
            </a:pPr>
            <a:r>
              <a:rPr lang="zh-CN" altLang="en-US" sz="2000" dirty="0">
                <a:solidFill>
                  <a:srgbClr val="CC0099"/>
                </a:solidFill>
                <a:effectLst>
                  <a:outerShdw blurRad="38100" dist="38100" dir="2700000" algn="tl">
                    <a:srgbClr val="000000"/>
                  </a:outerShdw>
                </a:effectLst>
                <a:latin typeface="+mn-lt"/>
                <a:ea typeface="楷体" panose="02010609060101010101" pitchFamily="49" charset="-122"/>
              </a:rPr>
              <a:t>函数返回后数组</a:t>
            </a:r>
            <a:r>
              <a:rPr lang="en-US" altLang="zh-CN" sz="2000" dirty="0">
                <a:solidFill>
                  <a:srgbClr val="CC0099"/>
                </a:solidFill>
                <a:effectLst>
                  <a:outerShdw blurRad="38100" dist="38100" dir="2700000" algn="tl">
                    <a:srgbClr val="000000"/>
                  </a:outerShdw>
                </a:effectLst>
                <a:latin typeface="+mn-lt"/>
                <a:ea typeface="楷体" panose="02010609060101010101" pitchFamily="49" charset="-122"/>
              </a:rPr>
              <a:t>a</a:t>
            </a:r>
            <a:r>
              <a:rPr lang="zh-CN" altLang="en-US" sz="2000" dirty="0">
                <a:solidFill>
                  <a:srgbClr val="CC0099"/>
                </a:solidFill>
                <a:effectLst>
                  <a:outerShdw blurRad="38100" dist="38100" dir="2700000" algn="tl">
                    <a:srgbClr val="000000"/>
                  </a:outerShdw>
                </a:effectLst>
                <a:latin typeface="+mn-lt"/>
                <a:ea typeface="楷体" panose="02010609060101010101" pitchFamily="49" charset="-122"/>
              </a:rPr>
              <a:t>将自动释放</a:t>
            </a:r>
            <a:endParaRPr lang="zh-CN" altLang="en-US" sz="2000" dirty="0">
              <a:solidFill>
                <a:srgbClr val="CC0099"/>
              </a:solidFill>
              <a:effectLst>
                <a:outerShdw blurRad="38100" dist="38100" dir="2700000" algn="tl">
                  <a:srgbClr val="000000"/>
                </a:outerShdw>
              </a:effectLst>
              <a:latin typeface="+mn-lt"/>
              <a:ea typeface="楷体" panose="02010609060101010101" pitchFamily="49" charset="-122"/>
            </a:endParaRPr>
          </a:p>
        </p:txBody>
      </p:sp>
      <p:sp>
        <p:nvSpPr>
          <p:cNvPr id="1214482" name="AutoShape 18"/>
          <p:cNvSpPr>
            <a:spLocks noChangeArrowheads="1"/>
          </p:cNvSpPr>
          <p:nvPr/>
        </p:nvSpPr>
        <p:spPr bwMode="auto">
          <a:xfrm>
            <a:off x="9552384" y="3367524"/>
            <a:ext cx="1800200" cy="647700"/>
          </a:xfrm>
          <a:prstGeom prst="wedgeRoundRectCallout">
            <a:avLst>
              <a:gd name="adj1" fmla="val -147730"/>
              <a:gd name="adj2" fmla="val -207320"/>
              <a:gd name="adj3" fmla="val 16667"/>
            </a:avLst>
          </a:prstGeom>
          <a:gradFill flip="none" rotWithShape="1">
            <a:gsLst>
              <a:gs pos="0">
                <a:srgbClr val="00FFFF"/>
              </a:gs>
              <a:gs pos="100000">
                <a:schemeClr val="bg1"/>
              </a:gs>
            </a:gsLst>
            <a:lin ang="13500000" scaled="1"/>
            <a:tileRect/>
          </a:gradFill>
          <a:ln w="19050" algn="ctr">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nchorCtr="0"/>
          <a:lstStyle/>
          <a:p>
            <a:pPr>
              <a:spcBef>
                <a:spcPts val="0"/>
              </a:spcBef>
            </a:pPr>
            <a:r>
              <a:rPr lang="zh-CN" altLang="en-US" sz="2000" dirty="0">
                <a:solidFill>
                  <a:srgbClr val="CC0099"/>
                </a:solidFill>
                <a:effectLst>
                  <a:outerShdw blurRad="38100" dist="38100" dir="2700000" algn="tl">
                    <a:srgbClr val="000000"/>
                  </a:outerShdw>
                </a:effectLst>
                <a:latin typeface="+mn-lt"/>
                <a:ea typeface="楷体" panose="02010609060101010101" pitchFamily="49" charset="-122"/>
              </a:rPr>
              <a:t>函数返回后数组</a:t>
            </a:r>
            <a:r>
              <a:rPr lang="en-US" altLang="zh-CN" sz="2000" dirty="0">
                <a:solidFill>
                  <a:srgbClr val="CC0099"/>
                </a:solidFill>
                <a:effectLst>
                  <a:outerShdw blurRad="38100" dist="38100" dir="2700000" algn="tl">
                    <a:srgbClr val="000000"/>
                  </a:outerShdw>
                </a:effectLst>
                <a:latin typeface="+mn-lt"/>
                <a:ea typeface="楷体" panose="02010609060101010101" pitchFamily="49" charset="-122"/>
              </a:rPr>
              <a:t>a</a:t>
            </a:r>
            <a:r>
              <a:rPr lang="zh-CN" altLang="en-US" sz="2000" dirty="0">
                <a:solidFill>
                  <a:srgbClr val="CC0099"/>
                </a:solidFill>
                <a:effectLst>
                  <a:outerShdw blurRad="38100" dist="38100" dir="2700000" algn="tl">
                    <a:srgbClr val="000000"/>
                  </a:outerShdw>
                </a:effectLst>
                <a:latin typeface="+mn-lt"/>
                <a:ea typeface="楷体" panose="02010609060101010101" pitchFamily="49" charset="-122"/>
              </a:rPr>
              <a:t>仍将存在</a:t>
            </a:r>
            <a:endParaRPr lang="zh-CN" altLang="en-US" sz="2000" dirty="0">
              <a:solidFill>
                <a:srgbClr val="CC0099"/>
              </a:solidFill>
              <a:effectLst>
                <a:outerShdw blurRad="38100" dist="38100" dir="2700000" algn="tl">
                  <a:srgbClr val="000000"/>
                </a:outerShdw>
              </a:effectLst>
              <a:latin typeface="+mn-lt"/>
              <a:ea typeface="楷体" panose="02010609060101010101" pitchFamily="49" charset="-122"/>
            </a:endParaRPr>
          </a:p>
        </p:txBody>
      </p:sp>
      <p:sp>
        <p:nvSpPr>
          <p:cNvPr id="1214483" name="Rectangle 19"/>
          <p:cNvSpPr>
            <a:spLocks noChangeArrowheads="1"/>
          </p:cNvSpPr>
          <p:nvPr/>
        </p:nvSpPr>
        <p:spPr bwMode="auto">
          <a:xfrm>
            <a:off x="930245" y="5027692"/>
            <a:ext cx="10634935" cy="1569660"/>
          </a:xfrm>
          <a:prstGeom prst="rect">
            <a:avLst/>
          </a:prstGeom>
          <a:gradFill flip="none" rotWithShape="1">
            <a:gsLst>
              <a:gs pos="0">
                <a:srgbClr val="00FFFF"/>
              </a:gs>
              <a:gs pos="100000">
                <a:schemeClr val="bg1"/>
              </a:gs>
            </a:gsLst>
            <a:lin ang="13500000" scaled="1"/>
            <a:tileRect/>
          </a:gradFill>
          <a:ln w="38100" algn="ctr">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a:lnSpc>
                <a:spcPct val="100000"/>
              </a:lnSpc>
              <a:spcBef>
                <a:spcPct val="0"/>
              </a:spcBef>
            </a:pPr>
            <a:r>
              <a:rPr lang="en-US" altLang="zh-CN" dirty="0">
                <a:effectLst>
                  <a:outerShdw blurRad="38100" dist="38100" dir="2700000" algn="tl">
                    <a:srgbClr val="FFFFFF"/>
                  </a:outerShdw>
                </a:effectLst>
                <a:latin typeface="+mn-lt"/>
                <a:ea typeface="隶书" panose="02010509060101010101" pitchFamily="49" charset="-122"/>
              </a:rPr>
              <a:t>    </a:t>
            </a:r>
            <a:r>
              <a:rPr lang="zh-CN" altLang="en-US" u="sng" dirty="0">
                <a:solidFill>
                  <a:srgbClr val="CC0099"/>
                </a:solidFill>
                <a:effectLst>
                  <a:outerShdw blurRad="38100" dist="38100" dir="2700000" algn="tl">
                    <a:srgbClr val="000000"/>
                  </a:outerShdw>
                </a:effectLst>
                <a:latin typeface="+mn-lt"/>
                <a:ea typeface="隶书" panose="02010509060101010101" pitchFamily="49" charset="-122"/>
              </a:rPr>
              <a:t>编写指针函数返回的指针通常有以下几种：</a:t>
            </a:r>
            <a:endParaRPr lang="en-US" altLang="zh-CN" u="sng" dirty="0">
              <a:solidFill>
                <a:srgbClr val="CC0099"/>
              </a:solidFill>
              <a:effectLst>
                <a:outerShdw blurRad="38100" dist="38100" dir="2700000" algn="tl">
                  <a:srgbClr val="000000"/>
                </a:outerShdw>
              </a:effectLst>
              <a:latin typeface="+mn-lt"/>
              <a:ea typeface="隶书" panose="02010509060101010101" pitchFamily="49" charset="-122"/>
            </a:endParaRPr>
          </a:p>
          <a:p>
            <a:pPr marL="265430" indent="-265430">
              <a:lnSpc>
                <a:spcPct val="100000"/>
              </a:lnSpc>
              <a:spcBef>
                <a:spcPct val="0"/>
              </a:spcBef>
              <a:buClr>
                <a:srgbClr val="0000FF"/>
              </a:buClr>
              <a:buFont typeface="Wingdings" panose="05000000000000000000" pitchFamily="2" charset="2"/>
              <a:buChar char="l"/>
            </a:pPr>
            <a:r>
              <a:rPr lang="zh-CN" altLang="en-US" dirty="0">
                <a:effectLst>
                  <a:outerShdw blurRad="38100" dist="38100" dir="2700000" algn="tl">
                    <a:srgbClr val="FFFFFF"/>
                  </a:outerShdw>
                </a:effectLst>
                <a:latin typeface="+mn-lt"/>
                <a:ea typeface="隶书" panose="02010509060101010101" pitchFamily="49" charset="-122"/>
              </a:rPr>
              <a:t>函数中动态分配的内存（通过</a:t>
            </a:r>
            <a:r>
              <a:rPr lang="en-US" altLang="zh-CN" dirty="0" err="1">
                <a:solidFill>
                  <a:srgbClr val="FF0000"/>
                </a:solidFill>
                <a:effectLst>
                  <a:outerShdw blurRad="38100" dist="38100" dir="2700000" algn="tl">
                    <a:srgbClr val="FFFFFF"/>
                  </a:outerShdw>
                </a:effectLst>
                <a:latin typeface="+mn-lt"/>
                <a:ea typeface="隶书" panose="02010509060101010101" pitchFamily="49" charset="-122"/>
              </a:rPr>
              <a:t>malloc</a:t>
            </a:r>
            <a:r>
              <a:rPr lang="zh-CN" altLang="en-US" dirty="0">
                <a:effectLst>
                  <a:outerShdw blurRad="38100" dist="38100" dir="2700000" algn="tl">
                    <a:srgbClr val="FFFFFF"/>
                  </a:outerShdw>
                </a:effectLst>
                <a:latin typeface="+mn-lt"/>
                <a:ea typeface="隶书" panose="02010509060101010101" pitchFamily="49" charset="-122"/>
              </a:rPr>
              <a:t>等实现）的首地址；</a:t>
            </a:r>
            <a:endParaRPr lang="en-US" altLang="zh-CN" dirty="0">
              <a:effectLst>
                <a:outerShdw blurRad="38100" dist="38100" dir="2700000" algn="tl">
                  <a:srgbClr val="FFFFFF"/>
                </a:outerShdw>
              </a:effectLst>
              <a:latin typeface="+mn-lt"/>
              <a:ea typeface="隶书" panose="02010509060101010101" pitchFamily="49" charset="-122"/>
            </a:endParaRPr>
          </a:p>
          <a:p>
            <a:pPr marL="265430" indent="-265430">
              <a:lnSpc>
                <a:spcPct val="100000"/>
              </a:lnSpc>
              <a:spcBef>
                <a:spcPct val="0"/>
              </a:spcBef>
              <a:buClr>
                <a:srgbClr val="0000FF"/>
              </a:buClr>
              <a:buFont typeface="Wingdings" panose="05000000000000000000" pitchFamily="2" charset="2"/>
              <a:buChar char="l"/>
            </a:pPr>
            <a:r>
              <a:rPr lang="zh-CN" altLang="en-US" dirty="0">
                <a:effectLst>
                  <a:outerShdw blurRad="38100" dist="38100" dir="2700000" algn="tl">
                    <a:srgbClr val="FFFFFF"/>
                  </a:outerShdw>
                </a:effectLst>
                <a:latin typeface="+mn-lt"/>
                <a:ea typeface="隶书" panose="02010509060101010101" pitchFamily="49" charset="-122"/>
              </a:rPr>
              <a:t>函数中的静态（</a:t>
            </a:r>
            <a:r>
              <a:rPr lang="en-US" altLang="zh-CN" dirty="0">
                <a:solidFill>
                  <a:srgbClr val="FF0000"/>
                </a:solidFill>
                <a:effectLst>
                  <a:outerShdw blurRad="38100" dist="38100" dir="2700000" algn="tl">
                    <a:srgbClr val="FFFFFF"/>
                  </a:outerShdw>
                </a:effectLst>
                <a:latin typeface="+mn-lt"/>
                <a:ea typeface="隶书" panose="02010509060101010101" pitchFamily="49" charset="-122"/>
              </a:rPr>
              <a:t>static</a:t>
            </a:r>
            <a:r>
              <a:rPr lang="zh-CN" altLang="en-US" dirty="0">
                <a:effectLst>
                  <a:outerShdw blurRad="38100" dist="38100" dir="2700000" algn="tl">
                    <a:srgbClr val="FFFFFF"/>
                  </a:outerShdw>
                </a:effectLst>
                <a:latin typeface="+mn-lt"/>
                <a:ea typeface="隶书" panose="02010509060101010101" pitchFamily="49" charset="-122"/>
              </a:rPr>
              <a:t>）变量或全局变量所对应的内存单元的首地址；</a:t>
            </a:r>
            <a:endParaRPr lang="en-US" altLang="zh-CN" dirty="0">
              <a:effectLst>
                <a:outerShdw blurRad="38100" dist="38100" dir="2700000" algn="tl">
                  <a:srgbClr val="FFFFFF"/>
                </a:outerShdw>
              </a:effectLst>
              <a:latin typeface="+mn-lt"/>
              <a:ea typeface="隶书" panose="02010509060101010101" pitchFamily="49" charset="-122"/>
            </a:endParaRPr>
          </a:p>
          <a:p>
            <a:pPr marL="265430" indent="-265430">
              <a:lnSpc>
                <a:spcPct val="100000"/>
              </a:lnSpc>
              <a:spcBef>
                <a:spcPct val="0"/>
              </a:spcBef>
              <a:buClr>
                <a:srgbClr val="0000FF"/>
              </a:buClr>
              <a:buFont typeface="Wingdings" panose="05000000000000000000" pitchFamily="2" charset="2"/>
              <a:buChar char="l"/>
            </a:pPr>
            <a:r>
              <a:rPr lang="zh-CN" altLang="en-US" dirty="0">
                <a:effectLst>
                  <a:outerShdw blurRad="38100" dist="38100" dir="2700000" algn="tl">
                    <a:srgbClr val="FFFFFF"/>
                  </a:outerShdw>
                </a:effectLst>
                <a:latin typeface="+mn-lt"/>
                <a:ea typeface="隶书" panose="02010509060101010101" pitchFamily="49" charset="-122"/>
              </a:rPr>
              <a:t>通过指针形参所获得的</a:t>
            </a:r>
            <a:r>
              <a:rPr lang="zh-CN" altLang="en-US" dirty="0">
                <a:solidFill>
                  <a:srgbClr val="FF0000"/>
                </a:solidFill>
                <a:effectLst>
                  <a:outerShdw blurRad="38100" dist="38100" dir="2700000" algn="tl">
                    <a:srgbClr val="FFFFFF"/>
                  </a:outerShdw>
                </a:effectLst>
                <a:latin typeface="+mn-lt"/>
                <a:ea typeface="隶书" panose="02010509060101010101" pitchFamily="49" charset="-122"/>
              </a:rPr>
              <a:t>实参的有效地址</a:t>
            </a:r>
            <a:r>
              <a:rPr lang="zh-CN" altLang="en-US" dirty="0">
                <a:effectLst>
                  <a:outerShdw blurRad="38100" dist="38100" dir="2700000" algn="tl">
                    <a:srgbClr val="FFFFFF"/>
                  </a:outerShdw>
                </a:effectLst>
                <a:latin typeface="+mn-lt"/>
                <a:ea typeface="隶书" panose="02010509060101010101" pitchFamily="49" charset="-122"/>
              </a:rPr>
              <a:t>。 </a:t>
            </a:r>
            <a:endParaRPr lang="zh-CN" altLang="en-US" dirty="0">
              <a:effectLst>
                <a:outerShdw blurRad="38100" dist="38100" dir="2700000" algn="tl">
                  <a:srgbClr val="FFFFFF"/>
                </a:outerShdw>
              </a:effectLst>
              <a:latin typeface="+mn-lt"/>
              <a:ea typeface="隶书" panose="02010509060101010101" pitchFamily="49" charset="-122"/>
            </a:endParaRPr>
          </a:p>
        </p:txBody>
      </p:sp>
      <p:grpSp>
        <p:nvGrpSpPr>
          <p:cNvPr id="1214484" name="Group 20"/>
          <p:cNvGrpSpPr/>
          <p:nvPr/>
        </p:nvGrpSpPr>
        <p:grpSpPr bwMode="auto">
          <a:xfrm>
            <a:off x="-9822" y="0"/>
            <a:ext cx="446088" cy="6858000"/>
            <a:chOff x="0" y="0"/>
            <a:chExt cx="281" cy="4320"/>
          </a:xfrm>
        </p:grpSpPr>
        <p:sp>
          <p:nvSpPr>
            <p:cNvPr id="1214485" name="Text Box 2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214486" name="Text Box 2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14476"/>
                                        </p:tgtEl>
                                        <p:attrNameLst>
                                          <p:attrName>style.visibility</p:attrName>
                                        </p:attrNameLst>
                                      </p:cBhvr>
                                      <p:to>
                                        <p:strVal val="visible"/>
                                      </p:to>
                                    </p:set>
                                    <p:animEffect transition="in" filter="box(out)">
                                      <p:cBhvr>
                                        <p:cTn id="7" dur="500"/>
                                        <p:tgtEl>
                                          <p:spTgt spid="1214476"/>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214477"/>
                                        </p:tgtEl>
                                        <p:attrNameLst>
                                          <p:attrName>style.visibility</p:attrName>
                                        </p:attrNameLst>
                                      </p:cBhvr>
                                      <p:to>
                                        <p:strVal val="visible"/>
                                      </p:to>
                                    </p:set>
                                    <p:animEffect transition="in" filter="box(out)">
                                      <p:cBhvr>
                                        <p:cTn id="12" dur="500"/>
                                        <p:tgtEl>
                                          <p:spTgt spid="1214477"/>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214479"/>
                                        </p:tgtEl>
                                        <p:attrNameLst>
                                          <p:attrName>style.visibility</p:attrName>
                                        </p:attrNameLst>
                                      </p:cBhvr>
                                      <p:to>
                                        <p:strVal val="visible"/>
                                      </p:to>
                                    </p:set>
                                    <p:animEffect transition="in" filter="box(out)">
                                      <p:cBhvr>
                                        <p:cTn id="17" dur="500"/>
                                        <p:tgtEl>
                                          <p:spTgt spid="1214479"/>
                                        </p:tgtEl>
                                      </p:cBhvr>
                                    </p:animEffect>
                                  </p:childTnLst>
                                  <p:subTnLst>
                                    <p:audio>
                                      <p:cMediaNode>
                                        <p:cTn display="0" masterRel="sameClick">
                                          <p:stCondLst>
                                            <p:cond evt="begin" delay="0">
                                              <p:tn val="15"/>
                                            </p:cond>
                                          </p:stCondLst>
                                          <p:endCondLst>
                                            <p:cond evt="onStopAudio" delay="0">
                                              <p:tgtEl>
                                                <p:sldTgt/>
                                              </p:tgtEl>
                                            </p:cond>
                                          </p:endCondLst>
                                        </p:cTn>
                                        <p:tgtEl>
                                          <p:sndTgt r:embed="rId3" name="bomb.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214478"/>
                                        </p:tgtEl>
                                        <p:attrNameLst>
                                          <p:attrName>style.visibility</p:attrName>
                                        </p:attrNameLst>
                                      </p:cBhvr>
                                      <p:to>
                                        <p:strVal val="visible"/>
                                      </p:to>
                                    </p:set>
                                    <p:animEffect transition="in" filter="box(out)">
                                      <p:cBhvr>
                                        <p:cTn id="22" dur="500"/>
                                        <p:tgtEl>
                                          <p:spTgt spid="1214478"/>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214480"/>
                                        </p:tgtEl>
                                        <p:attrNameLst>
                                          <p:attrName>style.visibility</p:attrName>
                                        </p:attrNameLst>
                                      </p:cBhvr>
                                      <p:to>
                                        <p:strVal val="visible"/>
                                      </p:to>
                                    </p:set>
                                    <p:animEffect transition="in" filter="box(out)">
                                      <p:cBhvr>
                                        <p:cTn id="27" dur="500"/>
                                        <p:tgtEl>
                                          <p:spTgt spid="1214480"/>
                                        </p:tgtEl>
                                      </p:cBhvr>
                                    </p:animEffect>
                                  </p:childTnLst>
                                  <p:subTnLst>
                                    <p:audio>
                                      <p:cMediaNode>
                                        <p:cTn display="0" masterRel="sameClick">
                                          <p:stCondLst>
                                            <p:cond evt="begin" delay="0">
                                              <p:tn val="25"/>
                                            </p:cond>
                                          </p:stCondLst>
                                          <p:endCondLst>
                                            <p:cond evt="onStopAudio" delay="0">
                                              <p:tgtEl>
                                                <p:sldTgt/>
                                              </p:tgtEl>
                                            </p:cond>
                                          </p:endCondLst>
                                        </p:cTn>
                                        <p:tgtEl>
                                          <p:sndTgt r:embed="rId4" name="chimes.wav"/>
                                        </p:tgtEl>
                                      </p:cMediaNode>
                                    </p:audio>
                                  </p:sub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214481"/>
                                        </p:tgtEl>
                                        <p:attrNameLst>
                                          <p:attrName>style.visibility</p:attrName>
                                        </p:attrNameLst>
                                      </p:cBhvr>
                                      <p:to>
                                        <p:strVal val="visible"/>
                                      </p:to>
                                    </p:set>
                                    <p:animEffect transition="in" filter="strips(downRight)">
                                      <p:cBhvr>
                                        <p:cTn id="32" dur="500"/>
                                        <p:tgtEl>
                                          <p:spTgt spid="1214481"/>
                                        </p:tgtEl>
                                      </p:cBhvr>
                                    </p:animEffect>
                                  </p:childTnLst>
                                  <p:subTnLst>
                                    <p:audio>
                                      <p:cMediaNode>
                                        <p:cTn display="0" masterRel="sameClick">
                                          <p:stCondLst>
                                            <p:cond evt="begin" delay="0">
                                              <p:tn val="30"/>
                                            </p:cond>
                                          </p:stCondLst>
                                          <p:endCondLst>
                                            <p:cond evt="onStopAudio" delay="0">
                                              <p:tgtEl>
                                                <p:sldTgt/>
                                              </p:tgtEl>
                                            </p:cond>
                                          </p:endCondLst>
                                        </p:cTn>
                                        <p:tgtEl>
                                          <p:sndTgt r:embed="rId5" name="laser.wav"/>
                                        </p:tgtEl>
                                      </p:cMediaNode>
                                    </p:audio>
                                  </p:sub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214482"/>
                                        </p:tgtEl>
                                        <p:attrNameLst>
                                          <p:attrName>style.visibility</p:attrName>
                                        </p:attrNameLst>
                                      </p:cBhvr>
                                      <p:to>
                                        <p:strVal val="visible"/>
                                      </p:to>
                                    </p:set>
                                    <p:animEffect transition="in" filter="strips(downRight)">
                                      <p:cBhvr>
                                        <p:cTn id="37" dur="500"/>
                                        <p:tgtEl>
                                          <p:spTgt spid="1214482"/>
                                        </p:tgtEl>
                                      </p:cBhvr>
                                    </p:animEffect>
                                  </p:childTnLst>
                                  <p:subTnLst>
                                    <p:audio>
                                      <p:cMediaNode>
                                        <p:cTn display="0" masterRel="sameClick">
                                          <p:stCondLst>
                                            <p:cond evt="begin" delay="0">
                                              <p:tn val="35"/>
                                            </p:cond>
                                          </p:stCondLst>
                                          <p:endCondLst>
                                            <p:cond evt="onStopAudio" delay="0">
                                              <p:tgtEl>
                                                <p:sldTgt/>
                                              </p:tgtEl>
                                            </p:cond>
                                          </p:endCondLst>
                                        </p:cTn>
                                        <p:tgtEl>
                                          <p:sndTgt r:embed="rId5" name="laser.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214483"/>
                                        </p:tgtEl>
                                        <p:attrNameLst>
                                          <p:attrName>style.visibility</p:attrName>
                                        </p:attrNameLst>
                                      </p:cBhvr>
                                      <p:to>
                                        <p:strVal val="visible"/>
                                      </p:to>
                                    </p:set>
                                    <p:animEffect transition="in" filter="box(out)">
                                      <p:cBhvr>
                                        <p:cTn id="42" dur="500"/>
                                        <p:tgtEl>
                                          <p:spTgt spid="1214483"/>
                                        </p:tgtEl>
                                      </p:cBhvr>
                                    </p:animEffect>
                                  </p:childTnLst>
                                  <p:subTnLst>
                                    <p:audio>
                                      <p:cMediaNode>
                                        <p:cTn display="0" masterRel="sameClick">
                                          <p:stCondLst>
                                            <p:cond evt="begin" delay="0">
                                              <p:tn val="4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4476" grpId="0" animBg="1"/>
      <p:bldP spid="1214477" grpId="0" animBg="1"/>
      <p:bldP spid="1214478" grpId="0" animBg="1"/>
      <p:bldP spid="1214479" grpId="0" animBg="1"/>
      <p:bldP spid="1214480" grpId="0" animBg="1"/>
      <p:bldP spid="1214481" grpId="0" animBg="1"/>
      <p:bldP spid="1214482" grpId="0" animBg="1"/>
      <p:bldP spid="1214483"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5551" name="Group 63"/>
          <p:cNvGrpSpPr/>
          <p:nvPr/>
        </p:nvGrpSpPr>
        <p:grpSpPr bwMode="auto">
          <a:xfrm>
            <a:off x="2711624" y="1846263"/>
            <a:ext cx="6192837" cy="3168650"/>
            <a:chOff x="703" y="1298"/>
            <a:chExt cx="3901" cy="1996"/>
          </a:xfrm>
        </p:grpSpPr>
        <p:grpSp>
          <p:nvGrpSpPr>
            <p:cNvPr id="1215539" name="Group 51"/>
            <p:cNvGrpSpPr/>
            <p:nvPr/>
          </p:nvGrpSpPr>
          <p:grpSpPr bwMode="auto">
            <a:xfrm>
              <a:off x="2336" y="1298"/>
              <a:ext cx="936" cy="1996"/>
              <a:chOff x="2406" y="1162"/>
              <a:chExt cx="936" cy="1996"/>
            </a:xfrm>
          </p:grpSpPr>
          <p:sp>
            <p:nvSpPr>
              <p:cNvPr id="1215505" name="AutoShape 17"/>
              <p:cNvSpPr>
                <a:spLocks noChangeArrowheads="1"/>
              </p:cNvSpPr>
              <p:nvPr/>
            </p:nvSpPr>
            <p:spPr bwMode="auto">
              <a:xfrm>
                <a:off x="2406" y="1162"/>
                <a:ext cx="936" cy="1996"/>
              </a:xfrm>
              <a:prstGeom prst="foldedCorner">
                <a:avLst>
                  <a:gd name="adj" fmla="val 13745"/>
                </a:avLst>
              </a:prstGeom>
              <a:solidFill>
                <a:srgbClr val="CCFFFF"/>
              </a:solidFill>
              <a:ln w="38100">
                <a:solidFill>
                  <a:schemeClr val="tx1"/>
                </a:solidFill>
                <a:round/>
                <a:headEnd type="none" w="lg" len="lg"/>
              </a:ln>
              <a:effectLst>
                <a:outerShdw blurRad="50800" dist="106680" dir="2700000" algn="tl" rotWithShape="0">
                  <a:prstClr val="black">
                    <a:alpha val="43000"/>
                  </a:prstClr>
                </a:outerShdw>
              </a:effectLst>
            </p:spPr>
            <p:txBody>
              <a:bodyPr wrap="none" lIns="90000" tIns="46800" rIns="90000" bIns="46800" anchor="ctr"/>
              <a:lstStyle/>
              <a:p>
                <a:pPr algn="ctr">
                  <a:lnSpc>
                    <a:spcPct val="100000"/>
                  </a:lnSpc>
                  <a:spcBef>
                    <a:spcPct val="0"/>
                  </a:spcBef>
                </a:pPr>
                <a:endParaRPr lang="zh-CN" altLang="zh-CN" b="0">
                  <a:solidFill>
                    <a:srgbClr val="0000FF"/>
                  </a:solidFill>
                  <a:effectLst/>
                  <a:ea typeface="隶书" panose="02010509060101010101" pitchFamily="49" charset="-122"/>
                </a:endParaRPr>
              </a:p>
            </p:txBody>
          </p:sp>
          <p:sp>
            <p:nvSpPr>
              <p:cNvPr id="1215506" name="Line 18"/>
              <p:cNvSpPr>
                <a:spLocks noChangeShapeType="1"/>
              </p:cNvSpPr>
              <p:nvPr/>
            </p:nvSpPr>
            <p:spPr bwMode="auto">
              <a:xfrm>
                <a:off x="2406" y="1474"/>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215507" name="Line 19"/>
              <p:cNvSpPr>
                <a:spLocks noChangeShapeType="1"/>
              </p:cNvSpPr>
              <p:nvPr/>
            </p:nvSpPr>
            <p:spPr bwMode="auto">
              <a:xfrm>
                <a:off x="2406" y="1702"/>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215508" name="Line 20"/>
              <p:cNvSpPr>
                <a:spLocks noChangeShapeType="1"/>
              </p:cNvSpPr>
              <p:nvPr/>
            </p:nvSpPr>
            <p:spPr bwMode="auto">
              <a:xfrm>
                <a:off x="2406" y="1930"/>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215510" name="Line 22"/>
              <p:cNvSpPr>
                <a:spLocks noChangeShapeType="1"/>
              </p:cNvSpPr>
              <p:nvPr/>
            </p:nvSpPr>
            <p:spPr bwMode="auto">
              <a:xfrm>
                <a:off x="2406" y="2386"/>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215511" name="Line 23"/>
              <p:cNvSpPr>
                <a:spLocks noChangeShapeType="1"/>
              </p:cNvSpPr>
              <p:nvPr/>
            </p:nvSpPr>
            <p:spPr bwMode="auto">
              <a:xfrm>
                <a:off x="2406" y="2614"/>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grpSp>
        <p:grpSp>
          <p:nvGrpSpPr>
            <p:cNvPr id="1215543" name="Group 55"/>
            <p:cNvGrpSpPr/>
            <p:nvPr/>
          </p:nvGrpSpPr>
          <p:grpSpPr bwMode="auto">
            <a:xfrm>
              <a:off x="2517" y="1623"/>
              <a:ext cx="546" cy="1139"/>
              <a:chOff x="2517" y="1623"/>
              <a:chExt cx="546" cy="1139"/>
            </a:xfrm>
          </p:grpSpPr>
          <p:sp>
            <p:nvSpPr>
              <p:cNvPr id="1215540" name="Text Box 52"/>
              <p:cNvSpPr txBox="1">
                <a:spLocks noChangeArrowheads="1"/>
              </p:cNvSpPr>
              <p:nvPr/>
            </p:nvSpPr>
            <p:spPr bwMode="auto">
              <a:xfrm>
                <a:off x="2517" y="1623"/>
                <a:ext cx="545" cy="212"/>
              </a:xfrm>
              <a:prstGeom prst="rect">
                <a:avLst/>
              </a:prstGeom>
              <a:noFill/>
              <a:ln w="9525" algn="ctr">
                <a:noFill/>
                <a:miter lim="800000"/>
              </a:ln>
              <a:effectLst/>
            </p:spPr>
            <p:txBody>
              <a:bodyPr>
                <a:spAutoFit/>
              </a:bodyPr>
              <a:lstStyle/>
              <a:p>
                <a:pPr marL="342900" indent="-342900">
                  <a:spcBef>
                    <a:spcPct val="50000"/>
                  </a:spcBef>
                </a:pPr>
                <a:r>
                  <a:rPr lang="zh-CN" altLang="en-US" sz="2000" dirty="0">
                    <a:effectLst>
                      <a:outerShdw blurRad="38100" dist="38100" dir="2700000" algn="tl">
                        <a:srgbClr val="FFFFFF"/>
                      </a:outerShdw>
                    </a:effectLst>
                    <a:latin typeface="+mn-lt"/>
                    <a:ea typeface="楷体" panose="02010609060101010101" pitchFamily="49" charset="-122"/>
                  </a:rPr>
                  <a:t>指令</a:t>
                </a:r>
                <a:r>
                  <a:rPr lang="en-US" altLang="zh-CN" sz="2000" dirty="0">
                    <a:effectLst>
                      <a:outerShdw blurRad="38100" dist="38100" dir="2700000" algn="tl">
                        <a:srgbClr val="FFFFFF"/>
                      </a:outerShdw>
                    </a:effectLst>
                    <a:latin typeface="+mn-lt"/>
                    <a:ea typeface="楷体" panose="02010609060101010101" pitchFamily="49" charset="-122"/>
                  </a:rPr>
                  <a:t>1</a:t>
                </a:r>
                <a:endParaRPr lang="en-US" altLang="zh-CN" sz="2000" dirty="0">
                  <a:effectLst>
                    <a:outerShdw blurRad="38100" dist="38100" dir="2700000" algn="tl">
                      <a:srgbClr val="FFFFFF"/>
                    </a:outerShdw>
                  </a:effectLst>
                  <a:latin typeface="+mn-lt"/>
                  <a:ea typeface="楷体" panose="02010609060101010101" pitchFamily="49" charset="-122"/>
                </a:endParaRPr>
              </a:p>
            </p:txBody>
          </p:sp>
          <p:sp>
            <p:nvSpPr>
              <p:cNvPr id="1215541" name="Text Box 53"/>
              <p:cNvSpPr txBox="1">
                <a:spLocks noChangeArrowheads="1"/>
              </p:cNvSpPr>
              <p:nvPr/>
            </p:nvSpPr>
            <p:spPr bwMode="auto">
              <a:xfrm>
                <a:off x="2518" y="1867"/>
                <a:ext cx="545" cy="212"/>
              </a:xfrm>
              <a:prstGeom prst="rect">
                <a:avLst/>
              </a:prstGeom>
              <a:noFill/>
              <a:ln w="9525" algn="ctr">
                <a:noFill/>
                <a:miter lim="800000"/>
              </a:ln>
              <a:effectLst/>
            </p:spPr>
            <p:txBody>
              <a:bodyPr>
                <a:spAutoFit/>
              </a:bodyPr>
              <a:lstStyle/>
              <a:p>
                <a:pPr marL="342900" indent="-342900">
                  <a:spcBef>
                    <a:spcPct val="50000"/>
                  </a:spcBef>
                </a:pPr>
                <a:r>
                  <a:rPr lang="zh-CN" altLang="en-US" sz="2000">
                    <a:effectLst>
                      <a:outerShdw blurRad="38100" dist="38100" dir="2700000" algn="tl">
                        <a:srgbClr val="FFFFFF"/>
                      </a:outerShdw>
                    </a:effectLst>
                    <a:latin typeface="+mn-lt"/>
                    <a:ea typeface="楷体" panose="02010609060101010101" pitchFamily="49" charset="-122"/>
                  </a:rPr>
                  <a:t>指令</a:t>
                </a:r>
                <a:r>
                  <a:rPr lang="en-US" altLang="zh-CN" sz="2000">
                    <a:effectLst>
                      <a:outerShdw blurRad="38100" dist="38100" dir="2700000" algn="tl">
                        <a:srgbClr val="FFFFFF"/>
                      </a:outerShdw>
                    </a:effectLst>
                    <a:latin typeface="+mn-lt"/>
                    <a:ea typeface="楷体" panose="02010609060101010101" pitchFamily="49" charset="-122"/>
                  </a:rPr>
                  <a:t>2</a:t>
                </a:r>
                <a:endParaRPr lang="en-US" altLang="zh-CN" sz="2000">
                  <a:effectLst>
                    <a:outerShdw blurRad="38100" dist="38100" dir="2700000" algn="tl">
                      <a:srgbClr val="FFFFFF"/>
                    </a:outerShdw>
                  </a:effectLst>
                  <a:latin typeface="+mn-lt"/>
                  <a:ea typeface="楷体" panose="02010609060101010101" pitchFamily="49" charset="-122"/>
                </a:endParaRPr>
              </a:p>
            </p:txBody>
          </p:sp>
          <p:sp>
            <p:nvSpPr>
              <p:cNvPr id="1215542" name="Text Box 54"/>
              <p:cNvSpPr txBox="1">
                <a:spLocks noChangeArrowheads="1"/>
              </p:cNvSpPr>
              <p:nvPr/>
            </p:nvSpPr>
            <p:spPr bwMode="auto">
              <a:xfrm>
                <a:off x="2517" y="2550"/>
                <a:ext cx="545" cy="212"/>
              </a:xfrm>
              <a:prstGeom prst="rect">
                <a:avLst/>
              </a:prstGeom>
              <a:noFill/>
              <a:ln w="9525" algn="ctr">
                <a:noFill/>
                <a:miter lim="800000"/>
              </a:ln>
              <a:effectLst/>
            </p:spPr>
            <p:txBody>
              <a:bodyPr>
                <a:spAutoFit/>
              </a:bodyPr>
              <a:lstStyle/>
              <a:p>
                <a:pPr marL="342900" indent="-342900">
                  <a:spcBef>
                    <a:spcPct val="50000"/>
                  </a:spcBef>
                </a:pPr>
                <a:r>
                  <a:rPr lang="zh-CN" altLang="en-US" sz="2000" dirty="0">
                    <a:effectLst>
                      <a:outerShdw blurRad="38100" dist="38100" dir="2700000" algn="tl">
                        <a:srgbClr val="FFFFFF"/>
                      </a:outerShdw>
                    </a:effectLst>
                    <a:latin typeface="+mn-lt"/>
                    <a:ea typeface="楷体" panose="02010609060101010101" pitchFamily="49" charset="-122"/>
                  </a:rPr>
                  <a:t>指令</a:t>
                </a:r>
                <a:r>
                  <a:rPr lang="en-US" altLang="zh-CN" sz="2000" dirty="0">
                    <a:effectLst>
                      <a:outerShdw blurRad="38100" dist="38100" dir="2700000" algn="tl">
                        <a:srgbClr val="FFFFFF"/>
                      </a:outerShdw>
                    </a:effectLst>
                    <a:latin typeface="+mn-lt"/>
                    <a:ea typeface="楷体" panose="02010609060101010101" pitchFamily="49" charset="-122"/>
                  </a:rPr>
                  <a:t>n</a:t>
                </a:r>
                <a:endParaRPr lang="en-US" altLang="zh-CN" sz="2000" dirty="0">
                  <a:effectLst>
                    <a:outerShdw blurRad="38100" dist="38100" dir="2700000" algn="tl">
                      <a:srgbClr val="FFFFFF"/>
                    </a:outerShdw>
                  </a:effectLst>
                  <a:latin typeface="+mn-lt"/>
                  <a:ea typeface="楷体" panose="02010609060101010101" pitchFamily="49" charset="-122"/>
                </a:endParaRPr>
              </a:p>
            </p:txBody>
          </p:sp>
        </p:grpSp>
        <p:grpSp>
          <p:nvGrpSpPr>
            <p:cNvPr id="1215546" name="Group 58"/>
            <p:cNvGrpSpPr/>
            <p:nvPr/>
          </p:nvGrpSpPr>
          <p:grpSpPr bwMode="auto">
            <a:xfrm>
              <a:off x="1428" y="1534"/>
              <a:ext cx="889" cy="212"/>
              <a:chOff x="1428" y="1534"/>
              <a:chExt cx="889" cy="212"/>
            </a:xfrm>
          </p:grpSpPr>
          <p:sp>
            <p:nvSpPr>
              <p:cNvPr id="1215544" name="Line 56"/>
              <p:cNvSpPr>
                <a:spLocks noChangeShapeType="1"/>
              </p:cNvSpPr>
              <p:nvPr/>
            </p:nvSpPr>
            <p:spPr bwMode="auto">
              <a:xfrm>
                <a:off x="1818" y="1661"/>
                <a:ext cx="499" cy="0"/>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215545" name="Text Box 57"/>
              <p:cNvSpPr txBox="1">
                <a:spLocks noChangeArrowheads="1"/>
              </p:cNvSpPr>
              <p:nvPr/>
            </p:nvSpPr>
            <p:spPr bwMode="auto">
              <a:xfrm>
                <a:off x="1428" y="1534"/>
                <a:ext cx="499" cy="212"/>
              </a:xfrm>
              <a:prstGeom prst="rect">
                <a:avLst/>
              </a:prstGeom>
              <a:noFill/>
              <a:ln w="9525" algn="ctr">
                <a:noFill/>
                <a:miter lim="800000"/>
              </a:ln>
              <a:effectLst/>
            </p:spPr>
            <p:txBody>
              <a:bodyPr>
                <a:spAutoFit/>
              </a:bodyPr>
              <a:lstStyle/>
              <a:p>
                <a:pPr marL="342900" indent="-342900">
                  <a:spcBef>
                    <a:spcPct val="50000"/>
                  </a:spcBef>
                </a:pPr>
                <a:r>
                  <a:rPr lang="en-US" altLang="zh-CN" sz="2000">
                    <a:solidFill>
                      <a:srgbClr val="FF3300"/>
                    </a:solidFill>
                    <a:effectLst>
                      <a:outerShdw blurRad="38100" dist="38100" dir="2700000" algn="tl">
                        <a:srgbClr val="000000"/>
                      </a:outerShdw>
                    </a:effectLst>
                  </a:rPr>
                  <a:t>func</a:t>
                </a:r>
                <a:endParaRPr lang="en-US" altLang="zh-CN" sz="2000">
                  <a:solidFill>
                    <a:srgbClr val="FF3300"/>
                  </a:solidFill>
                  <a:effectLst>
                    <a:outerShdw blurRad="38100" dist="38100" dir="2700000" algn="tl">
                      <a:srgbClr val="000000"/>
                    </a:outerShdw>
                  </a:effectLst>
                </a:endParaRPr>
              </a:p>
            </p:txBody>
          </p:sp>
        </p:grpSp>
        <p:grpSp>
          <p:nvGrpSpPr>
            <p:cNvPr id="1215549" name="Group 61"/>
            <p:cNvGrpSpPr/>
            <p:nvPr/>
          </p:nvGrpSpPr>
          <p:grpSpPr bwMode="auto">
            <a:xfrm>
              <a:off x="3243" y="1616"/>
              <a:ext cx="1361" cy="1134"/>
              <a:chOff x="3243" y="1616"/>
              <a:chExt cx="1361" cy="1134"/>
            </a:xfrm>
          </p:grpSpPr>
          <p:sp>
            <p:nvSpPr>
              <p:cNvPr id="1215547" name="AutoShape 59"/>
              <p:cNvSpPr/>
              <p:nvPr/>
            </p:nvSpPr>
            <p:spPr bwMode="auto">
              <a:xfrm>
                <a:off x="3243" y="1616"/>
                <a:ext cx="272" cy="1134"/>
              </a:xfrm>
              <a:prstGeom prst="rightBrace">
                <a:avLst>
                  <a:gd name="adj1" fmla="val 34743"/>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1215548" name="Rectangle 60"/>
              <p:cNvSpPr>
                <a:spLocks noChangeArrowheads="1"/>
              </p:cNvSpPr>
              <p:nvPr/>
            </p:nvSpPr>
            <p:spPr bwMode="auto">
              <a:xfrm>
                <a:off x="3516" y="1979"/>
                <a:ext cx="1088" cy="442"/>
              </a:xfrm>
              <a:prstGeom prst="rect">
                <a:avLst/>
              </a:prstGeom>
              <a:noFill/>
              <a:ln w="9525" algn="ctr">
                <a:noFill/>
                <a:miter lim="800000"/>
              </a:ln>
              <a:effectLst/>
            </p:spPr>
            <p:txBody>
              <a:bodyPr anchor="ctr">
                <a:spAutoFit/>
              </a:bodyPr>
              <a:lstStyle/>
              <a:p>
                <a:pPr>
                  <a:lnSpc>
                    <a:spcPct val="100000"/>
                  </a:lnSpc>
                  <a:spcBef>
                    <a:spcPct val="0"/>
                  </a:spcBef>
                </a:pPr>
                <a:r>
                  <a:rPr lang="zh-CN" altLang="en-US" sz="2000" dirty="0">
                    <a:solidFill>
                      <a:schemeClr val="accent2"/>
                    </a:solidFill>
                    <a:effectLst>
                      <a:outerShdw blurRad="38100" dist="38100" dir="2700000" algn="tl">
                        <a:srgbClr val="000000"/>
                      </a:outerShdw>
                    </a:effectLst>
                    <a:latin typeface="+mn-lt"/>
                    <a:ea typeface="楷体" panose="02010609060101010101" pitchFamily="49" charset="-122"/>
                  </a:rPr>
                  <a:t>函数</a:t>
                </a:r>
                <a:r>
                  <a:rPr lang="en-US" altLang="zh-CN" sz="2000" dirty="0" err="1">
                    <a:solidFill>
                      <a:schemeClr val="accent2"/>
                    </a:solidFill>
                    <a:effectLst>
                      <a:outerShdw blurRad="38100" dist="38100" dir="2700000" algn="tl">
                        <a:srgbClr val="000000"/>
                      </a:outerShdw>
                    </a:effectLst>
                    <a:latin typeface="+mn-lt"/>
                    <a:ea typeface="楷体" panose="02010609060101010101" pitchFamily="49" charset="-122"/>
                  </a:rPr>
                  <a:t>func</a:t>
                </a:r>
                <a:r>
                  <a:rPr lang="zh-CN" altLang="en-US" sz="2000" dirty="0">
                    <a:solidFill>
                      <a:schemeClr val="accent2"/>
                    </a:solidFill>
                    <a:effectLst>
                      <a:outerShdw blurRad="38100" dist="38100" dir="2700000" algn="tl">
                        <a:srgbClr val="000000"/>
                      </a:outerShdw>
                    </a:effectLst>
                    <a:latin typeface="+mn-lt"/>
                    <a:ea typeface="楷体" panose="02010609060101010101" pitchFamily="49" charset="-122"/>
                  </a:rPr>
                  <a:t>所占内存单元</a:t>
                </a:r>
                <a:endParaRPr lang="zh-CN" altLang="en-US" sz="2000" dirty="0">
                  <a:solidFill>
                    <a:schemeClr val="accent2"/>
                  </a:solidFill>
                  <a:effectLst>
                    <a:outerShdw blurRad="38100" dist="38100" dir="2700000" algn="tl">
                      <a:srgbClr val="000000"/>
                    </a:outerShdw>
                  </a:effectLst>
                  <a:latin typeface="+mn-lt"/>
                  <a:ea typeface="楷体" panose="02010609060101010101" pitchFamily="49" charset="-122"/>
                </a:endParaRPr>
              </a:p>
            </p:txBody>
          </p:sp>
        </p:grpSp>
        <p:sp>
          <p:nvSpPr>
            <p:cNvPr id="1215550" name="AutoShape 62"/>
            <p:cNvSpPr>
              <a:spLocks noChangeArrowheads="1"/>
            </p:cNvSpPr>
            <p:nvPr/>
          </p:nvSpPr>
          <p:spPr bwMode="auto">
            <a:xfrm>
              <a:off x="703" y="2024"/>
              <a:ext cx="952" cy="272"/>
            </a:xfrm>
            <a:prstGeom prst="wedgeRoundRectCallout">
              <a:avLst>
                <a:gd name="adj1" fmla="val 53255"/>
                <a:gd name="adj2" fmla="val -162134"/>
                <a:gd name="adj3" fmla="val 16667"/>
              </a:avLst>
            </a:prstGeom>
            <a:gradFill rotWithShape="1">
              <a:gsLst>
                <a:gs pos="0">
                  <a:srgbClr val="00FFFF"/>
                </a:gs>
                <a:gs pos="100000">
                  <a:schemeClr val="bg1"/>
                </a:gs>
              </a:gsLst>
              <a:lin ang="5400000" scaled="1"/>
            </a:gradFill>
            <a:ln w="19050" algn="ctr">
              <a:solidFill>
                <a:srgbClr val="FF00FF"/>
              </a:solidFill>
              <a:miter lim="800000"/>
            </a:ln>
            <a:effectLst>
              <a:outerShdw blurRad="50800" dist="106680" dir="2700000" algn="tl" rotWithShape="0">
                <a:prstClr val="black">
                  <a:alpha val="43000"/>
                </a:prstClr>
              </a:outerShdw>
            </a:effectLst>
          </p:spPr>
          <p:txBody>
            <a:bodyPr/>
            <a:lstStyle/>
            <a:p>
              <a:pPr marL="342900" indent="-342900"/>
              <a:r>
                <a:rPr lang="zh-CN" altLang="en-US" sz="2000">
                  <a:solidFill>
                    <a:srgbClr val="CC0099"/>
                  </a:solidFill>
                  <a:effectLst>
                    <a:outerShdw blurRad="38100" dist="38100" dir="2700000" algn="tl">
                      <a:srgbClr val="000000"/>
                    </a:outerShdw>
                  </a:effectLst>
                  <a:latin typeface="+mn-lt"/>
                  <a:ea typeface="楷体" panose="02010609060101010101" pitchFamily="49" charset="-122"/>
                </a:rPr>
                <a:t>函数指针</a:t>
              </a:r>
              <a:endParaRPr lang="zh-CN" altLang="en-US" sz="2000">
                <a:solidFill>
                  <a:srgbClr val="CC0099"/>
                </a:solidFill>
                <a:effectLst>
                  <a:outerShdw blurRad="38100" dist="38100" dir="2700000" algn="tl">
                    <a:srgbClr val="000000"/>
                  </a:outerShdw>
                </a:effectLst>
                <a:latin typeface="+mn-lt"/>
                <a:ea typeface="楷体" panose="02010609060101010101" pitchFamily="49" charset="-122"/>
              </a:endParaRPr>
            </a:p>
          </p:txBody>
        </p:sp>
      </p:grpSp>
      <p:sp>
        <p:nvSpPr>
          <p:cNvPr id="1215554" name="Text Box 66"/>
          <p:cNvSpPr txBox="1">
            <a:spLocks noChangeArrowheads="1"/>
          </p:cNvSpPr>
          <p:nvPr/>
        </p:nvSpPr>
        <p:spPr bwMode="auto">
          <a:xfrm>
            <a:off x="1763791" y="2679700"/>
            <a:ext cx="9084737" cy="458788"/>
          </a:xfrm>
          <a:prstGeom prst="rect">
            <a:avLst/>
          </a:prstGeom>
          <a:gradFill rotWithShape="1">
            <a:gsLst>
              <a:gs pos="0">
                <a:srgbClr val="FFFF99"/>
              </a:gs>
              <a:gs pos="100000">
                <a:srgbClr val="FFFF99">
                  <a:gamma/>
                  <a:shade val="66667"/>
                  <a:invGamma/>
                </a:srgbClr>
              </a:gs>
            </a:gsLst>
            <a:lin ang="5400000" scaled="1"/>
          </a:gra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nchorCtr="1"/>
          <a:lstStyle/>
          <a:p>
            <a:pPr marL="342900" indent="-342900" algn="ctr"/>
            <a:r>
              <a:rPr lang="zh-CN" altLang="zh-CN" sz="2000" dirty="0">
                <a:effectLst>
                  <a:outerShdw blurRad="38100" dist="38100" dir="2700000" algn="tl">
                    <a:srgbClr val="FFFFFF"/>
                  </a:outerShdw>
                </a:effectLst>
                <a:latin typeface="+mn-lt"/>
                <a:ea typeface="隶书" panose="02010509060101010101" pitchFamily="49" charset="-122"/>
              </a:rPr>
              <a:t>函数类型</a:t>
            </a:r>
            <a:r>
              <a:rPr lang="zh-CN" altLang="en-US" sz="2000" dirty="0">
                <a:effectLst>
                  <a:outerShdw blurRad="38100" dist="38100" dir="2700000" algn="tl">
                    <a:srgbClr val="FFFFFF"/>
                  </a:outerShdw>
                </a:effectLst>
                <a:latin typeface="+mn-lt"/>
                <a:ea typeface="隶书" panose="02010509060101010101" pitchFamily="49" charset="-122"/>
              </a:rPr>
              <a:t>  </a:t>
            </a:r>
            <a:r>
              <a:rPr lang="en-US" altLang="zh-CN" sz="2000" dirty="0">
                <a:effectLst>
                  <a:outerShdw blurRad="38100" dist="38100" dir="2700000" algn="tl">
                    <a:srgbClr val="000000"/>
                  </a:outerShdw>
                </a:effectLst>
                <a:latin typeface="+mn-lt"/>
                <a:ea typeface="隶书" panose="02010509060101010101" pitchFamily="49" charset="-122"/>
              </a:rPr>
              <a:t>(</a:t>
            </a:r>
            <a:r>
              <a:rPr lang="en-US" altLang="zh-CN" sz="2000" dirty="0">
                <a:effectLst>
                  <a:outerShdw blurRad="38100" dist="38100" dir="2700000" algn="tl">
                    <a:srgbClr val="FFFFFF"/>
                  </a:outerShdw>
                </a:effectLst>
                <a:latin typeface="+mn-lt"/>
                <a:ea typeface="隶书" panose="02010509060101010101" pitchFamily="49" charset="-122"/>
              </a:rPr>
              <a:t>*</a:t>
            </a:r>
            <a:r>
              <a:rPr lang="zh-CN" altLang="en-US" sz="2000" dirty="0">
                <a:effectLst>
                  <a:outerShdw blurRad="38100" dist="38100" dir="2700000" algn="tl">
                    <a:srgbClr val="FFFFFF"/>
                  </a:outerShdw>
                </a:effectLst>
                <a:latin typeface="+mn-lt"/>
                <a:ea typeface="隶书" panose="02010509060101010101" pitchFamily="49" charset="-122"/>
              </a:rPr>
              <a:t>指针变量</a:t>
            </a:r>
            <a:r>
              <a:rPr lang="en-US" altLang="zh-CN" sz="2000" dirty="0">
                <a:effectLst>
                  <a:outerShdw blurRad="38100" dist="38100" dir="2700000" algn="tl">
                    <a:srgbClr val="000000"/>
                  </a:outerShdw>
                </a:effectLst>
                <a:latin typeface="+mn-lt"/>
                <a:ea typeface="隶书" panose="02010509060101010101" pitchFamily="49" charset="-122"/>
              </a:rPr>
              <a:t>)</a:t>
            </a:r>
            <a:r>
              <a:rPr lang="en-US" altLang="zh-CN" sz="2000" dirty="0">
                <a:effectLst>
                  <a:outerShdw blurRad="38100" dist="38100" dir="2700000" algn="tl">
                    <a:srgbClr val="FFFFFF"/>
                  </a:outerShdw>
                </a:effectLst>
                <a:latin typeface="+mn-lt"/>
                <a:ea typeface="隶书" panose="02010509060101010101" pitchFamily="49" charset="-122"/>
              </a:rPr>
              <a:t>( [</a:t>
            </a:r>
            <a:r>
              <a:rPr lang="zh-CN" altLang="en-US" sz="2000" dirty="0">
                <a:effectLst>
                  <a:outerShdw blurRad="38100" dist="38100" dir="2700000" algn="tl">
                    <a:srgbClr val="FFFFFF"/>
                  </a:outerShdw>
                </a:effectLst>
                <a:latin typeface="+mn-lt"/>
                <a:ea typeface="隶书" panose="02010509060101010101" pitchFamily="49" charset="-122"/>
              </a:rPr>
              <a:t>形参类型</a:t>
            </a:r>
            <a:r>
              <a:rPr lang="en-US" altLang="zh-CN" sz="2000" dirty="0">
                <a:effectLst>
                  <a:outerShdw blurRad="38100" dist="38100" dir="2700000" algn="tl">
                    <a:srgbClr val="FFFFFF"/>
                  </a:outerShdw>
                </a:effectLst>
                <a:latin typeface="+mn-lt"/>
                <a:ea typeface="隶书" panose="02010509060101010101" pitchFamily="49" charset="-122"/>
              </a:rPr>
              <a:t>1, </a:t>
            </a:r>
            <a:r>
              <a:rPr lang="zh-CN" altLang="en-US" sz="2000" dirty="0">
                <a:effectLst>
                  <a:outerShdw blurRad="38100" dist="38100" dir="2700000" algn="tl">
                    <a:srgbClr val="FFFFFF"/>
                  </a:outerShdw>
                </a:effectLst>
                <a:latin typeface="+mn-lt"/>
                <a:ea typeface="隶书" panose="02010509060101010101" pitchFamily="49" charset="-122"/>
              </a:rPr>
              <a:t>形参类型</a:t>
            </a:r>
            <a:r>
              <a:rPr lang="en-US" altLang="zh-CN" sz="2000" dirty="0">
                <a:effectLst>
                  <a:outerShdw blurRad="38100" dist="38100" dir="2700000" algn="tl">
                    <a:srgbClr val="FFFFFF"/>
                  </a:outerShdw>
                </a:effectLst>
                <a:latin typeface="+mn-lt"/>
                <a:ea typeface="隶书" panose="02010509060101010101" pitchFamily="49" charset="-122"/>
              </a:rPr>
              <a:t>2,…, </a:t>
            </a:r>
            <a:r>
              <a:rPr lang="zh-CN" altLang="en-US" sz="2000" dirty="0">
                <a:effectLst>
                  <a:outerShdw blurRad="38100" dist="38100" dir="2700000" algn="tl">
                    <a:srgbClr val="FFFFFF"/>
                  </a:outerShdw>
                </a:effectLst>
                <a:latin typeface="+mn-lt"/>
                <a:ea typeface="隶书" panose="02010509060101010101" pitchFamily="49" charset="-122"/>
              </a:rPr>
              <a:t>形参类型</a:t>
            </a:r>
            <a:r>
              <a:rPr lang="en-US" altLang="zh-CN" sz="2000" dirty="0">
                <a:effectLst>
                  <a:outerShdw blurRad="38100" dist="38100" dir="2700000" algn="tl">
                    <a:srgbClr val="FFFFFF"/>
                  </a:outerShdw>
                </a:effectLst>
                <a:latin typeface="+mn-lt"/>
                <a:ea typeface="隶书" panose="02010509060101010101" pitchFamily="49" charset="-122"/>
              </a:rPr>
              <a:t>n] )</a:t>
            </a:r>
            <a:endParaRPr lang="en-US" altLang="zh-CN" sz="2000" dirty="0">
              <a:effectLst>
                <a:outerShdw blurRad="38100" dist="38100" dir="2700000" algn="tl">
                  <a:srgbClr val="FFFFFF"/>
                </a:outerShdw>
              </a:effectLst>
              <a:latin typeface="+mn-lt"/>
              <a:ea typeface="隶书" panose="02010509060101010101" pitchFamily="49" charset="-122"/>
            </a:endParaRPr>
          </a:p>
        </p:txBody>
      </p:sp>
      <p:sp>
        <p:nvSpPr>
          <p:cNvPr id="1215493" name="Text Box 5"/>
          <p:cNvSpPr txBox="1">
            <a:spLocks noChangeArrowheads="1"/>
          </p:cNvSpPr>
          <p:nvPr/>
        </p:nvSpPr>
        <p:spPr bwMode="auto">
          <a:xfrm>
            <a:off x="450283" y="74614"/>
            <a:ext cx="8135937" cy="579437"/>
          </a:xfrm>
          <a:prstGeom prst="rect">
            <a:avLst/>
          </a:prstGeom>
          <a:noFill/>
          <a:ln w="9525">
            <a:noFill/>
            <a:miter lim="800000"/>
          </a:ln>
          <a:effectLst/>
        </p:spPr>
        <p:txBody>
          <a:bodyPr>
            <a:spAutoFit/>
          </a:bodyPr>
          <a:lstStyle/>
          <a:p>
            <a:pPr>
              <a:lnSpc>
                <a:spcPct val="100000"/>
              </a:lnSpc>
              <a:spcBef>
                <a:spcPct val="0"/>
              </a:spcBef>
              <a:buFont typeface="Wingdings" panose="05000000000000000000" pitchFamily="2" charset="2"/>
              <a:buNone/>
            </a:pPr>
            <a:r>
              <a:rPr lang="en-US" altLang="zh-CN" sz="320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9.10 </a:t>
            </a:r>
            <a:r>
              <a:rPr lang="zh-CN" altLang="en-US" sz="320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指向函数的指针</a:t>
            </a:r>
            <a:r>
              <a:rPr lang="en-US" altLang="zh-CN" sz="320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____</a:t>
            </a:r>
            <a:r>
              <a:rPr lang="zh-CN" altLang="en-US" sz="320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函数指针</a:t>
            </a:r>
            <a:endParaRPr lang="zh-CN" altLang="en-US" sz="320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sp>
        <p:nvSpPr>
          <p:cNvPr id="1215500" name="Rectangle 12"/>
          <p:cNvSpPr>
            <a:spLocks noChangeArrowheads="1"/>
          </p:cNvSpPr>
          <p:nvPr/>
        </p:nvSpPr>
        <p:spPr bwMode="auto">
          <a:xfrm>
            <a:off x="809057" y="689919"/>
            <a:ext cx="2815194" cy="461665"/>
          </a:xfrm>
          <a:prstGeom prst="rect">
            <a:avLst/>
          </a:prstGeom>
          <a:noFill/>
          <a:ln w="9525" algn="ctr">
            <a:noFill/>
            <a:miter lim="800000"/>
          </a:ln>
          <a:effectLst/>
        </p:spPr>
        <p:txBody>
          <a:bodyPr wrap="none" anchor="ctr">
            <a:spAutoFit/>
          </a:bodyPr>
          <a:lstStyle/>
          <a:p>
            <a:pPr>
              <a:lnSpc>
                <a:spcPct val="100000"/>
              </a:lnSpc>
              <a:spcBef>
                <a:spcPct val="0"/>
              </a:spcBef>
              <a:tabLst>
                <a:tab pos="495300" algn="l"/>
              </a:tabLst>
            </a:pPr>
            <a:r>
              <a:rPr lang="en-US" altLang="zh-CN" dirty="0">
                <a:solidFill>
                  <a:srgbClr val="CC0099"/>
                </a:solidFill>
                <a:effectLst>
                  <a:outerShdw blurRad="38100" dist="38100" dir="2700000" algn="tl">
                    <a:srgbClr val="000000"/>
                  </a:outerShdw>
                </a:effectLst>
                <a:latin typeface="+mn-lt"/>
                <a:ea typeface="楷体" panose="02010609060101010101" pitchFamily="49" charset="-122"/>
              </a:rPr>
              <a:t>1</a:t>
            </a:r>
            <a:r>
              <a:rPr lang="zh-CN" altLang="en-US" dirty="0">
                <a:solidFill>
                  <a:srgbClr val="CC0099"/>
                </a:solidFill>
                <a:effectLst>
                  <a:outerShdw blurRad="38100" dist="38100" dir="2700000" algn="tl">
                    <a:srgbClr val="000000"/>
                  </a:outerShdw>
                </a:effectLst>
                <a:latin typeface="+mn-lt"/>
                <a:ea typeface="楷体" panose="02010609060101010101" pitchFamily="49" charset="-122"/>
              </a:rPr>
              <a:t>、函数指针的概念</a:t>
            </a:r>
            <a:endParaRPr lang="zh-CN" altLang="en-US" dirty="0">
              <a:solidFill>
                <a:srgbClr val="CC0099"/>
              </a:solidFill>
              <a:effectLst>
                <a:outerShdw blurRad="38100" dist="38100" dir="2700000" algn="tl">
                  <a:srgbClr val="000000"/>
                </a:outerShdw>
              </a:effectLst>
              <a:latin typeface="+mn-lt"/>
              <a:ea typeface="楷体" panose="02010609060101010101" pitchFamily="49" charset="-122"/>
            </a:endParaRPr>
          </a:p>
        </p:txBody>
      </p:sp>
      <p:sp>
        <p:nvSpPr>
          <p:cNvPr id="1215501" name="Rectangle 13"/>
          <p:cNvSpPr>
            <a:spLocks noChangeArrowheads="1"/>
          </p:cNvSpPr>
          <p:nvPr/>
        </p:nvSpPr>
        <p:spPr bwMode="auto">
          <a:xfrm>
            <a:off x="1313883" y="1252539"/>
            <a:ext cx="6618287" cy="384175"/>
          </a:xfrm>
          <a:prstGeom prst="rect">
            <a:avLst/>
          </a:prstGeom>
          <a:noFill/>
          <a:ln w="9525" algn="ctr">
            <a:noFill/>
            <a:miter lim="800000"/>
          </a:ln>
          <a:effectLst/>
        </p:spPr>
        <p:txBody>
          <a:bodyPr wrap="none">
            <a:spAutoFit/>
          </a:bodyPr>
          <a:lstStyle/>
          <a:p>
            <a:pPr marL="342900" indent="-342900"/>
            <a:r>
              <a:rPr lang="zh-CN" altLang="en-US" dirty="0">
                <a:effectLst>
                  <a:outerShdw blurRad="38100" dist="38100" dir="2700000" algn="tl">
                    <a:srgbClr val="FFFFFF"/>
                  </a:outerShdw>
                </a:effectLst>
                <a:latin typeface="+mn-lt"/>
                <a:ea typeface="楷体" panose="02010609060101010101" pitchFamily="49" charset="-122"/>
              </a:rPr>
              <a:t>函数在编译时被分配的入口地址，用函数名表示</a:t>
            </a:r>
            <a:endParaRPr lang="zh-CN" altLang="en-US" dirty="0">
              <a:effectLst>
                <a:outerShdw blurRad="38100" dist="38100" dir="2700000" algn="tl">
                  <a:srgbClr val="FFFFFF"/>
                </a:outerShdw>
              </a:effectLst>
              <a:latin typeface="+mn-lt"/>
              <a:ea typeface="楷体" panose="02010609060101010101" pitchFamily="49" charset="-122"/>
            </a:endParaRPr>
          </a:p>
        </p:txBody>
      </p:sp>
      <p:sp>
        <p:nvSpPr>
          <p:cNvPr id="1215552" name="Rectangle 64"/>
          <p:cNvSpPr>
            <a:spLocks noChangeArrowheads="1"/>
          </p:cNvSpPr>
          <p:nvPr/>
        </p:nvSpPr>
        <p:spPr bwMode="auto">
          <a:xfrm>
            <a:off x="810644" y="1651000"/>
            <a:ext cx="2482850" cy="457200"/>
          </a:xfrm>
          <a:prstGeom prst="rect">
            <a:avLst/>
          </a:prstGeom>
          <a:noFill/>
          <a:ln w="9525" algn="ctr">
            <a:noFill/>
            <a:miter lim="800000"/>
          </a:ln>
          <a:effectLst/>
        </p:spPr>
        <p:txBody>
          <a:bodyPr wrap="none" anchor="ctr">
            <a:spAutoFit/>
          </a:bodyPr>
          <a:lstStyle/>
          <a:p>
            <a:pPr>
              <a:lnSpc>
                <a:spcPct val="100000"/>
              </a:lnSpc>
              <a:spcBef>
                <a:spcPct val="0"/>
              </a:spcBef>
              <a:tabLst>
                <a:tab pos="495300" algn="l"/>
              </a:tabLst>
            </a:pPr>
            <a:r>
              <a:rPr lang="en-US" altLang="zh-CN">
                <a:solidFill>
                  <a:srgbClr val="CC0099"/>
                </a:solidFill>
                <a:effectLst>
                  <a:outerShdw blurRad="38100" dist="38100" dir="2700000" algn="tl">
                    <a:srgbClr val="000000"/>
                  </a:outerShdw>
                </a:effectLst>
                <a:latin typeface="+mn-lt"/>
                <a:ea typeface="楷体" panose="02010609060101010101" pitchFamily="49" charset="-122"/>
              </a:rPr>
              <a:t>2</a:t>
            </a:r>
            <a:r>
              <a:rPr lang="zh-CN" altLang="en-US">
                <a:solidFill>
                  <a:srgbClr val="CC0099"/>
                </a:solidFill>
                <a:effectLst>
                  <a:outerShdw blurRad="38100" dist="38100" dir="2700000" algn="tl">
                    <a:srgbClr val="000000"/>
                  </a:outerShdw>
                </a:effectLst>
                <a:latin typeface="+mn-lt"/>
                <a:ea typeface="楷体" panose="02010609060101010101" pitchFamily="49" charset="-122"/>
              </a:rPr>
              <a:t>、函数指针变量</a:t>
            </a:r>
            <a:endParaRPr lang="zh-CN" altLang="en-US">
              <a:solidFill>
                <a:srgbClr val="CC0099"/>
              </a:solidFill>
              <a:effectLst>
                <a:outerShdw blurRad="38100" dist="38100" dir="2700000" algn="tl">
                  <a:srgbClr val="000000"/>
                </a:outerShdw>
              </a:effectLst>
              <a:latin typeface="+mn-lt"/>
              <a:ea typeface="楷体" panose="02010609060101010101" pitchFamily="49" charset="-122"/>
            </a:endParaRPr>
          </a:p>
        </p:txBody>
      </p:sp>
      <p:sp>
        <p:nvSpPr>
          <p:cNvPr id="1215553" name="Rectangle 65"/>
          <p:cNvSpPr>
            <a:spLocks noChangeArrowheads="1"/>
          </p:cNvSpPr>
          <p:nvPr/>
        </p:nvSpPr>
        <p:spPr bwMode="auto">
          <a:xfrm>
            <a:off x="1244032" y="2182814"/>
            <a:ext cx="1752600" cy="384175"/>
          </a:xfrm>
          <a:prstGeom prst="rect">
            <a:avLst/>
          </a:prstGeom>
          <a:noFill/>
          <a:ln w="9525" algn="ctr">
            <a:noFill/>
            <a:miter lim="800000"/>
          </a:ln>
          <a:effectLst/>
        </p:spPr>
        <p:txBody>
          <a:bodyPr wrap="none">
            <a:spAutoFit/>
          </a:bodyPr>
          <a:lstStyle/>
          <a:p>
            <a:pPr marL="342900" indent="-342900">
              <a:buFont typeface="Wingdings" panose="05000000000000000000" pitchFamily="2" charset="2"/>
              <a:buChar char="Ø"/>
            </a:pPr>
            <a:r>
              <a:rPr lang="zh-CN" altLang="en-US">
                <a:solidFill>
                  <a:srgbClr val="339933"/>
                </a:solidFill>
                <a:effectLst>
                  <a:outerShdw blurRad="38100" dist="38100" dir="2700000" algn="tl">
                    <a:srgbClr val="000000"/>
                  </a:outerShdw>
                </a:effectLst>
                <a:latin typeface="+mn-lt"/>
                <a:ea typeface="楷体" panose="02010609060101010101" pitchFamily="49" charset="-122"/>
              </a:rPr>
              <a:t>定义格式</a:t>
            </a:r>
            <a:endParaRPr lang="zh-CN" altLang="en-US">
              <a:solidFill>
                <a:srgbClr val="339933"/>
              </a:solidFill>
              <a:effectLst>
                <a:outerShdw blurRad="38100" dist="38100" dir="2700000" algn="tl">
                  <a:srgbClr val="000000"/>
                </a:outerShdw>
              </a:effectLst>
              <a:latin typeface="+mn-lt"/>
              <a:ea typeface="楷体" panose="02010609060101010101" pitchFamily="49" charset="-122"/>
            </a:endParaRPr>
          </a:p>
        </p:txBody>
      </p:sp>
      <p:sp>
        <p:nvSpPr>
          <p:cNvPr id="1215555" name="AutoShape 67"/>
          <p:cNvSpPr>
            <a:spLocks noChangeArrowheads="1"/>
          </p:cNvSpPr>
          <p:nvPr/>
        </p:nvSpPr>
        <p:spPr bwMode="auto">
          <a:xfrm>
            <a:off x="2253287" y="3685055"/>
            <a:ext cx="2762593" cy="402291"/>
          </a:xfrm>
          <a:prstGeom prst="wedgeRectCallout">
            <a:avLst>
              <a:gd name="adj1" fmla="val -14866"/>
              <a:gd name="adj2" fmla="val -198509"/>
            </a:avLst>
          </a:prstGeom>
          <a:gradFill rotWithShape="1">
            <a:gsLst>
              <a:gs pos="0">
                <a:srgbClr val="00FFFF"/>
              </a:gs>
              <a:gs pos="100000">
                <a:srgbClr val="FFFFFF"/>
              </a:gs>
            </a:gsLst>
            <a:lin ang="5400000" scaled="1"/>
          </a:gradFill>
          <a:ln w="28575">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algn="ctr">
              <a:lnSpc>
                <a:spcPct val="100000"/>
              </a:lnSpc>
              <a:spcBef>
                <a:spcPct val="0"/>
              </a:spcBef>
            </a:pPr>
            <a:r>
              <a:rPr lang="zh-CN" altLang="en-US" sz="2000">
                <a:solidFill>
                  <a:srgbClr val="FF3399"/>
                </a:solidFill>
                <a:effectLst>
                  <a:outerShdw blurRad="38100" dist="38100" dir="2700000" algn="tl">
                    <a:srgbClr val="000000"/>
                  </a:outerShdw>
                </a:effectLst>
                <a:ea typeface="隶书" panose="02010509060101010101" pitchFamily="49" charset="-122"/>
              </a:rPr>
              <a:t>函数返回值的数据类型</a:t>
            </a:r>
            <a:endParaRPr lang="zh-CN" altLang="en-US" sz="2000">
              <a:solidFill>
                <a:srgbClr val="FF3399"/>
              </a:solidFill>
              <a:effectLst>
                <a:outerShdw blurRad="38100" dist="38100" dir="2700000" algn="tl">
                  <a:srgbClr val="000000"/>
                </a:outerShdw>
              </a:effectLst>
              <a:ea typeface="隶书" panose="02010509060101010101" pitchFamily="49" charset="-122"/>
            </a:endParaRPr>
          </a:p>
        </p:txBody>
      </p:sp>
      <p:sp>
        <p:nvSpPr>
          <p:cNvPr id="1215556" name="AutoShape 68"/>
          <p:cNvSpPr>
            <a:spLocks noChangeArrowheads="1"/>
          </p:cNvSpPr>
          <p:nvPr/>
        </p:nvSpPr>
        <p:spPr bwMode="auto">
          <a:xfrm>
            <a:off x="4860950" y="3568700"/>
            <a:ext cx="4043362" cy="730250"/>
          </a:xfrm>
          <a:prstGeom prst="wedgeRectCallout">
            <a:avLst>
              <a:gd name="adj1" fmla="val -56792"/>
              <a:gd name="adj2" fmla="val -123912"/>
            </a:avLst>
          </a:prstGeom>
          <a:gradFill rotWithShape="1">
            <a:gsLst>
              <a:gs pos="0">
                <a:srgbClr val="00FFFF"/>
              </a:gs>
              <a:gs pos="100000">
                <a:srgbClr val="FFFFFF"/>
              </a:gs>
            </a:gsLst>
            <a:lin ang="5400000" scaled="1"/>
          </a:gradFill>
          <a:ln w="28575">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a:lnSpc>
                <a:spcPct val="100000"/>
              </a:lnSpc>
              <a:spcBef>
                <a:spcPct val="0"/>
              </a:spcBef>
            </a:pPr>
            <a:r>
              <a:rPr lang="zh-CN" altLang="en-US" sz="2000">
                <a:solidFill>
                  <a:srgbClr val="FF3399"/>
                </a:solidFill>
                <a:effectLst>
                  <a:outerShdw blurRad="38100" dist="38100" dir="2700000" algn="tl">
                    <a:srgbClr val="000000"/>
                  </a:outerShdw>
                </a:effectLst>
                <a:ea typeface="隶书" panose="02010509060101010101" pitchFamily="49" charset="-122"/>
              </a:rPr>
              <a:t>专门存放函数入口地址</a:t>
            </a:r>
            <a:endParaRPr lang="zh-CN" altLang="en-US" sz="2000">
              <a:solidFill>
                <a:srgbClr val="FF3399"/>
              </a:solidFill>
              <a:effectLst>
                <a:outerShdw blurRad="38100" dist="38100" dir="2700000" algn="tl">
                  <a:srgbClr val="000000"/>
                </a:outerShdw>
              </a:effectLst>
              <a:ea typeface="隶书" panose="02010509060101010101" pitchFamily="49" charset="-122"/>
            </a:endParaRPr>
          </a:p>
          <a:p>
            <a:pPr>
              <a:lnSpc>
                <a:spcPct val="100000"/>
              </a:lnSpc>
              <a:spcBef>
                <a:spcPct val="0"/>
              </a:spcBef>
            </a:pPr>
            <a:r>
              <a:rPr lang="zh-CN" altLang="en-US" sz="2000">
                <a:solidFill>
                  <a:srgbClr val="FF3399"/>
                </a:solidFill>
                <a:effectLst>
                  <a:outerShdw blurRad="38100" dist="38100" dir="2700000" algn="tl">
                    <a:srgbClr val="000000"/>
                  </a:outerShdw>
                </a:effectLst>
                <a:ea typeface="隶书" panose="02010509060101010101" pitchFamily="49" charset="-122"/>
              </a:rPr>
              <a:t>可指向返回值类型相同的不同函数</a:t>
            </a:r>
            <a:endParaRPr lang="zh-CN" altLang="en-US" sz="2000">
              <a:solidFill>
                <a:srgbClr val="FF3399"/>
              </a:solidFill>
              <a:effectLst>
                <a:outerShdw blurRad="38100" dist="38100" dir="2700000" algn="tl">
                  <a:srgbClr val="000000"/>
                </a:outerShdw>
              </a:effectLst>
              <a:ea typeface="隶书" panose="02010509060101010101" pitchFamily="49" charset="-122"/>
            </a:endParaRPr>
          </a:p>
        </p:txBody>
      </p:sp>
      <p:sp>
        <p:nvSpPr>
          <p:cNvPr id="1215557" name="AutoShape 69"/>
          <p:cNvSpPr>
            <a:spLocks noChangeArrowheads="1"/>
          </p:cNvSpPr>
          <p:nvPr/>
        </p:nvSpPr>
        <p:spPr bwMode="auto">
          <a:xfrm>
            <a:off x="3115245" y="3638550"/>
            <a:ext cx="3052763" cy="730250"/>
          </a:xfrm>
          <a:prstGeom prst="wedgeRectCallout">
            <a:avLst>
              <a:gd name="adj1" fmla="val -19269"/>
              <a:gd name="adj2" fmla="val -134144"/>
            </a:avLst>
          </a:prstGeom>
          <a:gradFill rotWithShape="1">
            <a:gsLst>
              <a:gs pos="0">
                <a:srgbClr val="00FFFF"/>
              </a:gs>
              <a:gs pos="100000">
                <a:srgbClr val="FFFFFF"/>
              </a:gs>
            </a:gsLst>
            <a:lin ang="5400000" scaled="1"/>
          </a:gradFill>
          <a:ln w="28575">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a:lnSpc>
                <a:spcPct val="100000"/>
              </a:lnSpc>
              <a:spcBef>
                <a:spcPct val="0"/>
              </a:spcBef>
            </a:pPr>
            <a:r>
              <a:rPr lang="en-US" altLang="zh-CN" sz="2000">
                <a:solidFill>
                  <a:srgbClr val="FF3399"/>
                </a:solidFill>
                <a:effectLst>
                  <a:outerShdw blurRad="38100" dist="38100" dir="2700000" algn="tl">
                    <a:srgbClr val="000000"/>
                  </a:outerShdw>
                </a:effectLst>
                <a:ea typeface="隶书" panose="02010509060101010101" pitchFamily="49" charset="-122"/>
              </a:rPr>
              <a:t>( )</a:t>
            </a:r>
            <a:r>
              <a:rPr lang="zh-CN" altLang="en-US" sz="2000">
                <a:solidFill>
                  <a:srgbClr val="FF3399"/>
                </a:solidFill>
                <a:effectLst>
                  <a:outerShdw blurRad="38100" dist="38100" dir="2700000" algn="tl">
                    <a:srgbClr val="000000"/>
                  </a:outerShdw>
                </a:effectLst>
                <a:ea typeface="隶书" panose="02010509060101010101" pitchFamily="49" charset="-122"/>
              </a:rPr>
              <a:t>不能省</a:t>
            </a:r>
            <a:endParaRPr lang="zh-CN" altLang="en-US" sz="2000">
              <a:solidFill>
                <a:srgbClr val="FF3399"/>
              </a:solidFill>
              <a:effectLst>
                <a:outerShdw blurRad="38100" dist="38100" dir="2700000" algn="tl">
                  <a:srgbClr val="000000"/>
                </a:outerShdw>
              </a:effectLst>
              <a:ea typeface="隶书" panose="02010509060101010101" pitchFamily="49" charset="-122"/>
            </a:endParaRPr>
          </a:p>
          <a:p>
            <a:pPr>
              <a:lnSpc>
                <a:spcPct val="100000"/>
              </a:lnSpc>
              <a:spcBef>
                <a:spcPct val="0"/>
              </a:spcBef>
            </a:pPr>
            <a:r>
              <a:rPr lang="en-US" altLang="zh-CN" sz="2000">
                <a:solidFill>
                  <a:srgbClr val="FF3399"/>
                </a:solidFill>
                <a:effectLst>
                  <a:outerShdw blurRad="38100" dist="38100" dir="2700000" algn="tl">
                    <a:srgbClr val="000000"/>
                  </a:outerShdw>
                </a:effectLst>
                <a:ea typeface="隶书" panose="02010509060101010101" pitchFamily="49" charset="-122"/>
              </a:rPr>
              <a:t>int (*p)()  </a:t>
            </a:r>
            <a:r>
              <a:rPr lang="zh-CN" altLang="zh-CN" sz="2000">
                <a:solidFill>
                  <a:srgbClr val="FF3399"/>
                </a:solidFill>
                <a:effectLst>
                  <a:outerShdw blurRad="38100" dist="38100" dir="2700000" algn="tl">
                    <a:srgbClr val="000000"/>
                  </a:outerShdw>
                </a:effectLst>
                <a:ea typeface="隶书" panose="02010509060101010101" pitchFamily="49" charset="-122"/>
              </a:rPr>
              <a:t>与  </a:t>
            </a:r>
            <a:r>
              <a:rPr lang="en-US" altLang="zh-CN" sz="2000">
                <a:solidFill>
                  <a:srgbClr val="FF3399"/>
                </a:solidFill>
                <a:effectLst>
                  <a:outerShdw blurRad="38100" dist="38100" dir="2700000" algn="tl">
                    <a:srgbClr val="000000"/>
                  </a:outerShdw>
                </a:effectLst>
                <a:ea typeface="隶书" panose="02010509060101010101" pitchFamily="49" charset="-122"/>
              </a:rPr>
              <a:t>int  *p()</a:t>
            </a:r>
            <a:r>
              <a:rPr lang="zh-CN" altLang="zh-CN" sz="2000">
                <a:solidFill>
                  <a:srgbClr val="FF3399"/>
                </a:solidFill>
                <a:effectLst>
                  <a:outerShdw blurRad="38100" dist="38100" dir="2700000" algn="tl">
                    <a:srgbClr val="000000"/>
                  </a:outerShdw>
                </a:effectLst>
                <a:ea typeface="隶书" panose="02010509060101010101" pitchFamily="49" charset="-122"/>
              </a:rPr>
              <a:t>不同</a:t>
            </a:r>
            <a:endParaRPr lang="zh-CN" altLang="en-US" sz="2000">
              <a:solidFill>
                <a:srgbClr val="FF3399"/>
              </a:solidFill>
              <a:effectLst>
                <a:outerShdw blurRad="38100" dist="38100" dir="2700000" algn="tl">
                  <a:srgbClr val="000000"/>
                </a:outerShdw>
              </a:effectLst>
              <a:ea typeface="隶书" panose="02010509060101010101" pitchFamily="49" charset="-122"/>
            </a:endParaRPr>
          </a:p>
        </p:txBody>
      </p:sp>
      <p:sp>
        <p:nvSpPr>
          <p:cNvPr id="1215560" name="Rectangle 72"/>
          <p:cNvSpPr>
            <a:spLocks noChangeArrowheads="1"/>
          </p:cNvSpPr>
          <p:nvPr/>
        </p:nvSpPr>
        <p:spPr bwMode="auto">
          <a:xfrm>
            <a:off x="1240858" y="4524376"/>
            <a:ext cx="1139825" cy="384175"/>
          </a:xfrm>
          <a:prstGeom prst="rect">
            <a:avLst/>
          </a:prstGeom>
          <a:noFill/>
          <a:ln w="9525" algn="ctr">
            <a:noFill/>
            <a:miter lim="800000"/>
          </a:ln>
          <a:effectLst/>
        </p:spPr>
        <p:txBody>
          <a:bodyPr wrap="none">
            <a:spAutoFit/>
          </a:bodyPr>
          <a:lstStyle/>
          <a:p>
            <a:pPr marL="342900" indent="-342900">
              <a:buFont typeface="Wingdings" panose="05000000000000000000" pitchFamily="2" charset="2"/>
              <a:buChar char="Ø"/>
            </a:pPr>
            <a:r>
              <a:rPr lang="zh-CN" altLang="en-US">
                <a:solidFill>
                  <a:srgbClr val="339933"/>
                </a:solidFill>
                <a:effectLst>
                  <a:outerShdw blurRad="38100" dist="38100" dir="2700000" algn="tl">
                    <a:srgbClr val="000000"/>
                  </a:outerShdw>
                </a:effectLst>
                <a:latin typeface="+mn-lt"/>
                <a:ea typeface="楷体" panose="02010609060101010101" pitchFamily="49" charset="-122"/>
              </a:rPr>
              <a:t>赋值</a:t>
            </a:r>
            <a:endParaRPr lang="zh-CN" altLang="en-US">
              <a:solidFill>
                <a:srgbClr val="339933"/>
              </a:solidFill>
              <a:effectLst>
                <a:outerShdw blurRad="38100" dist="38100" dir="2700000" algn="tl">
                  <a:srgbClr val="000000"/>
                </a:outerShdw>
              </a:effectLst>
              <a:latin typeface="+mn-lt"/>
              <a:ea typeface="楷体" panose="02010609060101010101" pitchFamily="49" charset="-122"/>
            </a:endParaRPr>
          </a:p>
        </p:txBody>
      </p:sp>
      <p:sp>
        <p:nvSpPr>
          <p:cNvPr id="1215561" name="Rectangle 73"/>
          <p:cNvSpPr>
            <a:spLocks noChangeArrowheads="1"/>
          </p:cNvSpPr>
          <p:nvPr/>
        </p:nvSpPr>
        <p:spPr bwMode="auto">
          <a:xfrm>
            <a:off x="936499" y="4894690"/>
            <a:ext cx="10776125" cy="830997"/>
          </a:xfrm>
          <a:prstGeom prst="rect">
            <a:avLst/>
          </a:prstGeom>
          <a:noFill/>
          <a:ln w="9525" algn="ctr">
            <a:noFill/>
            <a:miter lim="800000"/>
          </a:ln>
          <a:effectLst/>
        </p:spPr>
        <p:txBody>
          <a:bodyPr wrap="square" anchor="ctr">
            <a:spAutoFit/>
          </a:bodyPr>
          <a:lstStyle/>
          <a:p>
            <a:pPr>
              <a:lnSpc>
                <a:spcPct val="100000"/>
              </a:lnSpc>
              <a:spcBef>
                <a:spcPct val="0"/>
              </a:spcBef>
            </a:pPr>
            <a:r>
              <a:rPr lang="en-US" altLang="zh-CN" b="0" dirty="0">
                <a:effectLst/>
                <a:latin typeface="+mn-lt"/>
                <a:ea typeface="楷体" panose="02010609060101010101" pitchFamily="49" charset="-122"/>
              </a:rPr>
              <a:t>        </a:t>
            </a:r>
            <a:r>
              <a:rPr lang="zh-CN" altLang="en-US" dirty="0">
                <a:effectLst>
                  <a:outerShdw blurRad="38100" dist="38100" dir="2700000" algn="tl">
                    <a:srgbClr val="FFFFFF"/>
                  </a:outerShdw>
                </a:effectLst>
                <a:latin typeface="+mn-lt"/>
                <a:ea typeface="楷体" panose="02010609060101010101" pitchFamily="49" charset="-122"/>
              </a:rPr>
              <a:t>函数名代表该函数的入口地址。因此，可用函数名给指向函数的指针变量赋值。其赋值的一般格式为： </a:t>
            </a:r>
            <a:endParaRPr lang="zh-CN" altLang="en-US" dirty="0">
              <a:effectLst>
                <a:outerShdw blurRad="38100" dist="38100" dir="2700000" algn="tl">
                  <a:srgbClr val="FFFFFF"/>
                </a:outerShdw>
              </a:effectLst>
              <a:latin typeface="+mn-lt"/>
              <a:ea typeface="楷体" panose="02010609060101010101" pitchFamily="49" charset="-122"/>
            </a:endParaRPr>
          </a:p>
        </p:txBody>
      </p:sp>
      <p:sp>
        <p:nvSpPr>
          <p:cNvPr id="1215562" name="Text Box 74"/>
          <p:cNvSpPr txBox="1">
            <a:spLocks noChangeArrowheads="1"/>
          </p:cNvSpPr>
          <p:nvPr/>
        </p:nvSpPr>
        <p:spPr bwMode="auto">
          <a:xfrm>
            <a:off x="1774354" y="5851209"/>
            <a:ext cx="9074174" cy="458787"/>
          </a:xfrm>
          <a:prstGeom prst="rect">
            <a:avLst/>
          </a:prstGeom>
          <a:gradFill rotWithShape="1">
            <a:gsLst>
              <a:gs pos="0">
                <a:srgbClr val="FFFF99"/>
              </a:gs>
              <a:gs pos="100000">
                <a:srgbClr val="FFFF99">
                  <a:gamma/>
                  <a:shade val="66667"/>
                  <a:invGamma/>
                </a:srgbClr>
              </a:gs>
            </a:gsLst>
            <a:lin ang="5400000" scaled="1"/>
          </a:gra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nchorCtr="1"/>
          <a:lstStyle/>
          <a:p>
            <a:pPr marL="342900" indent="-342900" algn="ctr"/>
            <a:r>
              <a:rPr lang="zh-CN" altLang="zh-CN">
                <a:effectLst>
                  <a:outerShdw blurRad="38100" dist="38100" dir="2700000" algn="tl">
                    <a:srgbClr val="FFFFFF"/>
                  </a:outerShdw>
                </a:effectLst>
                <a:latin typeface="+mn-lt"/>
                <a:ea typeface="隶书" panose="02010509060101010101" pitchFamily="49" charset="-122"/>
              </a:rPr>
              <a:t>函数指针</a:t>
            </a:r>
            <a:r>
              <a:rPr lang="zh-CN" altLang="en-US">
                <a:effectLst>
                  <a:outerShdw blurRad="38100" dist="38100" dir="2700000" algn="tl">
                    <a:srgbClr val="FFFFFF"/>
                  </a:outerShdw>
                </a:effectLst>
                <a:latin typeface="+mn-lt"/>
                <a:ea typeface="隶书" panose="02010509060101010101" pitchFamily="49" charset="-122"/>
              </a:rPr>
              <a:t> </a:t>
            </a:r>
            <a:r>
              <a:rPr lang="en-US" altLang="zh-CN">
                <a:effectLst>
                  <a:outerShdw blurRad="38100" dist="38100" dir="2700000" algn="tl">
                    <a:srgbClr val="FFFFFF"/>
                  </a:outerShdw>
                </a:effectLst>
                <a:latin typeface="+mn-lt"/>
                <a:ea typeface="隶书" panose="02010509060101010101" pitchFamily="49" charset="-122"/>
              </a:rPr>
              <a:t>= [ &amp; ]</a:t>
            </a:r>
            <a:r>
              <a:rPr lang="zh-CN" altLang="en-US">
                <a:effectLst>
                  <a:outerShdw blurRad="38100" dist="38100" dir="2700000" algn="tl">
                    <a:srgbClr val="FFFFFF"/>
                  </a:outerShdw>
                </a:effectLst>
                <a:latin typeface="+mn-lt"/>
                <a:ea typeface="隶书" panose="02010509060101010101" pitchFamily="49" charset="-122"/>
              </a:rPr>
              <a:t>函数名；</a:t>
            </a:r>
            <a:endParaRPr lang="zh-CN" altLang="en-US">
              <a:effectLst>
                <a:outerShdw blurRad="38100" dist="38100" dir="2700000" algn="tl">
                  <a:srgbClr val="FFFFFF"/>
                </a:outerShdw>
              </a:effectLst>
              <a:latin typeface="+mn-lt"/>
              <a:ea typeface="隶书" panose="02010509060101010101" pitchFamily="49" charset="-122"/>
            </a:endParaRPr>
          </a:p>
        </p:txBody>
      </p:sp>
      <p:grpSp>
        <p:nvGrpSpPr>
          <p:cNvPr id="1215564" name="Group 76"/>
          <p:cNvGrpSpPr/>
          <p:nvPr/>
        </p:nvGrpSpPr>
        <p:grpSpPr bwMode="auto">
          <a:xfrm>
            <a:off x="-18031" y="0"/>
            <a:ext cx="446088" cy="6858000"/>
            <a:chOff x="0" y="0"/>
            <a:chExt cx="281" cy="4320"/>
          </a:xfrm>
        </p:grpSpPr>
        <p:sp>
          <p:nvSpPr>
            <p:cNvPr id="1215565" name="Text Box 77"/>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215566" name="Text Box 78"/>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
        <p:nvSpPr>
          <p:cNvPr id="1215559" name="Rectangle 71"/>
          <p:cNvSpPr>
            <a:spLocks noChangeArrowheads="1"/>
          </p:cNvSpPr>
          <p:nvPr/>
        </p:nvSpPr>
        <p:spPr bwMode="auto">
          <a:xfrm>
            <a:off x="930973" y="3279686"/>
            <a:ext cx="10781651" cy="1200329"/>
          </a:xfrm>
          <a:prstGeom prst="rect">
            <a:avLst/>
          </a:prstGeom>
          <a:noFill/>
          <a:ln w="9525" algn="ctr">
            <a:noFill/>
            <a:miter lim="800000"/>
          </a:ln>
          <a:effectLst/>
        </p:spPr>
        <p:txBody>
          <a:bodyPr wrap="square" anchor="ctr">
            <a:spAutoFit/>
          </a:bodyPr>
          <a:lstStyle/>
          <a:p>
            <a:pPr>
              <a:lnSpc>
                <a:spcPct val="100000"/>
              </a:lnSpc>
              <a:spcBef>
                <a:spcPct val="0"/>
              </a:spcBef>
            </a:pPr>
            <a:r>
              <a:rPr lang="en-US" altLang="zh-CN" b="0" dirty="0">
                <a:effectLst/>
                <a:latin typeface="+mn-lt"/>
                <a:ea typeface="楷体" panose="02010609060101010101" pitchFamily="49" charset="-122"/>
              </a:rPr>
              <a:t>        </a:t>
            </a:r>
            <a:r>
              <a:rPr lang="zh-CN" altLang="en-US" dirty="0">
                <a:effectLst>
                  <a:outerShdw blurRad="38100" dist="38100" dir="2700000" algn="tl">
                    <a:srgbClr val="FFFFFF"/>
                  </a:outerShdw>
                </a:effectLst>
                <a:latin typeface="+mn-lt"/>
                <a:ea typeface="楷体" panose="02010609060101010101" pitchFamily="49" charset="-122"/>
              </a:rPr>
              <a:t>例如：</a:t>
            </a:r>
            <a:r>
              <a:rPr lang="en-US" altLang="zh-CN" dirty="0" err="1">
                <a:solidFill>
                  <a:srgbClr val="CC0099"/>
                </a:solidFill>
                <a:effectLst>
                  <a:outerShdw blurRad="38100" dist="38100" dir="2700000" algn="tl">
                    <a:srgbClr val="000000"/>
                  </a:outerShdw>
                </a:effectLst>
                <a:latin typeface="+mn-lt"/>
                <a:ea typeface="楷体" panose="02010609060101010101" pitchFamily="49" charset="-122"/>
              </a:rPr>
              <a:t>int</a:t>
            </a:r>
            <a:r>
              <a:rPr lang="en-US" altLang="zh-CN" dirty="0">
                <a:solidFill>
                  <a:srgbClr val="CC0099"/>
                </a:solidFill>
                <a:effectLst>
                  <a:outerShdw blurRad="38100" dist="38100" dir="2700000" algn="tl">
                    <a:srgbClr val="000000"/>
                  </a:outerShdw>
                </a:effectLst>
                <a:latin typeface="+mn-lt"/>
                <a:ea typeface="楷体" panose="02010609060101010101" pitchFamily="49" charset="-122"/>
              </a:rPr>
              <a:t> (*p)(</a:t>
            </a:r>
            <a:r>
              <a:rPr lang="en-US" altLang="zh-CN" dirty="0" err="1">
                <a:solidFill>
                  <a:srgbClr val="CC0099"/>
                </a:solidFill>
                <a:effectLst>
                  <a:outerShdw blurRad="38100" dist="38100" dir="2700000" algn="tl">
                    <a:srgbClr val="000000"/>
                  </a:outerShdw>
                </a:effectLst>
                <a:latin typeface="+mn-lt"/>
                <a:ea typeface="楷体" panose="02010609060101010101" pitchFamily="49" charset="-122"/>
              </a:rPr>
              <a:t>int</a:t>
            </a:r>
            <a:r>
              <a:rPr lang="en-US" altLang="zh-CN" dirty="0">
                <a:solidFill>
                  <a:srgbClr val="CC0099"/>
                </a:solidFill>
                <a:effectLst>
                  <a:outerShdw blurRad="38100" dist="38100" dir="2700000" algn="tl">
                    <a:srgbClr val="000000"/>
                  </a:outerShdw>
                </a:effectLst>
                <a:latin typeface="+mn-lt"/>
                <a:ea typeface="楷体" panose="02010609060101010101" pitchFamily="49" charset="-122"/>
              </a:rPr>
              <a:t>, </a:t>
            </a:r>
            <a:r>
              <a:rPr lang="en-US" altLang="zh-CN" dirty="0" err="1">
                <a:solidFill>
                  <a:srgbClr val="CC0099"/>
                </a:solidFill>
                <a:effectLst>
                  <a:outerShdw blurRad="38100" dist="38100" dir="2700000" algn="tl">
                    <a:srgbClr val="000000"/>
                  </a:outerShdw>
                </a:effectLst>
                <a:latin typeface="+mn-lt"/>
                <a:ea typeface="楷体" panose="02010609060101010101" pitchFamily="49" charset="-122"/>
              </a:rPr>
              <a:t>int</a:t>
            </a:r>
            <a:r>
              <a:rPr lang="en-US" altLang="zh-CN" dirty="0">
                <a:solidFill>
                  <a:srgbClr val="CC0099"/>
                </a:solidFill>
                <a:effectLst>
                  <a:outerShdw blurRad="38100" dist="38100" dir="2700000" algn="tl">
                    <a:srgbClr val="000000"/>
                  </a:outerShdw>
                </a:effectLst>
                <a:latin typeface="+mn-lt"/>
                <a:ea typeface="楷体" panose="02010609060101010101" pitchFamily="49" charset="-122"/>
              </a:rPr>
              <a:t>); </a:t>
            </a:r>
            <a:r>
              <a:rPr lang="zh-CN" altLang="en-US" dirty="0">
                <a:effectLst>
                  <a:outerShdw blurRad="38100" dist="38100" dir="2700000" algn="tl">
                    <a:srgbClr val="FFFFFF"/>
                  </a:outerShdw>
                </a:effectLst>
                <a:latin typeface="+mn-lt"/>
                <a:ea typeface="楷体" panose="02010609060101010101" pitchFamily="49" charset="-122"/>
              </a:rPr>
              <a:t>则定义了一个可指向带两个</a:t>
            </a:r>
            <a:r>
              <a:rPr lang="en-US" altLang="zh-CN" dirty="0" err="1">
                <a:effectLst>
                  <a:outerShdw blurRad="38100" dist="38100" dir="2700000" algn="tl">
                    <a:srgbClr val="FFFFFF"/>
                  </a:outerShdw>
                </a:effectLst>
                <a:latin typeface="+mn-lt"/>
                <a:ea typeface="楷体" panose="02010609060101010101" pitchFamily="49" charset="-122"/>
              </a:rPr>
              <a:t>int</a:t>
            </a:r>
            <a:r>
              <a:rPr lang="zh-CN" altLang="en-US" dirty="0">
                <a:effectLst>
                  <a:outerShdw blurRad="38100" dist="38100" dir="2700000" algn="tl">
                    <a:srgbClr val="FFFFFF"/>
                  </a:outerShdw>
                </a:effectLst>
                <a:latin typeface="+mn-lt"/>
                <a:ea typeface="楷体" panose="02010609060101010101" pitchFamily="49" charset="-122"/>
              </a:rPr>
              <a:t>型的形参，其返回值</a:t>
            </a:r>
            <a:r>
              <a:rPr lang="en-US" altLang="zh-CN" dirty="0" err="1">
                <a:effectLst>
                  <a:outerShdw blurRad="38100" dist="38100" dir="2700000" algn="tl">
                    <a:srgbClr val="FFFFFF"/>
                  </a:outerShdw>
                </a:effectLst>
                <a:latin typeface="+mn-lt"/>
                <a:ea typeface="楷体" panose="02010609060101010101" pitchFamily="49" charset="-122"/>
              </a:rPr>
              <a:t>int</a:t>
            </a:r>
            <a:r>
              <a:rPr lang="zh-CN" altLang="en-US" dirty="0">
                <a:effectLst>
                  <a:outerShdw blurRad="38100" dist="38100" dir="2700000" algn="tl">
                    <a:srgbClr val="FFFFFF"/>
                  </a:outerShdw>
                </a:effectLst>
                <a:latin typeface="+mn-lt"/>
                <a:ea typeface="楷体" panose="02010609060101010101" pitchFamily="49" charset="-122"/>
              </a:rPr>
              <a:t>型的</a:t>
            </a:r>
            <a:r>
              <a:rPr lang="zh-CN" altLang="en-US" dirty="0">
                <a:solidFill>
                  <a:srgbClr val="FF3300"/>
                </a:solidFill>
                <a:effectLst>
                  <a:outerShdw blurRad="38100" dist="38100" dir="2700000" algn="tl">
                    <a:srgbClr val="000000"/>
                  </a:outerShdw>
                </a:effectLst>
                <a:latin typeface="+mn-lt"/>
                <a:ea typeface="楷体" panose="02010609060101010101" pitchFamily="49" charset="-122"/>
              </a:rPr>
              <a:t>函数指针</a:t>
            </a:r>
            <a:r>
              <a:rPr lang="zh-CN" altLang="en-US" dirty="0">
                <a:effectLst>
                  <a:outerShdw blurRad="38100" dist="38100" dir="2700000" algn="tl">
                    <a:srgbClr val="FFFFFF"/>
                  </a:outerShdw>
                </a:effectLst>
                <a:latin typeface="+mn-lt"/>
                <a:ea typeface="楷体" panose="02010609060101010101" pitchFamily="49" charset="-122"/>
              </a:rPr>
              <a:t>。</a:t>
            </a:r>
            <a:endParaRPr lang="zh-CN" altLang="en-US" dirty="0">
              <a:effectLst>
                <a:outerShdw blurRad="38100" dist="38100" dir="2700000" algn="tl">
                  <a:srgbClr val="FFFFFF"/>
                </a:outerShdw>
              </a:effectLst>
              <a:latin typeface="+mn-lt"/>
              <a:ea typeface="楷体" panose="02010609060101010101" pitchFamily="49" charset="-122"/>
            </a:endParaRPr>
          </a:p>
          <a:p>
            <a:pPr>
              <a:lnSpc>
                <a:spcPct val="100000"/>
              </a:lnSpc>
              <a:spcBef>
                <a:spcPct val="0"/>
              </a:spcBef>
            </a:pPr>
            <a:r>
              <a:rPr lang="zh-CN" altLang="en-US" dirty="0">
                <a:effectLst>
                  <a:outerShdw blurRad="38100" dist="38100" dir="2700000" algn="tl">
                    <a:srgbClr val="FFFFFF"/>
                  </a:outerShdw>
                </a:effectLst>
                <a:latin typeface="+mn-lt"/>
                <a:ea typeface="楷体" panose="02010609060101010101" pitchFamily="49" charset="-122"/>
              </a:rPr>
              <a:t>        而</a:t>
            </a:r>
            <a:r>
              <a:rPr lang="en-US" altLang="zh-CN" dirty="0" err="1">
                <a:solidFill>
                  <a:srgbClr val="FF3399"/>
                </a:solidFill>
                <a:effectLst>
                  <a:outerShdw blurRad="38100" dist="38100" dir="2700000" algn="tl">
                    <a:srgbClr val="000000"/>
                  </a:outerShdw>
                </a:effectLst>
                <a:latin typeface="+mn-lt"/>
                <a:ea typeface="楷体" panose="02010609060101010101" pitchFamily="49" charset="-122"/>
              </a:rPr>
              <a:t>int</a:t>
            </a:r>
            <a:r>
              <a:rPr lang="en-US" altLang="zh-CN" dirty="0">
                <a:solidFill>
                  <a:srgbClr val="FF3399"/>
                </a:solidFill>
                <a:effectLst>
                  <a:outerShdw blurRad="38100" dist="38100" dir="2700000" algn="tl">
                    <a:srgbClr val="000000"/>
                  </a:outerShdw>
                </a:effectLst>
                <a:latin typeface="+mn-lt"/>
                <a:ea typeface="楷体" panose="02010609060101010101" pitchFamily="49" charset="-122"/>
              </a:rPr>
              <a:t> *p(</a:t>
            </a:r>
            <a:r>
              <a:rPr lang="en-US" altLang="zh-CN" dirty="0" err="1">
                <a:solidFill>
                  <a:srgbClr val="FF3399"/>
                </a:solidFill>
                <a:effectLst>
                  <a:outerShdw blurRad="38100" dist="38100" dir="2700000" algn="tl">
                    <a:srgbClr val="000000"/>
                  </a:outerShdw>
                </a:effectLst>
                <a:latin typeface="+mn-lt"/>
                <a:ea typeface="楷体" panose="02010609060101010101" pitchFamily="49" charset="-122"/>
              </a:rPr>
              <a:t>int</a:t>
            </a:r>
            <a:r>
              <a:rPr lang="en-US" altLang="zh-CN" dirty="0">
                <a:solidFill>
                  <a:srgbClr val="FF3399"/>
                </a:solidFill>
                <a:effectLst>
                  <a:outerShdw blurRad="38100" dist="38100" dir="2700000" algn="tl">
                    <a:srgbClr val="000000"/>
                  </a:outerShdw>
                </a:effectLst>
                <a:latin typeface="+mn-lt"/>
                <a:ea typeface="楷体" panose="02010609060101010101" pitchFamily="49" charset="-122"/>
              </a:rPr>
              <a:t>, </a:t>
            </a:r>
            <a:r>
              <a:rPr lang="en-US" altLang="zh-CN" dirty="0" err="1">
                <a:solidFill>
                  <a:srgbClr val="FF3399"/>
                </a:solidFill>
                <a:effectLst>
                  <a:outerShdw blurRad="38100" dist="38100" dir="2700000" algn="tl">
                    <a:srgbClr val="000000"/>
                  </a:outerShdw>
                </a:effectLst>
                <a:latin typeface="+mn-lt"/>
                <a:ea typeface="楷体" panose="02010609060101010101" pitchFamily="49" charset="-122"/>
              </a:rPr>
              <a:t>int</a:t>
            </a:r>
            <a:r>
              <a:rPr lang="en-US" altLang="zh-CN" dirty="0">
                <a:solidFill>
                  <a:srgbClr val="FF3399"/>
                </a:solidFill>
                <a:effectLst>
                  <a:outerShdw blurRad="38100" dist="38100" dir="2700000" algn="tl">
                    <a:srgbClr val="000000"/>
                  </a:outerShdw>
                </a:effectLst>
                <a:latin typeface="+mn-lt"/>
                <a:ea typeface="楷体" panose="02010609060101010101" pitchFamily="49" charset="-122"/>
              </a:rPr>
              <a:t>);</a:t>
            </a:r>
            <a:r>
              <a:rPr lang="en-US" altLang="zh-CN" dirty="0">
                <a:solidFill>
                  <a:srgbClr val="339933"/>
                </a:solidFill>
                <a:effectLst>
                  <a:outerShdw blurRad="38100" dist="38100" dir="2700000" algn="tl">
                    <a:srgbClr val="000000"/>
                  </a:outerShdw>
                </a:effectLst>
                <a:latin typeface="+mn-lt"/>
                <a:ea typeface="楷体" panose="02010609060101010101" pitchFamily="49" charset="-122"/>
              </a:rPr>
              <a:t> </a:t>
            </a:r>
            <a:r>
              <a:rPr lang="zh-CN" altLang="en-US" dirty="0">
                <a:effectLst>
                  <a:outerShdw blurRad="38100" dist="38100" dir="2700000" algn="tl">
                    <a:srgbClr val="FFFFFF"/>
                  </a:outerShdw>
                </a:effectLst>
                <a:latin typeface="+mn-lt"/>
                <a:ea typeface="楷体" panose="02010609060101010101" pitchFamily="49" charset="-122"/>
              </a:rPr>
              <a:t>则表示是一个返回值为</a:t>
            </a:r>
            <a:r>
              <a:rPr lang="en-US" altLang="zh-CN" dirty="0" err="1">
                <a:effectLst>
                  <a:outerShdw blurRad="38100" dist="38100" dir="2700000" algn="tl">
                    <a:srgbClr val="FFFFFF"/>
                  </a:outerShdw>
                </a:effectLst>
                <a:latin typeface="+mn-lt"/>
                <a:ea typeface="楷体" panose="02010609060101010101" pitchFamily="49" charset="-122"/>
              </a:rPr>
              <a:t>int</a:t>
            </a:r>
            <a:r>
              <a:rPr lang="zh-CN" altLang="en-US" dirty="0">
                <a:effectLst>
                  <a:outerShdw blurRad="38100" dist="38100" dir="2700000" algn="tl">
                    <a:srgbClr val="FFFFFF"/>
                  </a:outerShdw>
                </a:effectLst>
                <a:latin typeface="+mn-lt"/>
                <a:ea typeface="楷体" panose="02010609060101010101" pitchFamily="49" charset="-122"/>
              </a:rPr>
              <a:t>型</a:t>
            </a:r>
            <a:r>
              <a:rPr lang="zh-CN" altLang="en-US" dirty="0">
                <a:solidFill>
                  <a:srgbClr val="FF3300"/>
                </a:solidFill>
                <a:effectLst>
                  <a:outerShdw blurRad="38100" dist="38100" dir="2700000" algn="tl">
                    <a:srgbClr val="000000"/>
                  </a:outerShdw>
                </a:effectLst>
                <a:latin typeface="+mn-lt"/>
                <a:ea typeface="楷体" panose="02010609060101010101" pitchFamily="49" charset="-122"/>
              </a:rPr>
              <a:t>指针函数</a:t>
            </a:r>
            <a:r>
              <a:rPr lang="zh-CN" altLang="en-US" dirty="0">
                <a:effectLst>
                  <a:outerShdw blurRad="38100" dist="38100" dir="2700000" algn="tl">
                    <a:srgbClr val="FFFFFF"/>
                  </a:outerShdw>
                </a:effectLst>
                <a:latin typeface="+mn-lt"/>
                <a:ea typeface="楷体" panose="02010609060101010101" pitchFamily="49" charset="-122"/>
              </a:rPr>
              <a:t>。   </a:t>
            </a:r>
            <a:endParaRPr lang="zh-CN" altLang="en-US" dirty="0">
              <a:effectLst>
                <a:outerShdw blurRad="38100" dist="38100" dir="2700000" algn="tl">
                  <a:srgbClr val="FFFFFF"/>
                </a:outerShdw>
              </a:effectLst>
              <a:latin typeface="+mn-lt"/>
              <a:ea typeface="楷体" panose="02010609060101010101" pitchFamily="49" charset="-122"/>
            </a:endParaRPr>
          </a:p>
        </p:txBody>
      </p:sp>
      <p:sp>
        <p:nvSpPr>
          <p:cNvPr id="1215563" name="Rectangle 75" descr="信纸"/>
          <p:cNvSpPr>
            <a:spLocks noChangeArrowheads="1"/>
          </p:cNvSpPr>
          <p:nvPr/>
        </p:nvSpPr>
        <p:spPr bwMode="auto">
          <a:xfrm>
            <a:off x="2927648" y="3163756"/>
            <a:ext cx="6510583" cy="2603790"/>
          </a:xfrm>
          <a:prstGeom prst="rect">
            <a:avLst/>
          </a:prstGeom>
          <a:solidFill>
            <a:schemeClr val="bg1"/>
          </a:solidFill>
          <a:ln w="38100" algn="ctr">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zh-CN" altLang="en-US" dirty="0">
                <a:solidFill>
                  <a:srgbClr val="FF3300"/>
                </a:solidFill>
                <a:effectLst>
                  <a:outerShdw blurRad="38100" dist="38100" dir="2700000" algn="tl">
                    <a:srgbClr val="000000"/>
                  </a:outerShdw>
                </a:effectLst>
                <a:ea typeface="隶书" panose="02010509060101010101" pitchFamily="49" charset="-122"/>
              </a:rPr>
              <a:t>例：</a:t>
            </a:r>
            <a:endParaRPr lang="zh-CN" altLang="en-US" dirty="0">
              <a:solidFill>
                <a:srgbClr val="FF3300"/>
              </a:solidFill>
              <a:effectLst>
                <a:outerShdw blurRad="38100" dist="38100" dir="2700000" algn="tl">
                  <a:srgbClr val="000000"/>
                </a:outerShdw>
              </a:effectLst>
              <a:ea typeface="隶书" panose="02010509060101010101" pitchFamily="49" charset="-122"/>
            </a:endParaRPr>
          </a:p>
          <a:p>
            <a:r>
              <a:rPr lang="zh-CN" altLang="en-US" dirty="0">
                <a:solidFill>
                  <a:srgbClr val="CC0099"/>
                </a:solidFill>
                <a:effectLst>
                  <a:outerShdw blurRad="38100" dist="38100" dir="2700000" algn="tl">
                    <a:srgbClr val="000000"/>
                  </a:outerShdw>
                </a:effectLst>
              </a:rPr>
              <a:t>    </a:t>
            </a:r>
            <a:r>
              <a:rPr lang="en-US" altLang="zh-CN" dirty="0" err="1">
                <a:solidFill>
                  <a:srgbClr val="CC0099"/>
                </a:solidFill>
                <a:effectLst>
                  <a:outerShdw blurRad="38100" dist="38100" dir="2700000" algn="tl">
                    <a:srgbClr val="000000"/>
                  </a:outerShdw>
                </a:effectLst>
              </a:rPr>
              <a:t>int</a:t>
            </a:r>
            <a:r>
              <a:rPr lang="en-US" altLang="zh-CN" dirty="0">
                <a:solidFill>
                  <a:srgbClr val="CC0099"/>
                </a:solidFill>
                <a:effectLst>
                  <a:outerShdw blurRad="38100" dist="38100" dir="2700000" algn="tl">
                    <a:srgbClr val="000000"/>
                  </a:outerShdw>
                </a:effectLst>
              </a:rPr>
              <a:t> max (</a:t>
            </a:r>
            <a:r>
              <a:rPr lang="en-US" altLang="zh-CN" dirty="0" err="1">
                <a:solidFill>
                  <a:srgbClr val="CC0099"/>
                </a:solidFill>
                <a:effectLst>
                  <a:outerShdw blurRad="38100" dist="38100" dir="2700000" algn="tl">
                    <a:srgbClr val="000000"/>
                  </a:outerShdw>
                </a:effectLst>
              </a:rPr>
              <a:t>int</a:t>
            </a:r>
            <a:r>
              <a:rPr lang="en-US" altLang="zh-CN" dirty="0">
                <a:solidFill>
                  <a:srgbClr val="CC0099"/>
                </a:solidFill>
                <a:effectLst>
                  <a:outerShdw blurRad="38100" dist="38100" dir="2700000" algn="tl">
                    <a:srgbClr val="000000"/>
                  </a:outerShdw>
                </a:effectLst>
              </a:rPr>
              <a:t> a, </a:t>
            </a:r>
            <a:r>
              <a:rPr lang="en-US" altLang="zh-CN" dirty="0" err="1">
                <a:solidFill>
                  <a:srgbClr val="CC0099"/>
                </a:solidFill>
                <a:effectLst>
                  <a:outerShdw blurRad="38100" dist="38100" dir="2700000" algn="tl">
                    <a:srgbClr val="000000"/>
                  </a:outerShdw>
                </a:effectLst>
              </a:rPr>
              <a:t>int</a:t>
            </a:r>
            <a:r>
              <a:rPr lang="en-US" altLang="zh-CN" dirty="0">
                <a:solidFill>
                  <a:srgbClr val="CC0099"/>
                </a:solidFill>
                <a:effectLst>
                  <a:outerShdw blurRad="38100" dist="38100" dir="2700000" algn="tl">
                    <a:srgbClr val="000000"/>
                  </a:outerShdw>
                </a:effectLst>
              </a:rPr>
              <a:t> b)</a:t>
            </a:r>
            <a:endParaRPr lang="en-US" altLang="zh-CN" dirty="0">
              <a:solidFill>
                <a:srgbClr val="CC0099"/>
              </a:solidFill>
              <a:effectLst>
                <a:outerShdw blurRad="38100" dist="38100" dir="2700000" algn="tl">
                  <a:srgbClr val="000000"/>
                </a:outerShdw>
              </a:effectLst>
            </a:endParaRPr>
          </a:p>
          <a:p>
            <a:r>
              <a:rPr lang="en-US" altLang="zh-CN" dirty="0">
                <a:effectLst>
                  <a:outerShdw blurRad="38100" dist="38100" dir="2700000" algn="tl">
                    <a:srgbClr val="FFFFFF"/>
                  </a:outerShdw>
                </a:effectLst>
              </a:rPr>
              <a:t>    {</a:t>
            </a:r>
            <a:endParaRPr lang="en-US" altLang="zh-CN" dirty="0">
              <a:effectLst>
                <a:outerShdw blurRad="38100" dist="38100" dir="2700000" algn="tl">
                  <a:srgbClr val="FFFFFF"/>
                </a:outerShdw>
              </a:effectLst>
            </a:endParaRPr>
          </a:p>
          <a:p>
            <a:r>
              <a:rPr lang="en-US" altLang="zh-CN" dirty="0">
                <a:effectLst>
                  <a:outerShdw blurRad="38100" dist="38100" dir="2700000" algn="tl">
                    <a:srgbClr val="FFFFFF"/>
                  </a:outerShdw>
                </a:effectLst>
              </a:rPr>
              <a:t>       return (a &gt; b? a : b);</a:t>
            </a:r>
            <a:endParaRPr lang="en-US" altLang="zh-CN" dirty="0">
              <a:effectLst>
                <a:outerShdw blurRad="38100" dist="38100" dir="2700000" algn="tl">
                  <a:srgbClr val="FFFFFF"/>
                </a:outerShdw>
              </a:effectLst>
            </a:endParaRPr>
          </a:p>
          <a:p>
            <a:r>
              <a:rPr lang="en-US" altLang="zh-CN" dirty="0">
                <a:effectLst>
                  <a:outerShdw blurRad="38100" dist="38100" dir="2700000" algn="tl">
                    <a:srgbClr val="FFFFFF"/>
                  </a:outerShdw>
                </a:effectLst>
              </a:rPr>
              <a:t>    }</a:t>
            </a:r>
            <a:endParaRPr lang="en-US" altLang="zh-CN" dirty="0">
              <a:effectLst>
                <a:outerShdw blurRad="38100" dist="38100" dir="2700000" algn="tl">
                  <a:srgbClr val="FFFFFF"/>
                </a:outerShdw>
              </a:effectLst>
            </a:endParaRPr>
          </a:p>
          <a:p>
            <a:r>
              <a:rPr lang="en-US" altLang="zh-CN" dirty="0">
                <a:solidFill>
                  <a:srgbClr val="FF3300"/>
                </a:solidFill>
                <a:effectLst>
                  <a:outerShdw blurRad="38100" dist="38100" dir="2700000" algn="tl">
                    <a:srgbClr val="000000"/>
                  </a:outerShdw>
                </a:effectLst>
              </a:rPr>
              <a:t>    int (*p)(int, int);</a:t>
            </a:r>
            <a:r>
              <a:rPr lang="en-US" altLang="zh-CN" dirty="0">
                <a:effectLst>
                  <a:outerShdw blurRad="38100" dist="38100" dir="2700000" algn="tl">
                    <a:srgbClr val="FFFFFF"/>
                  </a:outerShdw>
                </a:effectLst>
              </a:rPr>
              <a:t>      </a:t>
            </a:r>
            <a:r>
              <a:rPr lang="en-US" altLang="zh-CN" sz="20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dirty="0">
                <a:solidFill>
                  <a:schemeClr val="accent2"/>
                </a:solidFill>
                <a:effectLst>
                  <a:outerShdw blurRad="38100" dist="38100" dir="2700000" algn="tl">
                    <a:srgbClr val="000000"/>
                  </a:outerShdw>
                </a:effectLst>
                <a:latin typeface="+mn-lt"/>
                <a:ea typeface="楷体" panose="02010609060101010101" pitchFamily="49" charset="-122"/>
              </a:rPr>
              <a:t>定义函数指针</a:t>
            </a:r>
            <a:r>
              <a:rPr lang="en-US" altLang="zh-CN" sz="2000" dirty="0">
                <a:solidFill>
                  <a:schemeClr val="accent2"/>
                </a:solidFill>
                <a:effectLst>
                  <a:outerShdw blurRad="38100" dist="38100" dir="2700000" algn="tl">
                    <a:srgbClr val="000000"/>
                  </a:outerShdw>
                </a:effectLst>
                <a:latin typeface="+mn-lt"/>
                <a:ea typeface="楷体" panose="02010609060101010101" pitchFamily="49" charset="-122"/>
              </a:rPr>
              <a:t>p</a:t>
            </a:r>
            <a:endParaRPr lang="en-US" altLang="zh-CN" sz="2000" dirty="0">
              <a:solidFill>
                <a:schemeClr val="accent2"/>
              </a:solidFill>
              <a:effectLst>
                <a:outerShdw blurRad="38100" dist="38100" dir="2700000" algn="tl">
                  <a:srgbClr val="000000"/>
                </a:outerShdw>
              </a:effectLst>
              <a:latin typeface="+mn-lt"/>
              <a:ea typeface="楷体" panose="02010609060101010101" pitchFamily="49" charset="-122"/>
            </a:endParaRPr>
          </a:p>
          <a:p>
            <a:r>
              <a:rPr lang="en-US" altLang="zh-CN" dirty="0">
                <a:solidFill>
                  <a:srgbClr val="FF3300"/>
                </a:solidFill>
                <a:effectLst>
                  <a:outerShdw blurRad="38100" dist="38100" dir="2700000" algn="tl">
                    <a:srgbClr val="000000"/>
                  </a:outerShdw>
                </a:effectLst>
              </a:rPr>
              <a:t>    p = max;</a:t>
            </a:r>
            <a:r>
              <a:rPr lang="en-US" altLang="zh-CN" dirty="0">
                <a:effectLst>
                  <a:outerShdw blurRad="38100" dist="38100" dir="2700000" algn="tl">
                    <a:srgbClr val="FFFFFF"/>
                  </a:outerShdw>
                </a:effectLst>
              </a:rPr>
              <a:t> </a:t>
            </a:r>
            <a:endParaRPr lang="en-US" altLang="zh-CN" dirty="0">
              <a:effectLst>
                <a:outerShdw blurRad="38100" dist="38100" dir="2700000" algn="tl">
                  <a:srgbClr val="FFFFFF"/>
                </a:outerShdw>
              </a:effectLst>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15493"/>
                                        </p:tgtEl>
                                        <p:attrNameLst>
                                          <p:attrName>style.visibility</p:attrName>
                                        </p:attrNameLst>
                                      </p:cBhvr>
                                      <p:to>
                                        <p:strVal val="visible"/>
                                      </p:to>
                                    </p:set>
                                    <p:animEffect transition="in" filter="box(out)">
                                      <p:cBhvr>
                                        <p:cTn id="7" dur="500"/>
                                        <p:tgtEl>
                                          <p:spTgt spid="1215493"/>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215500"/>
                                        </p:tgtEl>
                                        <p:attrNameLst>
                                          <p:attrName>style.visibility</p:attrName>
                                        </p:attrNameLst>
                                      </p:cBhvr>
                                      <p:to>
                                        <p:strVal val="visible"/>
                                      </p:to>
                                    </p:set>
                                    <p:anim calcmode="lin" valueType="num">
                                      <p:cBhvr additive="base">
                                        <p:cTn id="12" dur="500" fill="hold"/>
                                        <p:tgtEl>
                                          <p:spTgt spid="1215500"/>
                                        </p:tgtEl>
                                        <p:attrNameLst>
                                          <p:attrName>ppt_x</p:attrName>
                                        </p:attrNameLst>
                                      </p:cBhvr>
                                      <p:tavLst>
                                        <p:tav tm="0">
                                          <p:val>
                                            <p:strVal val="0-#ppt_w/2"/>
                                          </p:val>
                                        </p:tav>
                                        <p:tav tm="100000">
                                          <p:val>
                                            <p:strVal val="#ppt_x"/>
                                          </p:val>
                                        </p:tav>
                                      </p:tavLst>
                                    </p:anim>
                                    <p:anim calcmode="lin" valueType="num">
                                      <p:cBhvr additive="base">
                                        <p:cTn id="13" dur="500" fill="hold"/>
                                        <p:tgtEl>
                                          <p:spTgt spid="121550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215501"/>
                                        </p:tgtEl>
                                        <p:attrNameLst>
                                          <p:attrName>style.visibility</p:attrName>
                                        </p:attrNameLst>
                                      </p:cBhvr>
                                      <p:to>
                                        <p:strVal val="visible"/>
                                      </p:to>
                                    </p:set>
                                    <p:animEffect transition="in" filter="box(out)">
                                      <p:cBhvr>
                                        <p:cTn id="18" dur="500"/>
                                        <p:tgtEl>
                                          <p:spTgt spid="1215501"/>
                                        </p:tgtEl>
                                      </p:cBhvr>
                                    </p:animEffect>
                                  </p:childTnLst>
                                  <p:subTnLst>
                                    <p:audio>
                                      <p:cMediaNode>
                                        <p:cTn display="0" masterRel="sameClick">
                                          <p:stCondLst>
                                            <p:cond evt="begin" delay="0">
                                              <p:tn val="16"/>
                                            </p:cond>
                                          </p:stCondLst>
                                          <p:endCondLst>
                                            <p:cond evt="onStopAudio" delay="0">
                                              <p:tgtEl>
                                                <p:sldTgt/>
                                              </p:tgtEl>
                                            </p:cond>
                                          </p:endCondLst>
                                        </p:cTn>
                                        <p:tgtEl>
                                          <p:sndTgt r:embed="rId1"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1215551"/>
                                        </p:tgtEl>
                                        <p:attrNameLst>
                                          <p:attrName>style.visibility</p:attrName>
                                        </p:attrNameLst>
                                      </p:cBhvr>
                                      <p:to>
                                        <p:strVal val="visible"/>
                                      </p:to>
                                    </p:set>
                                    <p:animEffect transition="in" filter="box(out)">
                                      <p:cBhvr>
                                        <p:cTn id="23" dur="500"/>
                                        <p:tgtEl>
                                          <p:spTgt spid="1215551"/>
                                        </p:tgtEl>
                                      </p:cBhvr>
                                    </p:animEffect>
                                  </p:childTnLst>
                                  <p:subTnLst>
                                    <p:set>
                                      <p:cBhvr override="childStyle">
                                        <p:cTn dur="1" fill="hold" display="0" masterRel="nextClick" afterEffect="1"/>
                                        <p:tgtEl>
                                          <p:spTgt spid="1215551"/>
                                        </p:tgtEl>
                                        <p:attrNameLst>
                                          <p:attrName>style.visibility</p:attrName>
                                        </p:attrNameLst>
                                      </p:cBhvr>
                                      <p:to>
                                        <p:strVal val="hidden"/>
                                      </p:to>
                                    </p:set>
                                    <p:audio>
                                      <p:cMediaNode>
                                        <p:cTn display="0" masterRel="sameClick">
                                          <p:stCondLst>
                                            <p:cond evt="begin" delay="0">
                                              <p:tn val="21"/>
                                            </p:cond>
                                          </p:stCondLst>
                                          <p:endCondLst>
                                            <p:cond evt="onStopAudio" delay="0">
                                              <p:tgtEl>
                                                <p:sldTgt/>
                                              </p:tgtEl>
                                            </p:cond>
                                          </p:endCondLst>
                                        </p:cTn>
                                        <p:tgtEl>
                                          <p:sndTgt r:embed="rId1" name="camera.wav"/>
                                        </p:tgtEl>
                                      </p:cMediaNode>
                                    </p:audio>
                                  </p:sub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215552"/>
                                        </p:tgtEl>
                                        <p:attrNameLst>
                                          <p:attrName>style.visibility</p:attrName>
                                        </p:attrNameLst>
                                      </p:cBhvr>
                                      <p:to>
                                        <p:strVal val="visible"/>
                                      </p:to>
                                    </p:set>
                                    <p:anim calcmode="lin" valueType="num">
                                      <p:cBhvr additive="base">
                                        <p:cTn id="28" dur="500" fill="hold"/>
                                        <p:tgtEl>
                                          <p:spTgt spid="1215552"/>
                                        </p:tgtEl>
                                        <p:attrNameLst>
                                          <p:attrName>ppt_x</p:attrName>
                                        </p:attrNameLst>
                                      </p:cBhvr>
                                      <p:tavLst>
                                        <p:tav tm="0">
                                          <p:val>
                                            <p:strVal val="0-#ppt_w/2"/>
                                          </p:val>
                                        </p:tav>
                                        <p:tav tm="100000">
                                          <p:val>
                                            <p:strVal val="#ppt_x"/>
                                          </p:val>
                                        </p:tav>
                                      </p:tavLst>
                                    </p:anim>
                                    <p:anim calcmode="lin" valueType="num">
                                      <p:cBhvr additive="base">
                                        <p:cTn id="29" dur="500" fill="hold"/>
                                        <p:tgtEl>
                                          <p:spTgt spid="121555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1" name="camera.wav"/>
                                        </p:tgtEl>
                                      </p:cMediaNode>
                                    </p:audio>
                                  </p:sub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1215553"/>
                                        </p:tgtEl>
                                        <p:attrNameLst>
                                          <p:attrName>style.visibility</p:attrName>
                                        </p:attrNameLst>
                                      </p:cBhvr>
                                      <p:to>
                                        <p:strVal val="visible"/>
                                      </p:to>
                                    </p:set>
                                    <p:animEffect transition="in" filter="box(out)">
                                      <p:cBhvr>
                                        <p:cTn id="34" dur="500"/>
                                        <p:tgtEl>
                                          <p:spTgt spid="1215553"/>
                                        </p:tgtEl>
                                      </p:cBhvr>
                                    </p:animEffect>
                                  </p:childTnLst>
                                  <p:subTnLst>
                                    <p:audio>
                                      <p:cMediaNode>
                                        <p:cTn display="0" masterRel="sameClick">
                                          <p:stCondLst>
                                            <p:cond evt="begin" delay="0">
                                              <p:tn val="32"/>
                                            </p:cond>
                                          </p:stCondLst>
                                          <p:endCondLst>
                                            <p:cond evt="onStopAudio" delay="0">
                                              <p:tgtEl>
                                                <p:sldTgt/>
                                              </p:tgtEl>
                                            </p:cond>
                                          </p:endCondLst>
                                        </p:cTn>
                                        <p:tgtEl>
                                          <p:sndTgt r:embed="rId1" name="camera.wav"/>
                                        </p:tgtEl>
                                      </p:cMediaNode>
                                    </p:audio>
                                  </p:subTnLst>
                                </p:cTn>
                              </p:par>
                            </p:childTnLst>
                          </p:cTn>
                        </p:par>
                      </p:childTnLst>
                    </p:cTn>
                  </p:par>
                  <p:par>
                    <p:cTn id="35" fill="hold">
                      <p:stCondLst>
                        <p:cond delay="indefinite"/>
                      </p:stCondLst>
                      <p:childTnLst>
                        <p:par>
                          <p:cTn id="36" fill="hold">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1215554"/>
                                        </p:tgtEl>
                                        <p:attrNameLst>
                                          <p:attrName>style.visibility</p:attrName>
                                        </p:attrNameLst>
                                      </p:cBhvr>
                                      <p:to>
                                        <p:strVal val="visible"/>
                                      </p:to>
                                    </p:set>
                                    <p:animEffect transition="in" filter="box(out)">
                                      <p:cBhvr>
                                        <p:cTn id="39" dur="500"/>
                                        <p:tgtEl>
                                          <p:spTgt spid="1215554"/>
                                        </p:tgtEl>
                                      </p:cBhvr>
                                    </p:animEffect>
                                  </p:childTnLst>
                                  <p:subTnLst>
                                    <p:audio>
                                      <p:cMediaNode>
                                        <p:cTn display="0" masterRel="sameClick">
                                          <p:stCondLst>
                                            <p:cond evt="begin" delay="0">
                                              <p:tn val="37"/>
                                            </p:cond>
                                          </p:stCondLst>
                                          <p:endCondLst>
                                            <p:cond evt="onStopAudio" delay="0">
                                              <p:tgtEl>
                                                <p:sldTgt/>
                                              </p:tgtEl>
                                            </p:cond>
                                          </p:endCondLst>
                                        </p:cTn>
                                        <p:tgtEl>
                                          <p:sndTgt r:embed="rId1" name="camera.wav"/>
                                        </p:tgtEl>
                                      </p:cMediaNode>
                                    </p:audio>
                                  </p:subTnLst>
                                </p:cTn>
                              </p:par>
                            </p:childTnLst>
                          </p:cTn>
                        </p:par>
                      </p:childTnLst>
                    </p:cTn>
                  </p:par>
                  <p:par>
                    <p:cTn id="40" fill="hold">
                      <p:stCondLst>
                        <p:cond delay="indefinite"/>
                      </p:stCondLst>
                      <p:childTnLst>
                        <p:par>
                          <p:cTn id="41" fill="hold">
                            <p:stCondLst>
                              <p:cond delay="0"/>
                            </p:stCondLst>
                            <p:childTnLst>
                              <p:par>
                                <p:cTn id="42" presetID="4" presetClass="entr" presetSubtype="32" fill="hold" grpId="0" nodeType="clickEffect">
                                  <p:stCondLst>
                                    <p:cond delay="0"/>
                                  </p:stCondLst>
                                  <p:childTnLst>
                                    <p:set>
                                      <p:cBhvr>
                                        <p:cTn id="43" dur="1" fill="hold">
                                          <p:stCondLst>
                                            <p:cond delay="0"/>
                                          </p:stCondLst>
                                        </p:cTn>
                                        <p:tgtEl>
                                          <p:spTgt spid="1215555"/>
                                        </p:tgtEl>
                                        <p:attrNameLst>
                                          <p:attrName>style.visibility</p:attrName>
                                        </p:attrNameLst>
                                      </p:cBhvr>
                                      <p:to>
                                        <p:strVal val="visible"/>
                                      </p:to>
                                    </p:set>
                                    <p:animEffect transition="in" filter="box(out)">
                                      <p:cBhvr>
                                        <p:cTn id="44" dur="500"/>
                                        <p:tgtEl>
                                          <p:spTgt spid="1215555"/>
                                        </p:tgtEl>
                                      </p:cBhvr>
                                    </p:animEffect>
                                  </p:childTnLst>
                                  <p:subTnLst>
                                    <p:set>
                                      <p:cBhvr override="childStyle">
                                        <p:cTn dur="1" fill="hold" display="0" masterRel="nextClick" afterEffect="1"/>
                                        <p:tgtEl>
                                          <p:spTgt spid="1215555"/>
                                        </p:tgtEl>
                                        <p:attrNameLst>
                                          <p:attrName>style.visibility</p:attrName>
                                        </p:attrNameLst>
                                      </p:cBhvr>
                                      <p:to>
                                        <p:strVal val="hidden"/>
                                      </p:to>
                                    </p:set>
                                    <p:audio>
                                      <p:cMediaNode>
                                        <p:cTn display="0" masterRel="sameClick">
                                          <p:stCondLst>
                                            <p:cond evt="begin" delay="0">
                                              <p:tn val="42"/>
                                            </p:cond>
                                          </p:stCondLst>
                                          <p:endCondLst>
                                            <p:cond evt="onStopAudio" delay="0">
                                              <p:tgtEl>
                                                <p:sldTgt/>
                                              </p:tgtEl>
                                            </p:cond>
                                          </p:endCondLst>
                                        </p:cTn>
                                        <p:tgtEl>
                                          <p:sndTgt r:embed="rId1" name="camera.wav"/>
                                        </p:tgtEl>
                                      </p:cMediaNode>
                                    </p:audio>
                                  </p:subTnLst>
                                </p:cTn>
                              </p:par>
                            </p:childTnLst>
                          </p:cTn>
                        </p:par>
                      </p:childTnLst>
                    </p:cTn>
                  </p:par>
                  <p:par>
                    <p:cTn id="45" fill="hold">
                      <p:stCondLst>
                        <p:cond delay="indefinite"/>
                      </p:stCondLst>
                      <p:childTnLst>
                        <p:par>
                          <p:cTn id="46" fill="hold">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1215556"/>
                                        </p:tgtEl>
                                        <p:attrNameLst>
                                          <p:attrName>style.visibility</p:attrName>
                                        </p:attrNameLst>
                                      </p:cBhvr>
                                      <p:to>
                                        <p:strVal val="visible"/>
                                      </p:to>
                                    </p:set>
                                    <p:animEffect transition="in" filter="box(out)">
                                      <p:cBhvr>
                                        <p:cTn id="49" dur="500"/>
                                        <p:tgtEl>
                                          <p:spTgt spid="1215556"/>
                                        </p:tgtEl>
                                      </p:cBhvr>
                                    </p:animEffect>
                                  </p:childTnLst>
                                  <p:subTnLst>
                                    <p:set>
                                      <p:cBhvr override="childStyle">
                                        <p:cTn dur="1" fill="hold" display="0" masterRel="nextClick" afterEffect="1"/>
                                        <p:tgtEl>
                                          <p:spTgt spid="1215556"/>
                                        </p:tgtEl>
                                        <p:attrNameLst>
                                          <p:attrName>style.visibility</p:attrName>
                                        </p:attrNameLst>
                                      </p:cBhvr>
                                      <p:to>
                                        <p:strVal val="hidden"/>
                                      </p:to>
                                    </p:set>
                                    <p:audio>
                                      <p:cMediaNode>
                                        <p:cTn display="0" masterRel="sameClick">
                                          <p:stCondLst>
                                            <p:cond evt="begin" delay="0">
                                              <p:tn val="47"/>
                                            </p:cond>
                                          </p:stCondLst>
                                          <p:endCondLst>
                                            <p:cond evt="onStopAudio" delay="0">
                                              <p:tgtEl>
                                                <p:sldTgt/>
                                              </p:tgtEl>
                                            </p:cond>
                                          </p:endCondLst>
                                        </p:cTn>
                                        <p:tgtEl>
                                          <p:sndTgt r:embed="rId1" name="camera.wav"/>
                                        </p:tgtEl>
                                      </p:cMediaNode>
                                    </p:audio>
                                  </p:subTnLst>
                                </p:cTn>
                              </p:par>
                            </p:childTnLst>
                          </p:cTn>
                        </p:par>
                      </p:childTnLst>
                    </p:cTn>
                  </p:par>
                  <p:par>
                    <p:cTn id="50" fill="hold">
                      <p:stCondLst>
                        <p:cond delay="indefinite"/>
                      </p:stCondLst>
                      <p:childTnLst>
                        <p:par>
                          <p:cTn id="51" fill="hold">
                            <p:stCondLst>
                              <p:cond delay="0"/>
                            </p:stCondLst>
                            <p:childTnLst>
                              <p:par>
                                <p:cTn id="52" presetID="4" presetClass="entr" presetSubtype="32" fill="hold" grpId="0" nodeType="clickEffect">
                                  <p:stCondLst>
                                    <p:cond delay="0"/>
                                  </p:stCondLst>
                                  <p:childTnLst>
                                    <p:set>
                                      <p:cBhvr>
                                        <p:cTn id="53" dur="1" fill="hold">
                                          <p:stCondLst>
                                            <p:cond delay="0"/>
                                          </p:stCondLst>
                                        </p:cTn>
                                        <p:tgtEl>
                                          <p:spTgt spid="1215557"/>
                                        </p:tgtEl>
                                        <p:attrNameLst>
                                          <p:attrName>style.visibility</p:attrName>
                                        </p:attrNameLst>
                                      </p:cBhvr>
                                      <p:to>
                                        <p:strVal val="visible"/>
                                      </p:to>
                                    </p:set>
                                    <p:animEffect transition="in" filter="box(out)">
                                      <p:cBhvr>
                                        <p:cTn id="54" dur="500"/>
                                        <p:tgtEl>
                                          <p:spTgt spid="1215557"/>
                                        </p:tgtEl>
                                      </p:cBhvr>
                                    </p:animEffect>
                                  </p:childTnLst>
                                  <p:subTnLst>
                                    <p:set>
                                      <p:cBhvr override="childStyle">
                                        <p:cTn dur="1" fill="hold" display="0" masterRel="nextClick" afterEffect="1"/>
                                        <p:tgtEl>
                                          <p:spTgt spid="1215557"/>
                                        </p:tgtEl>
                                        <p:attrNameLst>
                                          <p:attrName>style.visibility</p:attrName>
                                        </p:attrNameLst>
                                      </p:cBhvr>
                                      <p:to>
                                        <p:strVal val="hidden"/>
                                      </p:to>
                                    </p:set>
                                    <p:audio>
                                      <p:cMediaNode>
                                        <p:cTn display="0" masterRel="sameClick">
                                          <p:stCondLst>
                                            <p:cond evt="begin" delay="0">
                                              <p:tn val="52"/>
                                            </p:cond>
                                          </p:stCondLst>
                                          <p:endCondLst>
                                            <p:cond evt="onStopAudio" delay="0">
                                              <p:tgtEl>
                                                <p:sldTgt/>
                                              </p:tgtEl>
                                            </p:cond>
                                          </p:endCondLst>
                                        </p:cTn>
                                        <p:tgtEl>
                                          <p:sndTgt r:embed="rId1" name="camera.wav"/>
                                        </p:tgtEl>
                                      </p:cMediaNode>
                                    </p:audio>
                                  </p:subTnLst>
                                </p:cTn>
                              </p:par>
                            </p:childTnLst>
                          </p:cTn>
                        </p:par>
                      </p:childTnLst>
                    </p:cTn>
                  </p:par>
                  <p:par>
                    <p:cTn id="55" fill="hold">
                      <p:stCondLst>
                        <p:cond delay="indefinite"/>
                      </p:stCondLst>
                      <p:childTnLst>
                        <p:par>
                          <p:cTn id="56" fill="hold">
                            <p:stCondLst>
                              <p:cond delay="0"/>
                            </p:stCondLst>
                            <p:childTnLst>
                              <p:par>
                                <p:cTn id="57" presetID="4" presetClass="entr" presetSubtype="32" fill="hold" nodeType="clickEffect">
                                  <p:stCondLst>
                                    <p:cond delay="0"/>
                                  </p:stCondLst>
                                  <p:childTnLst>
                                    <p:set>
                                      <p:cBhvr>
                                        <p:cTn id="58" dur="1" fill="hold">
                                          <p:stCondLst>
                                            <p:cond delay="0"/>
                                          </p:stCondLst>
                                        </p:cTn>
                                        <p:tgtEl>
                                          <p:spTgt spid="1215559">
                                            <p:txEl>
                                              <p:pRg st="0" end="0"/>
                                            </p:txEl>
                                          </p:spTgt>
                                        </p:tgtEl>
                                        <p:attrNameLst>
                                          <p:attrName>style.visibility</p:attrName>
                                        </p:attrNameLst>
                                      </p:cBhvr>
                                      <p:to>
                                        <p:strVal val="visible"/>
                                      </p:to>
                                    </p:set>
                                    <p:animEffect transition="in" filter="box(out)">
                                      <p:cBhvr>
                                        <p:cTn id="59" dur="500"/>
                                        <p:tgtEl>
                                          <p:spTgt spid="1215559">
                                            <p:txEl>
                                              <p:pRg st="0" end="0"/>
                                            </p:txEl>
                                          </p:spTgt>
                                        </p:tgtEl>
                                      </p:cBhvr>
                                    </p:animEffect>
                                  </p:childTnLst>
                                  <p:subTnLst>
                                    <p:audio>
                                      <p:cMediaNode>
                                        <p:cTn display="0" masterRel="sameClick">
                                          <p:stCondLst>
                                            <p:cond evt="begin" delay="0">
                                              <p:tn val="57"/>
                                            </p:cond>
                                          </p:stCondLst>
                                          <p:endCondLst>
                                            <p:cond evt="onStopAudio" delay="0">
                                              <p:tgtEl>
                                                <p:sldTgt/>
                                              </p:tgtEl>
                                            </p:cond>
                                          </p:endCondLst>
                                        </p:cTn>
                                        <p:tgtEl>
                                          <p:sndTgt r:embed="rId1" name="camera.wav"/>
                                        </p:tgtEl>
                                      </p:cMediaNode>
                                    </p:audio>
                                  </p:subTnLst>
                                </p:cTn>
                              </p:par>
                            </p:childTnLst>
                          </p:cTn>
                        </p:par>
                      </p:childTnLst>
                    </p:cTn>
                  </p:par>
                  <p:par>
                    <p:cTn id="60" fill="hold">
                      <p:stCondLst>
                        <p:cond delay="indefinite"/>
                      </p:stCondLst>
                      <p:childTnLst>
                        <p:par>
                          <p:cTn id="61" fill="hold">
                            <p:stCondLst>
                              <p:cond delay="0"/>
                            </p:stCondLst>
                            <p:childTnLst>
                              <p:par>
                                <p:cTn id="62" presetID="4" presetClass="entr" presetSubtype="32" fill="hold" nodeType="clickEffect">
                                  <p:stCondLst>
                                    <p:cond delay="0"/>
                                  </p:stCondLst>
                                  <p:childTnLst>
                                    <p:set>
                                      <p:cBhvr>
                                        <p:cTn id="63" dur="1" fill="hold">
                                          <p:stCondLst>
                                            <p:cond delay="0"/>
                                          </p:stCondLst>
                                        </p:cTn>
                                        <p:tgtEl>
                                          <p:spTgt spid="1215559">
                                            <p:txEl>
                                              <p:pRg st="1" end="1"/>
                                            </p:txEl>
                                          </p:spTgt>
                                        </p:tgtEl>
                                        <p:attrNameLst>
                                          <p:attrName>style.visibility</p:attrName>
                                        </p:attrNameLst>
                                      </p:cBhvr>
                                      <p:to>
                                        <p:strVal val="visible"/>
                                      </p:to>
                                    </p:set>
                                    <p:animEffect transition="in" filter="box(out)">
                                      <p:cBhvr>
                                        <p:cTn id="64" dur="500"/>
                                        <p:tgtEl>
                                          <p:spTgt spid="1215559">
                                            <p:txEl>
                                              <p:pRg st="1" end="1"/>
                                            </p:txEl>
                                          </p:spTgt>
                                        </p:tgtEl>
                                      </p:cBhvr>
                                    </p:animEffect>
                                  </p:childTnLst>
                                  <p:subTnLst>
                                    <p:audio>
                                      <p:cMediaNode>
                                        <p:cTn display="0" masterRel="sameClick">
                                          <p:stCondLst>
                                            <p:cond evt="begin" delay="0">
                                              <p:tn val="62"/>
                                            </p:cond>
                                          </p:stCondLst>
                                          <p:endCondLst>
                                            <p:cond evt="onStopAudio" delay="0">
                                              <p:tgtEl>
                                                <p:sldTgt/>
                                              </p:tgtEl>
                                            </p:cond>
                                          </p:endCondLst>
                                        </p:cTn>
                                        <p:tgtEl>
                                          <p:sndTgt r:embed="rId1" name="camera.wav"/>
                                        </p:tgtEl>
                                      </p:cMediaNode>
                                    </p:audio>
                                  </p:subTnLst>
                                </p:cTn>
                              </p:par>
                            </p:childTnLst>
                          </p:cTn>
                        </p:par>
                      </p:childTnLst>
                    </p:cTn>
                  </p:par>
                  <p:par>
                    <p:cTn id="65" fill="hold">
                      <p:stCondLst>
                        <p:cond delay="indefinite"/>
                      </p:stCondLst>
                      <p:childTnLst>
                        <p:par>
                          <p:cTn id="66" fill="hold">
                            <p:stCondLst>
                              <p:cond delay="0"/>
                            </p:stCondLst>
                            <p:childTnLst>
                              <p:par>
                                <p:cTn id="67" presetID="4" presetClass="entr" presetSubtype="32" fill="hold" grpId="0" nodeType="clickEffect">
                                  <p:stCondLst>
                                    <p:cond delay="0"/>
                                  </p:stCondLst>
                                  <p:childTnLst>
                                    <p:set>
                                      <p:cBhvr>
                                        <p:cTn id="68" dur="1" fill="hold">
                                          <p:stCondLst>
                                            <p:cond delay="0"/>
                                          </p:stCondLst>
                                        </p:cTn>
                                        <p:tgtEl>
                                          <p:spTgt spid="1215560"/>
                                        </p:tgtEl>
                                        <p:attrNameLst>
                                          <p:attrName>style.visibility</p:attrName>
                                        </p:attrNameLst>
                                      </p:cBhvr>
                                      <p:to>
                                        <p:strVal val="visible"/>
                                      </p:to>
                                    </p:set>
                                    <p:animEffect transition="in" filter="box(out)">
                                      <p:cBhvr>
                                        <p:cTn id="69" dur="500"/>
                                        <p:tgtEl>
                                          <p:spTgt spid="1215560"/>
                                        </p:tgtEl>
                                      </p:cBhvr>
                                    </p:animEffect>
                                  </p:childTnLst>
                                  <p:subTnLst>
                                    <p:audio>
                                      <p:cMediaNode>
                                        <p:cTn display="0" masterRel="sameClick">
                                          <p:stCondLst>
                                            <p:cond evt="begin" delay="0">
                                              <p:tn val="67"/>
                                            </p:cond>
                                          </p:stCondLst>
                                          <p:endCondLst>
                                            <p:cond evt="onStopAudio" delay="0">
                                              <p:tgtEl>
                                                <p:sldTgt/>
                                              </p:tgtEl>
                                            </p:cond>
                                          </p:endCondLst>
                                        </p:cTn>
                                        <p:tgtEl>
                                          <p:sndTgt r:embed="rId1" name="camera.wav"/>
                                        </p:tgtEl>
                                      </p:cMediaNode>
                                    </p:audio>
                                  </p:subTnLst>
                                </p:cTn>
                              </p:par>
                            </p:childTnLst>
                          </p:cTn>
                        </p:par>
                      </p:childTnLst>
                    </p:cTn>
                  </p:par>
                  <p:par>
                    <p:cTn id="70" fill="hold">
                      <p:stCondLst>
                        <p:cond delay="indefinite"/>
                      </p:stCondLst>
                      <p:childTnLst>
                        <p:par>
                          <p:cTn id="71" fill="hold">
                            <p:stCondLst>
                              <p:cond delay="0"/>
                            </p:stCondLst>
                            <p:childTnLst>
                              <p:par>
                                <p:cTn id="72" presetID="4" presetClass="entr" presetSubtype="32" fill="hold" grpId="0" nodeType="clickEffect">
                                  <p:stCondLst>
                                    <p:cond delay="0"/>
                                  </p:stCondLst>
                                  <p:childTnLst>
                                    <p:set>
                                      <p:cBhvr>
                                        <p:cTn id="73" dur="1" fill="hold">
                                          <p:stCondLst>
                                            <p:cond delay="0"/>
                                          </p:stCondLst>
                                        </p:cTn>
                                        <p:tgtEl>
                                          <p:spTgt spid="1215561"/>
                                        </p:tgtEl>
                                        <p:attrNameLst>
                                          <p:attrName>style.visibility</p:attrName>
                                        </p:attrNameLst>
                                      </p:cBhvr>
                                      <p:to>
                                        <p:strVal val="visible"/>
                                      </p:to>
                                    </p:set>
                                    <p:animEffect transition="in" filter="box(out)">
                                      <p:cBhvr>
                                        <p:cTn id="74" dur="500"/>
                                        <p:tgtEl>
                                          <p:spTgt spid="1215561"/>
                                        </p:tgtEl>
                                      </p:cBhvr>
                                    </p:animEffect>
                                  </p:childTnLst>
                                  <p:subTnLst>
                                    <p:audio>
                                      <p:cMediaNode>
                                        <p:cTn display="0" masterRel="sameClick">
                                          <p:stCondLst>
                                            <p:cond evt="begin" delay="0">
                                              <p:tn val="72"/>
                                            </p:cond>
                                          </p:stCondLst>
                                          <p:endCondLst>
                                            <p:cond evt="onStopAudio" delay="0">
                                              <p:tgtEl>
                                                <p:sldTgt/>
                                              </p:tgtEl>
                                            </p:cond>
                                          </p:endCondLst>
                                        </p:cTn>
                                        <p:tgtEl>
                                          <p:sndTgt r:embed="rId1" name="camera.wav"/>
                                        </p:tgtEl>
                                      </p:cMediaNode>
                                    </p:audio>
                                  </p:subTnLst>
                                </p:cTn>
                              </p:par>
                            </p:childTnLst>
                          </p:cTn>
                        </p:par>
                      </p:childTnLst>
                    </p:cTn>
                  </p:par>
                  <p:par>
                    <p:cTn id="75" fill="hold">
                      <p:stCondLst>
                        <p:cond delay="indefinite"/>
                      </p:stCondLst>
                      <p:childTnLst>
                        <p:par>
                          <p:cTn id="76" fill="hold">
                            <p:stCondLst>
                              <p:cond delay="0"/>
                            </p:stCondLst>
                            <p:childTnLst>
                              <p:par>
                                <p:cTn id="77" presetID="4" presetClass="entr" presetSubtype="32" fill="hold" grpId="0" nodeType="clickEffect">
                                  <p:stCondLst>
                                    <p:cond delay="0"/>
                                  </p:stCondLst>
                                  <p:childTnLst>
                                    <p:set>
                                      <p:cBhvr>
                                        <p:cTn id="78" dur="1" fill="hold">
                                          <p:stCondLst>
                                            <p:cond delay="0"/>
                                          </p:stCondLst>
                                        </p:cTn>
                                        <p:tgtEl>
                                          <p:spTgt spid="1215562"/>
                                        </p:tgtEl>
                                        <p:attrNameLst>
                                          <p:attrName>style.visibility</p:attrName>
                                        </p:attrNameLst>
                                      </p:cBhvr>
                                      <p:to>
                                        <p:strVal val="visible"/>
                                      </p:to>
                                    </p:set>
                                    <p:animEffect transition="in" filter="box(out)">
                                      <p:cBhvr>
                                        <p:cTn id="79" dur="500"/>
                                        <p:tgtEl>
                                          <p:spTgt spid="1215562"/>
                                        </p:tgtEl>
                                      </p:cBhvr>
                                    </p:animEffect>
                                  </p:childTnLst>
                                  <p:subTnLst>
                                    <p:audio>
                                      <p:cMediaNode>
                                        <p:cTn display="0" masterRel="sameClick">
                                          <p:stCondLst>
                                            <p:cond evt="begin" delay="0">
                                              <p:tn val="77"/>
                                            </p:cond>
                                          </p:stCondLst>
                                          <p:endCondLst>
                                            <p:cond evt="onStopAudio" delay="0">
                                              <p:tgtEl>
                                                <p:sldTgt/>
                                              </p:tgtEl>
                                            </p:cond>
                                          </p:endCondLst>
                                        </p:cTn>
                                        <p:tgtEl>
                                          <p:sndTgt r:embed="rId1" name="camera.wav"/>
                                        </p:tgtEl>
                                      </p:cMediaNode>
                                    </p:audio>
                                  </p:subTnLst>
                                </p:cTn>
                              </p:par>
                            </p:childTnLst>
                          </p:cTn>
                        </p:par>
                      </p:childTnLst>
                    </p:cTn>
                  </p:par>
                  <p:par>
                    <p:cTn id="80" fill="hold">
                      <p:stCondLst>
                        <p:cond delay="indefinite"/>
                      </p:stCondLst>
                      <p:childTnLst>
                        <p:par>
                          <p:cTn id="81" fill="hold">
                            <p:stCondLst>
                              <p:cond delay="0"/>
                            </p:stCondLst>
                            <p:childTnLst>
                              <p:par>
                                <p:cTn id="82" presetID="4" presetClass="entr" presetSubtype="32" fill="hold" grpId="0" nodeType="clickEffect">
                                  <p:stCondLst>
                                    <p:cond delay="0"/>
                                  </p:stCondLst>
                                  <p:childTnLst>
                                    <p:set>
                                      <p:cBhvr>
                                        <p:cTn id="83" dur="1" fill="hold">
                                          <p:stCondLst>
                                            <p:cond delay="0"/>
                                          </p:stCondLst>
                                        </p:cTn>
                                        <p:tgtEl>
                                          <p:spTgt spid="1215563"/>
                                        </p:tgtEl>
                                        <p:attrNameLst>
                                          <p:attrName>style.visibility</p:attrName>
                                        </p:attrNameLst>
                                      </p:cBhvr>
                                      <p:to>
                                        <p:strVal val="visible"/>
                                      </p:to>
                                    </p:set>
                                    <p:animEffect transition="in" filter="box(out)">
                                      <p:cBhvr>
                                        <p:cTn id="84" dur="500"/>
                                        <p:tgtEl>
                                          <p:spTgt spid="1215563"/>
                                        </p:tgtEl>
                                      </p:cBhvr>
                                    </p:animEffect>
                                  </p:childTnLst>
                                  <p:subTnLst>
                                    <p:audio>
                                      <p:cMediaNode>
                                        <p:cTn display="0" masterRel="sameClick">
                                          <p:stCondLst>
                                            <p:cond evt="begin" delay="0">
                                              <p:tn val="82"/>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5554" grpId="0" animBg="1"/>
      <p:bldP spid="1215493" grpId="0"/>
      <p:bldP spid="1215500" grpId="0"/>
      <p:bldP spid="1215501" grpId="0"/>
      <p:bldP spid="1215552" grpId="0"/>
      <p:bldP spid="1215553" grpId="0"/>
      <p:bldP spid="1215555" grpId="0" animBg="1" autoUpdateAnimBg="0"/>
      <p:bldP spid="1215556" grpId="0" animBg="1" autoUpdateAnimBg="0"/>
      <p:bldP spid="1215557" grpId="0" animBg="1" autoUpdateAnimBg="0"/>
      <p:bldP spid="1215560" grpId="0"/>
      <p:bldP spid="1215561" grpId="0"/>
      <p:bldP spid="1215562" grpId="0" animBg="1"/>
      <p:bldP spid="1215563"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6540" name="Rectangle 28"/>
          <p:cNvSpPr>
            <a:spLocks noChangeArrowheads="1"/>
          </p:cNvSpPr>
          <p:nvPr/>
        </p:nvSpPr>
        <p:spPr bwMode="auto">
          <a:xfrm>
            <a:off x="959024" y="260351"/>
            <a:ext cx="1752600" cy="384175"/>
          </a:xfrm>
          <a:prstGeom prst="rect">
            <a:avLst/>
          </a:prstGeom>
          <a:noFill/>
          <a:ln w="9525" algn="ctr">
            <a:noFill/>
            <a:miter lim="800000"/>
          </a:ln>
          <a:effectLst/>
        </p:spPr>
        <p:txBody>
          <a:bodyPr wrap="none">
            <a:spAutoFit/>
          </a:bodyPr>
          <a:lstStyle/>
          <a:p>
            <a:pPr marL="342900" indent="-342900">
              <a:buFont typeface="Wingdings" panose="05000000000000000000" pitchFamily="2" charset="2"/>
              <a:buChar char="Ø"/>
            </a:pPr>
            <a:r>
              <a:rPr lang="zh-CN" altLang="en-US" dirty="0">
                <a:solidFill>
                  <a:srgbClr val="339933"/>
                </a:solidFill>
                <a:effectLst>
                  <a:outerShdw blurRad="38100" dist="38100" dir="2700000" algn="tl">
                    <a:srgbClr val="000000"/>
                  </a:outerShdw>
                </a:effectLst>
                <a:latin typeface="+mn-lt"/>
                <a:ea typeface="楷体" panose="02010609060101010101" pitchFamily="49" charset="-122"/>
              </a:rPr>
              <a:t>调用格式</a:t>
            </a:r>
            <a:endParaRPr lang="zh-CN" altLang="en-US" dirty="0">
              <a:solidFill>
                <a:srgbClr val="339933"/>
              </a:solidFill>
              <a:effectLst>
                <a:outerShdw blurRad="38100" dist="38100" dir="2700000" algn="tl">
                  <a:srgbClr val="000000"/>
                </a:outerShdw>
              </a:effectLst>
              <a:latin typeface="+mn-lt"/>
              <a:ea typeface="楷体" panose="02010609060101010101" pitchFamily="49" charset="-122"/>
            </a:endParaRPr>
          </a:p>
        </p:txBody>
      </p:sp>
      <p:sp>
        <p:nvSpPr>
          <p:cNvPr id="1216550" name="Text Box 38"/>
          <p:cNvSpPr txBox="1">
            <a:spLocks noChangeArrowheads="1"/>
          </p:cNvSpPr>
          <p:nvPr/>
        </p:nvSpPr>
        <p:spPr bwMode="auto">
          <a:xfrm>
            <a:off x="1487314" y="836613"/>
            <a:ext cx="9721254" cy="1225550"/>
          </a:xfrm>
          <a:prstGeom prst="rect">
            <a:avLst/>
          </a:prstGeom>
          <a:gradFill rotWithShape="1">
            <a:gsLst>
              <a:gs pos="0">
                <a:srgbClr val="FFFF99"/>
              </a:gs>
              <a:gs pos="100000">
                <a:srgbClr val="FFFF99">
                  <a:gamma/>
                  <a:shade val="66667"/>
                  <a:invGamma/>
                </a:srgbClr>
              </a:gs>
            </a:gsLst>
            <a:lin ang="5400000" scaled="1"/>
          </a:gra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nchorCtr="1"/>
          <a:lstStyle/>
          <a:p>
            <a:pPr marL="342900" indent="-342900" algn="ctr"/>
            <a:r>
              <a:rPr lang="zh-CN" altLang="zh-CN">
                <a:effectLst>
                  <a:outerShdw blurRad="38100" dist="38100" dir="2700000" algn="tl">
                    <a:srgbClr val="FFFFFF"/>
                  </a:outerShdw>
                </a:effectLst>
                <a:latin typeface="+mn-lt"/>
                <a:ea typeface="隶书" panose="02010509060101010101" pitchFamily="49" charset="-122"/>
              </a:rPr>
              <a:t>函数指针变量</a:t>
            </a:r>
            <a:r>
              <a:rPr lang="en-US" altLang="zh-CN">
                <a:effectLst>
                  <a:outerShdw blurRad="38100" dist="38100" dir="2700000" algn="tl">
                    <a:srgbClr val="FFFFFF"/>
                  </a:outerShdw>
                </a:effectLst>
                <a:latin typeface="+mn-lt"/>
                <a:ea typeface="隶书" panose="02010509060101010101" pitchFamily="49" charset="-122"/>
              </a:rPr>
              <a:t>([</a:t>
            </a:r>
            <a:r>
              <a:rPr lang="zh-CN" altLang="en-US">
                <a:effectLst>
                  <a:outerShdw blurRad="38100" dist="38100" dir="2700000" algn="tl">
                    <a:srgbClr val="FFFFFF"/>
                  </a:outerShdw>
                </a:effectLst>
                <a:latin typeface="+mn-lt"/>
                <a:ea typeface="隶书" panose="02010509060101010101" pitchFamily="49" charset="-122"/>
              </a:rPr>
              <a:t>实参</a:t>
            </a:r>
            <a:r>
              <a:rPr lang="en-US" altLang="zh-CN">
                <a:effectLst>
                  <a:outerShdw blurRad="38100" dist="38100" dir="2700000" algn="tl">
                    <a:srgbClr val="FFFFFF"/>
                  </a:outerShdw>
                </a:effectLst>
                <a:latin typeface="+mn-lt"/>
                <a:ea typeface="隶书" panose="02010509060101010101" pitchFamily="49" charset="-122"/>
              </a:rPr>
              <a:t>1, </a:t>
            </a:r>
            <a:r>
              <a:rPr lang="zh-CN" altLang="en-US">
                <a:effectLst>
                  <a:outerShdw blurRad="38100" dist="38100" dir="2700000" algn="tl">
                    <a:srgbClr val="FFFFFF"/>
                  </a:outerShdw>
                </a:effectLst>
                <a:latin typeface="+mn-lt"/>
                <a:ea typeface="隶书" panose="02010509060101010101" pitchFamily="49" charset="-122"/>
              </a:rPr>
              <a:t>实参</a:t>
            </a:r>
            <a:r>
              <a:rPr lang="en-US" altLang="zh-CN">
                <a:effectLst>
                  <a:outerShdw blurRad="38100" dist="38100" dir="2700000" algn="tl">
                    <a:srgbClr val="FFFFFF"/>
                  </a:outerShdw>
                </a:effectLst>
                <a:latin typeface="+mn-lt"/>
                <a:ea typeface="隶书" panose="02010509060101010101" pitchFamily="49" charset="-122"/>
              </a:rPr>
              <a:t>2,…</a:t>
            </a:r>
            <a:r>
              <a:rPr lang="zh-CN" altLang="en-US">
                <a:effectLst>
                  <a:outerShdw blurRad="38100" dist="38100" dir="2700000" algn="tl">
                    <a:srgbClr val="FFFFFF"/>
                  </a:outerShdw>
                </a:effectLst>
                <a:latin typeface="+mn-lt"/>
                <a:ea typeface="隶书" panose="02010509060101010101" pitchFamily="49" charset="-122"/>
              </a:rPr>
              <a:t>，实参</a:t>
            </a:r>
            <a:r>
              <a:rPr lang="en-US" altLang="zh-CN">
                <a:effectLst>
                  <a:outerShdw blurRad="38100" dist="38100" dir="2700000" algn="tl">
                    <a:srgbClr val="FFFFFF"/>
                  </a:outerShdw>
                </a:effectLst>
                <a:latin typeface="+mn-lt"/>
                <a:ea typeface="隶书" panose="02010509060101010101" pitchFamily="49" charset="-122"/>
              </a:rPr>
              <a:t>n])</a:t>
            </a:r>
            <a:r>
              <a:rPr lang="zh-CN" altLang="en-US">
                <a:effectLst>
                  <a:outerShdw blurRad="38100" dist="38100" dir="2700000" algn="tl">
                    <a:srgbClr val="FFFFFF"/>
                  </a:outerShdw>
                </a:effectLst>
                <a:latin typeface="+mn-lt"/>
                <a:ea typeface="隶书" panose="02010509060101010101" pitchFamily="49" charset="-122"/>
              </a:rPr>
              <a:t>；</a:t>
            </a:r>
            <a:endParaRPr lang="zh-CN" altLang="en-US">
              <a:effectLst>
                <a:outerShdw blurRad="38100" dist="38100" dir="2700000" algn="tl">
                  <a:srgbClr val="FFFFFF"/>
                </a:outerShdw>
              </a:effectLst>
              <a:latin typeface="+mn-lt"/>
              <a:ea typeface="隶书" panose="02010509060101010101" pitchFamily="49" charset="-122"/>
            </a:endParaRPr>
          </a:p>
          <a:p>
            <a:pPr marL="342900" indent="-342900" algn="ctr"/>
            <a:r>
              <a:rPr lang="zh-CN" altLang="en-US">
                <a:effectLst>
                  <a:outerShdw blurRad="38100" dist="38100" dir="2700000" algn="tl">
                    <a:srgbClr val="FFFFFF"/>
                  </a:outerShdw>
                </a:effectLst>
                <a:latin typeface="+mn-lt"/>
                <a:ea typeface="隶书" panose="02010509060101010101" pitchFamily="49" charset="-122"/>
              </a:rPr>
              <a:t>或</a:t>
            </a:r>
            <a:endParaRPr lang="zh-CN" altLang="en-US">
              <a:effectLst>
                <a:outerShdw blurRad="38100" dist="38100" dir="2700000" algn="tl">
                  <a:srgbClr val="FFFFFF"/>
                </a:outerShdw>
              </a:effectLst>
              <a:latin typeface="+mn-lt"/>
              <a:ea typeface="隶书" panose="02010509060101010101" pitchFamily="49" charset="-122"/>
            </a:endParaRPr>
          </a:p>
          <a:p>
            <a:pPr marL="342900" indent="-342900" algn="ctr"/>
            <a:r>
              <a:rPr lang="zh-CN" altLang="en-US">
                <a:effectLst>
                  <a:outerShdw blurRad="38100" dist="38100" dir="2700000" algn="tl">
                    <a:srgbClr val="FFFFFF"/>
                  </a:outerShdw>
                </a:effectLst>
                <a:latin typeface="+mn-lt"/>
                <a:ea typeface="隶书" panose="02010509060101010101" pitchFamily="49" charset="-122"/>
              </a:rPr>
              <a:t>（*函数指针变量）</a:t>
            </a:r>
            <a:r>
              <a:rPr lang="en-US" altLang="zh-CN">
                <a:effectLst>
                  <a:outerShdw blurRad="38100" dist="38100" dir="2700000" algn="tl">
                    <a:srgbClr val="FFFFFF"/>
                  </a:outerShdw>
                </a:effectLst>
                <a:latin typeface="+mn-lt"/>
                <a:ea typeface="隶书" panose="02010509060101010101" pitchFamily="49" charset="-122"/>
              </a:rPr>
              <a:t>([</a:t>
            </a:r>
            <a:r>
              <a:rPr lang="zh-CN" altLang="en-US">
                <a:effectLst>
                  <a:outerShdw blurRad="38100" dist="38100" dir="2700000" algn="tl">
                    <a:srgbClr val="FFFFFF"/>
                  </a:outerShdw>
                </a:effectLst>
                <a:latin typeface="+mn-lt"/>
                <a:ea typeface="隶书" panose="02010509060101010101" pitchFamily="49" charset="-122"/>
              </a:rPr>
              <a:t>实参</a:t>
            </a:r>
            <a:r>
              <a:rPr lang="en-US" altLang="zh-CN">
                <a:effectLst>
                  <a:outerShdw blurRad="38100" dist="38100" dir="2700000" algn="tl">
                    <a:srgbClr val="FFFFFF"/>
                  </a:outerShdw>
                </a:effectLst>
                <a:latin typeface="+mn-lt"/>
                <a:ea typeface="隶书" panose="02010509060101010101" pitchFamily="49" charset="-122"/>
              </a:rPr>
              <a:t>1, </a:t>
            </a:r>
            <a:r>
              <a:rPr lang="zh-CN" altLang="en-US">
                <a:effectLst>
                  <a:outerShdw blurRad="38100" dist="38100" dir="2700000" algn="tl">
                    <a:srgbClr val="FFFFFF"/>
                  </a:outerShdw>
                </a:effectLst>
                <a:latin typeface="+mn-lt"/>
                <a:ea typeface="隶书" panose="02010509060101010101" pitchFamily="49" charset="-122"/>
              </a:rPr>
              <a:t>实参</a:t>
            </a:r>
            <a:r>
              <a:rPr lang="en-US" altLang="zh-CN">
                <a:effectLst>
                  <a:outerShdw blurRad="38100" dist="38100" dir="2700000" algn="tl">
                    <a:srgbClr val="FFFFFF"/>
                  </a:outerShdw>
                </a:effectLst>
                <a:latin typeface="+mn-lt"/>
                <a:ea typeface="隶书" panose="02010509060101010101" pitchFamily="49" charset="-122"/>
              </a:rPr>
              <a:t>2,…</a:t>
            </a:r>
            <a:r>
              <a:rPr lang="zh-CN" altLang="en-US">
                <a:effectLst>
                  <a:outerShdw blurRad="38100" dist="38100" dir="2700000" algn="tl">
                    <a:srgbClr val="FFFFFF"/>
                  </a:outerShdw>
                </a:effectLst>
                <a:latin typeface="+mn-lt"/>
                <a:ea typeface="隶书" panose="02010509060101010101" pitchFamily="49" charset="-122"/>
              </a:rPr>
              <a:t>，实参</a:t>
            </a:r>
            <a:r>
              <a:rPr lang="en-US" altLang="zh-CN">
                <a:effectLst>
                  <a:outerShdw blurRad="38100" dist="38100" dir="2700000" algn="tl">
                    <a:srgbClr val="FFFFFF"/>
                  </a:outerShdw>
                </a:effectLst>
                <a:latin typeface="+mn-lt"/>
                <a:ea typeface="隶书" panose="02010509060101010101" pitchFamily="49" charset="-122"/>
              </a:rPr>
              <a:t>n])</a:t>
            </a:r>
            <a:r>
              <a:rPr lang="zh-CN" altLang="en-US">
                <a:effectLst>
                  <a:outerShdw blurRad="38100" dist="38100" dir="2700000" algn="tl">
                    <a:srgbClr val="FFFFFF"/>
                  </a:outerShdw>
                </a:effectLst>
                <a:latin typeface="+mn-lt"/>
                <a:ea typeface="隶书" panose="02010509060101010101" pitchFamily="49" charset="-122"/>
              </a:rPr>
              <a:t>；</a:t>
            </a:r>
            <a:endParaRPr lang="zh-CN" altLang="en-US">
              <a:effectLst>
                <a:outerShdw blurRad="38100" dist="38100" dir="2700000" algn="tl">
                  <a:srgbClr val="FFFFFF"/>
                </a:outerShdw>
              </a:effectLst>
              <a:latin typeface="+mn-lt"/>
              <a:ea typeface="隶书" panose="02010509060101010101" pitchFamily="49" charset="-122"/>
            </a:endParaRPr>
          </a:p>
        </p:txBody>
      </p:sp>
      <p:sp>
        <p:nvSpPr>
          <p:cNvPr id="1216551" name="Rectangle 39" descr="信纸"/>
          <p:cNvSpPr>
            <a:spLocks noChangeArrowheads="1"/>
          </p:cNvSpPr>
          <p:nvPr/>
        </p:nvSpPr>
        <p:spPr bwMode="auto">
          <a:xfrm>
            <a:off x="2351584" y="2395066"/>
            <a:ext cx="8064896" cy="2978150"/>
          </a:xfrm>
          <a:prstGeom prst="rect">
            <a:avLst/>
          </a:prstGeom>
          <a:solidFill>
            <a:schemeClr val="bg1"/>
          </a:solidFill>
          <a:ln w="38100" algn="ctr">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zh-CN" altLang="en-US" dirty="0">
                <a:solidFill>
                  <a:srgbClr val="FF3300"/>
                </a:solidFill>
                <a:effectLst>
                  <a:outerShdw blurRad="38100" dist="38100" dir="2700000" algn="tl">
                    <a:srgbClr val="000000"/>
                  </a:outerShdw>
                </a:effectLst>
                <a:ea typeface="隶书" panose="02010509060101010101" pitchFamily="49" charset="-122"/>
              </a:rPr>
              <a:t>例：</a:t>
            </a:r>
            <a:endParaRPr lang="zh-CN" altLang="en-US" dirty="0">
              <a:solidFill>
                <a:srgbClr val="FF3300"/>
              </a:solidFill>
              <a:effectLst>
                <a:outerShdw blurRad="38100" dist="38100" dir="2700000" algn="tl">
                  <a:srgbClr val="000000"/>
                </a:outerShdw>
              </a:effectLst>
              <a:ea typeface="隶书" panose="02010509060101010101" pitchFamily="49" charset="-122"/>
            </a:endParaRPr>
          </a:p>
          <a:p>
            <a:r>
              <a:rPr lang="zh-CN" altLang="en-US" dirty="0">
                <a:solidFill>
                  <a:srgbClr val="CC0099"/>
                </a:solidFill>
                <a:effectLst>
                  <a:outerShdw blurRad="38100" dist="38100" dir="2700000" algn="tl">
                    <a:srgbClr val="000000"/>
                  </a:outerShdw>
                </a:effectLst>
              </a:rPr>
              <a:t>    </a:t>
            </a:r>
            <a:r>
              <a:rPr lang="en-US" altLang="zh-CN" dirty="0" err="1">
                <a:solidFill>
                  <a:srgbClr val="CC0099"/>
                </a:solidFill>
                <a:effectLst>
                  <a:outerShdw blurRad="38100" dist="38100" dir="2700000" algn="tl">
                    <a:srgbClr val="000000"/>
                  </a:outerShdw>
                </a:effectLst>
              </a:rPr>
              <a:t>int</a:t>
            </a:r>
            <a:r>
              <a:rPr lang="en-US" altLang="zh-CN" dirty="0">
                <a:solidFill>
                  <a:srgbClr val="CC0099"/>
                </a:solidFill>
                <a:effectLst>
                  <a:outerShdw blurRad="38100" dist="38100" dir="2700000" algn="tl">
                    <a:srgbClr val="000000"/>
                  </a:outerShdw>
                </a:effectLst>
              </a:rPr>
              <a:t> max (</a:t>
            </a:r>
            <a:r>
              <a:rPr lang="en-US" altLang="zh-CN" dirty="0" err="1">
                <a:solidFill>
                  <a:srgbClr val="CC0099"/>
                </a:solidFill>
                <a:effectLst>
                  <a:outerShdw blurRad="38100" dist="38100" dir="2700000" algn="tl">
                    <a:srgbClr val="000000"/>
                  </a:outerShdw>
                </a:effectLst>
              </a:rPr>
              <a:t>int</a:t>
            </a:r>
            <a:r>
              <a:rPr lang="en-US" altLang="zh-CN" dirty="0">
                <a:solidFill>
                  <a:srgbClr val="CC0099"/>
                </a:solidFill>
                <a:effectLst>
                  <a:outerShdw blurRad="38100" dist="38100" dir="2700000" algn="tl">
                    <a:srgbClr val="000000"/>
                  </a:outerShdw>
                </a:effectLst>
              </a:rPr>
              <a:t> a, </a:t>
            </a:r>
            <a:r>
              <a:rPr lang="en-US" altLang="zh-CN" dirty="0" err="1">
                <a:solidFill>
                  <a:srgbClr val="CC0099"/>
                </a:solidFill>
                <a:effectLst>
                  <a:outerShdw blurRad="38100" dist="38100" dir="2700000" algn="tl">
                    <a:srgbClr val="000000"/>
                  </a:outerShdw>
                </a:effectLst>
              </a:rPr>
              <a:t>int</a:t>
            </a:r>
            <a:r>
              <a:rPr lang="en-US" altLang="zh-CN" dirty="0">
                <a:solidFill>
                  <a:srgbClr val="CC0099"/>
                </a:solidFill>
                <a:effectLst>
                  <a:outerShdw blurRad="38100" dist="38100" dir="2700000" algn="tl">
                    <a:srgbClr val="000000"/>
                  </a:outerShdw>
                </a:effectLst>
              </a:rPr>
              <a:t> b)</a:t>
            </a:r>
            <a:endParaRPr lang="en-US" altLang="zh-CN" dirty="0">
              <a:solidFill>
                <a:srgbClr val="CC0099"/>
              </a:solidFill>
              <a:effectLst>
                <a:outerShdw blurRad="38100" dist="38100" dir="2700000" algn="tl">
                  <a:srgbClr val="000000"/>
                </a:outerShdw>
              </a:effectLst>
            </a:endParaRPr>
          </a:p>
          <a:p>
            <a:r>
              <a:rPr lang="en-US" altLang="zh-CN" dirty="0">
                <a:effectLst>
                  <a:outerShdw blurRad="38100" dist="38100" dir="2700000" algn="tl">
                    <a:srgbClr val="FFFFFF"/>
                  </a:outerShdw>
                </a:effectLst>
              </a:rPr>
              <a:t>    {</a:t>
            </a:r>
            <a:endParaRPr lang="en-US" altLang="zh-CN" dirty="0">
              <a:effectLst>
                <a:outerShdw blurRad="38100" dist="38100" dir="2700000" algn="tl">
                  <a:srgbClr val="FFFFFF"/>
                </a:outerShdw>
              </a:effectLst>
            </a:endParaRPr>
          </a:p>
          <a:p>
            <a:r>
              <a:rPr lang="en-US" altLang="zh-CN" dirty="0">
                <a:effectLst>
                  <a:outerShdw blurRad="38100" dist="38100" dir="2700000" algn="tl">
                    <a:srgbClr val="FFFFFF"/>
                  </a:outerShdw>
                </a:effectLst>
              </a:rPr>
              <a:t>       return (a &gt; b? a : b);</a:t>
            </a:r>
            <a:endParaRPr lang="en-US" altLang="zh-CN" dirty="0">
              <a:effectLst>
                <a:outerShdw blurRad="38100" dist="38100" dir="2700000" algn="tl">
                  <a:srgbClr val="FFFFFF"/>
                </a:outerShdw>
              </a:effectLst>
            </a:endParaRPr>
          </a:p>
          <a:p>
            <a:r>
              <a:rPr lang="en-US" altLang="zh-CN" dirty="0">
                <a:effectLst>
                  <a:outerShdw blurRad="38100" dist="38100" dir="2700000" algn="tl">
                    <a:srgbClr val="FFFFFF"/>
                  </a:outerShdw>
                </a:effectLst>
              </a:rPr>
              <a:t>    }</a:t>
            </a:r>
            <a:endParaRPr lang="en-US" altLang="zh-CN" dirty="0">
              <a:effectLst>
                <a:outerShdw blurRad="38100" dist="38100" dir="2700000" algn="tl">
                  <a:srgbClr val="FFFFFF"/>
                </a:outerShdw>
              </a:effectLst>
            </a:endParaRPr>
          </a:p>
          <a:p>
            <a:r>
              <a:rPr lang="en-US" altLang="zh-CN" dirty="0">
                <a:solidFill>
                  <a:srgbClr val="FF3300"/>
                </a:solidFill>
                <a:effectLst>
                  <a:outerShdw blurRad="38100" dist="38100" dir="2700000" algn="tl">
                    <a:srgbClr val="000000"/>
                  </a:outerShdw>
                </a:effectLst>
              </a:rPr>
              <a:t>    </a:t>
            </a:r>
            <a:r>
              <a:rPr lang="en-US" altLang="zh-CN" dirty="0" err="1">
                <a:effectLst>
                  <a:outerShdw blurRad="38100" dist="38100" dir="2700000" algn="tl">
                    <a:srgbClr val="FFFFFF"/>
                  </a:outerShdw>
                </a:effectLst>
              </a:rPr>
              <a:t>int</a:t>
            </a:r>
            <a:r>
              <a:rPr lang="en-US" altLang="zh-CN" dirty="0">
                <a:effectLst>
                  <a:outerShdw blurRad="38100" dist="38100" dir="2700000" algn="tl">
                    <a:srgbClr val="FFFFFF"/>
                  </a:outerShdw>
                </a:effectLst>
              </a:rPr>
              <a:t> (*p)(</a:t>
            </a:r>
            <a:r>
              <a:rPr lang="en-US" altLang="zh-CN" dirty="0" err="1">
                <a:effectLst>
                  <a:outerShdw blurRad="38100" dist="38100" dir="2700000" algn="tl">
                    <a:srgbClr val="FFFFFF"/>
                  </a:outerShdw>
                </a:effectLst>
              </a:rPr>
              <a:t>int</a:t>
            </a:r>
            <a:r>
              <a:rPr lang="en-US" altLang="zh-CN" dirty="0">
                <a:effectLst>
                  <a:outerShdw blurRad="38100" dist="38100" dir="2700000" algn="tl">
                    <a:srgbClr val="FFFFFF"/>
                  </a:outerShdw>
                </a:effectLst>
              </a:rPr>
              <a:t>, </a:t>
            </a:r>
            <a:r>
              <a:rPr lang="en-US" altLang="zh-CN" dirty="0" err="1">
                <a:effectLst>
                  <a:outerShdw blurRad="38100" dist="38100" dir="2700000" algn="tl">
                    <a:srgbClr val="FFFFFF"/>
                  </a:outerShdw>
                </a:effectLst>
              </a:rPr>
              <a:t>int</a:t>
            </a:r>
            <a:r>
              <a:rPr lang="en-US" altLang="zh-CN" dirty="0">
                <a:effectLst>
                  <a:outerShdw blurRad="38100" dist="38100" dir="2700000" algn="tl">
                    <a:srgbClr val="FFFFFF"/>
                  </a:outerShdw>
                </a:effectLst>
              </a:rPr>
              <a:t>);  </a:t>
            </a:r>
            <a:r>
              <a:rPr lang="en-US" altLang="zh-CN" sz="20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dirty="0">
                <a:solidFill>
                  <a:schemeClr val="accent2"/>
                </a:solidFill>
                <a:effectLst>
                  <a:outerShdw blurRad="38100" dist="38100" dir="2700000" algn="tl">
                    <a:srgbClr val="000000"/>
                  </a:outerShdw>
                </a:effectLst>
                <a:latin typeface="+mn-lt"/>
                <a:ea typeface="楷体" panose="02010609060101010101" pitchFamily="49" charset="-122"/>
              </a:rPr>
              <a:t>定义函数指针</a:t>
            </a:r>
            <a:r>
              <a:rPr lang="en-US" altLang="zh-CN" sz="2000" dirty="0">
                <a:solidFill>
                  <a:schemeClr val="accent2"/>
                </a:solidFill>
                <a:effectLst>
                  <a:outerShdw blurRad="38100" dist="38100" dir="2700000" algn="tl">
                    <a:srgbClr val="000000"/>
                  </a:outerShdw>
                </a:effectLst>
                <a:latin typeface="+mn-lt"/>
                <a:ea typeface="楷体" panose="02010609060101010101" pitchFamily="49" charset="-122"/>
              </a:rPr>
              <a:t>p</a:t>
            </a:r>
            <a:endParaRPr lang="en-US" altLang="zh-CN" sz="2000" dirty="0">
              <a:solidFill>
                <a:schemeClr val="accent2"/>
              </a:solidFill>
              <a:effectLst>
                <a:outerShdw blurRad="38100" dist="38100" dir="2700000" algn="tl">
                  <a:srgbClr val="000000"/>
                </a:outerShdw>
              </a:effectLst>
              <a:latin typeface="+mn-lt"/>
              <a:ea typeface="楷体" panose="02010609060101010101" pitchFamily="49" charset="-122"/>
            </a:endParaRPr>
          </a:p>
          <a:p>
            <a:r>
              <a:rPr lang="en-US" altLang="zh-CN" dirty="0">
                <a:solidFill>
                  <a:srgbClr val="FF3300"/>
                </a:solidFill>
                <a:effectLst>
                  <a:outerShdw blurRad="38100" dist="38100" dir="2700000" algn="tl">
                    <a:srgbClr val="000000"/>
                  </a:outerShdw>
                </a:effectLst>
              </a:rPr>
              <a:t>    </a:t>
            </a:r>
            <a:r>
              <a:rPr lang="en-US" altLang="zh-CN" dirty="0">
                <a:effectLst>
                  <a:outerShdw blurRad="38100" dist="38100" dir="2700000" algn="tl">
                    <a:srgbClr val="FFFFFF"/>
                  </a:outerShdw>
                </a:effectLst>
              </a:rPr>
              <a:t>p = max; </a:t>
            </a:r>
            <a:endParaRPr lang="en-US" altLang="zh-CN" dirty="0">
              <a:effectLst>
                <a:outerShdw blurRad="38100" dist="38100" dir="2700000" algn="tl">
                  <a:srgbClr val="FFFFFF"/>
                </a:outerShdw>
              </a:effectLst>
            </a:endParaRPr>
          </a:p>
          <a:p>
            <a:r>
              <a:rPr lang="en-US" altLang="zh-CN" dirty="0">
                <a:effectLst>
                  <a:outerShdw blurRad="38100" dist="38100" dir="2700000" algn="tl">
                    <a:srgbClr val="FFFFFF"/>
                  </a:outerShdw>
                </a:effectLst>
              </a:rPr>
              <a:t>    </a:t>
            </a:r>
            <a:r>
              <a:rPr lang="en-US" altLang="zh-CN" dirty="0">
                <a:solidFill>
                  <a:srgbClr val="FF3300"/>
                </a:solidFill>
                <a:effectLst>
                  <a:outerShdw blurRad="38100" dist="38100" dir="2700000" algn="tl">
                    <a:srgbClr val="000000"/>
                  </a:outerShdw>
                </a:effectLst>
              </a:rPr>
              <a:t>p(2, 3); </a:t>
            </a:r>
            <a:r>
              <a:rPr lang="zh-CN" altLang="en-US" dirty="0">
                <a:solidFill>
                  <a:srgbClr val="FF3300"/>
                </a:solidFill>
                <a:effectLst>
                  <a:outerShdw blurRad="38100" dist="38100" dir="2700000" algn="tl">
                    <a:srgbClr val="000000"/>
                  </a:outerShdw>
                </a:effectLst>
                <a:latin typeface="楷体" panose="02010609060101010101" pitchFamily="49" charset="-122"/>
                <a:ea typeface="楷体" panose="02010609060101010101" pitchFamily="49" charset="-122"/>
              </a:rPr>
              <a:t>或 </a:t>
            </a:r>
            <a:r>
              <a:rPr lang="en-US" altLang="zh-CN" dirty="0">
                <a:solidFill>
                  <a:srgbClr val="FF3300"/>
                </a:solidFill>
                <a:effectLst>
                  <a:outerShdw blurRad="38100" dist="38100" dir="2700000" algn="tl">
                    <a:srgbClr val="000000"/>
                  </a:outerShdw>
                </a:effectLst>
              </a:rPr>
              <a:t>(*p) (2, 3);</a:t>
            </a:r>
            <a:r>
              <a:rPr lang="en-US" altLang="zh-CN" dirty="0">
                <a:effectLst>
                  <a:outerShdw blurRad="38100" dist="38100" dir="2700000" algn="tl">
                    <a:srgbClr val="FFFFFF"/>
                  </a:outerShdw>
                </a:effectLst>
              </a:rPr>
              <a:t>   </a:t>
            </a:r>
            <a:r>
              <a:rPr lang="en-US" altLang="zh-CN" sz="20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dirty="0">
                <a:solidFill>
                  <a:schemeClr val="accent2"/>
                </a:solidFill>
                <a:effectLst>
                  <a:outerShdw blurRad="38100" dist="38100" dir="2700000" algn="tl">
                    <a:srgbClr val="000000"/>
                  </a:outerShdw>
                </a:effectLst>
                <a:latin typeface="+mn-lt"/>
                <a:ea typeface="楷体" panose="02010609060101010101" pitchFamily="49" charset="-122"/>
              </a:rPr>
              <a:t>等价于</a:t>
            </a:r>
            <a:r>
              <a:rPr lang="en-US" altLang="zh-CN" sz="2000" dirty="0">
                <a:solidFill>
                  <a:schemeClr val="accent2"/>
                </a:solidFill>
                <a:effectLst>
                  <a:outerShdw blurRad="38100" dist="38100" dir="2700000" algn="tl">
                    <a:srgbClr val="000000"/>
                  </a:outerShdw>
                </a:effectLst>
                <a:latin typeface="+mn-lt"/>
                <a:ea typeface="楷体" panose="02010609060101010101" pitchFamily="49" charset="-122"/>
              </a:rPr>
              <a:t>max (2, 3)</a:t>
            </a:r>
            <a:endParaRPr lang="en-US" altLang="zh-CN" sz="2000" dirty="0">
              <a:solidFill>
                <a:schemeClr val="accent2"/>
              </a:solidFill>
              <a:effectLst>
                <a:outerShdw blurRad="38100" dist="38100" dir="2700000" algn="tl">
                  <a:srgbClr val="000000"/>
                </a:outerShdw>
              </a:effectLst>
              <a:latin typeface="+mn-lt"/>
              <a:ea typeface="楷体" panose="02010609060101010101" pitchFamily="49" charset="-122"/>
            </a:endParaRPr>
          </a:p>
        </p:txBody>
      </p:sp>
      <p:grpSp>
        <p:nvGrpSpPr>
          <p:cNvPr id="1216552" name="Group 40"/>
          <p:cNvGrpSpPr/>
          <p:nvPr/>
        </p:nvGrpSpPr>
        <p:grpSpPr bwMode="auto">
          <a:xfrm>
            <a:off x="-9822" y="0"/>
            <a:ext cx="446088" cy="6858000"/>
            <a:chOff x="0" y="0"/>
            <a:chExt cx="281" cy="4320"/>
          </a:xfrm>
        </p:grpSpPr>
        <p:sp>
          <p:nvSpPr>
            <p:cNvPr id="1216553" name="Text Box 4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216554" name="Text Box 4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16540"/>
                                        </p:tgtEl>
                                        <p:attrNameLst>
                                          <p:attrName>style.visibility</p:attrName>
                                        </p:attrNameLst>
                                      </p:cBhvr>
                                      <p:to>
                                        <p:strVal val="visible"/>
                                      </p:to>
                                    </p:set>
                                    <p:animEffect transition="in" filter="box(out)">
                                      <p:cBhvr>
                                        <p:cTn id="7" dur="500"/>
                                        <p:tgtEl>
                                          <p:spTgt spid="1216540"/>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216550"/>
                                        </p:tgtEl>
                                        <p:attrNameLst>
                                          <p:attrName>style.visibility</p:attrName>
                                        </p:attrNameLst>
                                      </p:cBhvr>
                                      <p:to>
                                        <p:strVal val="visible"/>
                                      </p:to>
                                    </p:set>
                                    <p:animEffect transition="in" filter="box(out)">
                                      <p:cBhvr>
                                        <p:cTn id="12" dur="500"/>
                                        <p:tgtEl>
                                          <p:spTgt spid="1216550"/>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216551"/>
                                        </p:tgtEl>
                                        <p:attrNameLst>
                                          <p:attrName>style.visibility</p:attrName>
                                        </p:attrNameLst>
                                      </p:cBhvr>
                                      <p:to>
                                        <p:strVal val="visible"/>
                                      </p:to>
                                    </p:set>
                                    <p:animEffect transition="in" filter="box(out)">
                                      <p:cBhvr>
                                        <p:cTn id="17" dur="500"/>
                                        <p:tgtEl>
                                          <p:spTgt spid="1216551"/>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6540" grpId="0"/>
      <p:bldP spid="1216550" grpId="0" animBg="1"/>
      <p:bldP spid="1216551"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7540" name="Text Box 4"/>
          <p:cNvSpPr txBox="1">
            <a:spLocks noChangeArrowheads="1"/>
          </p:cNvSpPr>
          <p:nvPr/>
        </p:nvSpPr>
        <p:spPr bwMode="auto">
          <a:xfrm>
            <a:off x="479708" y="201613"/>
            <a:ext cx="7077075" cy="457200"/>
          </a:xfrm>
          <a:prstGeom prst="rect">
            <a:avLst/>
          </a:prstGeom>
          <a:noFill/>
          <a:ln w="9525">
            <a:noFill/>
            <a:miter lim="800000"/>
          </a:ln>
          <a:effectLst/>
        </p:spPr>
        <p:txBody>
          <a:bodyPr wrap="none">
            <a:spAutoFit/>
          </a:bodyPr>
          <a:lstStyle/>
          <a:p>
            <a:pPr>
              <a:lnSpc>
                <a:spcPct val="100000"/>
              </a:lnSpc>
              <a:spcBef>
                <a:spcPct val="0"/>
              </a:spcBef>
            </a:pPr>
            <a:r>
              <a:rPr lang="en-US" altLang="zh-CN">
                <a:solidFill>
                  <a:srgbClr val="CC0099"/>
                </a:solidFill>
                <a:effectLst>
                  <a:outerShdw blurRad="38100" dist="38100" dir="2700000" algn="tl">
                    <a:srgbClr val="000000"/>
                  </a:outerShdw>
                </a:effectLst>
                <a:ea typeface="隶书" panose="02010509060101010101" pitchFamily="49" charset="-122"/>
              </a:rPr>
              <a:t>【</a:t>
            </a:r>
            <a:r>
              <a:rPr lang="zh-CN" altLang="en-US">
                <a:solidFill>
                  <a:srgbClr val="CC0099"/>
                </a:solidFill>
                <a:effectLst>
                  <a:outerShdw blurRad="38100" dist="38100" dir="2700000" algn="tl">
                    <a:srgbClr val="000000"/>
                  </a:outerShdw>
                </a:effectLst>
                <a:ea typeface="隶书" panose="02010509060101010101" pitchFamily="49" charset="-122"/>
              </a:rPr>
              <a:t>例</a:t>
            </a:r>
            <a:r>
              <a:rPr lang="en-US" altLang="zh-CN">
                <a:solidFill>
                  <a:srgbClr val="CC0099"/>
                </a:solidFill>
                <a:effectLst>
                  <a:outerShdw blurRad="38100" dist="38100" dir="2700000" algn="tl">
                    <a:srgbClr val="000000"/>
                  </a:outerShdw>
                </a:effectLst>
                <a:ea typeface="隶书" panose="02010509060101010101" pitchFamily="49" charset="-122"/>
              </a:rPr>
              <a:t>1】</a:t>
            </a:r>
            <a:r>
              <a:rPr lang="zh-CN" altLang="en-US">
                <a:solidFill>
                  <a:srgbClr val="CC0099"/>
                </a:solidFill>
                <a:effectLst>
                  <a:outerShdw blurRad="38100" dist="38100" dir="2700000" algn="tl">
                    <a:srgbClr val="000000"/>
                  </a:outerShdw>
                </a:effectLst>
                <a:ea typeface="隶书" panose="02010509060101010101" pitchFamily="49" charset="-122"/>
              </a:rPr>
              <a:t>用函数指针变量调用函数，比较两个数大小</a:t>
            </a:r>
            <a:endParaRPr lang="zh-CN" altLang="en-US">
              <a:solidFill>
                <a:srgbClr val="CC0099"/>
              </a:solidFill>
              <a:effectLst>
                <a:outerShdw blurRad="38100" dist="38100" dir="2700000" algn="tl">
                  <a:srgbClr val="000000"/>
                </a:outerShdw>
              </a:effectLst>
              <a:ea typeface="隶书" panose="02010509060101010101" pitchFamily="49" charset="-122"/>
            </a:endParaRPr>
          </a:p>
        </p:txBody>
      </p:sp>
      <p:sp>
        <p:nvSpPr>
          <p:cNvPr id="1217542" name="Rectangle 6" descr="信纸"/>
          <p:cNvSpPr>
            <a:spLocks noChangeArrowheads="1"/>
          </p:cNvSpPr>
          <p:nvPr/>
        </p:nvSpPr>
        <p:spPr bwMode="auto">
          <a:xfrm>
            <a:off x="1693719" y="908050"/>
            <a:ext cx="5863064" cy="4093428"/>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eaLnBrk="0" hangingPunct="0">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#include &lt;</a:t>
            </a:r>
            <a:r>
              <a:rPr lang="en-US" altLang="zh-CN" sz="2000" dirty="0" err="1">
                <a:effectLst>
                  <a:outerShdw blurRad="38100" dist="38100" dir="2700000" algn="tl">
                    <a:srgbClr val="FFFFFF"/>
                  </a:outerShdw>
                </a:effectLst>
                <a:ea typeface="宋体" panose="02010600030101010101" pitchFamily="2" charset="-122"/>
              </a:rPr>
              <a:t>stdio.h</a:t>
            </a:r>
            <a:r>
              <a:rPr lang="en-US" altLang="zh-CN" sz="2000" dirty="0">
                <a:effectLst>
                  <a:outerShdw blurRad="38100" dist="38100" dir="2700000" algn="tl">
                    <a:srgbClr val="FFFFFF"/>
                  </a:outerShdw>
                </a:effectLst>
                <a:ea typeface="宋体" panose="02010600030101010101" pitchFamily="2" charset="-122"/>
              </a:rPr>
              <a:t>&gt;</a:t>
            </a:r>
            <a:endParaRPr lang="en-US" altLang="zh-CN" sz="2000"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sz="2000" dirty="0" err="1">
                <a:effectLst>
                  <a:outerShdw blurRad="38100" dist="38100" dir="2700000" algn="tl">
                    <a:srgbClr val="FFFFFF"/>
                  </a:outerShdw>
                </a:effectLst>
                <a:ea typeface="宋体" panose="02010600030101010101" pitchFamily="2" charset="-122"/>
              </a:rPr>
              <a:t>int</a:t>
            </a:r>
            <a:r>
              <a:rPr lang="en-US" altLang="zh-CN" sz="2000" dirty="0">
                <a:effectLst>
                  <a:outerShdw blurRad="38100" dist="38100" dir="2700000" algn="tl">
                    <a:srgbClr val="FFFFFF"/>
                  </a:outerShdw>
                </a:effectLst>
                <a:ea typeface="宋体" panose="02010600030101010101" pitchFamily="2" charset="-122"/>
              </a:rPr>
              <a:t> max (</a:t>
            </a:r>
            <a:r>
              <a:rPr lang="en-US" altLang="zh-CN" sz="2000" dirty="0" err="1">
                <a:effectLst>
                  <a:outerShdw blurRad="38100" dist="38100" dir="2700000" algn="tl">
                    <a:srgbClr val="FFFFFF"/>
                  </a:outerShdw>
                </a:effectLst>
                <a:ea typeface="宋体" panose="02010600030101010101" pitchFamily="2" charset="-122"/>
              </a:rPr>
              <a:t>int</a:t>
            </a:r>
            <a:r>
              <a:rPr lang="en-US" altLang="zh-CN" sz="2000" dirty="0">
                <a:effectLst>
                  <a:outerShdw blurRad="38100" dist="38100" dir="2700000" algn="tl">
                    <a:srgbClr val="FFFFFF"/>
                  </a:outerShdw>
                </a:effectLst>
                <a:ea typeface="宋体" panose="02010600030101010101" pitchFamily="2" charset="-122"/>
              </a:rPr>
              <a:t> x, </a:t>
            </a:r>
            <a:r>
              <a:rPr lang="en-US" altLang="zh-CN" sz="2000" dirty="0" err="1">
                <a:effectLst>
                  <a:outerShdw blurRad="38100" dist="38100" dir="2700000" algn="tl">
                    <a:srgbClr val="FFFFFF"/>
                  </a:outerShdw>
                </a:effectLst>
                <a:ea typeface="宋体" panose="02010600030101010101" pitchFamily="2" charset="-122"/>
              </a:rPr>
              <a:t>int</a:t>
            </a:r>
            <a:r>
              <a:rPr lang="en-US" altLang="zh-CN" sz="2000" dirty="0">
                <a:effectLst>
                  <a:outerShdw blurRad="38100" dist="38100" dir="2700000" algn="tl">
                    <a:srgbClr val="FFFFFF"/>
                  </a:outerShdw>
                </a:effectLst>
                <a:ea typeface="宋体" panose="02010600030101010101" pitchFamily="2" charset="-122"/>
              </a:rPr>
              <a:t> y);</a:t>
            </a:r>
            <a:endParaRPr lang="en-US" altLang="zh-CN" sz="2000"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endParaRPr lang="en-US" altLang="zh-CN" sz="2000"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sz="2000" dirty="0" err="1">
                <a:solidFill>
                  <a:srgbClr val="CC0099"/>
                </a:solidFill>
                <a:effectLst>
                  <a:outerShdw blurRad="38100" dist="38100" dir="2700000" algn="tl">
                    <a:srgbClr val="000000"/>
                  </a:outerShdw>
                </a:effectLst>
                <a:ea typeface="宋体" panose="02010600030101010101" pitchFamily="2" charset="-122"/>
              </a:rPr>
              <a:t>int</a:t>
            </a:r>
            <a:r>
              <a:rPr lang="en-US" altLang="zh-CN" sz="2000" dirty="0">
                <a:solidFill>
                  <a:srgbClr val="CC0099"/>
                </a:solidFill>
                <a:effectLst>
                  <a:outerShdw blurRad="38100" dist="38100" dir="2700000" algn="tl">
                    <a:srgbClr val="000000"/>
                  </a:outerShdw>
                </a:effectLst>
                <a:ea typeface="宋体" panose="02010600030101010101" pitchFamily="2" charset="-122"/>
              </a:rPr>
              <a:t> main ( )</a:t>
            </a:r>
            <a:endParaRPr lang="en-US" altLang="zh-CN" sz="2000" dirty="0">
              <a:solidFill>
                <a:srgbClr val="CC0099"/>
              </a:solidFill>
              <a:effectLst>
                <a:outerShdw blurRad="38100" dist="38100" dir="2700000" algn="tl">
                  <a:srgbClr val="000000"/>
                </a:outerShdw>
              </a:effectLst>
              <a:ea typeface="宋体" panose="02010600030101010101" pitchFamily="2" charset="-122"/>
            </a:endParaRPr>
          </a:p>
          <a:p>
            <a:pPr eaLnBrk="0" hangingPunct="0">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  </a:t>
            </a:r>
            <a:endParaRPr lang="en-US" altLang="zh-CN" sz="2000"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   </a:t>
            </a:r>
            <a:r>
              <a:rPr lang="en-US" altLang="zh-CN" sz="2000" dirty="0" err="1">
                <a:effectLst>
                  <a:outerShdw blurRad="38100" dist="38100" dir="2700000" algn="tl">
                    <a:srgbClr val="FFFFFF"/>
                  </a:outerShdw>
                </a:effectLst>
                <a:ea typeface="宋体" panose="02010600030101010101" pitchFamily="2" charset="-122"/>
              </a:rPr>
              <a:t>int</a:t>
            </a:r>
            <a:r>
              <a:rPr lang="en-US" altLang="zh-CN" sz="2000" dirty="0">
                <a:effectLst>
                  <a:outerShdw blurRad="38100" dist="38100" dir="2700000" algn="tl">
                    <a:srgbClr val="FFFFFF"/>
                  </a:outerShdw>
                </a:effectLst>
                <a:ea typeface="宋体" panose="02010600030101010101" pitchFamily="2" charset="-122"/>
              </a:rPr>
              <a:t> (*p)(</a:t>
            </a:r>
            <a:r>
              <a:rPr lang="en-US" altLang="zh-CN" sz="2000" dirty="0" err="1">
                <a:effectLst>
                  <a:outerShdw blurRad="38100" dist="38100" dir="2700000" algn="tl">
                    <a:srgbClr val="FFFFFF"/>
                  </a:outerShdw>
                </a:effectLst>
                <a:ea typeface="宋体" panose="02010600030101010101" pitchFamily="2" charset="-122"/>
              </a:rPr>
              <a:t>int</a:t>
            </a:r>
            <a:r>
              <a:rPr lang="en-US" altLang="zh-CN" sz="2000" dirty="0">
                <a:effectLst>
                  <a:outerShdw blurRad="38100" dist="38100" dir="2700000" algn="tl">
                    <a:srgbClr val="FFFFFF"/>
                  </a:outerShdw>
                </a:effectLst>
                <a:ea typeface="宋体" panose="02010600030101010101" pitchFamily="2" charset="-122"/>
              </a:rPr>
              <a:t>, </a:t>
            </a:r>
            <a:r>
              <a:rPr lang="en-US" altLang="zh-CN" sz="2000" dirty="0" err="1">
                <a:effectLst>
                  <a:outerShdw blurRad="38100" dist="38100" dir="2700000" algn="tl">
                    <a:srgbClr val="FFFFFF"/>
                  </a:outerShdw>
                </a:effectLst>
                <a:ea typeface="宋体" panose="02010600030101010101" pitchFamily="2" charset="-122"/>
              </a:rPr>
              <a:t>int</a:t>
            </a:r>
            <a:r>
              <a:rPr lang="en-US" altLang="zh-CN" sz="2000" dirty="0">
                <a:effectLst>
                  <a:outerShdw blurRad="38100" dist="38100" dir="2700000" algn="tl">
                    <a:srgbClr val="FFFFFF"/>
                  </a:outerShdw>
                </a:effectLst>
                <a:ea typeface="宋体" panose="02010600030101010101" pitchFamily="2" charset="-122"/>
              </a:rPr>
              <a:t>);</a:t>
            </a:r>
            <a:endParaRPr lang="en-US" altLang="zh-CN" sz="2000"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   </a:t>
            </a:r>
            <a:r>
              <a:rPr lang="en-US" altLang="zh-CN" sz="2000" dirty="0" err="1">
                <a:effectLst>
                  <a:outerShdw blurRad="38100" dist="38100" dir="2700000" algn="tl">
                    <a:srgbClr val="FFFFFF"/>
                  </a:outerShdw>
                </a:effectLst>
                <a:ea typeface="宋体" panose="02010600030101010101" pitchFamily="2" charset="-122"/>
              </a:rPr>
              <a:t>int</a:t>
            </a:r>
            <a:r>
              <a:rPr lang="en-US" altLang="zh-CN" sz="2000" dirty="0">
                <a:effectLst>
                  <a:outerShdw blurRad="38100" dist="38100" dir="2700000" algn="tl">
                    <a:srgbClr val="FFFFFF"/>
                  </a:outerShdw>
                </a:effectLst>
                <a:ea typeface="宋体" panose="02010600030101010101" pitchFamily="2" charset="-122"/>
              </a:rPr>
              <a:t> a, b, c;</a:t>
            </a:r>
            <a:endParaRPr lang="en-US" altLang="zh-CN" sz="2000"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   </a:t>
            </a:r>
            <a:r>
              <a:rPr lang="en-US" altLang="zh-CN" sz="2000" dirty="0">
                <a:solidFill>
                  <a:srgbClr val="FF3300"/>
                </a:solidFill>
                <a:effectLst>
                  <a:outerShdw blurRad="38100" dist="38100" dir="2700000" algn="tl">
                    <a:srgbClr val="000000"/>
                  </a:outerShdw>
                </a:effectLst>
                <a:ea typeface="宋体" panose="02010600030101010101" pitchFamily="2" charset="-122"/>
              </a:rPr>
              <a:t>p = max;</a:t>
            </a:r>
            <a:endParaRPr lang="en-US" altLang="zh-CN" sz="2000" dirty="0">
              <a:solidFill>
                <a:srgbClr val="FF3300"/>
              </a:solidFill>
              <a:effectLst>
                <a:outerShdw blurRad="38100" dist="38100" dir="2700000" algn="tl">
                  <a:srgbClr val="000000"/>
                </a:outerShdw>
              </a:effectLst>
              <a:ea typeface="宋体" panose="02010600030101010101" pitchFamily="2" charset="-122"/>
            </a:endParaRPr>
          </a:p>
          <a:p>
            <a:pPr eaLnBrk="0" hangingPunct="0">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   </a:t>
            </a:r>
            <a:r>
              <a:rPr lang="en-US" altLang="zh-CN" sz="2000" dirty="0" err="1">
                <a:effectLst>
                  <a:outerShdw blurRad="38100" dist="38100" dir="2700000" algn="tl">
                    <a:srgbClr val="FFFFFF"/>
                  </a:outerShdw>
                </a:effectLst>
                <a:ea typeface="宋体" panose="02010600030101010101" pitchFamily="2" charset="-122"/>
              </a:rPr>
              <a:t>scanf</a:t>
            </a:r>
            <a:r>
              <a:rPr lang="en-US" altLang="zh-CN" sz="2000" dirty="0">
                <a:effectLst>
                  <a:outerShdw blurRad="38100" dist="38100" dir="2700000" algn="tl">
                    <a:srgbClr val="FFFFFF"/>
                  </a:outerShdw>
                </a:effectLst>
                <a:ea typeface="宋体" panose="02010600030101010101" pitchFamily="2" charset="-122"/>
              </a:rPr>
              <a:t> ("%</a:t>
            </a:r>
            <a:r>
              <a:rPr lang="en-US" altLang="zh-CN" sz="2000" dirty="0" err="1">
                <a:effectLst>
                  <a:outerShdw blurRad="38100" dist="38100" dir="2700000" algn="tl">
                    <a:srgbClr val="FFFFFF"/>
                  </a:outerShdw>
                </a:effectLst>
                <a:ea typeface="宋体" panose="02010600030101010101" pitchFamily="2" charset="-122"/>
              </a:rPr>
              <a:t>d,%d</a:t>
            </a:r>
            <a:r>
              <a:rPr lang="en-US" altLang="zh-CN" sz="2000" dirty="0">
                <a:effectLst>
                  <a:outerShdw blurRad="38100" dist="38100" dir="2700000" algn="tl">
                    <a:srgbClr val="FFFFFF"/>
                  </a:outerShdw>
                </a:effectLst>
                <a:ea typeface="宋体" panose="02010600030101010101" pitchFamily="2" charset="-122"/>
              </a:rPr>
              <a:t>", &amp;a, &amp;b);</a:t>
            </a:r>
            <a:endParaRPr lang="en-US" altLang="zh-CN" sz="2000"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   c = </a:t>
            </a:r>
            <a:r>
              <a:rPr lang="en-US" altLang="zh-CN" sz="2000" dirty="0">
                <a:solidFill>
                  <a:srgbClr val="FF3300"/>
                </a:solidFill>
                <a:effectLst>
                  <a:outerShdw blurRad="38100" dist="38100" dir="2700000" algn="tl">
                    <a:srgbClr val="000000"/>
                  </a:outerShdw>
                </a:effectLst>
                <a:ea typeface="宋体" panose="02010600030101010101" pitchFamily="2" charset="-122"/>
              </a:rPr>
              <a:t>(*p)(</a:t>
            </a:r>
            <a:r>
              <a:rPr lang="en-US" altLang="zh-CN" sz="2000" dirty="0">
                <a:effectLst>
                  <a:outerShdw blurRad="38100" dist="38100" dir="2700000" algn="tl">
                    <a:srgbClr val="FFFFFF"/>
                  </a:outerShdw>
                </a:effectLst>
                <a:ea typeface="宋体" panose="02010600030101010101" pitchFamily="2" charset="-122"/>
              </a:rPr>
              <a:t>a, b);</a:t>
            </a:r>
            <a:endParaRPr lang="en-US" altLang="zh-CN" sz="2000"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   </a:t>
            </a:r>
            <a:r>
              <a:rPr lang="en-US" altLang="zh-CN" sz="2000" dirty="0" err="1">
                <a:effectLst>
                  <a:outerShdw blurRad="38100" dist="38100" dir="2700000" algn="tl">
                    <a:srgbClr val="FFFFFF"/>
                  </a:outerShdw>
                </a:effectLst>
                <a:ea typeface="宋体" panose="02010600030101010101" pitchFamily="2" charset="-122"/>
              </a:rPr>
              <a:t>printf</a:t>
            </a:r>
            <a:r>
              <a:rPr lang="en-US" altLang="zh-CN" sz="2000" dirty="0">
                <a:effectLst>
                  <a:outerShdw blurRad="38100" dist="38100" dir="2700000" algn="tl">
                    <a:srgbClr val="FFFFFF"/>
                  </a:outerShdw>
                </a:effectLst>
                <a:ea typeface="宋体" panose="02010600030101010101" pitchFamily="2" charset="-122"/>
              </a:rPr>
              <a:t> ("a = %d, b = %d, max = %d\n", a, b, c);</a:t>
            </a:r>
            <a:endParaRPr lang="en-US" altLang="zh-CN" sz="2000"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   return 0;</a:t>
            </a:r>
            <a:endParaRPr lang="en-US" altLang="zh-CN" sz="2000"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a:t>
            </a:r>
            <a:endParaRPr lang="en-US" altLang="zh-CN" sz="2000" dirty="0">
              <a:effectLst>
                <a:outerShdw blurRad="38100" dist="38100" dir="2700000" algn="tl">
                  <a:srgbClr val="FFFFFF"/>
                </a:outerShdw>
              </a:effectLst>
              <a:ea typeface="宋体" panose="02010600030101010101" pitchFamily="2" charset="-122"/>
            </a:endParaRPr>
          </a:p>
        </p:txBody>
      </p:sp>
      <p:sp>
        <p:nvSpPr>
          <p:cNvPr id="1217546" name="Rectangle 10" descr="信纸"/>
          <p:cNvSpPr>
            <a:spLocks noChangeArrowheads="1"/>
          </p:cNvSpPr>
          <p:nvPr/>
        </p:nvSpPr>
        <p:spPr bwMode="auto">
          <a:xfrm>
            <a:off x="7824192" y="2754640"/>
            <a:ext cx="3528392" cy="2203450"/>
          </a:xfrm>
          <a:prstGeom prst="rect">
            <a:avLst/>
          </a:prstGeom>
          <a:blipFill dpi="0" rotWithShape="1">
            <a:blip r:embed="rId1" cstate="print"/>
            <a:srcRect/>
            <a:tile tx="0" ty="0" sx="100000" sy="100000" flip="none" algn="tl"/>
          </a:blipFill>
          <a:ln w="38100" algn="ctr">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342900" indent="-342900"/>
            <a:r>
              <a:rPr lang="en-US" altLang="zh-CN" sz="2000">
                <a:solidFill>
                  <a:srgbClr val="CC0099"/>
                </a:solidFill>
                <a:effectLst>
                  <a:outerShdw blurRad="38100" dist="38100" dir="2700000" algn="tl">
                    <a:srgbClr val="000000"/>
                  </a:outerShdw>
                </a:effectLst>
              </a:rPr>
              <a:t>int  max (int x, int y)</a:t>
            </a:r>
            <a:endParaRPr lang="en-US" altLang="zh-CN" sz="2000">
              <a:solidFill>
                <a:srgbClr val="CC0099"/>
              </a:solidFill>
              <a:effectLst>
                <a:outerShdw blurRad="38100" dist="38100" dir="2700000" algn="tl">
                  <a:srgbClr val="000000"/>
                </a:outerShdw>
              </a:effectLst>
            </a:endParaRPr>
          </a:p>
          <a:p>
            <a:pPr marL="342900" indent="-342900"/>
            <a:r>
              <a:rPr lang="en-US" altLang="zh-CN" sz="2000">
                <a:effectLst>
                  <a:outerShdw blurRad="38100" dist="38100" dir="2700000" algn="tl">
                    <a:srgbClr val="FFFFFF"/>
                  </a:outerShdw>
                </a:effectLst>
              </a:rPr>
              <a:t>{  </a:t>
            </a:r>
            <a:endParaRPr lang="en-US" altLang="zh-CN" sz="2000">
              <a:effectLst>
                <a:outerShdw blurRad="38100" dist="38100" dir="2700000" algn="tl">
                  <a:srgbClr val="FFFFFF"/>
                </a:outerShdw>
              </a:effectLst>
            </a:endParaRPr>
          </a:p>
          <a:p>
            <a:pPr marL="342900" indent="-342900"/>
            <a:r>
              <a:rPr lang="en-US" altLang="zh-CN" sz="2000">
                <a:effectLst>
                  <a:outerShdw blurRad="38100" dist="38100" dir="2700000" algn="tl">
                    <a:srgbClr val="FFFFFF"/>
                  </a:outerShdw>
                </a:effectLst>
              </a:rPr>
              <a:t>   int z;</a:t>
            </a:r>
            <a:endParaRPr lang="en-US" altLang="zh-CN" sz="2000">
              <a:effectLst>
                <a:outerShdw blurRad="38100" dist="38100" dir="2700000" algn="tl">
                  <a:srgbClr val="FFFFFF"/>
                </a:outerShdw>
              </a:effectLst>
            </a:endParaRPr>
          </a:p>
          <a:p>
            <a:pPr marL="342900" indent="-342900"/>
            <a:r>
              <a:rPr lang="en-US" altLang="zh-CN" sz="2000">
                <a:effectLst>
                  <a:outerShdw blurRad="38100" dist="38100" dir="2700000" algn="tl">
                    <a:srgbClr val="FFFFFF"/>
                  </a:outerShdw>
                </a:effectLst>
              </a:rPr>
              <a:t>   if (x &gt; y)  z = x;</a:t>
            </a:r>
            <a:endParaRPr lang="en-US" altLang="zh-CN" sz="2000">
              <a:effectLst>
                <a:outerShdw blurRad="38100" dist="38100" dir="2700000" algn="tl">
                  <a:srgbClr val="FFFFFF"/>
                </a:outerShdw>
              </a:effectLst>
            </a:endParaRPr>
          </a:p>
          <a:p>
            <a:pPr marL="342900" indent="-342900"/>
            <a:r>
              <a:rPr lang="en-US" altLang="zh-CN" sz="2000">
                <a:effectLst>
                  <a:outerShdw blurRad="38100" dist="38100" dir="2700000" algn="tl">
                    <a:srgbClr val="FFFFFF"/>
                  </a:outerShdw>
                </a:effectLst>
              </a:rPr>
              <a:t>   else     z = y;</a:t>
            </a:r>
            <a:endParaRPr lang="en-US" altLang="zh-CN" sz="2000">
              <a:effectLst>
                <a:outerShdw blurRad="38100" dist="38100" dir="2700000" algn="tl">
                  <a:srgbClr val="FFFFFF"/>
                </a:outerShdw>
              </a:effectLst>
            </a:endParaRPr>
          </a:p>
          <a:p>
            <a:pPr marL="342900" indent="-342900"/>
            <a:r>
              <a:rPr lang="en-US" altLang="zh-CN" sz="2000">
                <a:effectLst>
                  <a:outerShdw blurRad="38100" dist="38100" dir="2700000" algn="tl">
                    <a:srgbClr val="FFFFFF"/>
                  </a:outerShdw>
                </a:effectLst>
              </a:rPr>
              <a:t>   return (z);</a:t>
            </a:r>
            <a:endParaRPr lang="en-US" altLang="zh-CN" sz="2000">
              <a:effectLst>
                <a:outerShdw blurRad="38100" dist="38100" dir="2700000" algn="tl">
                  <a:srgbClr val="FFFFFF"/>
                </a:outerShdw>
              </a:effectLst>
            </a:endParaRPr>
          </a:p>
          <a:p>
            <a:pPr marL="342900" indent="-342900"/>
            <a:r>
              <a:rPr lang="en-US" altLang="zh-CN" sz="2000">
                <a:effectLst>
                  <a:outerShdw blurRad="38100" dist="38100" dir="2700000" algn="tl">
                    <a:srgbClr val="FFFFFF"/>
                  </a:outerShdw>
                </a:effectLst>
              </a:rPr>
              <a:t>}</a:t>
            </a:r>
            <a:endParaRPr lang="en-US" altLang="zh-CN" sz="2000">
              <a:effectLst>
                <a:outerShdw blurRad="38100" dist="38100" dir="2700000" algn="tl">
                  <a:srgbClr val="FFFFFF"/>
                </a:outerShdw>
              </a:effectLst>
            </a:endParaRPr>
          </a:p>
        </p:txBody>
      </p:sp>
      <p:sp>
        <p:nvSpPr>
          <p:cNvPr id="1217547" name="Text Box 11"/>
          <p:cNvSpPr txBox="1">
            <a:spLocks noChangeArrowheads="1"/>
          </p:cNvSpPr>
          <p:nvPr/>
        </p:nvSpPr>
        <p:spPr bwMode="auto">
          <a:xfrm>
            <a:off x="3359150" y="5300664"/>
            <a:ext cx="2736850" cy="1044575"/>
          </a:xfrm>
          <a:prstGeom prst="rect">
            <a:avLst/>
          </a:prstGeom>
          <a:solidFill>
            <a:srgbClr val="FFFFFF"/>
          </a:soli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a:lnSpc>
                <a:spcPct val="100000"/>
              </a:lnSpc>
              <a:spcBef>
                <a:spcPct val="0"/>
              </a:spcBef>
            </a:pPr>
            <a:r>
              <a:rPr lang="zh-CN" altLang="en-US" sz="2000" dirty="0">
                <a:solidFill>
                  <a:srgbClr val="FF3300"/>
                </a:solidFill>
                <a:effectLst>
                  <a:outerShdw blurRad="38100" dist="38100" dir="2700000" algn="tl">
                    <a:srgbClr val="C0C0C0"/>
                  </a:outerShdw>
                </a:effectLst>
                <a:latin typeface="+mn-lt"/>
                <a:ea typeface="隶书" panose="02010509060101010101" pitchFamily="49" charset="-122"/>
              </a:rPr>
              <a:t>运行结果：</a:t>
            </a:r>
            <a:endParaRPr lang="zh-CN" altLang="en-US" sz="2000" dirty="0">
              <a:solidFill>
                <a:srgbClr val="FF3300"/>
              </a:solidFill>
              <a:effectLst>
                <a:outerShdw blurRad="38100" dist="38100" dir="2700000" algn="tl">
                  <a:srgbClr val="C0C0C0"/>
                </a:outerShdw>
              </a:effectLst>
              <a:latin typeface="+mn-lt"/>
              <a:ea typeface="隶书" panose="02010509060101010101" pitchFamily="49" charset="-122"/>
            </a:endParaRPr>
          </a:p>
          <a:p>
            <a:pPr>
              <a:lnSpc>
                <a:spcPct val="100000"/>
              </a:lnSpc>
              <a:spcBef>
                <a:spcPct val="0"/>
              </a:spcBef>
            </a:pPr>
            <a:r>
              <a:rPr lang="en-US" altLang="zh-CN" sz="2000" dirty="0">
                <a:effectLst>
                  <a:outerShdw blurRad="38100" dist="38100" dir="2700000" algn="tl">
                    <a:srgbClr val="C0C0C0"/>
                  </a:outerShdw>
                </a:effectLst>
              </a:rPr>
              <a:t>2</a:t>
            </a:r>
            <a:r>
              <a:rPr lang="zh-CN" altLang="en-US" sz="2000" dirty="0">
                <a:effectLst>
                  <a:outerShdw blurRad="38100" dist="38100" dir="2700000" algn="tl">
                    <a:srgbClr val="C0C0C0"/>
                  </a:outerShdw>
                </a:effectLst>
              </a:rPr>
              <a:t>，</a:t>
            </a:r>
            <a:r>
              <a:rPr lang="en-US" altLang="zh-CN" sz="2000" dirty="0">
                <a:effectLst>
                  <a:outerShdw blurRad="38100" dist="38100" dir="2700000" algn="tl">
                    <a:srgbClr val="C0C0C0"/>
                  </a:outerShdw>
                </a:effectLst>
              </a:rPr>
              <a:t>3</a:t>
            </a:r>
            <a:r>
              <a:rPr lang="en-US" altLang="zh-CN" sz="2000" dirty="0">
                <a:effectLst>
                  <a:outerShdw blurRad="38100" dist="38100" dir="2700000" algn="tl">
                    <a:srgbClr val="C0C0C0"/>
                  </a:outerShdw>
                </a:effectLst>
                <a:latin typeface="+mn-ea"/>
                <a:ea typeface="+mn-ea"/>
              </a:rPr>
              <a:t>↙</a:t>
            </a:r>
            <a:endParaRPr lang="en-US" altLang="zh-CN" sz="2000" dirty="0">
              <a:effectLst>
                <a:outerShdw blurRad="38100" dist="38100" dir="2700000" algn="tl">
                  <a:srgbClr val="C0C0C0"/>
                </a:outerShdw>
              </a:effectLst>
              <a:latin typeface="+mn-ea"/>
              <a:ea typeface="+mn-ea"/>
            </a:endParaRPr>
          </a:p>
          <a:p>
            <a:pPr algn="just"/>
            <a:r>
              <a:rPr kumimoji="0" lang="en-US" altLang="zh-CN" sz="2000" dirty="0">
                <a:solidFill>
                  <a:schemeClr val="accent2"/>
                </a:solidFill>
                <a:effectLst>
                  <a:outerShdw blurRad="38100" dist="38100" dir="2700000" algn="tl">
                    <a:srgbClr val="C0C0C0"/>
                  </a:outerShdw>
                </a:effectLst>
              </a:rPr>
              <a:t>a = 2</a:t>
            </a:r>
            <a:r>
              <a:rPr kumimoji="0" lang="zh-CN" altLang="en-US" sz="2000" dirty="0">
                <a:solidFill>
                  <a:schemeClr val="accent2"/>
                </a:solidFill>
                <a:effectLst>
                  <a:outerShdw blurRad="38100" dist="38100" dir="2700000" algn="tl">
                    <a:srgbClr val="C0C0C0"/>
                  </a:outerShdw>
                </a:effectLst>
              </a:rPr>
              <a:t>，</a:t>
            </a:r>
            <a:r>
              <a:rPr kumimoji="0" lang="en-US" altLang="zh-CN" sz="2000" dirty="0">
                <a:solidFill>
                  <a:schemeClr val="accent2"/>
                </a:solidFill>
                <a:effectLst>
                  <a:outerShdw blurRad="38100" dist="38100" dir="2700000" algn="tl">
                    <a:srgbClr val="C0C0C0"/>
                  </a:outerShdw>
                </a:effectLst>
              </a:rPr>
              <a:t>b = 3</a:t>
            </a:r>
            <a:r>
              <a:rPr kumimoji="0" lang="zh-CN" altLang="en-US" sz="2000" dirty="0">
                <a:solidFill>
                  <a:schemeClr val="accent2"/>
                </a:solidFill>
                <a:effectLst>
                  <a:outerShdw blurRad="38100" dist="38100" dir="2700000" algn="tl">
                    <a:srgbClr val="C0C0C0"/>
                  </a:outerShdw>
                </a:effectLst>
              </a:rPr>
              <a:t>，</a:t>
            </a:r>
            <a:r>
              <a:rPr kumimoji="0" lang="en-US" altLang="zh-CN" sz="2000" dirty="0">
                <a:solidFill>
                  <a:schemeClr val="accent2"/>
                </a:solidFill>
                <a:effectLst>
                  <a:outerShdw blurRad="38100" dist="38100" dir="2700000" algn="tl">
                    <a:srgbClr val="C0C0C0"/>
                  </a:outerShdw>
                </a:effectLst>
              </a:rPr>
              <a:t>max = 3</a:t>
            </a:r>
            <a:endParaRPr kumimoji="0" lang="en-US" altLang="zh-CN" sz="2000" dirty="0">
              <a:solidFill>
                <a:schemeClr val="accent2"/>
              </a:solidFill>
              <a:effectLst>
                <a:outerShdw blurRad="38100" dist="38100" dir="2700000" algn="tl">
                  <a:srgbClr val="C0C0C0"/>
                </a:outerShdw>
              </a:effectLst>
            </a:endParaRPr>
          </a:p>
        </p:txBody>
      </p:sp>
      <p:grpSp>
        <p:nvGrpSpPr>
          <p:cNvPr id="1217548" name="Group 12"/>
          <p:cNvGrpSpPr/>
          <p:nvPr/>
        </p:nvGrpSpPr>
        <p:grpSpPr bwMode="auto">
          <a:xfrm>
            <a:off x="-10831" y="0"/>
            <a:ext cx="446088" cy="6858000"/>
            <a:chOff x="0" y="0"/>
            <a:chExt cx="281" cy="4320"/>
          </a:xfrm>
        </p:grpSpPr>
        <p:sp>
          <p:nvSpPr>
            <p:cNvPr id="1217549" name="Text Box 13"/>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217550" name="Text Box 14"/>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17540">
                                            <p:txEl>
                                              <p:pRg st="0" end="0"/>
                                            </p:txEl>
                                          </p:spTgt>
                                        </p:tgtEl>
                                        <p:attrNameLst>
                                          <p:attrName>style.visibility</p:attrName>
                                        </p:attrNameLst>
                                      </p:cBhvr>
                                      <p:to>
                                        <p:strVal val="visible"/>
                                      </p:to>
                                    </p:set>
                                    <p:anim calcmode="lin" valueType="num">
                                      <p:cBhvr additive="base">
                                        <p:cTn id="7" dur="500" fill="hold"/>
                                        <p:tgtEl>
                                          <p:spTgt spid="121754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1754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3" presetClass="entr" presetSubtype="5" fill="hold" grpId="0" nodeType="clickEffect">
                                  <p:stCondLst>
                                    <p:cond delay="0"/>
                                  </p:stCondLst>
                                  <p:childTnLst>
                                    <p:set>
                                      <p:cBhvr>
                                        <p:cTn id="12" dur="1" fill="hold">
                                          <p:stCondLst>
                                            <p:cond delay="0"/>
                                          </p:stCondLst>
                                        </p:cTn>
                                        <p:tgtEl>
                                          <p:spTgt spid="1217542"/>
                                        </p:tgtEl>
                                        <p:attrNameLst>
                                          <p:attrName>style.visibility</p:attrName>
                                        </p:attrNameLst>
                                      </p:cBhvr>
                                      <p:to>
                                        <p:strVal val="visible"/>
                                      </p:to>
                                    </p:set>
                                    <p:animEffect transition="in" filter="blinds(vertical)">
                                      <p:cBhvr>
                                        <p:cTn id="13" dur="500"/>
                                        <p:tgtEl>
                                          <p:spTgt spid="1217542"/>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217546"/>
                                        </p:tgtEl>
                                        <p:attrNameLst>
                                          <p:attrName>style.visibility</p:attrName>
                                        </p:attrNameLst>
                                      </p:cBhvr>
                                      <p:to>
                                        <p:strVal val="visible"/>
                                      </p:to>
                                    </p:set>
                                    <p:animEffect transition="in" filter="box(out)">
                                      <p:cBhvr>
                                        <p:cTn id="18" dur="500"/>
                                        <p:tgtEl>
                                          <p:spTgt spid="1217546"/>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217547"/>
                                        </p:tgtEl>
                                        <p:attrNameLst>
                                          <p:attrName>style.visibility</p:attrName>
                                        </p:attrNameLst>
                                      </p:cBhvr>
                                      <p:to>
                                        <p:strVal val="visible"/>
                                      </p:to>
                                    </p:set>
                                    <p:animEffect transition="in" filter="box(out)">
                                      <p:cBhvr>
                                        <p:cTn id="23" dur="500"/>
                                        <p:tgtEl>
                                          <p:spTgt spid="1217547"/>
                                        </p:tgtEl>
                                      </p:cBhvr>
                                    </p:animEffect>
                                  </p:childTnLst>
                                  <p:subTnLst>
                                    <p:audio>
                                      <p:cMediaNode>
                                        <p:cTn display="0" masterRel="sameClick">
                                          <p:stCondLst>
                                            <p:cond evt="begin" delay="0">
                                              <p:tn val="21"/>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7540" grpId="0" autoUpdateAnimBg="0" build="p"/>
      <p:bldP spid="1217542" grpId="0" animBg="1" autoUpdateAnimBg="0"/>
      <p:bldP spid="1217546" grpId="0" animBg="1"/>
      <p:bldP spid="1217547" grpId="0" animBg="1"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62" name="Text Box 2"/>
          <p:cNvSpPr txBox="1">
            <a:spLocks noChangeArrowheads="1"/>
          </p:cNvSpPr>
          <p:nvPr/>
        </p:nvSpPr>
        <p:spPr bwMode="auto">
          <a:xfrm>
            <a:off x="299741" y="8890"/>
            <a:ext cx="9231312" cy="384175"/>
          </a:xfrm>
          <a:prstGeom prst="rect">
            <a:avLst/>
          </a:prstGeom>
          <a:noFill/>
          <a:ln w="9525">
            <a:noFill/>
            <a:miter lim="800000"/>
          </a:ln>
          <a:effectLst/>
        </p:spPr>
        <p:txBody>
          <a:bodyPr>
            <a:spAutoFit/>
          </a:bodyPr>
          <a:lstStyle/>
          <a:p>
            <a:r>
              <a:rPr lang="en-US" altLang="zh-CN"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2】</a:t>
            </a:r>
            <a:r>
              <a:rPr lang="zh-CN" altLang="en-US"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用函数指针变量作参数，求最大值、最小值和两数之和。 </a:t>
            </a:r>
            <a:endParaRPr lang="zh-CN" altLang="en-US"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sp>
        <p:nvSpPr>
          <p:cNvPr id="1218563" name="Rectangle 3" descr="信纸"/>
          <p:cNvSpPr>
            <a:spLocks noChangeArrowheads="1"/>
          </p:cNvSpPr>
          <p:nvPr/>
        </p:nvSpPr>
        <p:spPr bwMode="auto">
          <a:xfrm>
            <a:off x="999349" y="482446"/>
            <a:ext cx="5845176" cy="6186309"/>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457200" indent="-457200"/>
            <a:r>
              <a:rPr lang="en-US" altLang="zh-CN" sz="2000" dirty="0">
                <a:effectLst>
                  <a:outerShdw blurRad="38100" dist="38100" dir="2700000" algn="tl">
                    <a:srgbClr val="FFFFFF"/>
                  </a:outerShdw>
                </a:effectLst>
              </a:rPr>
              <a:t>#include &lt;</a:t>
            </a:r>
            <a:r>
              <a:rPr lang="en-US" altLang="zh-CN" sz="2000" dirty="0" err="1">
                <a:effectLst>
                  <a:outerShdw blurRad="38100" dist="38100" dir="2700000" algn="tl">
                    <a:srgbClr val="FFFFFF"/>
                  </a:outerShdw>
                </a:effectLst>
              </a:rPr>
              <a:t>stdio.h</a:t>
            </a:r>
            <a:r>
              <a:rPr lang="en-US" altLang="zh-CN" sz="2000" dirty="0">
                <a:effectLst>
                  <a:outerShdw blurRad="38100" dist="38100" dir="2700000" algn="tl">
                    <a:srgbClr val="FFFFFF"/>
                  </a:outerShdw>
                </a:effectLst>
              </a:rPr>
              <a:t>&gt;</a:t>
            </a:r>
            <a:endParaRPr lang="en-US" altLang="zh-CN" sz="2000" dirty="0">
              <a:effectLst>
                <a:outerShdw blurRad="38100" dist="38100" dir="2700000" algn="tl">
                  <a:srgbClr val="FFFFFF"/>
                </a:outerShdw>
              </a:effectLst>
            </a:endParaRPr>
          </a:p>
          <a:p>
            <a:pPr marL="457200" indent="-457200"/>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max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min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add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void process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(*fun)(</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r>
              <a:rPr lang="en-US" altLang="zh-CN" sz="2000" dirty="0" err="1">
                <a:solidFill>
                  <a:srgbClr val="CC0099"/>
                </a:solidFill>
                <a:effectLst>
                  <a:outerShdw blurRad="38100" dist="38100" dir="2700000" algn="tl">
                    <a:srgbClr val="000000"/>
                  </a:outerShdw>
                </a:effectLst>
              </a:rPr>
              <a:t>int</a:t>
            </a:r>
            <a:r>
              <a:rPr lang="en-US" altLang="zh-CN" sz="2000" dirty="0">
                <a:solidFill>
                  <a:srgbClr val="CC0099"/>
                </a:solidFill>
                <a:effectLst>
                  <a:outerShdw blurRad="38100" dist="38100" dir="2700000" algn="tl">
                    <a:srgbClr val="000000"/>
                  </a:outerShdw>
                </a:effectLst>
              </a:rPr>
              <a:t> main ( )</a:t>
            </a:r>
            <a:endParaRPr lang="en-US" altLang="zh-CN" sz="2000" dirty="0">
              <a:solidFill>
                <a:srgbClr val="CC0099"/>
              </a:solidFill>
              <a:effectLst>
                <a:outerShdw blurRad="38100" dist="38100" dir="2700000" algn="tl">
                  <a:srgbClr val="000000"/>
                </a:outerShdw>
              </a:effectLst>
            </a:endParaRPr>
          </a:p>
          <a:p>
            <a:pPr marL="457200" indent="-457200"/>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a, b;</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scanf</a:t>
            </a: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d%d</a:t>
            </a:r>
            <a:r>
              <a:rPr lang="en-US" altLang="zh-CN" sz="2000" dirty="0">
                <a:effectLst>
                  <a:outerShdw blurRad="38100" dist="38100" dir="2700000" algn="tl">
                    <a:srgbClr val="FFFFFF"/>
                  </a:outerShdw>
                </a:effectLst>
              </a:rPr>
              <a:t>", &amp;a, &amp;b);</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process (a, b, max);</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process (a, b, min);</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process (a, b, add);</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return 0;</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r>
              <a:rPr lang="en-US" altLang="zh-CN" sz="2000" dirty="0">
                <a:solidFill>
                  <a:srgbClr val="FF3399"/>
                </a:solidFill>
                <a:effectLst>
                  <a:outerShdw blurRad="38100" dist="38100" dir="2700000" algn="tl">
                    <a:srgbClr val="000000"/>
                  </a:outerShdw>
                </a:effectLst>
              </a:rPr>
              <a:t>void process (</a:t>
            </a:r>
            <a:r>
              <a:rPr lang="en-US" altLang="zh-CN" sz="2000" dirty="0" err="1">
                <a:solidFill>
                  <a:srgbClr val="FF3399"/>
                </a:solidFill>
                <a:effectLst>
                  <a:outerShdw blurRad="38100" dist="38100" dir="2700000" algn="tl">
                    <a:srgbClr val="000000"/>
                  </a:outerShdw>
                </a:effectLst>
              </a:rPr>
              <a:t>int</a:t>
            </a:r>
            <a:r>
              <a:rPr lang="en-US" altLang="zh-CN" sz="2000" dirty="0">
                <a:solidFill>
                  <a:srgbClr val="FF3399"/>
                </a:solidFill>
                <a:effectLst>
                  <a:outerShdw blurRad="38100" dist="38100" dir="2700000" algn="tl">
                    <a:srgbClr val="000000"/>
                  </a:outerShdw>
                </a:effectLst>
              </a:rPr>
              <a:t> x, </a:t>
            </a:r>
            <a:r>
              <a:rPr lang="en-US" altLang="zh-CN" sz="2000" dirty="0" err="1">
                <a:solidFill>
                  <a:srgbClr val="FF3399"/>
                </a:solidFill>
                <a:effectLst>
                  <a:outerShdw blurRad="38100" dist="38100" dir="2700000" algn="tl">
                    <a:srgbClr val="000000"/>
                  </a:outerShdw>
                </a:effectLst>
              </a:rPr>
              <a:t>int</a:t>
            </a:r>
            <a:r>
              <a:rPr lang="en-US" altLang="zh-CN" sz="2000" dirty="0">
                <a:solidFill>
                  <a:srgbClr val="FF3399"/>
                </a:solidFill>
                <a:effectLst>
                  <a:outerShdw blurRad="38100" dist="38100" dir="2700000" algn="tl">
                    <a:srgbClr val="000000"/>
                  </a:outerShdw>
                </a:effectLst>
              </a:rPr>
              <a:t> y, </a:t>
            </a:r>
            <a:r>
              <a:rPr lang="en-US" altLang="zh-CN" sz="2000" dirty="0" err="1">
                <a:solidFill>
                  <a:srgbClr val="FF3399"/>
                </a:solidFill>
                <a:effectLst>
                  <a:outerShdw blurRad="38100" dist="38100" dir="2700000" algn="tl">
                    <a:srgbClr val="000000"/>
                  </a:outerShdw>
                </a:effectLst>
              </a:rPr>
              <a:t>int</a:t>
            </a:r>
            <a:r>
              <a:rPr lang="en-US" altLang="zh-CN" sz="2000" dirty="0">
                <a:solidFill>
                  <a:srgbClr val="FF3399"/>
                </a:solidFill>
                <a:effectLst>
                  <a:outerShdw blurRad="38100" dist="38100" dir="2700000" algn="tl">
                    <a:srgbClr val="000000"/>
                  </a:outerShdw>
                </a:effectLst>
              </a:rPr>
              <a:t> (*fun) (</a:t>
            </a:r>
            <a:r>
              <a:rPr lang="en-US" altLang="zh-CN" sz="2000" dirty="0" err="1">
                <a:solidFill>
                  <a:srgbClr val="FF3399"/>
                </a:solidFill>
                <a:effectLst>
                  <a:outerShdw blurRad="38100" dist="38100" dir="2700000" algn="tl">
                    <a:srgbClr val="000000"/>
                  </a:outerShdw>
                </a:effectLst>
              </a:rPr>
              <a:t>int</a:t>
            </a:r>
            <a:r>
              <a:rPr lang="en-US" altLang="zh-CN" sz="2000" dirty="0">
                <a:solidFill>
                  <a:srgbClr val="FF3399"/>
                </a:solidFill>
                <a:effectLst>
                  <a:outerShdw blurRad="38100" dist="38100" dir="2700000" algn="tl">
                    <a:srgbClr val="000000"/>
                  </a:outerShdw>
                </a:effectLst>
              </a:rPr>
              <a:t>, </a:t>
            </a:r>
            <a:r>
              <a:rPr lang="en-US" altLang="zh-CN" sz="2000" dirty="0" err="1">
                <a:solidFill>
                  <a:srgbClr val="FF3399"/>
                </a:solidFill>
                <a:effectLst>
                  <a:outerShdw blurRad="38100" dist="38100" dir="2700000" algn="tl">
                    <a:srgbClr val="000000"/>
                  </a:outerShdw>
                </a:effectLst>
              </a:rPr>
              <a:t>int</a:t>
            </a:r>
            <a:r>
              <a:rPr lang="en-US" altLang="zh-CN" sz="2000" dirty="0">
                <a:solidFill>
                  <a:srgbClr val="FF3399"/>
                </a:solidFill>
                <a:effectLst>
                  <a:outerShdw blurRad="38100" dist="38100" dir="2700000" algn="tl">
                    <a:srgbClr val="000000"/>
                  </a:outerShdw>
                </a:effectLst>
              </a:rPr>
              <a:t>))</a:t>
            </a:r>
            <a:endParaRPr lang="en-US" altLang="zh-CN" sz="2000" dirty="0">
              <a:solidFill>
                <a:srgbClr val="FF3399"/>
              </a:solidFill>
              <a:effectLst>
                <a:outerShdw blurRad="38100" dist="38100" dir="2700000" algn="tl">
                  <a:srgbClr val="000000"/>
                </a:outerShdw>
              </a:effectLst>
            </a:endParaRPr>
          </a:p>
          <a:p>
            <a:pPr marL="457200" indent="-457200"/>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result;</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result = </a:t>
            </a:r>
            <a:r>
              <a:rPr lang="en-US" altLang="zh-CN" sz="2000" dirty="0">
                <a:solidFill>
                  <a:srgbClr val="FF3300"/>
                </a:solidFill>
                <a:effectLst>
                  <a:outerShdw blurRad="38100" dist="38100" dir="2700000" algn="tl">
                    <a:srgbClr val="000000"/>
                  </a:outerShdw>
                </a:effectLst>
              </a:rPr>
              <a:t>(*fun) (x, y);</a:t>
            </a:r>
            <a:endParaRPr lang="en-US" altLang="zh-CN" sz="2000" dirty="0">
              <a:solidFill>
                <a:srgbClr val="FF3300"/>
              </a:solidFill>
              <a:effectLst>
                <a:outerShdw blurRad="38100" dist="38100" dir="2700000" algn="tl">
                  <a:srgbClr val="000000"/>
                </a:outerShdw>
              </a:effectLst>
            </a:endParaRPr>
          </a:p>
          <a:p>
            <a:pPr marL="457200" indent="-4572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printf</a:t>
            </a:r>
            <a:r>
              <a:rPr lang="en-US" altLang="zh-CN" sz="2000" dirty="0">
                <a:effectLst>
                  <a:outerShdw blurRad="38100" dist="38100" dir="2700000" algn="tl">
                    <a:srgbClr val="FFFFFF"/>
                  </a:outerShdw>
                </a:effectLst>
              </a:rPr>
              <a:t> ("%d\n", result);</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p:txBody>
      </p:sp>
      <p:sp>
        <p:nvSpPr>
          <p:cNvPr id="1218567" name="Rectangle 7" descr="信纸"/>
          <p:cNvSpPr>
            <a:spLocks noChangeArrowheads="1"/>
          </p:cNvSpPr>
          <p:nvPr/>
        </p:nvSpPr>
        <p:spPr bwMode="auto">
          <a:xfrm>
            <a:off x="7637231" y="484614"/>
            <a:ext cx="3931147" cy="5251450"/>
          </a:xfrm>
          <a:prstGeom prst="rect">
            <a:avLst/>
          </a:prstGeom>
          <a:blipFill dpi="0" rotWithShape="1">
            <a:blip r:embed="rId1" cstate="print"/>
            <a:srcRect/>
            <a:tile tx="0" ty="0" sx="100000" sy="100000" flip="none" algn="tl"/>
          </a:blipFill>
          <a:ln w="38100" algn="ctr">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457200" indent="-457200"/>
            <a:r>
              <a:rPr lang="en-US" altLang="zh-CN" sz="2000">
                <a:solidFill>
                  <a:srgbClr val="339933"/>
                </a:solidFill>
                <a:effectLst>
                  <a:outerShdw blurRad="38100" dist="38100" dir="2700000" algn="tl">
                    <a:srgbClr val="000000"/>
                  </a:outerShdw>
                </a:effectLst>
              </a:rPr>
              <a:t>int max (int x, int y)</a:t>
            </a:r>
            <a:endParaRPr lang="en-US" altLang="zh-CN" sz="2000">
              <a:solidFill>
                <a:srgbClr val="339933"/>
              </a:solidFill>
              <a:effectLst>
                <a:outerShdw blurRad="38100" dist="38100" dir="2700000" algn="tl">
                  <a:srgbClr val="000000"/>
                </a:outerShdw>
              </a:effectLst>
            </a:endParaRPr>
          </a:p>
          <a:p>
            <a:pPr marL="457200" indent="-457200"/>
            <a:r>
              <a:rPr lang="en-US" altLang="zh-CN" sz="2000">
                <a:effectLst>
                  <a:outerShdw blurRad="38100" dist="38100" dir="2700000" algn="tl">
                    <a:srgbClr val="FFFFFF"/>
                  </a:outerShdw>
                </a:effectLst>
              </a:rPr>
              <a:t>{   </a:t>
            </a:r>
            <a:endParaRPr lang="en-US" altLang="zh-CN" sz="2000">
              <a:effectLst>
                <a:outerShdw blurRad="38100" dist="38100" dir="2700000" algn="tl">
                  <a:srgbClr val="FFFFFF"/>
                </a:outerShdw>
              </a:effectLst>
            </a:endParaRPr>
          </a:p>
          <a:p>
            <a:pPr marL="457200" indent="-457200"/>
            <a:r>
              <a:rPr lang="en-US" altLang="zh-CN" sz="2000">
                <a:effectLst>
                  <a:outerShdw blurRad="38100" dist="38100" dir="2700000" algn="tl">
                    <a:srgbClr val="FFFFFF"/>
                  </a:outerShdw>
                </a:effectLst>
              </a:rPr>
              <a:t>  printf ("max = ");</a:t>
            </a:r>
            <a:endParaRPr lang="en-US" altLang="zh-CN" sz="2000">
              <a:effectLst>
                <a:outerShdw blurRad="38100" dist="38100" dir="2700000" algn="tl">
                  <a:srgbClr val="FFFFFF"/>
                </a:outerShdw>
              </a:effectLst>
            </a:endParaRPr>
          </a:p>
          <a:p>
            <a:pPr marL="457200" indent="-457200"/>
            <a:r>
              <a:rPr lang="en-US" altLang="zh-CN" sz="2000">
                <a:effectLst>
                  <a:outerShdw blurRad="38100" dist="38100" dir="2700000" algn="tl">
                    <a:srgbClr val="FFFFFF"/>
                  </a:outerShdw>
                </a:effectLst>
              </a:rPr>
              <a:t>  return (x &gt; y ? x : y);</a:t>
            </a:r>
            <a:endParaRPr lang="en-US" altLang="zh-CN" sz="2000">
              <a:effectLst>
                <a:outerShdw blurRad="38100" dist="38100" dir="2700000" algn="tl">
                  <a:srgbClr val="FFFFFF"/>
                </a:outerShdw>
              </a:effectLst>
            </a:endParaRPr>
          </a:p>
          <a:p>
            <a:pPr marL="457200" indent="-457200"/>
            <a:r>
              <a:rPr lang="en-US" altLang="zh-CN" sz="2000">
                <a:effectLst>
                  <a:outerShdw blurRad="38100" dist="38100" dir="2700000" algn="tl">
                    <a:srgbClr val="FFFFFF"/>
                  </a:outerShdw>
                </a:effectLst>
              </a:rPr>
              <a:t>}</a:t>
            </a:r>
            <a:endParaRPr lang="en-US" altLang="zh-CN" sz="2000">
              <a:effectLst>
                <a:outerShdw blurRad="38100" dist="38100" dir="2700000" algn="tl">
                  <a:srgbClr val="FFFFFF"/>
                </a:outerShdw>
              </a:effectLst>
            </a:endParaRPr>
          </a:p>
          <a:p>
            <a:pPr marL="457200" indent="-457200"/>
            <a:endParaRPr lang="en-US" altLang="zh-CN" sz="2000">
              <a:effectLst>
                <a:outerShdw blurRad="38100" dist="38100" dir="2700000" algn="tl">
                  <a:srgbClr val="FFFFFF"/>
                </a:outerShdw>
              </a:effectLst>
            </a:endParaRPr>
          </a:p>
          <a:p>
            <a:pPr marL="457200" indent="-457200"/>
            <a:r>
              <a:rPr lang="en-US" altLang="zh-CN" sz="2000">
                <a:solidFill>
                  <a:srgbClr val="339933"/>
                </a:solidFill>
                <a:effectLst>
                  <a:outerShdw blurRad="38100" dist="38100" dir="2700000" algn="tl">
                    <a:srgbClr val="000000"/>
                  </a:outerShdw>
                </a:effectLst>
              </a:rPr>
              <a:t>int min (int x, int y)</a:t>
            </a:r>
            <a:endParaRPr lang="en-US" altLang="zh-CN" sz="2000">
              <a:solidFill>
                <a:srgbClr val="339933"/>
              </a:solidFill>
              <a:effectLst>
                <a:outerShdw blurRad="38100" dist="38100" dir="2700000" algn="tl">
                  <a:srgbClr val="000000"/>
                </a:outerShdw>
              </a:effectLst>
            </a:endParaRPr>
          </a:p>
          <a:p>
            <a:pPr marL="457200" indent="-457200"/>
            <a:r>
              <a:rPr lang="en-US" altLang="zh-CN" sz="2000">
                <a:effectLst>
                  <a:outerShdw blurRad="38100" dist="38100" dir="2700000" algn="tl">
                    <a:srgbClr val="FFFFFF"/>
                  </a:outerShdw>
                </a:effectLst>
              </a:rPr>
              <a:t>{  </a:t>
            </a:r>
            <a:endParaRPr lang="en-US" altLang="zh-CN" sz="2000">
              <a:effectLst>
                <a:outerShdw blurRad="38100" dist="38100" dir="2700000" algn="tl">
                  <a:srgbClr val="FFFFFF"/>
                </a:outerShdw>
              </a:effectLst>
            </a:endParaRPr>
          </a:p>
          <a:p>
            <a:pPr marL="457200" indent="-457200"/>
            <a:r>
              <a:rPr lang="en-US" altLang="zh-CN" sz="2000">
                <a:effectLst>
                  <a:outerShdw blurRad="38100" dist="38100" dir="2700000" algn="tl">
                    <a:srgbClr val="FFFFFF"/>
                  </a:outerShdw>
                </a:effectLst>
              </a:rPr>
              <a:t>  printf ("min = ");</a:t>
            </a:r>
            <a:endParaRPr lang="en-US" altLang="zh-CN" sz="2000">
              <a:effectLst>
                <a:outerShdw blurRad="38100" dist="38100" dir="2700000" algn="tl">
                  <a:srgbClr val="FFFFFF"/>
                </a:outerShdw>
              </a:effectLst>
            </a:endParaRPr>
          </a:p>
          <a:p>
            <a:pPr marL="457200" indent="-457200"/>
            <a:r>
              <a:rPr lang="en-US" altLang="zh-CN" sz="2000">
                <a:effectLst>
                  <a:outerShdw blurRad="38100" dist="38100" dir="2700000" algn="tl">
                    <a:srgbClr val="FFFFFF"/>
                  </a:outerShdw>
                </a:effectLst>
              </a:rPr>
              <a:t>  return (x &lt; y ? x : y);</a:t>
            </a:r>
            <a:endParaRPr lang="en-US" altLang="zh-CN" sz="2000">
              <a:effectLst>
                <a:outerShdw blurRad="38100" dist="38100" dir="2700000" algn="tl">
                  <a:srgbClr val="FFFFFF"/>
                </a:outerShdw>
              </a:effectLst>
            </a:endParaRPr>
          </a:p>
          <a:p>
            <a:pPr marL="457200" indent="-457200"/>
            <a:r>
              <a:rPr lang="en-US" altLang="zh-CN" sz="2000">
                <a:effectLst>
                  <a:outerShdw blurRad="38100" dist="38100" dir="2700000" algn="tl">
                    <a:srgbClr val="FFFFFF"/>
                  </a:outerShdw>
                </a:effectLst>
              </a:rPr>
              <a:t>}</a:t>
            </a:r>
            <a:endParaRPr lang="en-US" altLang="zh-CN" sz="2000">
              <a:effectLst>
                <a:outerShdw blurRad="38100" dist="38100" dir="2700000" algn="tl">
                  <a:srgbClr val="FFFFFF"/>
                </a:outerShdw>
              </a:effectLst>
            </a:endParaRPr>
          </a:p>
          <a:p>
            <a:pPr marL="457200" indent="-457200"/>
            <a:endParaRPr lang="en-US" altLang="zh-CN" sz="2000">
              <a:effectLst>
                <a:outerShdw blurRad="38100" dist="38100" dir="2700000" algn="tl">
                  <a:srgbClr val="FFFFFF"/>
                </a:outerShdw>
              </a:effectLst>
            </a:endParaRPr>
          </a:p>
          <a:p>
            <a:pPr marL="457200" indent="-457200"/>
            <a:r>
              <a:rPr lang="en-US" altLang="zh-CN" sz="2000">
                <a:solidFill>
                  <a:srgbClr val="339933"/>
                </a:solidFill>
                <a:effectLst>
                  <a:outerShdw blurRad="38100" dist="38100" dir="2700000" algn="tl">
                    <a:srgbClr val="000000"/>
                  </a:outerShdw>
                </a:effectLst>
              </a:rPr>
              <a:t>int add (int x, int y)</a:t>
            </a:r>
            <a:endParaRPr lang="en-US" altLang="zh-CN" sz="2000">
              <a:solidFill>
                <a:srgbClr val="339933"/>
              </a:solidFill>
              <a:effectLst>
                <a:outerShdw blurRad="38100" dist="38100" dir="2700000" algn="tl">
                  <a:srgbClr val="000000"/>
                </a:outerShdw>
              </a:effectLst>
            </a:endParaRPr>
          </a:p>
          <a:p>
            <a:pPr marL="457200" indent="-457200"/>
            <a:r>
              <a:rPr lang="en-US" altLang="zh-CN" sz="2000">
                <a:effectLst>
                  <a:outerShdw blurRad="38100" dist="38100" dir="2700000" algn="tl">
                    <a:srgbClr val="FFFFFF"/>
                  </a:outerShdw>
                </a:effectLst>
              </a:rPr>
              <a:t>{   </a:t>
            </a:r>
            <a:endParaRPr lang="en-US" altLang="zh-CN" sz="2000">
              <a:effectLst>
                <a:outerShdw blurRad="38100" dist="38100" dir="2700000" algn="tl">
                  <a:srgbClr val="FFFFFF"/>
                </a:outerShdw>
              </a:effectLst>
            </a:endParaRPr>
          </a:p>
          <a:p>
            <a:pPr marL="457200" indent="-457200"/>
            <a:r>
              <a:rPr lang="en-US" altLang="zh-CN" sz="2000">
                <a:effectLst>
                  <a:outerShdw blurRad="38100" dist="38100" dir="2700000" algn="tl">
                    <a:srgbClr val="FFFFFF"/>
                  </a:outerShdw>
                </a:effectLst>
              </a:rPr>
              <a:t>  printf ("sum = ");  </a:t>
            </a:r>
            <a:endParaRPr lang="en-US" altLang="zh-CN" sz="2000">
              <a:effectLst>
                <a:outerShdw blurRad="38100" dist="38100" dir="2700000" algn="tl">
                  <a:srgbClr val="FFFFFF"/>
                </a:outerShdw>
              </a:effectLst>
            </a:endParaRPr>
          </a:p>
          <a:p>
            <a:pPr marL="457200" indent="-457200"/>
            <a:r>
              <a:rPr lang="en-US" altLang="zh-CN" sz="2000">
                <a:effectLst>
                  <a:outerShdw blurRad="38100" dist="38100" dir="2700000" algn="tl">
                    <a:srgbClr val="FFFFFF"/>
                  </a:outerShdw>
                </a:effectLst>
              </a:rPr>
              <a:t>  return (x + y);</a:t>
            </a:r>
            <a:endParaRPr lang="en-US" altLang="zh-CN" sz="2000">
              <a:effectLst>
                <a:outerShdw blurRad="38100" dist="38100" dir="2700000" algn="tl">
                  <a:srgbClr val="FFFFFF"/>
                </a:outerShdw>
              </a:effectLst>
            </a:endParaRPr>
          </a:p>
          <a:p>
            <a:pPr marL="457200" indent="-457200"/>
            <a:r>
              <a:rPr lang="en-US" altLang="zh-CN" sz="2000">
                <a:effectLst>
                  <a:outerShdw blurRad="38100" dist="38100" dir="2700000" algn="tl">
                    <a:srgbClr val="FFFFFF"/>
                  </a:outerShdw>
                </a:effectLst>
              </a:rPr>
              <a:t>}</a:t>
            </a:r>
            <a:endParaRPr lang="en-US" altLang="zh-CN" sz="2000">
              <a:effectLst>
                <a:outerShdw blurRad="38100" dist="38100" dir="2700000" algn="tl">
                  <a:srgbClr val="FFFFFF"/>
                </a:outerShdw>
              </a:effectLst>
            </a:endParaRPr>
          </a:p>
        </p:txBody>
      </p:sp>
      <p:sp>
        <p:nvSpPr>
          <p:cNvPr id="1218568" name="Text Box 8"/>
          <p:cNvSpPr txBox="1">
            <a:spLocks noChangeArrowheads="1"/>
          </p:cNvSpPr>
          <p:nvPr/>
        </p:nvSpPr>
        <p:spPr bwMode="auto">
          <a:xfrm>
            <a:off x="8472983" y="5391993"/>
            <a:ext cx="3095625" cy="1349375"/>
          </a:xfrm>
          <a:prstGeom prst="rect">
            <a:avLst/>
          </a:prstGeom>
          <a:solidFill>
            <a:srgbClr val="FFFFFF"/>
          </a:soli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a:lnSpc>
                <a:spcPct val="100000"/>
              </a:lnSpc>
              <a:spcBef>
                <a:spcPct val="0"/>
              </a:spcBef>
            </a:pPr>
            <a:r>
              <a:rPr lang="zh-CN" altLang="en-US" sz="2000" dirty="0">
                <a:solidFill>
                  <a:srgbClr val="FF3300"/>
                </a:solidFill>
                <a:effectLst>
                  <a:outerShdw blurRad="38100" dist="38100" dir="2700000" algn="tl">
                    <a:srgbClr val="C0C0C0"/>
                  </a:outerShdw>
                </a:effectLst>
                <a:latin typeface="+mn-lt"/>
                <a:ea typeface="隶书" panose="02010509060101010101" pitchFamily="49" charset="-122"/>
              </a:rPr>
              <a:t>运行结果</a:t>
            </a:r>
            <a:r>
              <a:rPr lang="en-US" altLang="zh-CN" sz="2000" dirty="0">
                <a:solidFill>
                  <a:srgbClr val="FF3300"/>
                </a:solidFill>
                <a:effectLst>
                  <a:outerShdw blurRad="38100" dist="38100" dir="2700000" algn="tl">
                    <a:srgbClr val="C0C0C0"/>
                  </a:outerShdw>
                </a:effectLst>
                <a:latin typeface="+mn-lt"/>
                <a:ea typeface="隶书" panose="02010509060101010101" pitchFamily="49" charset="-122"/>
              </a:rPr>
              <a:t>(</a:t>
            </a:r>
            <a:r>
              <a:rPr lang="zh-CN" altLang="en-US" sz="2000" dirty="0">
                <a:effectLst>
                  <a:outerShdw blurRad="38100" dist="38100" dir="2700000" algn="tl">
                    <a:srgbClr val="C0C0C0"/>
                  </a:outerShdw>
                </a:effectLst>
                <a:latin typeface="+mn-lt"/>
                <a:ea typeface="隶书" panose="02010509060101010101" pitchFamily="49" charset="-122"/>
              </a:rPr>
              <a:t>输入：</a:t>
            </a:r>
            <a:r>
              <a:rPr lang="en-US" altLang="zh-CN" sz="2000" dirty="0">
                <a:effectLst>
                  <a:outerShdw blurRad="38100" dist="38100" dir="2700000" algn="tl">
                    <a:srgbClr val="C0C0C0"/>
                  </a:outerShdw>
                </a:effectLst>
                <a:latin typeface="+mn-lt"/>
                <a:ea typeface="隶书" panose="02010509060101010101" pitchFamily="49" charset="-122"/>
              </a:rPr>
              <a:t>3, 4</a:t>
            </a:r>
            <a:r>
              <a:rPr lang="en-US" altLang="en-US" sz="2000" dirty="0">
                <a:effectLst>
                  <a:outerShdw blurRad="38100" dist="38100" dir="2700000" algn="tl">
                    <a:srgbClr val="C0C0C0"/>
                  </a:outerShdw>
                </a:effectLst>
                <a:latin typeface="+mn-ea"/>
                <a:ea typeface="+mn-ea"/>
              </a:rPr>
              <a:t>↙</a:t>
            </a:r>
            <a:r>
              <a:rPr lang="en-US" altLang="zh-CN" sz="2000" dirty="0">
                <a:effectLst>
                  <a:outerShdw blurRad="38100" dist="38100" dir="2700000" algn="tl">
                    <a:srgbClr val="C0C0C0"/>
                  </a:outerShdw>
                </a:effectLst>
                <a:latin typeface="+mn-lt"/>
                <a:ea typeface="隶书" panose="02010509060101010101" pitchFamily="49" charset="-122"/>
              </a:rPr>
              <a:t>)</a:t>
            </a:r>
            <a:r>
              <a:rPr lang="zh-CN" altLang="en-US" sz="2000" dirty="0">
                <a:solidFill>
                  <a:srgbClr val="FF3300"/>
                </a:solidFill>
                <a:effectLst>
                  <a:outerShdw blurRad="38100" dist="38100" dir="2700000" algn="tl">
                    <a:srgbClr val="C0C0C0"/>
                  </a:outerShdw>
                </a:effectLst>
              </a:rPr>
              <a:t>：</a:t>
            </a:r>
            <a:endParaRPr lang="zh-CN" altLang="en-US" sz="2000" dirty="0">
              <a:solidFill>
                <a:srgbClr val="FF3300"/>
              </a:solidFill>
              <a:effectLst>
                <a:outerShdw blurRad="38100" dist="38100" dir="2700000" algn="tl">
                  <a:srgbClr val="C0C0C0"/>
                </a:outerShdw>
              </a:effectLst>
            </a:endParaRPr>
          </a:p>
          <a:p>
            <a:r>
              <a:rPr lang="en-US" altLang="zh-CN" sz="2000" dirty="0">
                <a:solidFill>
                  <a:schemeClr val="accent2"/>
                </a:solidFill>
                <a:effectLst>
                  <a:outerShdw blurRad="38100" dist="38100" dir="2700000" algn="tl">
                    <a:srgbClr val="C0C0C0"/>
                  </a:outerShdw>
                </a:effectLst>
              </a:rPr>
              <a:t>max = 4</a:t>
            </a:r>
            <a:endParaRPr lang="en-US" altLang="zh-CN" sz="2000" dirty="0">
              <a:solidFill>
                <a:schemeClr val="accent2"/>
              </a:solidFill>
              <a:effectLst>
                <a:outerShdw blurRad="38100" dist="38100" dir="2700000" algn="tl">
                  <a:srgbClr val="C0C0C0"/>
                </a:outerShdw>
              </a:effectLst>
            </a:endParaRPr>
          </a:p>
          <a:p>
            <a:r>
              <a:rPr lang="en-US" altLang="zh-CN" sz="2000" dirty="0">
                <a:solidFill>
                  <a:schemeClr val="accent2"/>
                </a:solidFill>
                <a:effectLst>
                  <a:outerShdw blurRad="38100" dist="38100" dir="2700000" algn="tl">
                    <a:srgbClr val="C0C0C0"/>
                  </a:outerShdw>
                </a:effectLst>
              </a:rPr>
              <a:t>min = 3</a:t>
            </a:r>
            <a:endParaRPr lang="en-US" altLang="zh-CN" sz="2000" dirty="0">
              <a:solidFill>
                <a:schemeClr val="accent2"/>
              </a:solidFill>
              <a:effectLst>
                <a:outerShdw blurRad="38100" dist="38100" dir="2700000" algn="tl">
                  <a:srgbClr val="C0C0C0"/>
                </a:outerShdw>
              </a:effectLst>
            </a:endParaRPr>
          </a:p>
          <a:p>
            <a:r>
              <a:rPr lang="en-US" altLang="zh-CN" sz="2000" dirty="0">
                <a:solidFill>
                  <a:schemeClr val="accent2"/>
                </a:solidFill>
                <a:effectLst>
                  <a:outerShdw blurRad="38100" dist="38100" dir="2700000" algn="tl">
                    <a:srgbClr val="C0C0C0"/>
                  </a:outerShdw>
                </a:effectLst>
              </a:rPr>
              <a:t>sum = 7</a:t>
            </a:r>
            <a:endParaRPr lang="en-US" altLang="zh-CN" sz="2000" dirty="0">
              <a:solidFill>
                <a:schemeClr val="accent2"/>
              </a:solidFill>
              <a:effectLst>
                <a:outerShdw blurRad="38100" dist="38100" dir="2700000" algn="tl">
                  <a:srgbClr val="C0C0C0"/>
                </a:outerShdw>
              </a:effectLst>
            </a:endParaRPr>
          </a:p>
        </p:txBody>
      </p:sp>
      <p:grpSp>
        <p:nvGrpSpPr>
          <p:cNvPr id="1218571" name="Group 11"/>
          <p:cNvGrpSpPr/>
          <p:nvPr/>
        </p:nvGrpSpPr>
        <p:grpSpPr bwMode="auto">
          <a:xfrm>
            <a:off x="2524937" y="741793"/>
            <a:ext cx="5256213" cy="5040313"/>
            <a:chOff x="1338" y="436"/>
            <a:chExt cx="3311" cy="3175"/>
          </a:xfrm>
        </p:grpSpPr>
        <p:sp>
          <p:nvSpPr>
            <p:cNvPr id="1218569" name="Line 9"/>
            <p:cNvSpPr>
              <a:spLocks noChangeShapeType="1"/>
            </p:cNvSpPr>
            <p:nvPr/>
          </p:nvSpPr>
          <p:spPr bwMode="auto">
            <a:xfrm>
              <a:off x="1655" y="2114"/>
              <a:ext cx="998" cy="908"/>
            </a:xfrm>
            <a:prstGeom prst="line">
              <a:avLst/>
            </a:prstGeom>
            <a:noFill/>
            <a:ln w="38100">
              <a:solidFill>
                <a:srgbClr val="FF0000"/>
              </a:solidFill>
              <a:prstDash val="dash"/>
              <a:round/>
              <a:tailEnd type="stealth" w="lg" len="lg"/>
            </a:ln>
            <a:effectLst>
              <a:outerShdw dist="35921" dir="2700000" algn="ctr" rotWithShape="0">
                <a:schemeClr val="bg2"/>
              </a:outerShdw>
            </a:effectLst>
          </p:spPr>
          <p:txBody>
            <a:bodyPr/>
            <a:lstStyle/>
            <a:p>
              <a:endParaRPr lang="zh-CN" altLang="en-US"/>
            </a:p>
          </p:txBody>
        </p:sp>
        <p:sp>
          <p:nvSpPr>
            <p:cNvPr id="1218570" name="Line 10"/>
            <p:cNvSpPr>
              <a:spLocks noChangeShapeType="1"/>
            </p:cNvSpPr>
            <p:nvPr/>
          </p:nvSpPr>
          <p:spPr bwMode="auto">
            <a:xfrm flipV="1">
              <a:off x="1338" y="436"/>
              <a:ext cx="3311" cy="3175"/>
            </a:xfrm>
            <a:prstGeom prst="line">
              <a:avLst/>
            </a:prstGeom>
            <a:noFill/>
            <a:ln w="38100">
              <a:solidFill>
                <a:srgbClr val="FF0000"/>
              </a:solidFill>
              <a:prstDash val="dash"/>
              <a:round/>
              <a:tailEnd type="stealth" w="lg" len="lg"/>
            </a:ln>
            <a:effectLst>
              <a:outerShdw dist="35921" dir="2700000" algn="ctr" rotWithShape="0">
                <a:schemeClr val="bg2"/>
              </a:outerShdw>
            </a:effectLst>
          </p:spPr>
          <p:txBody>
            <a:bodyPr/>
            <a:lstStyle/>
            <a:p>
              <a:endParaRPr lang="zh-CN" altLang="en-US"/>
            </a:p>
          </p:txBody>
        </p:sp>
      </p:grpSp>
      <p:grpSp>
        <p:nvGrpSpPr>
          <p:cNvPr id="1218574" name="Group 14"/>
          <p:cNvGrpSpPr/>
          <p:nvPr/>
        </p:nvGrpSpPr>
        <p:grpSpPr bwMode="auto">
          <a:xfrm>
            <a:off x="2596374" y="2542019"/>
            <a:ext cx="5184776" cy="3168650"/>
            <a:chOff x="1383" y="1570"/>
            <a:chExt cx="3266" cy="1996"/>
          </a:xfrm>
        </p:grpSpPr>
        <p:sp>
          <p:nvSpPr>
            <p:cNvPr id="1218572" name="Line 12"/>
            <p:cNvSpPr>
              <a:spLocks noChangeShapeType="1"/>
            </p:cNvSpPr>
            <p:nvPr/>
          </p:nvSpPr>
          <p:spPr bwMode="auto">
            <a:xfrm>
              <a:off x="1565" y="2296"/>
              <a:ext cx="998" cy="726"/>
            </a:xfrm>
            <a:prstGeom prst="line">
              <a:avLst/>
            </a:prstGeom>
            <a:noFill/>
            <a:ln w="38100">
              <a:solidFill>
                <a:srgbClr val="0000FF"/>
              </a:solidFill>
              <a:prstDash val="dash"/>
              <a:round/>
              <a:tailEnd type="stealth" w="lg" len="lg"/>
            </a:ln>
            <a:effectLst>
              <a:outerShdw dist="35921" dir="2700000" algn="ctr" rotWithShape="0">
                <a:schemeClr val="bg2"/>
              </a:outerShdw>
            </a:effectLst>
          </p:spPr>
          <p:txBody>
            <a:bodyPr/>
            <a:lstStyle/>
            <a:p>
              <a:endParaRPr lang="zh-CN" altLang="en-US"/>
            </a:p>
          </p:txBody>
        </p:sp>
        <p:sp>
          <p:nvSpPr>
            <p:cNvPr id="1218573" name="Line 13"/>
            <p:cNvSpPr>
              <a:spLocks noChangeShapeType="1"/>
            </p:cNvSpPr>
            <p:nvPr/>
          </p:nvSpPr>
          <p:spPr bwMode="auto">
            <a:xfrm flipV="1">
              <a:off x="1383" y="1570"/>
              <a:ext cx="3266" cy="1996"/>
            </a:xfrm>
            <a:prstGeom prst="line">
              <a:avLst/>
            </a:prstGeom>
            <a:noFill/>
            <a:ln w="38100">
              <a:solidFill>
                <a:srgbClr val="0000FF"/>
              </a:solidFill>
              <a:prstDash val="dash"/>
              <a:round/>
              <a:tailEnd type="stealth" w="lg" len="lg"/>
            </a:ln>
            <a:effectLst>
              <a:outerShdw dist="35921" dir="2700000" algn="ctr" rotWithShape="0">
                <a:schemeClr val="bg2"/>
              </a:outerShdw>
            </a:effectLst>
          </p:spPr>
          <p:txBody>
            <a:bodyPr/>
            <a:lstStyle/>
            <a:p>
              <a:endParaRPr lang="zh-CN" altLang="en-US"/>
            </a:p>
          </p:txBody>
        </p:sp>
      </p:grpSp>
      <p:grpSp>
        <p:nvGrpSpPr>
          <p:cNvPr id="1218577" name="Group 17"/>
          <p:cNvGrpSpPr/>
          <p:nvPr/>
        </p:nvGrpSpPr>
        <p:grpSpPr bwMode="auto">
          <a:xfrm>
            <a:off x="2524936" y="3983464"/>
            <a:ext cx="5230814" cy="1727199"/>
            <a:chOff x="1338" y="2478"/>
            <a:chExt cx="3295" cy="1088"/>
          </a:xfrm>
        </p:grpSpPr>
        <p:sp>
          <p:nvSpPr>
            <p:cNvPr id="1218575" name="Line 15"/>
            <p:cNvSpPr>
              <a:spLocks noChangeShapeType="1"/>
            </p:cNvSpPr>
            <p:nvPr/>
          </p:nvSpPr>
          <p:spPr bwMode="auto">
            <a:xfrm>
              <a:off x="1519" y="2478"/>
              <a:ext cx="998" cy="499"/>
            </a:xfrm>
            <a:prstGeom prst="line">
              <a:avLst/>
            </a:prstGeom>
            <a:noFill/>
            <a:ln w="38100">
              <a:solidFill>
                <a:srgbClr val="008000"/>
              </a:solidFill>
              <a:prstDash val="dash"/>
              <a:round/>
              <a:tailEnd type="stealth" w="lg" len="lg"/>
            </a:ln>
            <a:effectLst>
              <a:outerShdw dist="35921" dir="2700000" algn="ctr" rotWithShape="0">
                <a:schemeClr val="bg2"/>
              </a:outerShdw>
            </a:effectLst>
          </p:spPr>
          <p:txBody>
            <a:bodyPr/>
            <a:lstStyle/>
            <a:p>
              <a:endParaRPr lang="zh-CN" altLang="en-US"/>
            </a:p>
          </p:txBody>
        </p:sp>
        <p:sp>
          <p:nvSpPr>
            <p:cNvPr id="1218576" name="Line 16"/>
            <p:cNvSpPr>
              <a:spLocks noChangeShapeType="1"/>
            </p:cNvSpPr>
            <p:nvPr/>
          </p:nvSpPr>
          <p:spPr bwMode="auto">
            <a:xfrm flipV="1">
              <a:off x="1338" y="2750"/>
              <a:ext cx="3295" cy="816"/>
            </a:xfrm>
            <a:prstGeom prst="line">
              <a:avLst/>
            </a:prstGeom>
            <a:noFill/>
            <a:ln w="38100">
              <a:solidFill>
                <a:srgbClr val="008000"/>
              </a:solidFill>
              <a:prstDash val="dash"/>
              <a:round/>
              <a:tailEnd type="stealth" w="lg" len="lg"/>
            </a:ln>
            <a:effectLst>
              <a:outerShdw dist="35921" dir="2700000" algn="ctr" rotWithShape="0">
                <a:schemeClr val="bg2"/>
              </a:outerShdw>
            </a:effectLst>
          </p:spPr>
          <p:txBody>
            <a:bodyPr/>
            <a:lstStyle/>
            <a:p>
              <a:endParaRPr lang="zh-CN" altLang="en-US"/>
            </a:p>
          </p:txBody>
        </p:sp>
      </p:grpSp>
      <p:grpSp>
        <p:nvGrpSpPr>
          <p:cNvPr id="1218578" name="Group 18"/>
          <p:cNvGrpSpPr/>
          <p:nvPr/>
        </p:nvGrpSpPr>
        <p:grpSpPr bwMode="auto">
          <a:xfrm>
            <a:off x="-9822" y="0"/>
            <a:ext cx="446088" cy="6858000"/>
            <a:chOff x="0" y="0"/>
            <a:chExt cx="281" cy="4320"/>
          </a:xfrm>
        </p:grpSpPr>
        <p:sp>
          <p:nvSpPr>
            <p:cNvPr id="1218579" name="Text Box 19"/>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218580" name="Text Box 20"/>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18562">
                                            <p:txEl>
                                              <p:pRg st="0" end="0"/>
                                            </p:txEl>
                                          </p:spTgt>
                                        </p:tgtEl>
                                        <p:attrNameLst>
                                          <p:attrName>style.visibility</p:attrName>
                                        </p:attrNameLst>
                                      </p:cBhvr>
                                      <p:to>
                                        <p:strVal val="visible"/>
                                      </p:to>
                                    </p:set>
                                    <p:anim calcmode="lin" valueType="num">
                                      <p:cBhvr additive="base">
                                        <p:cTn id="7" dur="500" fill="hold"/>
                                        <p:tgtEl>
                                          <p:spTgt spid="121856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1856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3" presetClass="entr" presetSubtype="5" fill="hold" grpId="0" nodeType="clickEffect">
                                  <p:stCondLst>
                                    <p:cond delay="0"/>
                                  </p:stCondLst>
                                  <p:childTnLst>
                                    <p:set>
                                      <p:cBhvr>
                                        <p:cTn id="12" dur="1" fill="hold">
                                          <p:stCondLst>
                                            <p:cond delay="0"/>
                                          </p:stCondLst>
                                        </p:cTn>
                                        <p:tgtEl>
                                          <p:spTgt spid="1218563"/>
                                        </p:tgtEl>
                                        <p:attrNameLst>
                                          <p:attrName>style.visibility</p:attrName>
                                        </p:attrNameLst>
                                      </p:cBhvr>
                                      <p:to>
                                        <p:strVal val="visible"/>
                                      </p:to>
                                    </p:set>
                                    <p:animEffect transition="in" filter="blinds(vertical)">
                                      <p:cBhvr>
                                        <p:cTn id="13" dur="500"/>
                                        <p:tgtEl>
                                          <p:spTgt spid="1218563"/>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218567"/>
                                        </p:tgtEl>
                                        <p:attrNameLst>
                                          <p:attrName>style.visibility</p:attrName>
                                        </p:attrNameLst>
                                      </p:cBhvr>
                                      <p:to>
                                        <p:strVal val="visible"/>
                                      </p:to>
                                    </p:set>
                                    <p:animEffect transition="in" filter="box(out)">
                                      <p:cBhvr>
                                        <p:cTn id="18" dur="500"/>
                                        <p:tgtEl>
                                          <p:spTgt spid="1218567"/>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18" presetClass="entr" presetSubtype="3" fill="hold" nodeType="clickEffect">
                                  <p:stCondLst>
                                    <p:cond delay="0"/>
                                  </p:stCondLst>
                                  <p:childTnLst>
                                    <p:set>
                                      <p:cBhvr>
                                        <p:cTn id="22" dur="1" fill="hold">
                                          <p:stCondLst>
                                            <p:cond delay="0"/>
                                          </p:stCondLst>
                                        </p:cTn>
                                        <p:tgtEl>
                                          <p:spTgt spid="1218571"/>
                                        </p:tgtEl>
                                        <p:attrNameLst>
                                          <p:attrName>style.visibility</p:attrName>
                                        </p:attrNameLst>
                                      </p:cBhvr>
                                      <p:to>
                                        <p:strVal val="visible"/>
                                      </p:to>
                                    </p:set>
                                    <p:animEffect transition="in" filter="strips(upRight)">
                                      <p:cBhvr>
                                        <p:cTn id="23" dur="1000"/>
                                        <p:tgtEl>
                                          <p:spTgt spid="1218571"/>
                                        </p:tgtEl>
                                      </p:cBhvr>
                                    </p:animEffect>
                                  </p:childTnLst>
                                  <p:subTnLst>
                                    <p:set>
                                      <p:cBhvr override="childStyle">
                                        <p:cTn dur="1" fill="hold" display="0" masterRel="nextClick" afterEffect="1"/>
                                        <p:tgtEl>
                                          <p:spTgt spid="1218571"/>
                                        </p:tgtEl>
                                        <p:attrNameLst>
                                          <p:attrName>style.visibility</p:attrName>
                                        </p:attrNameLst>
                                      </p:cBhvr>
                                      <p:to>
                                        <p:strVal val="hidden"/>
                                      </p:to>
                                    </p:se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p:stCondLst>
                        <p:cond delay="indefinite"/>
                      </p:stCondLst>
                      <p:childTnLst>
                        <p:par>
                          <p:cTn id="25" fill="hold">
                            <p:stCondLst>
                              <p:cond delay="0"/>
                            </p:stCondLst>
                            <p:childTnLst>
                              <p:par>
                                <p:cTn id="26" presetID="18" presetClass="entr" presetSubtype="3" fill="hold" nodeType="clickEffect">
                                  <p:stCondLst>
                                    <p:cond delay="0"/>
                                  </p:stCondLst>
                                  <p:childTnLst>
                                    <p:set>
                                      <p:cBhvr>
                                        <p:cTn id="27" dur="1" fill="hold">
                                          <p:stCondLst>
                                            <p:cond delay="0"/>
                                          </p:stCondLst>
                                        </p:cTn>
                                        <p:tgtEl>
                                          <p:spTgt spid="1218574"/>
                                        </p:tgtEl>
                                        <p:attrNameLst>
                                          <p:attrName>style.visibility</p:attrName>
                                        </p:attrNameLst>
                                      </p:cBhvr>
                                      <p:to>
                                        <p:strVal val="visible"/>
                                      </p:to>
                                    </p:set>
                                    <p:animEffect transition="in" filter="strips(upRight)">
                                      <p:cBhvr>
                                        <p:cTn id="28" dur="1000"/>
                                        <p:tgtEl>
                                          <p:spTgt spid="1218574"/>
                                        </p:tgtEl>
                                      </p:cBhvr>
                                    </p:animEffect>
                                  </p:childTnLst>
                                  <p:subTnLst>
                                    <p:set>
                                      <p:cBhvr override="childStyle">
                                        <p:cTn dur="1" fill="hold" display="0" masterRel="nextClick" afterEffect="1"/>
                                        <p:tgtEl>
                                          <p:spTgt spid="1218574"/>
                                        </p:tgtEl>
                                        <p:attrNameLst>
                                          <p:attrName>style.visibility</p:attrName>
                                        </p:attrNameLst>
                                      </p:cBhvr>
                                      <p:to>
                                        <p:strVal val="hidden"/>
                                      </p:to>
                                    </p:se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par>
                    <p:cTn id="29" fill="hold">
                      <p:stCondLst>
                        <p:cond delay="indefinite"/>
                      </p:stCondLst>
                      <p:childTnLst>
                        <p:par>
                          <p:cTn id="30" fill="hold">
                            <p:stCondLst>
                              <p:cond delay="0"/>
                            </p:stCondLst>
                            <p:childTnLst>
                              <p:par>
                                <p:cTn id="31" presetID="18" presetClass="entr" presetSubtype="3" fill="hold" nodeType="clickEffect">
                                  <p:stCondLst>
                                    <p:cond delay="0"/>
                                  </p:stCondLst>
                                  <p:childTnLst>
                                    <p:set>
                                      <p:cBhvr>
                                        <p:cTn id="32" dur="1" fill="hold">
                                          <p:stCondLst>
                                            <p:cond delay="0"/>
                                          </p:stCondLst>
                                        </p:cTn>
                                        <p:tgtEl>
                                          <p:spTgt spid="1218577"/>
                                        </p:tgtEl>
                                        <p:attrNameLst>
                                          <p:attrName>style.visibility</p:attrName>
                                        </p:attrNameLst>
                                      </p:cBhvr>
                                      <p:to>
                                        <p:strVal val="visible"/>
                                      </p:to>
                                    </p:set>
                                    <p:animEffect transition="in" filter="strips(upRight)">
                                      <p:cBhvr>
                                        <p:cTn id="33" dur="1000"/>
                                        <p:tgtEl>
                                          <p:spTgt spid="1218577"/>
                                        </p:tgtEl>
                                      </p:cBhvr>
                                    </p:animEffect>
                                  </p:childTnLst>
                                  <p:subTnLst>
                                    <p:set>
                                      <p:cBhvr override="childStyle">
                                        <p:cTn dur="1" fill="hold" display="0" masterRel="nextClick" afterEffect="1"/>
                                        <p:tgtEl>
                                          <p:spTgt spid="1218577"/>
                                        </p:tgtEl>
                                        <p:attrNameLst>
                                          <p:attrName>style.visibility</p:attrName>
                                        </p:attrNameLst>
                                      </p:cBhvr>
                                      <p:to>
                                        <p:strVal val="hidden"/>
                                      </p:to>
                                    </p:se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1218568"/>
                                        </p:tgtEl>
                                        <p:attrNameLst>
                                          <p:attrName>style.visibility</p:attrName>
                                        </p:attrNameLst>
                                      </p:cBhvr>
                                      <p:to>
                                        <p:strVal val="visible"/>
                                      </p:to>
                                    </p:set>
                                    <p:animEffect transition="in" filter="box(out)">
                                      <p:cBhvr>
                                        <p:cTn id="38" dur="500"/>
                                        <p:tgtEl>
                                          <p:spTgt spid="1218568"/>
                                        </p:tgtEl>
                                      </p:cBhvr>
                                    </p:animEffect>
                                  </p:childTnLst>
                                  <p:subTnLst>
                                    <p:audio>
                                      <p:cMediaNode>
                                        <p:cTn display="0" masterRel="sameClick">
                                          <p:stCondLst>
                                            <p:cond evt="begin" delay="0">
                                              <p:tn val="36"/>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62" grpId="0" autoUpdateAnimBg="0" build="p"/>
      <p:bldP spid="1218563" grpId="0" animBg="1" autoUpdateAnimBg="0"/>
      <p:bldP spid="1218567" grpId="0" animBg="1"/>
      <p:bldP spid="1218568" grpId="0" animBg="1"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9586" name="Text Box 2"/>
          <p:cNvSpPr txBox="1">
            <a:spLocks noChangeArrowheads="1"/>
          </p:cNvSpPr>
          <p:nvPr/>
        </p:nvSpPr>
        <p:spPr bwMode="auto">
          <a:xfrm>
            <a:off x="480717" y="44625"/>
            <a:ext cx="7532831" cy="461665"/>
          </a:xfrm>
          <a:prstGeom prst="rect">
            <a:avLst/>
          </a:prstGeom>
          <a:noFill/>
          <a:ln w="9525">
            <a:noFill/>
            <a:miter lim="800000"/>
          </a:ln>
          <a:effectLst/>
        </p:spPr>
        <p:txBody>
          <a:bodyPr wrap="none">
            <a:spAutoFit/>
          </a:bodyPr>
          <a:lstStyle/>
          <a:p>
            <a:pPr>
              <a:lnSpc>
                <a:spcPct val="100000"/>
              </a:lnSpc>
              <a:spcBef>
                <a:spcPct val="0"/>
              </a:spcBef>
            </a:pPr>
            <a:r>
              <a:rPr lang="en-US" altLang="zh-CN"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3】</a:t>
            </a:r>
            <a:r>
              <a:rPr lang="zh-CN" altLang="en-US"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用函数指针数组来实现对一系列函数的调用。</a:t>
            </a:r>
            <a:r>
              <a:rPr lang="zh-CN" altLang="en-US" dirty="0">
                <a:effectLst>
                  <a:outerShdw blurRad="38100" dist="38100" dir="2700000" algn="tl">
                    <a:srgbClr val="FFFFFF"/>
                  </a:outerShdw>
                </a:effectLst>
              </a:rPr>
              <a:t> </a:t>
            </a:r>
            <a:endParaRPr lang="zh-CN" altLang="en-US" dirty="0">
              <a:effectLst>
                <a:outerShdw blurRad="38100" dist="38100" dir="2700000" algn="tl">
                  <a:srgbClr val="FFFFFF"/>
                </a:outerShdw>
              </a:effectLst>
            </a:endParaRPr>
          </a:p>
        </p:txBody>
      </p:sp>
      <p:sp>
        <p:nvSpPr>
          <p:cNvPr id="1219587" name="Rectangle 3" descr="信纸"/>
          <p:cNvSpPr>
            <a:spLocks noChangeArrowheads="1"/>
          </p:cNvSpPr>
          <p:nvPr/>
        </p:nvSpPr>
        <p:spPr bwMode="auto">
          <a:xfrm>
            <a:off x="1091521" y="561380"/>
            <a:ext cx="6156607" cy="6124754"/>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457200" indent="-457200"/>
            <a:r>
              <a:rPr lang="en-US" altLang="zh-CN" sz="2000" dirty="0">
                <a:effectLst>
                  <a:outerShdw blurRad="38100" dist="38100" dir="2700000" algn="tl">
                    <a:srgbClr val="FFFFFF"/>
                  </a:outerShdw>
                </a:effectLst>
              </a:rPr>
              <a:t>#include &lt;</a:t>
            </a:r>
            <a:r>
              <a:rPr lang="en-US" altLang="zh-CN" sz="2000" dirty="0" err="1">
                <a:effectLst>
                  <a:outerShdw blurRad="38100" dist="38100" dir="2700000" algn="tl">
                    <a:srgbClr val="FFFFFF"/>
                  </a:outerShdw>
                </a:effectLst>
              </a:rPr>
              <a:t>stdio.h</a:t>
            </a:r>
            <a:r>
              <a:rPr lang="en-US" altLang="zh-CN" sz="2000" dirty="0">
                <a:effectLst>
                  <a:outerShdw blurRad="38100" dist="38100" dir="2700000" algn="tl">
                    <a:srgbClr val="FFFFFF"/>
                  </a:outerShdw>
                </a:effectLst>
              </a:rPr>
              <a:t>&gt;</a:t>
            </a:r>
            <a:endParaRPr lang="en-US" altLang="zh-CN" sz="2000" dirty="0">
              <a:effectLst>
                <a:outerShdw blurRad="38100" dist="38100" dir="2700000" algn="tl">
                  <a:srgbClr val="FFFFFF"/>
                </a:outerShdw>
              </a:effectLst>
            </a:endParaRPr>
          </a:p>
          <a:p>
            <a:pPr marL="457200" indent="-457200"/>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add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a,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b);</a:t>
            </a:r>
            <a:endParaRPr lang="en-US" altLang="zh-CN" sz="2000" dirty="0">
              <a:effectLst>
                <a:outerShdw blurRad="38100" dist="38100" dir="2700000" algn="tl">
                  <a:srgbClr val="FFFFFF"/>
                </a:outerShdw>
              </a:effectLst>
            </a:endParaRPr>
          </a:p>
          <a:p>
            <a:pPr marL="457200" indent="-457200"/>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sub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a,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b);</a:t>
            </a:r>
            <a:endParaRPr lang="en-US" altLang="zh-CN" sz="2000" dirty="0">
              <a:effectLst>
                <a:outerShdw blurRad="38100" dist="38100" dir="2700000" algn="tl">
                  <a:srgbClr val="FFFFFF"/>
                </a:outerShdw>
              </a:effectLst>
            </a:endParaRPr>
          </a:p>
          <a:p>
            <a:pPr marL="457200" indent="-457200"/>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max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a,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b);</a:t>
            </a:r>
            <a:endParaRPr lang="en-US" altLang="zh-CN" sz="2000" dirty="0">
              <a:effectLst>
                <a:outerShdw blurRad="38100" dist="38100" dir="2700000" algn="tl">
                  <a:srgbClr val="FFFFFF"/>
                </a:outerShdw>
              </a:effectLst>
            </a:endParaRPr>
          </a:p>
          <a:p>
            <a:pPr marL="457200" indent="-457200"/>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min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a,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b);</a:t>
            </a:r>
            <a:endParaRPr lang="en-US" altLang="zh-CN" sz="2000" dirty="0">
              <a:effectLst>
                <a:outerShdw blurRad="38100" dist="38100" dir="2700000" algn="tl">
                  <a:srgbClr val="FFFFFF"/>
                </a:outerShdw>
              </a:effectLst>
            </a:endParaRPr>
          </a:p>
          <a:p>
            <a:pPr marL="457200" indent="-457200"/>
            <a:r>
              <a:rPr lang="en-US" altLang="zh-CN" sz="2000" dirty="0" err="1">
                <a:solidFill>
                  <a:srgbClr val="CC0099"/>
                </a:solidFill>
                <a:effectLst>
                  <a:outerShdw blurRad="38100" dist="38100" dir="2700000" algn="tl">
                    <a:srgbClr val="000000"/>
                  </a:outerShdw>
                </a:effectLst>
              </a:rPr>
              <a:t>int</a:t>
            </a:r>
            <a:r>
              <a:rPr lang="en-US" altLang="zh-CN" sz="2000" dirty="0">
                <a:solidFill>
                  <a:srgbClr val="CC0099"/>
                </a:solidFill>
                <a:effectLst>
                  <a:outerShdw blurRad="38100" dist="38100" dir="2700000" algn="tl">
                    <a:srgbClr val="000000"/>
                  </a:outerShdw>
                </a:effectLst>
              </a:rPr>
              <a:t> main ( )</a:t>
            </a:r>
            <a:endParaRPr lang="en-US" altLang="zh-CN" sz="2000" dirty="0">
              <a:solidFill>
                <a:srgbClr val="CC0099"/>
              </a:solidFill>
              <a:effectLst>
                <a:outerShdw blurRad="38100" dist="38100" dir="2700000" algn="tl">
                  <a:srgbClr val="000000"/>
                </a:outerShdw>
              </a:effectLst>
            </a:endParaRPr>
          </a:p>
          <a:p>
            <a:pPr marL="457200" indent="-457200"/>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a, b,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k;</a:t>
            </a:r>
            <a:endParaRPr lang="en-US" altLang="zh-CN" sz="2000" dirty="0">
              <a:effectLst>
                <a:outerShdw blurRad="38100" dist="38100" dir="2700000" algn="tl">
                  <a:srgbClr val="FFFFFF"/>
                </a:outerShdw>
              </a:effectLst>
            </a:endParaRPr>
          </a:p>
          <a:p>
            <a:pPr marL="457200" indent="-457200"/>
            <a:r>
              <a:rPr lang="en-US" altLang="zh-CN" sz="1800" dirty="0">
                <a:solidFill>
                  <a:schemeClr val="accent2"/>
                </a:solidFill>
                <a:effectLst>
                  <a:outerShdw blurRad="38100" dist="38100" dir="2700000" algn="tl">
                    <a:srgbClr val="000000"/>
                  </a:outerShdw>
                </a:effectLst>
              </a:rPr>
              <a:t>  </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 //</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定义指针数组，并对其赋初始值</a:t>
            </a:r>
            <a:endPar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a:t>
            </a:r>
            <a:r>
              <a:rPr lang="en-US" altLang="zh-CN" sz="2000" dirty="0">
                <a:solidFill>
                  <a:srgbClr val="FF3300"/>
                </a:solidFill>
                <a:effectLst>
                  <a:outerShdw blurRad="38100" dist="38100" dir="2700000" algn="tl">
                    <a:srgbClr val="000000"/>
                  </a:outerShdw>
                </a:effectLst>
              </a:rPr>
              <a:t>(*</a:t>
            </a:r>
            <a:r>
              <a:rPr lang="en-US" altLang="zh-CN" sz="2000" dirty="0" err="1">
                <a:solidFill>
                  <a:srgbClr val="FF3300"/>
                </a:solidFill>
                <a:effectLst>
                  <a:outerShdw blurRad="38100" dist="38100" dir="2700000" algn="tl">
                    <a:srgbClr val="000000"/>
                  </a:outerShdw>
                </a:effectLst>
              </a:rPr>
              <a:t>func</a:t>
            </a:r>
            <a:r>
              <a:rPr lang="en-US" altLang="zh-CN" sz="2000" dirty="0">
                <a:solidFill>
                  <a:srgbClr val="FF3300"/>
                </a:solidFill>
                <a:effectLst>
                  <a:outerShdw blurRad="38100" dist="38100" dir="2700000" algn="tl">
                    <a:srgbClr val="000000"/>
                  </a:outerShdw>
                </a:effectLst>
              </a:rPr>
              <a:t>[4]) (</a:t>
            </a:r>
            <a:r>
              <a:rPr lang="en-US" altLang="zh-CN" sz="2000" dirty="0" err="1">
                <a:solidFill>
                  <a:srgbClr val="FF3300"/>
                </a:solidFill>
                <a:effectLst>
                  <a:outerShdw blurRad="38100" dist="38100" dir="2700000" algn="tl">
                    <a:srgbClr val="000000"/>
                  </a:outerShdw>
                </a:effectLst>
              </a:rPr>
              <a:t>int</a:t>
            </a:r>
            <a:r>
              <a:rPr lang="en-US" altLang="zh-CN" sz="2000" dirty="0">
                <a:solidFill>
                  <a:srgbClr val="FF3300"/>
                </a:solidFill>
                <a:effectLst>
                  <a:outerShdw blurRad="38100" dist="38100" dir="2700000" algn="tl">
                    <a:srgbClr val="000000"/>
                  </a:outerShdw>
                </a:effectLst>
              </a:rPr>
              <a:t>, </a:t>
            </a:r>
            <a:r>
              <a:rPr lang="en-US" altLang="zh-CN" sz="2000" dirty="0" err="1">
                <a:solidFill>
                  <a:srgbClr val="FF3300"/>
                </a:solidFill>
                <a:effectLst>
                  <a:outerShdw blurRad="38100" dist="38100" dir="2700000" algn="tl">
                    <a:srgbClr val="000000"/>
                  </a:outerShdw>
                </a:effectLst>
              </a:rPr>
              <a:t>int</a:t>
            </a:r>
            <a:r>
              <a:rPr lang="en-US" altLang="zh-CN" sz="2000" dirty="0">
                <a:solidFill>
                  <a:srgbClr val="FF3300"/>
                </a:solidFill>
                <a:effectLst>
                  <a:outerShdw blurRad="38100" dist="38100" dir="2700000" algn="tl">
                    <a:srgbClr val="000000"/>
                  </a:outerShdw>
                </a:effectLst>
              </a:rPr>
              <a:t>)</a:t>
            </a:r>
            <a:r>
              <a:rPr lang="en-US" altLang="zh-CN" sz="2000" dirty="0">
                <a:effectLst>
                  <a:outerShdw blurRad="38100" dist="38100" dir="2700000" algn="tl">
                    <a:srgbClr val="FFFFFF"/>
                  </a:outerShdw>
                </a:effectLst>
              </a:rPr>
              <a:t> = {add, sub, max, min};  </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printf</a:t>
            </a:r>
            <a:r>
              <a:rPr lang="en-US" altLang="zh-CN" sz="2000" dirty="0">
                <a:effectLst>
                  <a:outerShdw blurRad="38100" dist="38100" dir="2700000" algn="tl">
                    <a:srgbClr val="FFFFFF"/>
                  </a:outerShdw>
                </a:effectLst>
              </a:rPr>
              <a:t> ("select operator(0-add,1-sub,</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2-max,3-min): ");</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scanf</a:t>
            </a:r>
            <a:r>
              <a:rPr lang="en-US" altLang="zh-CN" sz="2000" dirty="0">
                <a:effectLst>
                  <a:outerShdw blurRad="38100" dist="38100" dir="2700000" algn="tl">
                    <a:srgbClr val="FFFFFF"/>
                  </a:outerShdw>
                </a:effectLst>
              </a:rPr>
              <a:t> ("%d", &amp;</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printf</a:t>
            </a: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intput</a:t>
            </a:r>
            <a:r>
              <a:rPr lang="en-US" altLang="zh-CN" sz="2000" dirty="0">
                <a:effectLst>
                  <a:outerShdw blurRad="38100" dist="38100" dir="2700000" algn="tl">
                    <a:srgbClr val="FFFFFF"/>
                  </a:outerShdw>
                </a:effectLst>
              </a:rPr>
              <a:t> number(</a:t>
            </a:r>
            <a:r>
              <a:rPr lang="en-US" altLang="zh-CN" sz="2000" dirty="0" err="1">
                <a:effectLst>
                  <a:outerShdw blurRad="38100" dist="38100" dir="2700000" algn="tl">
                    <a:srgbClr val="FFFFFF"/>
                  </a:outerShdw>
                </a:effectLst>
              </a:rPr>
              <a:t>a,b</a:t>
            </a:r>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scanf</a:t>
            </a: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d%d</a:t>
            </a:r>
            <a:r>
              <a:rPr lang="en-US" altLang="zh-CN" sz="2000" dirty="0">
                <a:effectLst>
                  <a:outerShdw blurRad="38100" dist="38100" dir="2700000" algn="tl">
                    <a:srgbClr val="FFFFFF"/>
                  </a:outerShdw>
                </a:effectLst>
              </a:rPr>
              <a:t>", &amp;a, &amp;b);</a:t>
            </a:r>
            <a:endParaRPr lang="en-US" altLang="zh-CN" sz="2000" dirty="0">
              <a:effectLst>
                <a:outerShdw blurRad="38100" dist="38100" dir="2700000" algn="tl">
                  <a:srgbClr val="FFFFFF"/>
                </a:outerShdw>
              </a:effectLst>
            </a:endParaRPr>
          </a:p>
          <a:p>
            <a:pPr marL="457200" indent="-457200"/>
            <a:r>
              <a:rPr lang="en-US" altLang="zh-CN" sz="1800" dirty="0">
                <a:solidFill>
                  <a:schemeClr val="accent2"/>
                </a:solidFill>
                <a:effectLst>
                  <a:outerShdw blurRad="38100" dist="38100" dir="2700000" algn="tl">
                    <a:srgbClr val="000000"/>
                  </a:outerShdw>
                </a:effectLst>
              </a:rPr>
              <a:t>  </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根据用户操作选择来执行不同的函数</a:t>
            </a:r>
            <a:endPar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dirty="0">
                <a:effectLst>
                  <a:outerShdw blurRad="38100" dist="38100" dir="2700000" algn="tl">
                    <a:srgbClr val="FFFFFF"/>
                  </a:outerShdw>
                </a:effectLst>
              </a:rPr>
              <a:t>  </a:t>
            </a:r>
            <a:r>
              <a:rPr lang="en-US" altLang="zh-CN" sz="2000" dirty="0">
                <a:effectLst>
                  <a:outerShdw blurRad="38100" dist="38100" dir="2700000" algn="tl">
                    <a:srgbClr val="FFFFFF"/>
                  </a:outerShdw>
                </a:effectLst>
              </a:rPr>
              <a:t>k = </a:t>
            </a:r>
            <a:r>
              <a:rPr lang="en-US" altLang="zh-CN" sz="2000" dirty="0" err="1">
                <a:solidFill>
                  <a:srgbClr val="FF3300"/>
                </a:solidFill>
                <a:effectLst>
                  <a:outerShdw blurRad="38100" dist="38100" dir="2700000" algn="tl">
                    <a:srgbClr val="000000"/>
                  </a:outerShdw>
                </a:effectLst>
              </a:rPr>
              <a:t>func</a:t>
            </a:r>
            <a:r>
              <a:rPr lang="en-US" altLang="zh-CN" sz="2000" dirty="0">
                <a:solidFill>
                  <a:srgbClr val="FF3300"/>
                </a:solidFill>
                <a:effectLst>
                  <a:outerShdw blurRad="38100" dist="38100" dir="2700000" algn="tl">
                    <a:srgbClr val="000000"/>
                  </a:outerShdw>
                </a:effectLst>
              </a:rPr>
              <a:t>[</a:t>
            </a:r>
            <a:r>
              <a:rPr lang="en-US" altLang="zh-CN" sz="2000" dirty="0" err="1">
                <a:solidFill>
                  <a:srgbClr val="FF3300"/>
                </a:solidFill>
                <a:effectLst>
                  <a:outerShdw blurRad="38100" dist="38100" dir="2700000" algn="tl">
                    <a:srgbClr val="000000"/>
                  </a:outerShdw>
                </a:effectLst>
              </a:rPr>
              <a:t>i</a:t>
            </a:r>
            <a:r>
              <a:rPr lang="en-US" altLang="zh-CN" sz="2000" dirty="0">
                <a:solidFill>
                  <a:srgbClr val="FF3300"/>
                </a:solidFill>
                <a:effectLst>
                  <a:outerShdw blurRad="38100" dist="38100" dir="2700000" algn="tl">
                    <a:srgbClr val="000000"/>
                  </a:outerShdw>
                </a:effectLst>
              </a:rPr>
              <a:t>] (a, b);</a:t>
            </a:r>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printf</a:t>
            </a:r>
            <a:r>
              <a:rPr lang="en-US" altLang="zh-CN" sz="2000" dirty="0">
                <a:effectLst>
                  <a:outerShdw blurRad="38100" dist="38100" dir="2700000" algn="tl">
                    <a:srgbClr val="FFFFFF"/>
                  </a:outerShdw>
                </a:effectLst>
              </a:rPr>
              <a:t> ("the result: %d\n", k);</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return 0;</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p:txBody>
      </p:sp>
      <p:sp>
        <p:nvSpPr>
          <p:cNvPr id="1219591" name="Rectangle 7" descr="信纸"/>
          <p:cNvSpPr>
            <a:spLocks noChangeArrowheads="1"/>
          </p:cNvSpPr>
          <p:nvPr/>
        </p:nvSpPr>
        <p:spPr bwMode="auto">
          <a:xfrm>
            <a:off x="7896200" y="560110"/>
            <a:ext cx="3528392" cy="5861050"/>
          </a:xfrm>
          <a:prstGeom prst="rect">
            <a:avLst/>
          </a:prstGeom>
          <a:blipFill dpi="0" rotWithShape="1">
            <a:blip r:embed="rId1" cstate="print"/>
            <a:srcRect/>
            <a:tile tx="0" ty="0" sx="100000" sy="100000" flip="none" algn="tl"/>
          </a:blipFill>
          <a:ln w="38100" algn="ctr">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457200" indent="-457200"/>
            <a:r>
              <a:rPr lang="en-US" altLang="zh-CN" sz="2000">
                <a:solidFill>
                  <a:srgbClr val="339933"/>
                </a:solidFill>
                <a:effectLst>
                  <a:outerShdw blurRad="38100" dist="38100" dir="2700000" algn="tl">
                    <a:srgbClr val="000000"/>
                  </a:outerShdw>
                </a:effectLst>
              </a:rPr>
              <a:t>int add (int a, int b)</a:t>
            </a:r>
            <a:endParaRPr lang="en-US" altLang="zh-CN" sz="2000">
              <a:solidFill>
                <a:srgbClr val="339933"/>
              </a:solidFill>
              <a:effectLst>
                <a:outerShdw blurRad="38100" dist="38100" dir="2700000" algn="tl">
                  <a:srgbClr val="000000"/>
                </a:outerShdw>
              </a:effectLst>
            </a:endParaRPr>
          </a:p>
          <a:p>
            <a:pPr marL="457200" indent="-457200"/>
            <a:r>
              <a:rPr lang="en-US" altLang="zh-CN" sz="2000">
                <a:effectLst>
                  <a:outerShdw blurRad="38100" dist="38100" dir="2700000" algn="tl">
                    <a:srgbClr val="FFFFFF"/>
                  </a:outerShdw>
                </a:effectLst>
              </a:rPr>
              <a:t>{</a:t>
            </a:r>
            <a:endParaRPr lang="en-US" altLang="zh-CN" sz="2000">
              <a:effectLst>
                <a:outerShdw blurRad="38100" dist="38100" dir="2700000" algn="tl">
                  <a:srgbClr val="FFFFFF"/>
                </a:outerShdw>
              </a:effectLst>
            </a:endParaRPr>
          </a:p>
          <a:p>
            <a:pPr marL="457200" indent="-457200"/>
            <a:r>
              <a:rPr lang="en-US" altLang="zh-CN" sz="2000">
                <a:effectLst>
                  <a:outerShdw blurRad="38100" dist="38100" dir="2700000" algn="tl">
                    <a:srgbClr val="FFFFFF"/>
                  </a:outerShdw>
                </a:effectLst>
              </a:rPr>
              <a:t>  return (a+b);</a:t>
            </a:r>
            <a:endParaRPr lang="en-US" altLang="zh-CN" sz="2000">
              <a:effectLst>
                <a:outerShdw blurRad="38100" dist="38100" dir="2700000" algn="tl">
                  <a:srgbClr val="FFFFFF"/>
                </a:outerShdw>
              </a:effectLst>
            </a:endParaRPr>
          </a:p>
          <a:p>
            <a:pPr marL="457200" indent="-457200"/>
            <a:r>
              <a:rPr lang="en-US" altLang="zh-CN" sz="2000">
                <a:effectLst>
                  <a:outerShdw blurRad="38100" dist="38100" dir="2700000" algn="tl">
                    <a:srgbClr val="FFFFFF"/>
                  </a:outerShdw>
                </a:effectLst>
              </a:rPr>
              <a:t>}</a:t>
            </a:r>
            <a:endParaRPr lang="en-US" altLang="zh-CN" sz="2000">
              <a:effectLst>
                <a:outerShdw blurRad="38100" dist="38100" dir="2700000" algn="tl">
                  <a:srgbClr val="FFFFFF"/>
                </a:outerShdw>
              </a:effectLst>
            </a:endParaRPr>
          </a:p>
          <a:p>
            <a:pPr marL="457200" indent="-457200"/>
            <a:endParaRPr lang="en-US" altLang="zh-CN" sz="2000">
              <a:effectLst>
                <a:outerShdw blurRad="38100" dist="38100" dir="2700000" algn="tl">
                  <a:srgbClr val="FFFFFF"/>
                </a:outerShdw>
              </a:effectLst>
            </a:endParaRPr>
          </a:p>
          <a:p>
            <a:pPr marL="457200" indent="-457200"/>
            <a:r>
              <a:rPr lang="en-US" altLang="zh-CN" sz="2000">
                <a:solidFill>
                  <a:srgbClr val="339933"/>
                </a:solidFill>
                <a:effectLst>
                  <a:outerShdw blurRad="38100" dist="38100" dir="2700000" algn="tl">
                    <a:srgbClr val="000000"/>
                  </a:outerShdw>
                </a:effectLst>
              </a:rPr>
              <a:t>int sub (int a, int b)</a:t>
            </a:r>
            <a:endParaRPr lang="en-US" altLang="zh-CN" sz="2000">
              <a:solidFill>
                <a:srgbClr val="339933"/>
              </a:solidFill>
              <a:effectLst>
                <a:outerShdw blurRad="38100" dist="38100" dir="2700000" algn="tl">
                  <a:srgbClr val="000000"/>
                </a:outerShdw>
              </a:effectLst>
            </a:endParaRPr>
          </a:p>
          <a:p>
            <a:pPr marL="457200" indent="-457200"/>
            <a:r>
              <a:rPr lang="en-US" altLang="zh-CN" sz="2000">
                <a:effectLst>
                  <a:outerShdw blurRad="38100" dist="38100" dir="2700000" algn="tl">
                    <a:srgbClr val="FFFFFF"/>
                  </a:outerShdw>
                </a:effectLst>
              </a:rPr>
              <a:t>{</a:t>
            </a:r>
            <a:endParaRPr lang="en-US" altLang="zh-CN" sz="2000">
              <a:effectLst>
                <a:outerShdw blurRad="38100" dist="38100" dir="2700000" algn="tl">
                  <a:srgbClr val="FFFFFF"/>
                </a:outerShdw>
              </a:effectLst>
            </a:endParaRPr>
          </a:p>
          <a:p>
            <a:pPr marL="457200" indent="-457200"/>
            <a:r>
              <a:rPr lang="en-US" altLang="zh-CN" sz="2000">
                <a:effectLst>
                  <a:outerShdw blurRad="38100" dist="38100" dir="2700000" algn="tl">
                    <a:srgbClr val="FFFFFF"/>
                  </a:outerShdw>
                </a:effectLst>
              </a:rPr>
              <a:t>  return (a-b);</a:t>
            </a:r>
            <a:endParaRPr lang="en-US" altLang="zh-CN" sz="2000">
              <a:effectLst>
                <a:outerShdw blurRad="38100" dist="38100" dir="2700000" algn="tl">
                  <a:srgbClr val="FFFFFF"/>
                </a:outerShdw>
              </a:effectLst>
            </a:endParaRPr>
          </a:p>
          <a:p>
            <a:pPr marL="457200" indent="-457200"/>
            <a:r>
              <a:rPr lang="en-US" altLang="zh-CN" sz="2000">
                <a:effectLst>
                  <a:outerShdw blurRad="38100" dist="38100" dir="2700000" algn="tl">
                    <a:srgbClr val="FFFFFF"/>
                  </a:outerShdw>
                </a:effectLst>
              </a:rPr>
              <a:t>}</a:t>
            </a:r>
            <a:endParaRPr lang="en-US" altLang="zh-CN" sz="2000">
              <a:effectLst>
                <a:outerShdw blurRad="38100" dist="38100" dir="2700000" algn="tl">
                  <a:srgbClr val="FFFFFF"/>
                </a:outerShdw>
              </a:effectLst>
            </a:endParaRPr>
          </a:p>
          <a:p>
            <a:pPr marL="457200" indent="-457200"/>
            <a:endParaRPr lang="en-US" altLang="zh-CN" sz="2000">
              <a:effectLst>
                <a:outerShdw blurRad="38100" dist="38100" dir="2700000" algn="tl">
                  <a:srgbClr val="FFFFFF"/>
                </a:outerShdw>
              </a:effectLst>
            </a:endParaRPr>
          </a:p>
          <a:p>
            <a:pPr marL="457200" indent="-457200"/>
            <a:r>
              <a:rPr lang="en-US" altLang="zh-CN" sz="2000">
                <a:solidFill>
                  <a:srgbClr val="339933"/>
                </a:solidFill>
                <a:effectLst>
                  <a:outerShdw blurRad="38100" dist="38100" dir="2700000" algn="tl">
                    <a:srgbClr val="000000"/>
                  </a:outerShdw>
                </a:effectLst>
              </a:rPr>
              <a:t>int max (int a, int b)</a:t>
            </a:r>
            <a:endParaRPr lang="en-US" altLang="zh-CN" sz="2000">
              <a:solidFill>
                <a:srgbClr val="339933"/>
              </a:solidFill>
              <a:effectLst>
                <a:outerShdw blurRad="38100" dist="38100" dir="2700000" algn="tl">
                  <a:srgbClr val="000000"/>
                </a:outerShdw>
              </a:effectLst>
            </a:endParaRPr>
          </a:p>
          <a:p>
            <a:pPr marL="457200" indent="-457200"/>
            <a:r>
              <a:rPr lang="en-US" altLang="zh-CN" sz="2000">
                <a:effectLst>
                  <a:outerShdw blurRad="38100" dist="38100" dir="2700000" algn="tl">
                    <a:srgbClr val="FFFFFF"/>
                  </a:outerShdw>
                </a:effectLst>
              </a:rPr>
              <a:t>{</a:t>
            </a:r>
            <a:endParaRPr lang="en-US" altLang="zh-CN" sz="2000">
              <a:effectLst>
                <a:outerShdw blurRad="38100" dist="38100" dir="2700000" algn="tl">
                  <a:srgbClr val="FFFFFF"/>
                </a:outerShdw>
              </a:effectLst>
            </a:endParaRPr>
          </a:p>
          <a:p>
            <a:pPr marL="457200" indent="-457200"/>
            <a:r>
              <a:rPr lang="en-US" altLang="zh-CN" sz="2000">
                <a:effectLst>
                  <a:outerShdw blurRad="38100" dist="38100" dir="2700000" algn="tl">
                    <a:srgbClr val="FFFFFF"/>
                  </a:outerShdw>
                </a:effectLst>
              </a:rPr>
              <a:t>  return (a &gt; b? a : b);</a:t>
            </a:r>
            <a:endParaRPr lang="en-US" altLang="zh-CN" sz="2000">
              <a:effectLst>
                <a:outerShdw blurRad="38100" dist="38100" dir="2700000" algn="tl">
                  <a:srgbClr val="FFFFFF"/>
                </a:outerShdw>
              </a:effectLst>
            </a:endParaRPr>
          </a:p>
          <a:p>
            <a:pPr marL="457200" indent="-457200"/>
            <a:r>
              <a:rPr lang="en-US" altLang="zh-CN" sz="2000">
                <a:effectLst>
                  <a:outerShdw blurRad="38100" dist="38100" dir="2700000" algn="tl">
                    <a:srgbClr val="FFFFFF"/>
                  </a:outerShdw>
                </a:effectLst>
              </a:rPr>
              <a:t>}</a:t>
            </a:r>
            <a:endParaRPr lang="en-US" altLang="zh-CN" sz="2000">
              <a:effectLst>
                <a:outerShdw blurRad="38100" dist="38100" dir="2700000" algn="tl">
                  <a:srgbClr val="FFFFFF"/>
                </a:outerShdw>
              </a:effectLst>
            </a:endParaRPr>
          </a:p>
          <a:p>
            <a:pPr marL="457200" indent="-457200"/>
            <a:endParaRPr lang="en-US" altLang="zh-CN" sz="2000">
              <a:effectLst>
                <a:outerShdw blurRad="38100" dist="38100" dir="2700000" algn="tl">
                  <a:srgbClr val="FFFFFF"/>
                </a:outerShdw>
              </a:effectLst>
            </a:endParaRPr>
          </a:p>
          <a:p>
            <a:pPr marL="457200" indent="-457200"/>
            <a:r>
              <a:rPr lang="en-US" altLang="zh-CN" sz="2000">
                <a:solidFill>
                  <a:srgbClr val="339933"/>
                </a:solidFill>
                <a:effectLst>
                  <a:outerShdw blurRad="38100" dist="38100" dir="2700000" algn="tl">
                    <a:srgbClr val="000000"/>
                  </a:outerShdw>
                </a:effectLst>
              </a:rPr>
              <a:t>int min (int a, int b)</a:t>
            </a:r>
            <a:endParaRPr lang="en-US" altLang="zh-CN" sz="2000">
              <a:solidFill>
                <a:srgbClr val="339933"/>
              </a:solidFill>
              <a:effectLst>
                <a:outerShdw blurRad="38100" dist="38100" dir="2700000" algn="tl">
                  <a:srgbClr val="000000"/>
                </a:outerShdw>
              </a:effectLst>
            </a:endParaRPr>
          </a:p>
          <a:p>
            <a:pPr marL="457200" indent="-457200"/>
            <a:r>
              <a:rPr lang="en-US" altLang="zh-CN" sz="2000">
                <a:effectLst>
                  <a:outerShdw blurRad="38100" dist="38100" dir="2700000" algn="tl">
                    <a:srgbClr val="FFFFFF"/>
                  </a:outerShdw>
                </a:effectLst>
              </a:rPr>
              <a:t>{</a:t>
            </a:r>
            <a:endParaRPr lang="en-US" altLang="zh-CN" sz="2000">
              <a:effectLst>
                <a:outerShdw blurRad="38100" dist="38100" dir="2700000" algn="tl">
                  <a:srgbClr val="FFFFFF"/>
                </a:outerShdw>
              </a:effectLst>
            </a:endParaRPr>
          </a:p>
          <a:p>
            <a:pPr marL="457200" indent="-457200"/>
            <a:r>
              <a:rPr lang="en-US" altLang="zh-CN" sz="2000">
                <a:effectLst>
                  <a:outerShdw blurRad="38100" dist="38100" dir="2700000" algn="tl">
                    <a:srgbClr val="FFFFFF"/>
                  </a:outerShdw>
                </a:effectLst>
              </a:rPr>
              <a:t>  return (a &lt; b? a : b);</a:t>
            </a:r>
            <a:endParaRPr lang="en-US" altLang="zh-CN" sz="2000">
              <a:effectLst>
                <a:outerShdw blurRad="38100" dist="38100" dir="2700000" algn="tl">
                  <a:srgbClr val="FFFFFF"/>
                </a:outerShdw>
              </a:effectLst>
            </a:endParaRPr>
          </a:p>
          <a:p>
            <a:pPr marL="457200" indent="-457200"/>
            <a:r>
              <a:rPr lang="en-US" altLang="zh-CN" sz="2000">
                <a:effectLst>
                  <a:outerShdw blurRad="38100" dist="38100" dir="2700000" algn="tl">
                    <a:srgbClr val="FFFFFF"/>
                  </a:outerShdw>
                </a:effectLst>
              </a:rPr>
              <a:t>}</a:t>
            </a:r>
            <a:endParaRPr lang="en-US" altLang="zh-CN" sz="2000">
              <a:effectLst>
                <a:outerShdw blurRad="38100" dist="38100" dir="2700000" algn="tl">
                  <a:srgbClr val="FFFFFF"/>
                </a:outerShdw>
              </a:effectLst>
            </a:endParaRPr>
          </a:p>
        </p:txBody>
      </p:sp>
      <p:sp>
        <p:nvSpPr>
          <p:cNvPr id="1219592" name="Text Box 8"/>
          <p:cNvSpPr txBox="1">
            <a:spLocks noChangeArrowheads="1"/>
          </p:cNvSpPr>
          <p:nvPr/>
        </p:nvSpPr>
        <p:spPr bwMode="auto">
          <a:xfrm>
            <a:off x="3756932" y="5157789"/>
            <a:ext cx="5545138" cy="1349375"/>
          </a:xfrm>
          <a:prstGeom prst="rect">
            <a:avLst/>
          </a:prstGeom>
          <a:solidFill>
            <a:srgbClr val="FFFFFF"/>
          </a:soli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a:lnSpc>
                <a:spcPct val="100000"/>
              </a:lnSpc>
              <a:spcBef>
                <a:spcPct val="0"/>
              </a:spcBef>
            </a:pPr>
            <a:r>
              <a:rPr lang="zh-CN" altLang="en-US" sz="2000" dirty="0">
                <a:solidFill>
                  <a:srgbClr val="FF3300"/>
                </a:solidFill>
                <a:effectLst>
                  <a:outerShdw blurRad="38100" dist="38100" dir="2700000" algn="tl">
                    <a:srgbClr val="C0C0C0"/>
                  </a:outerShdw>
                </a:effectLst>
                <a:latin typeface="+mn-lt"/>
                <a:ea typeface="隶书" panose="02010509060101010101" pitchFamily="49" charset="-122"/>
              </a:rPr>
              <a:t>运行结果：</a:t>
            </a:r>
            <a:endParaRPr lang="zh-CN" altLang="en-US" sz="2000" dirty="0">
              <a:solidFill>
                <a:srgbClr val="FF3300"/>
              </a:solidFill>
              <a:effectLst>
                <a:outerShdw blurRad="38100" dist="38100" dir="2700000" algn="tl">
                  <a:srgbClr val="C0C0C0"/>
                </a:outerShdw>
              </a:effectLst>
              <a:latin typeface="+mn-lt"/>
              <a:ea typeface="隶书" panose="02010509060101010101" pitchFamily="49" charset="-122"/>
            </a:endParaRPr>
          </a:p>
          <a:p>
            <a:r>
              <a:rPr lang="en-US" altLang="zh-CN" sz="2000" dirty="0">
                <a:effectLst>
                  <a:outerShdw blurRad="38100" dist="38100" dir="2700000" algn="tl">
                    <a:srgbClr val="C0C0C0"/>
                  </a:outerShdw>
                </a:effectLst>
              </a:rPr>
              <a:t>select operator(0-add,1-sub,2-max,3-min)</a:t>
            </a:r>
            <a:r>
              <a:rPr lang="zh-CN" altLang="en-US" sz="2000" dirty="0">
                <a:effectLst>
                  <a:outerShdw blurRad="38100" dist="38100" dir="2700000" algn="tl">
                    <a:srgbClr val="C0C0C0"/>
                  </a:outerShdw>
                </a:effectLst>
              </a:rPr>
              <a:t>：</a:t>
            </a:r>
            <a:r>
              <a:rPr lang="en-US" altLang="zh-CN" sz="2000" dirty="0">
                <a:effectLst>
                  <a:outerShdw blurRad="38100" dist="38100" dir="2700000" algn="tl">
                    <a:srgbClr val="C0C0C0"/>
                  </a:outerShdw>
                </a:effectLst>
              </a:rPr>
              <a:t>0</a:t>
            </a:r>
            <a:r>
              <a:rPr lang="en-US" altLang="zh-CN" sz="2000" dirty="0">
                <a:effectLst>
                  <a:outerShdw blurRad="38100" dist="38100" dir="2700000" algn="tl">
                    <a:srgbClr val="C0C0C0"/>
                  </a:outerShdw>
                </a:effectLst>
                <a:latin typeface="宋体" panose="02010600030101010101" pitchFamily="2" charset="-122"/>
                <a:ea typeface="宋体" panose="02010600030101010101" pitchFamily="2" charset="-122"/>
              </a:rPr>
              <a:t>↙</a:t>
            </a:r>
            <a:endParaRPr lang="en-US" altLang="zh-CN" sz="2000" dirty="0">
              <a:effectLst>
                <a:outerShdw blurRad="38100" dist="38100" dir="2700000" algn="tl">
                  <a:srgbClr val="C0C0C0"/>
                </a:outerShdw>
              </a:effectLst>
              <a:latin typeface="宋体" panose="02010600030101010101" pitchFamily="2" charset="-122"/>
              <a:ea typeface="宋体" panose="02010600030101010101" pitchFamily="2" charset="-122"/>
            </a:endParaRPr>
          </a:p>
          <a:p>
            <a:r>
              <a:rPr lang="en-US" altLang="zh-CN" sz="2000" dirty="0" err="1">
                <a:effectLst>
                  <a:outerShdw blurRad="38100" dist="38100" dir="2700000" algn="tl">
                    <a:srgbClr val="C0C0C0"/>
                  </a:outerShdw>
                </a:effectLst>
              </a:rPr>
              <a:t>intput</a:t>
            </a:r>
            <a:r>
              <a:rPr lang="en-US" altLang="zh-CN" sz="2000" dirty="0">
                <a:effectLst>
                  <a:outerShdw blurRad="38100" dist="38100" dir="2700000" algn="tl">
                    <a:srgbClr val="C0C0C0"/>
                  </a:outerShdw>
                </a:effectLst>
              </a:rPr>
              <a:t> number(</a:t>
            </a:r>
            <a:r>
              <a:rPr lang="en-US" altLang="zh-CN" sz="2000" dirty="0" err="1">
                <a:effectLst>
                  <a:outerShdw blurRad="38100" dist="38100" dir="2700000" algn="tl">
                    <a:srgbClr val="C0C0C0"/>
                  </a:outerShdw>
                </a:effectLst>
              </a:rPr>
              <a:t>a,b</a:t>
            </a:r>
            <a:r>
              <a:rPr lang="en-US" altLang="zh-CN" sz="2000" dirty="0">
                <a:effectLst>
                  <a:outerShdw blurRad="38100" dist="38100" dir="2700000" algn="tl">
                    <a:srgbClr val="C0C0C0"/>
                  </a:outerShdw>
                </a:effectLst>
              </a:rPr>
              <a:t>)</a:t>
            </a:r>
            <a:r>
              <a:rPr lang="zh-CN" altLang="en-US" sz="2000" dirty="0">
                <a:effectLst>
                  <a:outerShdw blurRad="38100" dist="38100" dir="2700000" algn="tl">
                    <a:srgbClr val="C0C0C0"/>
                  </a:outerShdw>
                </a:effectLst>
              </a:rPr>
              <a:t>：</a:t>
            </a:r>
            <a:r>
              <a:rPr lang="en-US" altLang="zh-CN" sz="2000" dirty="0">
                <a:effectLst>
                  <a:outerShdw blurRad="38100" dist="38100" dir="2700000" algn="tl">
                    <a:srgbClr val="C0C0C0"/>
                  </a:outerShdw>
                </a:effectLst>
              </a:rPr>
              <a:t>2  3</a:t>
            </a:r>
            <a:r>
              <a:rPr lang="en-US" altLang="zh-CN" sz="2000" dirty="0">
                <a:effectLst>
                  <a:outerShdw blurRad="38100" dist="38100" dir="2700000" algn="tl">
                    <a:srgbClr val="C0C0C0"/>
                  </a:outerShdw>
                </a:effectLst>
                <a:latin typeface="+mn-ea"/>
                <a:ea typeface="+mn-ea"/>
              </a:rPr>
              <a:t>↙</a:t>
            </a:r>
            <a:endParaRPr lang="en-US" altLang="zh-CN" sz="2000" dirty="0">
              <a:effectLst>
                <a:outerShdw blurRad="38100" dist="38100" dir="2700000" algn="tl">
                  <a:srgbClr val="C0C0C0"/>
                </a:outerShdw>
              </a:effectLst>
              <a:latin typeface="+mn-ea"/>
              <a:ea typeface="+mn-ea"/>
            </a:endParaRPr>
          </a:p>
          <a:p>
            <a:r>
              <a:rPr lang="en-US" altLang="zh-CN" sz="2000" dirty="0">
                <a:solidFill>
                  <a:schemeClr val="accent2"/>
                </a:solidFill>
                <a:effectLst>
                  <a:outerShdw blurRad="38100" dist="38100" dir="2700000" algn="tl">
                    <a:srgbClr val="C0C0C0"/>
                  </a:outerShdw>
                </a:effectLst>
              </a:rPr>
              <a:t>the result</a:t>
            </a:r>
            <a:r>
              <a:rPr lang="zh-CN" altLang="en-US" sz="2000" dirty="0">
                <a:solidFill>
                  <a:schemeClr val="accent2"/>
                </a:solidFill>
                <a:effectLst>
                  <a:outerShdw blurRad="38100" dist="38100" dir="2700000" algn="tl">
                    <a:srgbClr val="C0C0C0"/>
                  </a:outerShdw>
                </a:effectLst>
              </a:rPr>
              <a:t>：</a:t>
            </a:r>
            <a:r>
              <a:rPr lang="en-US" altLang="zh-CN" sz="2000" dirty="0">
                <a:solidFill>
                  <a:schemeClr val="accent2"/>
                </a:solidFill>
                <a:effectLst>
                  <a:outerShdw blurRad="38100" dist="38100" dir="2700000" algn="tl">
                    <a:srgbClr val="C0C0C0"/>
                  </a:outerShdw>
                </a:effectLst>
              </a:rPr>
              <a:t>5</a:t>
            </a:r>
            <a:endParaRPr lang="en-US" altLang="zh-CN" sz="2000" dirty="0">
              <a:solidFill>
                <a:schemeClr val="accent2"/>
              </a:solidFill>
              <a:effectLst>
                <a:outerShdw blurRad="38100" dist="38100" dir="2700000" algn="tl">
                  <a:srgbClr val="C0C0C0"/>
                </a:outerShdw>
              </a:effectLst>
            </a:endParaRPr>
          </a:p>
        </p:txBody>
      </p:sp>
      <p:grpSp>
        <p:nvGrpSpPr>
          <p:cNvPr id="1219593" name="Group 9"/>
          <p:cNvGrpSpPr/>
          <p:nvPr/>
        </p:nvGrpSpPr>
        <p:grpSpPr bwMode="auto">
          <a:xfrm>
            <a:off x="-9822" y="0"/>
            <a:ext cx="446088" cy="6858000"/>
            <a:chOff x="0" y="0"/>
            <a:chExt cx="281" cy="4320"/>
          </a:xfrm>
        </p:grpSpPr>
        <p:sp>
          <p:nvSpPr>
            <p:cNvPr id="1219594" name="Text Box 1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219595" name="Text Box 1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19586">
                                            <p:txEl>
                                              <p:pRg st="0" end="0"/>
                                            </p:txEl>
                                          </p:spTgt>
                                        </p:tgtEl>
                                        <p:attrNameLst>
                                          <p:attrName>style.visibility</p:attrName>
                                        </p:attrNameLst>
                                      </p:cBhvr>
                                      <p:to>
                                        <p:strVal val="visible"/>
                                      </p:to>
                                    </p:set>
                                    <p:anim calcmode="lin" valueType="num">
                                      <p:cBhvr additive="base">
                                        <p:cTn id="7" dur="500" fill="hold"/>
                                        <p:tgtEl>
                                          <p:spTgt spid="121958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1958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3" presetClass="entr" presetSubtype="5" fill="hold" grpId="0" nodeType="clickEffect">
                                  <p:stCondLst>
                                    <p:cond delay="0"/>
                                  </p:stCondLst>
                                  <p:childTnLst>
                                    <p:set>
                                      <p:cBhvr>
                                        <p:cTn id="12" dur="1" fill="hold">
                                          <p:stCondLst>
                                            <p:cond delay="0"/>
                                          </p:stCondLst>
                                        </p:cTn>
                                        <p:tgtEl>
                                          <p:spTgt spid="1219587"/>
                                        </p:tgtEl>
                                        <p:attrNameLst>
                                          <p:attrName>style.visibility</p:attrName>
                                        </p:attrNameLst>
                                      </p:cBhvr>
                                      <p:to>
                                        <p:strVal val="visible"/>
                                      </p:to>
                                    </p:set>
                                    <p:animEffect transition="in" filter="blinds(vertical)">
                                      <p:cBhvr>
                                        <p:cTn id="13" dur="500"/>
                                        <p:tgtEl>
                                          <p:spTgt spid="1219587"/>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219591"/>
                                        </p:tgtEl>
                                        <p:attrNameLst>
                                          <p:attrName>style.visibility</p:attrName>
                                        </p:attrNameLst>
                                      </p:cBhvr>
                                      <p:to>
                                        <p:strVal val="visible"/>
                                      </p:to>
                                    </p:set>
                                    <p:animEffect transition="in" filter="box(out)">
                                      <p:cBhvr>
                                        <p:cTn id="18" dur="500"/>
                                        <p:tgtEl>
                                          <p:spTgt spid="1219591"/>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219592"/>
                                        </p:tgtEl>
                                        <p:attrNameLst>
                                          <p:attrName>style.visibility</p:attrName>
                                        </p:attrNameLst>
                                      </p:cBhvr>
                                      <p:to>
                                        <p:strVal val="visible"/>
                                      </p:to>
                                    </p:set>
                                    <p:animEffect transition="in" filter="box(out)">
                                      <p:cBhvr>
                                        <p:cTn id="23" dur="500"/>
                                        <p:tgtEl>
                                          <p:spTgt spid="1219592"/>
                                        </p:tgtEl>
                                      </p:cBhvr>
                                    </p:animEffect>
                                  </p:childTnLst>
                                  <p:subTnLst>
                                    <p:audio>
                                      <p:cMediaNode>
                                        <p:cTn display="0" masterRel="sameClick">
                                          <p:stCondLst>
                                            <p:cond evt="begin" delay="0">
                                              <p:tn val="21"/>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9586" grpId="0" autoUpdateAnimBg="0" build="p"/>
      <p:bldP spid="1219587" grpId="0" animBg="1" autoUpdateAnimBg="0"/>
      <p:bldP spid="1219591" grpId="0" animBg="1"/>
      <p:bldP spid="1219592" grpId="0" animBg="1"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0648" name="Text Box 40"/>
          <p:cNvSpPr txBox="1">
            <a:spLocks noChangeArrowheads="1"/>
          </p:cNvSpPr>
          <p:nvPr/>
        </p:nvSpPr>
        <p:spPr bwMode="auto">
          <a:xfrm>
            <a:off x="2027311" y="2060575"/>
            <a:ext cx="7885113" cy="431800"/>
          </a:xfrm>
          <a:prstGeom prst="rect">
            <a:avLst/>
          </a:prstGeom>
          <a:gradFill rotWithShape="1">
            <a:gsLst>
              <a:gs pos="0">
                <a:srgbClr val="FFFF99"/>
              </a:gs>
              <a:gs pos="100000">
                <a:srgbClr val="FFFF99">
                  <a:gamma/>
                  <a:shade val="66667"/>
                  <a:invGamma/>
                </a:srgbClr>
              </a:gs>
            </a:gsLst>
            <a:lin ang="5400000" scaled="1"/>
          </a:gra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nchorCtr="1"/>
          <a:lstStyle/>
          <a:p>
            <a:pPr marL="342900" indent="-342900" algn="ctr"/>
            <a:r>
              <a:rPr lang="zh-CN" altLang="en-US" sz="2000">
                <a:effectLst>
                  <a:outerShdw blurRad="38100" dist="38100" dir="2700000" algn="tl">
                    <a:srgbClr val="FFFFFF"/>
                  </a:outerShdw>
                </a:effectLst>
                <a:latin typeface="+mn-lt"/>
                <a:ea typeface="隶书" panose="02010509060101010101" pitchFamily="49" charset="-122"/>
              </a:rPr>
              <a:t>命令名  参数</a:t>
            </a:r>
            <a:r>
              <a:rPr lang="en-US" altLang="zh-CN" sz="2000">
                <a:effectLst>
                  <a:outerShdw blurRad="38100" dist="38100" dir="2700000" algn="tl">
                    <a:srgbClr val="FFFFFF"/>
                  </a:outerShdw>
                </a:effectLst>
                <a:latin typeface="+mn-lt"/>
                <a:ea typeface="隶书" panose="02010509060101010101" pitchFamily="49" charset="-122"/>
              </a:rPr>
              <a:t>1   </a:t>
            </a:r>
            <a:r>
              <a:rPr lang="zh-CN" altLang="en-US" sz="2000">
                <a:effectLst>
                  <a:outerShdw blurRad="38100" dist="38100" dir="2700000" algn="tl">
                    <a:srgbClr val="FFFFFF"/>
                  </a:outerShdw>
                </a:effectLst>
                <a:latin typeface="+mn-lt"/>
                <a:ea typeface="隶书" panose="02010509060101010101" pitchFamily="49" charset="-122"/>
              </a:rPr>
              <a:t>参数</a:t>
            </a:r>
            <a:r>
              <a:rPr lang="en-US" altLang="zh-CN" sz="2000">
                <a:effectLst>
                  <a:outerShdw blurRad="38100" dist="38100" dir="2700000" algn="tl">
                    <a:srgbClr val="FFFFFF"/>
                  </a:outerShdw>
                </a:effectLst>
                <a:latin typeface="+mn-lt"/>
                <a:ea typeface="隶书" panose="02010509060101010101" pitchFamily="49" charset="-122"/>
              </a:rPr>
              <a:t>2   </a:t>
            </a:r>
            <a:r>
              <a:rPr lang="zh-CN" altLang="en-US" sz="2000">
                <a:effectLst>
                  <a:outerShdw blurRad="38100" dist="38100" dir="2700000" algn="tl">
                    <a:srgbClr val="FFFFFF"/>
                  </a:outerShdw>
                </a:effectLst>
                <a:latin typeface="+mn-lt"/>
                <a:ea typeface="隶书" panose="02010509060101010101" pitchFamily="49" charset="-122"/>
              </a:rPr>
              <a:t>参数</a:t>
            </a:r>
            <a:r>
              <a:rPr lang="en-US" altLang="zh-CN" sz="2000">
                <a:effectLst>
                  <a:outerShdw blurRad="38100" dist="38100" dir="2700000" algn="tl">
                    <a:srgbClr val="FFFFFF"/>
                  </a:outerShdw>
                </a:effectLst>
                <a:latin typeface="+mn-lt"/>
                <a:ea typeface="隶书" panose="02010509060101010101" pitchFamily="49" charset="-122"/>
              </a:rPr>
              <a:t>3   ……   </a:t>
            </a:r>
            <a:r>
              <a:rPr lang="zh-CN" altLang="en-US" sz="2000">
                <a:effectLst>
                  <a:outerShdw blurRad="38100" dist="38100" dir="2700000" algn="tl">
                    <a:srgbClr val="FFFFFF"/>
                  </a:outerShdw>
                </a:effectLst>
                <a:latin typeface="+mn-lt"/>
                <a:ea typeface="隶书" panose="02010509060101010101" pitchFamily="49" charset="-122"/>
              </a:rPr>
              <a:t>参数</a:t>
            </a:r>
            <a:r>
              <a:rPr lang="en-US" altLang="zh-CN" sz="2000">
                <a:effectLst>
                  <a:outerShdw blurRad="38100" dist="38100" dir="2700000" algn="tl">
                    <a:srgbClr val="FFFFFF"/>
                  </a:outerShdw>
                </a:effectLst>
                <a:latin typeface="+mn-lt"/>
                <a:ea typeface="隶书" panose="02010509060101010101" pitchFamily="49" charset="-122"/>
              </a:rPr>
              <a:t>n</a:t>
            </a:r>
            <a:endParaRPr lang="en-US" altLang="zh-CN" sz="2000">
              <a:effectLst>
                <a:outerShdw blurRad="38100" dist="38100" dir="2700000" algn="tl">
                  <a:srgbClr val="FFFFFF"/>
                </a:outerShdw>
              </a:effectLst>
              <a:latin typeface="+mn-lt"/>
              <a:ea typeface="隶书" panose="02010509060101010101" pitchFamily="49" charset="-122"/>
            </a:endParaRPr>
          </a:p>
        </p:txBody>
      </p:sp>
      <p:sp>
        <p:nvSpPr>
          <p:cNvPr id="1220649" name="AutoShape 41"/>
          <p:cNvSpPr>
            <a:spLocks noChangeArrowheads="1"/>
          </p:cNvSpPr>
          <p:nvPr/>
        </p:nvSpPr>
        <p:spPr bwMode="auto">
          <a:xfrm>
            <a:off x="3857770" y="3037162"/>
            <a:ext cx="3950418" cy="463846"/>
          </a:xfrm>
          <a:prstGeom prst="wedgeRectCallout">
            <a:avLst>
              <a:gd name="adj1" fmla="val -14866"/>
              <a:gd name="adj2" fmla="val -198509"/>
            </a:avLst>
          </a:prstGeom>
          <a:gradFill rotWithShape="1">
            <a:gsLst>
              <a:gs pos="0">
                <a:srgbClr val="00FFFF"/>
              </a:gs>
              <a:gs pos="100000">
                <a:srgbClr val="FFFFFF"/>
              </a:gs>
            </a:gsLst>
            <a:lin ang="5400000" scaled="1"/>
          </a:gradFill>
          <a:ln w="28575">
            <a:solidFill>
              <a:srgbClr val="FF00FF"/>
            </a:solidFill>
            <a:miter lim="800000"/>
          </a:ln>
          <a:effectLst>
            <a:outerShdw dist="107763" dir="2700000" algn="ctr" rotWithShape="0">
              <a:schemeClr val="bg2">
                <a:alpha val="50000"/>
              </a:schemeClr>
            </a:outerShdw>
          </a:effectLst>
        </p:spPr>
        <p:txBody>
          <a:bodyPr wrap="none" lIns="90000" tIns="46800" rIns="90000" bIns="46800" anchor="ctr">
            <a:spAutoFit/>
          </a:bodyPr>
          <a:lstStyle/>
          <a:p>
            <a:pPr algn="ctr">
              <a:lnSpc>
                <a:spcPct val="100000"/>
              </a:lnSpc>
              <a:spcBef>
                <a:spcPct val="0"/>
              </a:spcBef>
            </a:pPr>
            <a:r>
              <a:rPr lang="zh-CN" altLang="en-US" sz="2000">
                <a:solidFill>
                  <a:srgbClr val="CC0099"/>
                </a:solidFill>
                <a:effectLst>
                  <a:outerShdw blurRad="38100" dist="38100" dir="2700000" algn="tl">
                    <a:srgbClr val="000000"/>
                  </a:outerShdw>
                </a:effectLst>
                <a:latin typeface="+mn-lt"/>
                <a:ea typeface="楷体" panose="02010609060101010101" pitchFamily="49" charset="-122"/>
              </a:rPr>
              <a:t>参数之间以一个或多个空格隔开</a:t>
            </a:r>
            <a:r>
              <a:rPr lang="zh-CN" altLang="en-US">
                <a:effectLst>
                  <a:outerShdw blurRad="38100" dist="38100" dir="2700000" algn="tl">
                    <a:srgbClr val="FFFFFF"/>
                  </a:outerShdw>
                </a:effectLst>
                <a:latin typeface="+mn-lt"/>
                <a:ea typeface="楷体" panose="02010609060101010101" pitchFamily="49" charset="-122"/>
              </a:rPr>
              <a:t> </a:t>
            </a:r>
            <a:endParaRPr lang="zh-CN" altLang="en-US">
              <a:effectLst>
                <a:outerShdw blurRad="38100" dist="38100" dir="2700000" algn="tl">
                  <a:srgbClr val="FFFFFF"/>
                </a:outerShdw>
              </a:effectLst>
              <a:latin typeface="+mn-lt"/>
              <a:ea typeface="楷体" panose="02010609060101010101" pitchFamily="49" charset="-122"/>
            </a:endParaRPr>
          </a:p>
        </p:txBody>
      </p:sp>
      <p:sp>
        <p:nvSpPr>
          <p:cNvPr id="1220613" name="Text Box 5"/>
          <p:cNvSpPr txBox="1">
            <a:spLocks noChangeArrowheads="1"/>
          </p:cNvSpPr>
          <p:nvPr/>
        </p:nvSpPr>
        <p:spPr bwMode="auto">
          <a:xfrm>
            <a:off x="458492" y="74614"/>
            <a:ext cx="8135937" cy="579437"/>
          </a:xfrm>
          <a:prstGeom prst="rect">
            <a:avLst/>
          </a:prstGeom>
          <a:noFill/>
          <a:ln w="9525">
            <a:noFill/>
            <a:miter lim="800000"/>
          </a:ln>
          <a:effectLst/>
        </p:spPr>
        <p:txBody>
          <a:bodyPr>
            <a:spAutoFit/>
          </a:bodyPr>
          <a:lstStyle/>
          <a:p>
            <a:pPr>
              <a:lnSpc>
                <a:spcPct val="100000"/>
              </a:lnSpc>
              <a:spcBef>
                <a:spcPct val="0"/>
              </a:spcBef>
              <a:buFont typeface="Wingdings" panose="05000000000000000000" pitchFamily="2" charset="2"/>
              <a:buNone/>
            </a:pPr>
            <a:r>
              <a:rPr lang="en-US" altLang="zh-CN" sz="320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9.11 </a:t>
            </a:r>
            <a:r>
              <a:rPr lang="zh-CN" altLang="en-US" sz="320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带参数的</a:t>
            </a:r>
            <a:r>
              <a:rPr lang="en-US" altLang="zh-CN" sz="320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main</a:t>
            </a:r>
            <a:r>
              <a:rPr lang="zh-CN" altLang="en-US" sz="320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函数</a:t>
            </a:r>
            <a:r>
              <a:rPr lang="zh-CN" altLang="en-US">
                <a:effectLst>
                  <a:outerShdw blurRad="38100" dist="38100" dir="2700000" algn="tl">
                    <a:srgbClr val="FFFFFF"/>
                  </a:outerShdw>
                </a:effectLst>
              </a:rPr>
              <a:t> </a:t>
            </a:r>
            <a:endParaRPr lang="zh-CN" altLang="en-US">
              <a:effectLst>
                <a:outerShdw blurRad="38100" dist="38100" dir="2700000" algn="tl">
                  <a:srgbClr val="FFFFFF"/>
                </a:outerShdw>
              </a:effectLst>
            </a:endParaRPr>
          </a:p>
        </p:txBody>
      </p:sp>
      <p:sp>
        <p:nvSpPr>
          <p:cNvPr id="1220646" name="Rectangle 38"/>
          <p:cNvSpPr>
            <a:spLocks noChangeArrowheads="1"/>
          </p:cNvSpPr>
          <p:nvPr/>
        </p:nvSpPr>
        <p:spPr bwMode="auto">
          <a:xfrm>
            <a:off x="769324" y="765175"/>
            <a:ext cx="8353425" cy="757130"/>
          </a:xfrm>
          <a:prstGeom prst="rect">
            <a:avLst/>
          </a:prstGeom>
          <a:noFill/>
          <a:ln w="9525" algn="ctr">
            <a:noFill/>
            <a:miter lim="800000"/>
          </a:ln>
          <a:effectLst/>
        </p:spPr>
        <p:txBody>
          <a:bodyPr>
            <a:spAutoFit/>
          </a:bodyPr>
          <a:lstStyle/>
          <a:p>
            <a:pPr marL="342900" indent="-342900">
              <a:buFont typeface="Wingdings" panose="05000000000000000000" pitchFamily="2" charset="2"/>
              <a:buChar char="Ø"/>
            </a:pPr>
            <a:r>
              <a:rPr lang="zh-CN" altLang="en-US" dirty="0">
                <a:solidFill>
                  <a:srgbClr val="339933"/>
                </a:solidFill>
                <a:effectLst>
                  <a:outerShdw blurRad="38100" dist="38100" dir="2700000" algn="tl">
                    <a:srgbClr val="000000"/>
                  </a:outerShdw>
                </a:effectLst>
                <a:latin typeface="+mn-lt"/>
                <a:ea typeface="楷体" panose="02010609060101010101" pitchFamily="49" charset="-122"/>
              </a:rPr>
              <a:t>命令行</a:t>
            </a:r>
            <a:endParaRPr lang="zh-CN" altLang="en-US" dirty="0">
              <a:solidFill>
                <a:srgbClr val="339933"/>
              </a:solidFill>
              <a:effectLst>
                <a:outerShdw blurRad="38100" dist="38100" dir="2700000" algn="tl">
                  <a:srgbClr val="000000"/>
                </a:outerShdw>
              </a:effectLst>
              <a:latin typeface="+mn-lt"/>
              <a:ea typeface="楷体" panose="02010609060101010101" pitchFamily="49" charset="-122"/>
            </a:endParaRPr>
          </a:p>
          <a:p>
            <a:pPr marL="342900" indent="-342900"/>
            <a:r>
              <a:rPr lang="zh-CN" altLang="en-US" dirty="0">
                <a:effectLst>
                  <a:outerShdw blurRad="38100" dist="38100" dir="2700000" algn="tl">
                    <a:srgbClr val="FFFFFF"/>
                  </a:outerShdw>
                </a:effectLst>
                <a:latin typeface="+mn-lt"/>
                <a:ea typeface="楷体" panose="02010609060101010101" pitchFamily="49" charset="-122"/>
              </a:rPr>
              <a:t>    在操作系统状态下，为执行某个程序而键入的一行字符</a:t>
            </a:r>
            <a:endParaRPr lang="zh-CN" altLang="en-US" dirty="0">
              <a:effectLst>
                <a:outerShdw blurRad="38100" dist="38100" dir="2700000" algn="tl">
                  <a:srgbClr val="FFFFFF"/>
                </a:outerShdw>
              </a:effectLst>
              <a:latin typeface="+mn-lt"/>
              <a:ea typeface="楷体" panose="02010609060101010101" pitchFamily="49" charset="-122"/>
            </a:endParaRPr>
          </a:p>
        </p:txBody>
      </p:sp>
      <p:sp>
        <p:nvSpPr>
          <p:cNvPr id="1220647" name="Rectangle 39"/>
          <p:cNvSpPr>
            <a:spLocks noChangeArrowheads="1"/>
          </p:cNvSpPr>
          <p:nvPr/>
        </p:nvSpPr>
        <p:spPr bwMode="auto">
          <a:xfrm>
            <a:off x="753767" y="1538289"/>
            <a:ext cx="3521075" cy="384175"/>
          </a:xfrm>
          <a:prstGeom prst="rect">
            <a:avLst/>
          </a:prstGeom>
          <a:noFill/>
          <a:ln w="9525" algn="ctr">
            <a:noFill/>
            <a:miter lim="800000"/>
          </a:ln>
          <a:effectLst/>
        </p:spPr>
        <p:txBody>
          <a:bodyPr>
            <a:spAutoFit/>
          </a:bodyPr>
          <a:lstStyle/>
          <a:p>
            <a:pPr marL="342900" indent="-342900">
              <a:buFont typeface="Wingdings" panose="05000000000000000000" pitchFamily="2" charset="2"/>
              <a:buChar char="Ø"/>
            </a:pPr>
            <a:r>
              <a:rPr lang="zh-CN" altLang="en-US">
                <a:solidFill>
                  <a:srgbClr val="339933"/>
                </a:solidFill>
                <a:effectLst>
                  <a:outerShdw blurRad="38100" dist="38100" dir="2700000" algn="tl">
                    <a:srgbClr val="000000"/>
                  </a:outerShdw>
                </a:effectLst>
                <a:latin typeface="+mn-lt"/>
                <a:ea typeface="楷体" panose="02010609060101010101" pitchFamily="49" charset="-122"/>
              </a:rPr>
              <a:t>命令行一般形式</a:t>
            </a:r>
            <a:r>
              <a:rPr lang="zh-CN" altLang="en-US">
                <a:effectLst>
                  <a:outerShdw blurRad="38100" dist="38100" dir="2700000" algn="tl">
                    <a:srgbClr val="FFFFFF"/>
                  </a:outerShdw>
                </a:effectLst>
                <a:latin typeface="+mn-lt"/>
                <a:ea typeface="楷体" panose="02010609060101010101" pitchFamily="49" charset="-122"/>
              </a:rPr>
              <a:t>    </a:t>
            </a:r>
            <a:endParaRPr lang="zh-CN" altLang="en-US">
              <a:effectLst>
                <a:outerShdw blurRad="38100" dist="38100" dir="2700000" algn="tl">
                  <a:srgbClr val="FFFFFF"/>
                </a:outerShdw>
              </a:effectLst>
              <a:latin typeface="+mn-lt"/>
              <a:ea typeface="楷体" panose="02010609060101010101" pitchFamily="49" charset="-122"/>
            </a:endParaRPr>
          </a:p>
        </p:txBody>
      </p:sp>
      <p:sp>
        <p:nvSpPr>
          <p:cNvPr id="1220650" name="Rectangle 42"/>
          <p:cNvSpPr>
            <a:spLocks noChangeArrowheads="1"/>
          </p:cNvSpPr>
          <p:nvPr/>
        </p:nvSpPr>
        <p:spPr bwMode="auto">
          <a:xfrm>
            <a:off x="2037264" y="2682231"/>
            <a:ext cx="7885113" cy="461665"/>
          </a:xfrm>
          <a:prstGeom prst="rect">
            <a:avLst/>
          </a:prstGeom>
          <a:gradFill rotWithShape="1">
            <a:gsLst>
              <a:gs pos="0">
                <a:srgbClr val="00FFFF"/>
              </a:gs>
              <a:gs pos="100000">
                <a:schemeClr val="bg1"/>
              </a:gs>
            </a:gsLst>
            <a:lin ang="5400000" scaled="1"/>
          </a:gradFill>
          <a:ln w="28575" algn="ctr">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a:lnSpc>
                <a:spcPct val="100000"/>
              </a:lnSpc>
              <a:spcBef>
                <a:spcPct val="0"/>
              </a:spcBef>
            </a:pPr>
            <a:r>
              <a:rPr lang="zh-CN" altLang="en-US" dirty="0">
                <a:solidFill>
                  <a:srgbClr val="FF3300"/>
                </a:solidFill>
                <a:effectLst>
                  <a:outerShdw blurRad="38100" dist="38100" dir="2700000" algn="tl">
                    <a:srgbClr val="000000"/>
                  </a:outerShdw>
                </a:effectLst>
                <a:latin typeface="+mn-lt"/>
                <a:ea typeface="隶书" panose="02010509060101010101" pitchFamily="49" charset="-122"/>
              </a:rPr>
              <a:t>例如：   </a:t>
            </a:r>
            <a:r>
              <a:rPr lang="en-US" altLang="zh-CN" dirty="0">
                <a:effectLst>
                  <a:outerShdw blurRad="38100" dist="38100" dir="2700000" algn="tl">
                    <a:srgbClr val="FFFFFF"/>
                  </a:outerShdw>
                </a:effectLst>
              </a:rPr>
              <a:t>C:\&gt;copy[.exe]   source.cpp   c:\bak\prg.cpp </a:t>
            </a:r>
            <a:endParaRPr lang="en-US" altLang="zh-CN" dirty="0">
              <a:effectLst>
                <a:outerShdw blurRad="38100" dist="38100" dir="2700000" algn="tl">
                  <a:srgbClr val="FFFFFF"/>
                </a:outerShdw>
              </a:effectLst>
            </a:endParaRPr>
          </a:p>
        </p:txBody>
      </p:sp>
      <p:sp>
        <p:nvSpPr>
          <p:cNvPr id="1220651" name="AutoShape 43"/>
          <p:cNvSpPr>
            <a:spLocks noChangeArrowheads="1"/>
          </p:cNvSpPr>
          <p:nvPr/>
        </p:nvSpPr>
        <p:spPr bwMode="auto">
          <a:xfrm>
            <a:off x="5231904" y="3356992"/>
            <a:ext cx="3150519" cy="402291"/>
          </a:xfrm>
          <a:prstGeom prst="wedgeRectCallout">
            <a:avLst>
              <a:gd name="adj1" fmla="val -50903"/>
              <a:gd name="adj2" fmla="val -128759"/>
            </a:avLst>
          </a:prstGeom>
          <a:gradFill rotWithShape="1">
            <a:gsLst>
              <a:gs pos="0">
                <a:srgbClr val="FFCC99"/>
              </a:gs>
              <a:gs pos="100000">
                <a:srgbClr val="FFFFFF"/>
              </a:gs>
            </a:gsLst>
            <a:lin ang="5400000" scaled="1"/>
          </a:gradFill>
          <a:ln w="28575">
            <a:solidFill>
              <a:srgbClr val="0000FF"/>
            </a:solidFill>
            <a:miter lim="800000"/>
          </a:ln>
          <a:effectLst>
            <a:outerShdw blurRad="50800" dist="106680" dir="2700000" algn="tl" rotWithShape="0">
              <a:prstClr val="black">
                <a:alpha val="43000"/>
              </a:prstClr>
            </a:outerShdw>
          </a:effectLst>
        </p:spPr>
        <p:txBody>
          <a:bodyPr wrap="none" lIns="90000" tIns="46800" rIns="90000" bIns="46800" anchor="ctr">
            <a:spAutoFit/>
          </a:bodyPr>
          <a:lstStyle/>
          <a:p>
            <a:pPr algn="ctr">
              <a:lnSpc>
                <a:spcPct val="100000"/>
              </a:lnSpc>
              <a:spcBef>
                <a:spcPct val="0"/>
              </a:spcBef>
            </a:pPr>
            <a:r>
              <a:rPr lang="zh-CN" altLang="en-US" sz="2000">
                <a:solidFill>
                  <a:schemeClr val="accent2"/>
                </a:solidFill>
                <a:effectLst>
                  <a:outerShdw blurRad="38100" dist="38100" dir="2700000" algn="tl">
                    <a:srgbClr val="000000"/>
                  </a:outerShdw>
                </a:effectLst>
                <a:latin typeface="+mn-lt"/>
                <a:ea typeface="楷体" panose="02010609060101010101" pitchFamily="49" charset="-122"/>
              </a:rPr>
              <a:t>有</a:t>
            </a:r>
            <a:r>
              <a:rPr lang="en-US" altLang="zh-CN" sz="2000">
                <a:solidFill>
                  <a:schemeClr val="accent2"/>
                </a:solidFill>
                <a:effectLst>
                  <a:outerShdw blurRad="38100" dist="38100" dir="2700000" algn="tl">
                    <a:srgbClr val="000000"/>
                  </a:outerShdw>
                </a:effectLst>
                <a:latin typeface="+mn-lt"/>
                <a:ea typeface="楷体" panose="02010609060101010101" pitchFamily="49" charset="-122"/>
              </a:rPr>
              <a:t>3</a:t>
            </a:r>
            <a:r>
              <a:rPr lang="zh-CN" altLang="en-US" sz="2000">
                <a:solidFill>
                  <a:schemeClr val="accent2"/>
                </a:solidFill>
                <a:effectLst>
                  <a:outerShdw blurRad="38100" dist="38100" dir="2700000" algn="tl">
                    <a:srgbClr val="000000"/>
                  </a:outerShdw>
                </a:effectLst>
                <a:latin typeface="+mn-lt"/>
                <a:ea typeface="楷体" panose="02010609060101010101" pitchFamily="49" charset="-122"/>
              </a:rPr>
              <a:t>个字符串参数的命令行</a:t>
            </a:r>
            <a:endParaRPr lang="zh-CN" altLang="en-US" sz="2000">
              <a:solidFill>
                <a:schemeClr val="accent2"/>
              </a:solidFill>
              <a:effectLst>
                <a:outerShdw blurRad="38100" dist="38100" dir="2700000" algn="tl">
                  <a:srgbClr val="000000"/>
                </a:outerShdw>
              </a:effectLst>
              <a:latin typeface="+mn-lt"/>
              <a:ea typeface="楷体" panose="02010609060101010101" pitchFamily="49" charset="-122"/>
            </a:endParaRPr>
          </a:p>
        </p:txBody>
      </p:sp>
      <p:sp>
        <p:nvSpPr>
          <p:cNvPr id="1220652" name="Rectangle 44"/>
          <p:cNvSpPr>
            <a:spLocks noChangeArrowheads="1"/>
          </p:cNvSpPr>
          <p:nvPr/>
        </p:nvSpPr>
        <p:spPr bwMode="auto">
          <a:xfrm>
            <a:off x="755353" y="3311526"/>
            <a:ext cx="4629150" cy="384175"/>
          </a:xfrm>
          <a:prstGeom prst="rect">
            <a:avLst/>
          </a:prstGeom>
          <a:noFill/>
          <a:ln w="9525" algn="ctr">
            <a:noFill/>
            <a:miter lim="800000"/>
          </a:ln>
          <a:effectLst/>
        </p:spPr>
        <p:txBody>
          <a:bodyPr>
            <a:spAutoFit/>
          </a:bodyPr>
          <a:lstStyle/>
          <a:p>
            <a:pPr marL="342900" indent="-342900">
              <a:buFont typeface="Wingdings" panose="05000000000000000000" pitchFamily="2" charset="2"/>
              <a:buChar char="Ø"/>
            </a:pPr>
            <a:r>
              <a:rPr lang="zh-CN" altLang="en-US" dirty="0">
                <a:solidFill>
                  <a:srgbClr val="339933"/>
                </a:solidFill>
                <a:effectLst>
                  <a:outerShdw blurRad="38100" dist="38100" dir="2700000" algn="tl">
                    <a:srgbClr val="000000"/>
                  </a:outerShdw>
                </a:effectLst>
                <a:latin typeface="+mn-lt"/>
                <a:ea typeface="楷体" panose="02010609060101010101" pitchFamily="49" charset="-122"/>
              </a:rPr>
              <a:t>带参数的</a:t>
            </a:r>
            <a:r>
              <a:rPr lang="en-US" altLang="zh-CN" dirty="0">
                <a:solidFill>
                  <a:srgbClr val="339933"/>
                </a:solidFill>
                <a:effectLst>
                  <a:outerShdw blurRad="38100" dist="38100" dir="2700000" algn="tl">
                    <a:srgbClr val="000000"/>
                  </a:outerShdw>
                </a:effectLst>
                <a:latin typeface="+mn-lt"/>
                <a:ea typeface="楷体" panose="02010609060101010101" pitchFamily="49" charset="-122"/>
              </a:rPr>
              <a:t>main</a:t>
            </a:r>
            <a:r>
              <a:rPr lang="zh-CN" altLang="en-US" dirty="0">
                <a:solidFill>
                  <a:srgbClr val="339933"/>
                </a:solidFill>
                <a:effectLst>
                  <a:outerShdw blurRad="38100" dist="38100" dir="2700000" algn="tl">
                    <a:srgbClr val="000000"/>
                  </a:outerShdw>
                </a:effectLst>
                <a:latin typeface="+mn-lt"/>
                <a:ea typeface="楷体" panose="02010609060101010101" pitchFamily="49" charset="-122"/>
              </a:rPr>
              <a:t>函数的形式</a:t>
            </a:r>
            <a:r>
              <a:rPr lang="zh-CN" altLang="en-US" dirty="0">
                <a:effectLst>
                  <a:outerShdw blurRad="38100" dist="38100" dir="2700000" algn="tl">
                    <a:srgbClr val="FFFFFF"/>
                  </a:outerShdw>
                </a:effectLst>
                <a:latin typeface="+mn-lt"/>
                <a:ea typeface="楷体" panose="02010609060101010101" pitchFamily="49" charset="-122"/>
              </a:rPr>
              <a:t>    </a:t>
            </a:r>
            <a:endParaRPr lang="zh-CN" altLang="en-US" dirty="0">
              <a:effectLst>
                <a:outerShdw blurRad="38100" dist="38100" dir="2700000" algn="tl">
                  <a:srgbClr val="FFFFFF"/>
                </a:outerShdw>
              </a:effectLst>
              <a:latin typeface="+mn-lt"/>
              <a:ea typeface="楷体" panose="02010609060101010101" pitchFamily="49" charset="-122"/>
            </a:endParaRPr>
          </a:p>
        </p:txBody>
      </p:sp>
      <p:sp>
        <p:nvSpPr>
          <p:cNvPr id="1220653" name="Text Box 45" descr="信纸"/>
          <p:cNvSpPr txBox="1">
            <a:spLocks noChangeArrowheads="1"/>
          </p:cNvSpPr>
          <p:nvPr/>
        </p:nvSpPr>
        <p:spPr bwMode="auto">
          <a:xfrm>
            <a:off x="2026447" y="3829973"/>
            <a:ext cx="7895929" cy="833178"/>
          </a:xfrm>
          <a:prstGeom prst="rect">
            <a:avLst/>
          </a:prstGeom>
          <a:blipFill dpi="0" rotWithShape="1">
            <a:blip r:embed="rId1" cstate="print"/>
            <a:srcRect/>
            <a:tile tx="0" ty="0" sx="100000" sy="100000" flip="none" algn="tl"/>
          </a:blipFill>
          <a:ln w="38100">
            <a:solidFill>
              <a:srgbClr val="339966"/>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pPr>
              <a:lnSpc>
                <a:spcPct val="100000"/>
              </a:lnSpc>
              <a:spcBef>
                <a:spcPct val="0"/>
              </a:spcBef>
            </a:pPr>
            <a:r>
              <a:rPr lang="en-US" altLang="zh-CN" dirty="0" err="1">
                <a:effectLst>
                  <a:outerShdw blurRad="38100" dist="38100" dir="2700000" algn="tl">
                    <a:srgbClr val="FFFFFF"/>
                  </a:outerShdw>
                </a:effectLst>
                <a:ea typeface="隶书" panose="02010509060101010101" pitchFamily="49" charset="-122"/>
              </a:rPr>
              <a:t>int</a:t>
            </a:r>
            <a:r>
              <a:rPr lang="en-US" altLang="zh-CN" dirty="0">
                <a:effectLst>
                  <a:outerShdw blurRad="38100" dist="38100" dir="2700000" algn="tl">
                    <a:srgbClr val="FFFFFF"/>
                  </a:outerShdw>
                </a:effectLst>
                <a:ea typeface="隶书" panose="02010509060101010101" pitchFamily="49" charset="-122"/>
              </a:rPr>
              <a:t> main(</a:t>
            </a:r>
            <a:r>
              <a:rPr lang="en-US" altLang="zh-CN" dirty="0" err="1">
                <a:effectLst>
                  <a:outerShdw blurRad="38100" dist="38100" dir="2700000" algn="tl">
                    <a:srgbClr val="FFFFFF"/>
                  </a:outerShdw>
                </a:effectLst>
                <a:ea typeface="隶书" panose="02010509060101010101" pitchFamily="49" charset="-122"/>
              </a:rPr>
              <a:t>int</a:t>
            </a:r>
            <a:r>
              <a:rPr lang="en-US" altLang="zh-CN" dirty="0">
                <a:solidFill>
                  <a:srgbClr val="0000FF"/>
                </a:solidFill>
                <a:effectLst>
                  <a:outerShdw blurRad="38100" dist="38100" dir="2700000" algn="tl">
                    <a:srgbClr val="000000"/>
                  </a:outerShdw>
                </a:effectLst>
                <a:ea typeface="隶书" panose="02010509060101010101" pitchFamily="49" charset="-122"/>
              </a:rPr>
              <a:t>   </a:t>
            </a:r>
            <a:r>
              <a:rPr lang="en-US" altLang="zh-CN" dirty="0" err="1">
                <a:solidFill>
                  <a:srgbClr val="0000FF"/>
                </a:solidFill>
                <a:effectLst>
                  <a:outerShdw blurRad="38100" dist="38100" dir="2700000" algn="tl">
                    <a:srgbClr val="000000"/>
                  </a:outerShdw>
                </a:effectLst>
                <a:ea typeface="隶书" panose="02010509060101010101" pitchFamily="49" charset="-122"/>
              </a:rPr>
              <a:t>argc</a:t>
            </a:r>
            <a:r>
              <a:rPr lang="en-US" altLang="zh-CN" dirty="0">
                <a:solidFill>
                  <a:srgbClr val="0000FF"/>
                </a:solidFill>
                <a:effectLst>
                  <a:outerShdw blurRad="38100" dist="38100" dir="2700000" algn="tl">
                    <a:srgbClr val="000000"/>
                  </a:outerShdw>
                </a:effectLst>
                <a:ea typeface="隶书" panose="02010509060101010101" pitchFamily="49" charset="-122"/>
              </a:rPr>
              <a:t>,  </a:t>
            </a:r>
            <a:r>
              <a:rPr lang="en-US" altLang="zh-CN" dirty="0">
                <a:effectLst>
                  <a:outerShdw blurRad="38100" dist="38100" dir="2700000" algn="tl">
                    <a:srgbClr val="FFFFFF"/>
                  </a:outerShdw>
                </a:effectLst>
                <a:ea typeface="隶书" panose="02010509060101010101" pitchFamily="49" charset="-122"/>
              </a:rPr>
              <a:t>char  *</a:t>
            </a:r>
            <a:r>
              <a:rPr lang="en-US" altLang="zh-CN" dirty="0" err="1">
                <a:solidFill>
                  <a:srgbClr val="0000FF"/>
                </a:solidFill>
                <a:effectLst>
                  <a:outerShdw blurRad="38100" dist="38100" dir="2700000" algn="tl">
                    <a:srgbClr val="000000"/>
                  </a:outerShdw>
                </a:effectLst>
                <a:ea typeface="隶书" panose="02010509060101010101" pitchFamily="49" charset="-122"/>
              </a:rPr>
              <a:t>argv</a:t>
            </a:r>
            <a:r>
              <a:rPr lang="en-US" altLang="zh-CN" dirty="0">
                <a:effectLst>
                  <a:outerShdw blurRad="38100" dist="38100" dir="2700000" algn="tl">
                    <a:srgbClr val="FFFFFF"/>
                  </a:outerShdw>
                </a:effectLst>
                <a:ea typeface="隶书" panose="02010509060101010101" pitchFamily="49" charset="-122"/>
              </a:rPr>
              <a:t>[ ])</a:t>
            </a:r>
            <a:endParaRPr lang="en-US" altLang="zh-CN" dirty="0">
              <a:solidFill>
                <a:srgbClr val="0000FF"/>
              </a:solidFill>
              <a:effectLst>
                <a:outerShdw blurRad="38100" dist="38100" dir="2700000" algn="tl">
                  <a:srgbClr val="000000"/>
                </a:outerShdw>
              </a:effectLst>
              <a:ea typeface="隶书" panose="02010509060101010101" pitchFamily="49" charset="-122"/>
            </a:endParaRPr>
          </a:p>
          <a:p>
            <a:pPr>
              <a:lnSpc>
                <a:spcPct val="100000"/>
              </a:lnSpc>
              <a:spcBef>
                <a:spcPct val="0"/>
              </a:spcBef>
            </a:pPr>
            <a:r>
              <a:rPr lang="en-US" altLang="zh-CN" dirty="0">
                <a:effectLst>
                  <a:outerShdw blurRad="38100" dist="38100" dir="2700000" algn="tl">
                    <a:srgbClr val="FFFFFF"/>
                  </a:outerShdw>
                </a:effectLst>
                <a:ea typeface="隶书" panose="02010509060101010101" pitchFamily="49" charset="-122"/>
              </a:rPr>
              <a:t>{    …   }</a:t>
            </a:r>
            <a:endParaRPr lang="en-US" altLang="zh-CN" dirty="0">
              <a:effectLst>
                <a:outerShdw blurRad="38100" dist="38100" dir="2700000" algn="tl">
                  <a:srgbClr val="FFFFFF"/>
                </a:outerShdw>
              </a:effectLst>
              <a:ea typeface="隶书" panose="02010509060101010101" pitchFamily="49" charset="-122"/>
            </a:endParaRPr>
          </a:p>
        </p:txBody>
      </p:sp>
      <p:sp>
        <p:nvSpPr>
          <p:cNvPr id="1220654" name="AutoShape 46"/>
          <p:cNvSpPr>
            <a:spLocks noChangeArrowheads="1"/>
          </p:cNvSpPr>
          <p:nvPr/>
        </p:nvSpPr>
        <p:spPr bwMode="auto">
          <a:xfrm>
            <a:off x="2547885" y="5175718"/>
            <a:ext cx="2246426" cy="402291"/>
          </a:xfrm>
          <a:prstGeom prst="wedgeRectCallout">
            <a:avLst>
              <a:gd name="adj1" fmla="val 29389"/>
              <a:gd name="adj2" fmla="val -264745"/>
            </a:avLst>
          </a:prstGeom>
          <a:gradFill rotWithShape="1">
            <a:gsLst>
              <a:gs pos="0">
                <a:srgbClr val="00FFFF"/>
              </a:gs>
              <a:gs pos="100000">
                <a:srgbClr val="FFFFFF"/>
              </a:gs>
            </a:gsLst>
            <a:lin ang="5400000" scaled="1"/>
          </a:gradFill>
          <a:ln w="38100">
            <a:solidFill>
              <a:srgbClr val="990000"/>
            </a:solidFill>
            <a:miter lim="800000"/>
          </a:ln>
          <a:effectLst>
            <a:outerShdw blurRad="50800" dist="106680" dir="2700000" algn="tl" rotWithShape="0">
              <a:prstClr val="black">
                <a:alpha val="43000"/>
              </a:prstClr>
            </a:outerShdw>
          </a:effectLst>
        </p:spPr>
        <p:txBody>
          <a:bodyPr wrap="none" lIns="90000" tIns="46800" rIns="90000" bIns="46800" anchor="ctr">
            <a:spAutoFit/>
          </a:bodyPr>
          <a:lstStyle/>
          <a:p>
            <a:pPr algn="ctr">
              <a:lnSpc>
                <a:spcPct val="100000"/>
              </a:lnSpc>
              <a:spcBef>
                <a:spcPct val="0"/>
              </a:spcBef>
            </a:pPr>
            <a:r>
              <a:rPr lang="zh-CN" altLang="zh-CN" sz="200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命令行中参数个数</a:t>
            </a:r>
            <a:endParaRPr lang="zh-CN" altLang="en-US" sz="200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sp>
        <p:nvSpPr>
          <p:cNvPr id="1220655" name="AutoShape 47"/>
          <p:cNvSpPr>
            <a:spLocks noChangeArrowheads="1"/>
          </p:cNvSpPr>
          <p:nvPr/>
        </p:nvSpPr>
        <p:spPr bwMode="auto">
          <a:xfrm>
            <a:off x="3702566" y="5158256"/>
            <a:ext cx="1472176" cy="402291"/>
          </a:xfrm>
          <a:prstGeom prst="wedgeRectCallout">
            <a:avLst>
              <a:gd name="adj1" fmla="val 29389"/>
              <a:gd name="adj2" fmla="val -264745"/>
            </a:avLst>
          </a:prstGeom>
          <a:gradFill rotWithShape="1">
            <a:gsLst>
              <a:gs pos="0">
                <a:srgbClr val="00FFFF"/>
              </a:gs>
              <a:gs pos="100000">
                <a:srgbClr val="FFFFFF"/>
              </a:gs>
            </a:gsLst>
            <a:lin ang="5400000" scaled="1"/>
          </a:gradFill>
          <a:ln w="38100">
            <a:solidFill>
              <a:srgbClr val="990000"/>
            </a:solidFill>
            <a:miter lim="800000"/>
          </a:ln>
          <a:effectLst>
            <a:outerShdw blurRad="50800" dist="106680" dir="2700000" algn="tl" rotWithShape="0">
              <a:prstClr val="black">
                <a:alpha val="43000"/>
              </a:prstClr>
            </a:outerShdw>
          </a:effectLst>
        </p:spPr>
        <p:txBody>
          <a:bodyPr wrap="none" lIns="90000" tIns="46800" rIns="90000" bIns="46800" anchor="ctr">
            <a:spAutoFit/>
          </a:bodyPr>
          <a:lstStyle/>
          <a:p>
            <a:pPr algn="ctr">
              <a:lnSpc>
                <a:spcPct val="100000"/>
              </a:lnSpc>
              <a:spcBef>
                <a:spcPct val="0"/>
              </a:spcBef>
            </a:pPr>
            <a:r>
              <a:rPr lang="zh-CN" altLang="zh-CN" sz="200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形参名任意</a:t>
            </a:r>
            <a:endParaRPr lang="zh-CN" altLang="en-US" sz="200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sp>
        <p:nvSpPr>
          <p:cNvPr id="1220656" name="AutoShape 48"/>
          <p:cNvSpPr>
            <a:spLocks noChangeArrowheads="1"/>
          </p:cNvSpPr>
          <p:nvPr/>
        </p:nvSpPr>
        <p:spPr bwMode="auto">
          <a:xfrm>
            <a:off x="5331112" y="5043082"/>
            <a:ext cx="2504510" cy="648512"/>
          </a:xfrm>
          <a:prstGeom prst="wedgeRectCallout">
            <a:avLst>
              <a:gd name="adj1" fmla="val -20259"/>
              <a:gd name="adj2" fmla="val -169394"/>
            </a:avLst>
          </a:prstGeom>
          <a:gradFill rotWithShape="1">
            <a:gsLst>
              <a:gs pos="0">
                <a:srgbClr val="00FFFF"/>
              </a:gs>
              <a:gs pos="100000">
                <a:srgbClr val="FFFFFF"/>
              </a:gs>
            </a:gsLst>
            <a:lin ang="5400000" scaled="1"/>
          </a:gradFill>
          <a:ln w="38100">
            <a:solidFill>
              <a:srgbClr val="990000"/>
            </a:solidFill>
            <a:miter lim="800000"/>
          </a:ln>
          <a:effectLst>
            <a:outerShdw blurRad="50800" dist="106680" dir="2700000" algn="tl" rotWithShape="0">
              <a:prstClr val="black">
                <a:alpha val="43000"/>
              </a:prstClr>
            </a:outerShdw>
          </a:effectLst>
        </p:spPr>
        <p:txBody>
          <a:bodyPr wrap="none" lIns="90000" tIns="46800" rIns="90000" bIns="46800" anchor="ctr">
            <a:spAutoFit/>
          </a:bodyPr>
          <a:lstStyle/>
          <a:p>
            <a:pPr algn="ctr"/>
            <a:r>
              <a:rPr lang="zh-CN" altLang="zh-CN" sz="200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元素指向命令行参数</a:t>
            </a:r>
            <a:endParaRPr lang="zh-CN" altLang="zh-CN" sz="200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pPr algn="ctr"/>
            <a:r>
              <a:rPr lang="zh-CN" altLang="zh-CN" sz="200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中各字符串首地址</a:t>
            </a:r>
            <a:endParaRPr lang="zh-CN" altLang="en-US" sz="200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sp>
        <p:nvSpPr>
          <p:cNvPr id="1220657" name="Rectangle 49"/>
          <p:cNvSpPr>
            <a:spLocks noChangeArrowheads="1"/>
          </p:cNvSpPr>
          <p:nvPr/>
        </p:nvSpPr>
        <p:spPr bwMode="auto">
          <a:xfrm>
            <a:off x="760434" y="4717407"/>
            <a:ext cx="6316153" cy="461665"/>
          </a:xfrm>
          <a:prstGeom prst="rect">
            <a:avLst/>
          </a:prstGeom>
          <a:noFill/>
          <a:ln w="9525" algn="ctr">
            <a:noFill/>
            <a:miter lim="800000"/>
          </a:ln>
          <a:effectLst/>
        </p:spPr>
        <p:txBody>
          <a:bodyPr wrap="none" anchor="ctr">
            <a:spAutoFit/>
          </a:bodyPr>
          <a:lstStyle/>
          <a:p>
            <a:pPr>
              <a:lnSpc>
                <a:spcPct val="100000"/>
              </a:lnSpc>
              <a:spcBef>
                <a:spcPct val="0"/>
              </a:spcBef>
              <a:buFont typeface="Wingdings" panose="05000000000000000000" pitchFamily="2" charset="2"/>
              <a:buChar char="Ø"/>
            </a:pPr>
            <a:r>
              <a:rPr lang="en-US" altLang="zh-CN" dirty="0">
                <a:solidFill>
                  <a:srgbClr val="339933"/>
                </a:solidFill>
                <a:effectLst>
                  <a:outerShdw blurRad="38100" dist="38100" dir="2700000" algn="tl">
                    <a:srgbClr val="000000"/>
                  </a:outerShdw>
                </a:effectLst>
                <a:latin typeface="+mn-lt"/>
                <a:ea typeface="楷体" panose="02010609060101010101" pitchFamily="49" charset="-122"/>
              </a:rPr>
              <a:t> </a:t>
            </a:r>
            <a:r>
              <a:rPr lang="en-US" altLang="zh-CN" dirty="0" err="1">
                <a:solidFill>
                  <a:srgbClr val="339933"/>
                </a:solidFill>
                <a:effectLst>
                  <a:outerShdw blurRad="38100" dist="38100" dir="2700000" algn="tl">
                    <a:srgbClr val="000000"/>
                  </a:outerShdw>
                </a:effectLst>
                <a:latin typeface="+mn-lt"/>
                <a:ea typeface="楷体" panose="02010609060101010101" pitchFamily="49" charset="-122"/>
              </a:rPr>
              <a:t>argc</a:t>
            </a:r>
            <a:r>
              <a:rPr lang="zh-CN" altLang="en-US" dirty="0">
                <a:solidFill>
                  <a:srgbClr val="339933"/>
                </a:solidFill>
                <a:effectLst>
                  <a:outerShdw blurRad="38100" dist="38100" dir="2700000" algn="tl">
                    <a:srgbClr val="000000"/>
                  </a:outerShdw>
                </a:effectLst>
                <a:latin typeface="+mn-lt"/>
                <a:ea typeface="楷体" panose="02010609060101010101" pitchFamily="49" charset="-122"/>
              </a:rPr>
              <a:t>和</a:t>
            </a:r>
            <a:r>
              <a:rPr lang="en-US" altLang="zh-CN" dirty="0" err="1">
                <a:solidFill>
                  <a:srgbClr val="339933"/>
                </a:solidFill>
                <a:effectLst>
                  <a:outerShdw blurRad="38100" dist="38100" dir="2700000" algn="tl">
                    <a:srgbClr val="000000"/>
                  </a:outerShdw>
                </a:effectLst>
                <a:latin typeface="+mn-lt"/>
                <a:ea typeface="楷体" panose="02010609060101010101" pitchFamily="49" charset="-122"/>
              </a:rPr>
              <a:t>argv</a:t>
            </a:r>
            <a:r>
              <a:rPr lang="zh-CN" altLang="en-US" dirty="0">
                <a:solidFill>
                  <a:srgbClr val="339933"/>
                </a:solidFill>
                <a:effectLst>
                  <a:outerShdw blurRad="38100" dist="38100" dir="2700000" algn="tl">
                    <a:srgbClr val="000000"/>
                  </a:outerShdw>
                </a:effectLst>
                <a:latin typeface="+mn-lt"/>
                <a:ea typeface="楷体" panose="02010609060101010101" pitchFamily="49" charset="-122"/>
              </a:rPr>
              <a:t>与命令行参数之间的对应关系</a:t>
            </a:r>
            <a:r>
              <a:rPr lang="zh-CN" altLang="en-US" dirty="0">
                <a:effectLst>
                  <a:outerShdw blurRad="38100" dist="38100" dir="2700000" algn="tl">
                    <a:srgbClr val="FFFFFF"/>
                  </a:outerShdw>
                </a:effectLst>
                <a:latin typeface="+mn-lt"/>
                <a:ea typeface="楷体" panose="02010609060101010101" pitchFamily="49" charset="-122"/>
              </a:rPr>
              <a:t> </a:t>
            </a:r>
            <a:endParaRPr lang="zh-CN" altLang="en-US" dirty="0">
              <a:effectLst>
                <a:outerShdw blurRad="38100" dist="38100" dir="2700000" algn="tl">
                  <a:srgbClr val="FFFFFF"/>
                </a:outerShdw>
              </a:effectLst>
              <a:latin typeface="+mn-lt"/>
              <a:ea typeface="楷体" panose="02010609060101010101" pitchFamily="49" charset="-122"/>
            </a:endParaRPr>
          </a:p>
        </p:txBody>
      </p:sp>
      <p:grpSp>
        <p:nvGrpSpPr>
          <p:cNvPr id="1220679" name="Group 71"/>
          <p:cNvGrpSpPr/>
          <p:nvPr/>
        </p:nvGrpSpPr>
        <p:grpSpPr bwMode="auto">
          <a:xfrm>
            <a:off x="2003147" y="5172078"/>
            <a:ext cx="7919229" cy="1649413"/>
            <a:chOff x="1020" y="3258"/>
            <a:chExt cx="3674" cy="1039"/>
          </a:xfrm>
        </p:grpSpPr>
        <p:sp>
          <p:nvSpPr>
            <p:cNvPr id="1220658" name="Text Box 50"/>
            <p:cNvSpPr txBox="1">
              <a:spLocks noChangeArrowheads="1"/>
            </p:cNvSpPr>
            <p:nvPr/>
          </p:nvSpPr>
          <p:spPr bwMode="auto">
            <a:xfrm>
              <a:off x="1020" y="3667"/>
              <a:ext cx="3674" cy="272"/>
            </a:xfrm>
            <a:prstGeom prst="rect">
              <a:avLst/>
            </a:prstGeom>
            <a:gradFill rotWithShape="1">
              <a:gsLst>
                <a:gs pos="0">
                  <a:srgbClr val="FFFF99"/>
                </a:gs>
                <a:gs pos="100000">
                  <a:srgbClr val="FFFF99">
                    <a:gamma/>
                    <a:shade val="66667"/>
                    <a:invGamma/>
                  </a:srgbClr>
                </a:gs>
              </a:gsLst>
              <a:lin ang="5400000" scaled="1"/>
            </a:gra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nchorCtr="1"/>
            <a:lstStyle/>
            <a:p>
              <a:pPr marL="342900" indent="-342900" algn="ctr"/>
              <a:r>
                <a:rPr lang="zh-CN" altLang="en-US" sz="2000" dirty="0">
                  <a:solidFill>
                    <a:srgbClr val="FF3300"/>
                  </a:solidFill>
                  <a:effectLst>
                    <a:outerShdw blurRad="38100" dist="38100" dir="2700000" algn="tl">
                      <a:srgbClr val="000000"/>
                    </a:outerShdw>
                  </a:effectLst>
                  <a:latin typeface="+mn-lt"/>
                  <a:ea typeface="隶书" panose="02010509060101010101" pitchFamily="49" charset="-122"/>
                </a:rPr>
                <a:t>命令名    参数</a:t>
              </a:r>
              <a:r>
                <a:rPr lang="en-US" altLang="zh-CN" sz="2000" dirty="0">
                  <a:solidFill>
                    <a:srgbClr val="FF3300"/>
                  </a:solidFill>
                  <a:effectLst>
                    <a:outerShdw blurRad="38100" dist="38100" dir="2700000" algn="tl">
                      <a:srgbClr val="000000"/>
                    </a:outerShdw>
                  </a:effectLst>
                  <a:latin typeface="+mn-lt"/>
                  <a:ea typeface="隶书" panose="02010509060101010101" pitchFamily="49" charset="-122"/>
                </a:rPr>
                <a:t>1    </a:t>
              </a:r>
              <a:r>
                <a:rPr lang="zh-CN" altLang="en-US" sz="2000" dirty="0">
                  <a:solidFill>
                    <a:srgbClr val="FF3300"/>
                  </a:solidFill>
                  <a:effectLst>
                    <a:outerShdw blurRad="38100" dist="38100" dir="2700000" algn="tl">
                      <a:srgbClr val="000000"/>
                    </a:outerShdw>
                  </a:effectLst>
                  <a:latin typeface="+mn-lt"/>
                  <a:ea typeface="隶书" panose="02010509060101010101" pitchFamily="49" charset="-122"/>
                </a:rPr>
                <a:t>参数</a:t>
              </a:r>
              <a:r>
                <a:rPr lang="en-US" altLang="zh-CN" sz="2000" dirty="0">
                  <a:solidFill>
                    <a:srgbClr val="FF3300"/>
                  </a:solidFill>
                  <a:effectLst>
                    <a:outerShdw blurRad="38100" dist="38100" dir="2700000" algn="tl">
                      <a:srgbClr val="000000"/>
                    </a:outerShdw>
                  </a:effectLst>
                  <a:latin typeface="+mn-lt"/>
                  <a:ea typeface="隶书" panose="02010509060101010101" pitchFamily="49" charset="-122"/>
                </a:rPr>
                <a:t>2     </a:t>
              </a:r>
              <a:r>
                <a:rPr lang="zh-CN" altLang="en-US" sz="2000" dirty="0">
                  <a:solidFill>
                    <a:srgbClr val="FF3300"/>
                  </a:solidFill>
                  <a:effectLst>
                    <a:outerShdw blurRad="38100" dist="38100" dir="2700000" algn="tl">
                      <a:srgbClr val="000000"/>
                    </a:outerShdw>
                  </a:effectLst>
                  <a:latin typeface="+mn-lt"/>
                  <a:ea typeface="隶书" panose="02010509060101010101" pitchFamily="49" charset="-122"/>
                </a:rPr>
                <a:t>参数</a:t>
              </a:r>
              <a:r>
                <a:rPr lang="en-US" altLang="zh-CN" sz="2000" dirty="0">
                  <a:solidFill>
                    <a:srgbClr val="FF3300"/>
                  </a:solidFill>
                  <a:effectLst>
                    <a:outerShdw blurRad="38100" dist="38100" dir="2700000" algn="tl">
                      <a:srgbClr val="000000"/>
                    </a:outerShdw>
                  </a:effectLst>
                  <a:latin typeface="+mn-lt"/>
                  <a:ea typeface="隶书" panose="02010509060101010101" pitchFamily="49" charset="-122"/>
                </a:rPr>
                <a:t>3     ……    </a:t>
              </a:r>
              <a:r>
                <a:rPr lang="zh-CN" altLang="en-US" sz="2000" dirty="0">
                  <a:solidFill>
                    <a:srgbClr val="FF3300"/>
                  </a:solidFill>
                  <a:effectLst>
                    <a:outerShdw blurRad="38100" dist="38100" dir="2700000" algn="tl">
                      <a:srgbClr val="000000"/>
                    </a:outerShdw>
                  </a:effectLst>
                  <a:latin typeface="+mn-lt"/>
                  <a:ea typeface="隶书" panose="02010509060101010101" pitchFamily="49" charset="-122"/>
                </a:rPr>
                <a:t>参数</a:t>
              </a:r>
              <a:r>
                <a:rPr lang="en-US" altLang="zh-CN" sz="2000" dirty="0">
                  <a:solidFill>
                    <a:srgbClr val="FF3300"/>
                  </a:solidFill>
                  <a:effectLst>
                    <a:outerShdw blurRad="38100" dist="38100" dir="2700000" algn="tl">
                      <a:srgbClr val="000000"/>
                    </a:outerShdw>
                  </a:effectLst>
                  <a:latin typeface="+mn-lt"/>
                  <a:ea typeface="隶书" panose="02010509060101010101" pitchFamily="49" charset="-122"/>
                </a:rPr>
                <a:t>n</a:t>
              </a:r>
              <a:endParaRPr lang="en-US" altLang="zh-CN" sz="2000" dirty="0">
                <a:solidFill>
                  <a:srgbClr val="FF3300"/>
                </a:solidFill>
                <a:effectLst>
                  <a:outerShdw blurRad="38100" dist="38100" dir="2700000" algn="tl">
                    <a:srgbClr val="000000"/>
                  </a:outerShdw>
                </a:effectLst>
                <a:latin typeface="+mn-lt"/>
                <a:ea typeface="隶书" panose="02010509060101010101" pitchFamily="49" charset="-122"/>
              </a:endParaRPr>
            </a:p>
          </p:txBody>
        </p:sp>
        <p:grpSp>
          <p:nvGrpSpPr>
            <p:cNvPr id="1220661" name="Group 53"/>
            <p:cNvGrpSpPr/>
            <p:nvPr/>
          </p:nvGrpSpPr>
          <p:grpSpPr bwMode="auto">
            <a:xfrm>
              <a:off x="1715" y="3258"/>
              <a:ext cx="2306" cy="406"/>
              <a:chOff x="1715" y="3339"/>
              <a:chExt cx="2306" cy="406"/>
            </a:xfrm>
          </p:grpSpPr>
          <p:sp>
            <p:nvSpPr>
              <p:cNvPr id="1220659" name="AutoShape 51"/>
              <p:cNvSpPr/>
              <p:nvPr/>
            </p:nvSpPr>
            <p:spPr bwMode="auto">
              <a:xfrm rot="16200000">
                <a:off x="2779" y="2503"/>
                <a:ext cx="178" cy="2306"/>
              </a:xfrm>
              <a:prstGeom prst="rightBrace">
                <a:avLst>
                  <a:gd name="adj1" fmla="val 130861"/>
                  <a:gd name="adj2" fmla="val 50000"/>
                </a:avLst>
              </a:prstGeom>
              <a:noFill/>
              <a:ln w="25400">
                <a:solidFill>
                  <a:srgbClr val="0000FF"/>
                </a:solidFill>
                <a:round/>
              </a:ln>
              <a:effectLst/>
            </p:spPr>
            <p:txBody>
              <a:bodyPr wrap="none" anchor="ctr"/>
              <a:lstStyle/>
              <a:p>
                <a:endParaRPr lang="zh-CN" altLang="en-US"/>
              </a:p>
            </p:txBody>
          </p:sp>
          <p:sp>
            <p:nvSpPr>
              <p:cNvPr id="1220660" name="Rectangle 52"/>
              <p:cNvSpPr>
                <a:spLocks noChangeArrowheads="1"/>
              </p:cNvSpPr>
              <p:nvPr/>
            </p:nvSpPr>
            <p:spPr bwMode="auto">
              <a:xfrm>
                <a:off x="2249" y="3339"/>
                <a:ext cx="1739" cy="252"/>
              </a:xfrm>
              <a:prstGeom prst="rect">
                <a:avLst/>
              </a:prstGeom>
              <a:noFill/>
              <a:ln w="9525" algn="ctr">
                <a:noFill/>
                <a:miter lim="800000"/>
              </a:ln>
              <a:effectLst/>
            </p:spPr>
            <p:txBody>
              <a:bodyPr wrap="none" anchor="ctr">
                <a:spAutoFit/>
              </a:bodyPr>
              <a:lstStyle/>
              <a:p>
                <a:pPr>
                  <a:lnSpc>
                    <a:spcPct val="100000"/>
                  </a:lnSpc>
                  <a:spcBef>
                    <a:spcPct val="0"/>
                  </a:spcBef>
                </a:pPr>
                <a:r>
                  <a:rPr lang="zh-CN" altLang="en-US" sz="2000" dirty="0">
                    <a:solidFill>
                      <a:schemeClr val="accent2"/>
                    </a:solidFill>
                    <a:effectLst>
                      <a:outerShdw blurRad="38100" dist="38100" dir="2700000" algn="tl">
                        <a:srgbClr val="000000"/>
                      </a:outerShdw>
                    </a:effectLst>
                    <a:latin typeface="+mn-lt"/>
                    <a:ea typeface="楷体" panose="02010609060101010101" pitchFamily="49" charset="-122"/>
                  </a:rPr>
                  <a:t>参数的个数</a:t>
                </a:r>
                <a:r>
                  <a:rPr lang="en-US" altLang="zh-CN" sz="2000" dirty="0">
                    <a:solidFill>
                      <a:schemeClr val="accent2"/>
                    </a:solidFill>
                    <a:effectLst>
                      <a:outerShdw blurRad="38100" dist="38100" dir="2700000" algn="tl">
                        <a:srgbClr val="000000"/>
                      </a:outerShdw>
                    </a:effectLst>
                    <a:latin typeface="+mn-lt"/>
                    <a:ea typeface="楷体" panose="02010609060101010101" pitchFamily="49" charset="-122"/>
                  </a:rPr>
                  <a:t>n+1 → </a:t>
                </a:r>
                <a:r>
                  <a:rPr lang="en-US" altLang="zh-CN" sz="2000" dirty="0" err="1">
                    <a:solidFill>
                      <a:schemeClr val="accent2"/>
                    </a:solidFill>
                    <a:effectLst>
                      <a:outerShdw blurRad="38100" dist="38100" dir="2700000" algn="tl">
                        <a:srgbClr val="000000"/>
                      </a:outerShdw>
                    </a:effectLst>
                    <a:latin typeface="+mn-lt"/>
                    <a:ea typeface="楷体" panose="02010609060101010101" pitchFamily="49" charset="-122"/>
                  </a:rPr>
                  <a:t>argc</a:t>
                </a:r>
                <a:endParaRPr lang="en-US" altLang="zh-CN" sz="2000" dirty="0">
                  <a:solidFill>
                    <a:schemeClr val="accent2"/>
                  </a:solidFill>
                  <a:effectLst>
                    <a:outerShdw blurRad="38100" dist="38100" dir="2700000" algn="tl">
                      <a:srgbClr val="000000"/>
                    </a:outerShdw>
                  </a:effectLst>
                  <a:latin typeface="+mn-lt"/>
                  <a:ea typeface="楷体" panose="02010609060101010101" pitchFamily="49" charset="-122"/>
                </a:endParaRPr>
              </a:p>
            </p:txBody>
          </p:sp>
        </p:grpSp>
        <p:grpSp>
          <p:nvGrpSpPr>
            <p:cNvPr id="1220678" name="Group 70"/>
            <p:cNvGrpSpPr/>
            <p:nvPr/>
          </p:nvGrpSpPr>
          <p:grpSpPr bwMode="auto">
            <a:xfrm>
              <a:off x="1616" y="3929"/>
              <a:ext cx="2586" cy="368"/>
              <a:chOff x="1616" y="3929"/>
              <a:chExt cx="2586" cy="368"/>
            </a:xfrm>
          </p:grpSpPr>
          <p:grpSp>
            <p:nvGrpSpPr>
              <p:cNvPr id="1220664" name="Group 56"/>
              <p:cNvGrpSpPr/>
              <p:nvPr/>
            </p:nvGrpSpPr>
            <p:grpSpPr bwMode="auto">
              <a:xfrm>
                <a:off x="1616" y="3947"/>
                <a:ext cx="416" cy="346"/>
                <a:chOff x="1616" y="3947"/>
                <a:chExt cx="416" cy="346"/>
              </a:xfrm>
            </p:grpSpPr>
            <p:sp>
              <p:nvSpPr>
                <p:cNvPr id="1220662" name="Line 54"/>
                <p:cNvSpPr>
                  <a:spLocks noChangeShapeType="1"/>
                </p:cNvSpPr>
                <p:nvPr/>
              </p:nvSpPr>
              <p:spPr bwMode="auto">
                <a:xfrm flipV="1">
                  <a:off x="1838" y="3947"/>
                  <a:ext cx="0" cy="182"/>
                </a:xfrm>
                <a:prstGeom prst="line">
                  <a:avLst/>
                </a:prstGeom>
                <a:noFill/>
                <a:ln w="28575">
                  <a:solidFill>
                    <a:srgbClr val="0000FF"/>
                  </a:solidFill>
                  <a:round/>
                  <a:tailEnd type="stealth" w="lg" len="lg"/>
                </a:ln>
                <a:effectLst/>
              </p:spPr>
              <p:txBody>
                <a:bodyPr/>
                <a:lstStyle/>
                <a:p>
                  <a:endParaRPr lang="zh-CN" altLang="en-US"/>
                </a:p>
              </p:txBody>
            </p:sp>
            <p:sp>
              <p:nvSpPr>
                <p:cNvPr id="1220663" name="Text Box 55"/>
                <p:cNvSpPr txBox="1">
                  <a:spLocks noChangeArrowheads="1"/>
                </p:cNvSpPr>
                <p:nvPr/>
              </p:nvSpPr>
              <p:spPr bwMode="auto">
                <a:xfrm>
                  <a:off x="1616" y="4081"/>
                  <a:ext cx="416" cy="212"/>
                </a:xfrm>
                <a:prstGeom prst="rect">
                  <a:avLst/>
                </a:prstGeom>
                <a:noFill/>
                <a:ln w="9525" algn="ctr">
                  <a:noFill/>
                  <a:miter lim="800000"/>
                </a:ln>
                <a:effectLst/>
              </p:spPr>
              <p:txBody>
                <a:bodyPr wrap="square">
                  <a:spAutoFit/>
                </a:bodyPr>
                <a:lstStyle/>
                <a:p>
                  <a:pPr marL="342900" indent="-342900">
                    <a:spcBef>
                      <a:spcPct val="50000"/>
                    </a:spcBef>
                  </a:pPr>
                  <a:r>
                    <a:rPr lang="en-US" altLang="zh-CN" sz="2000" dirty="0" err="1">
                      <a:solidFill>
                        <a:schemeClr val="accent2"/>
                      </a:solidFill>
                      <a:effectLst>
                        <a:outerShdw blurRad="38100" dist="38100" dir="2700000" algn="tl">
                          <a:srgbClr val="000000"/>
                        </a:outerShdw>
                      </a:effectLst>
                    </a:rPr>
                    <a:t>argv</a:t>
                  </a:r>
                  <a:r>
                    <a:rPr lang="en-US" altLang="zh-CN" sz="2000" dirty="0">
                      <a:solidFill>
                        <a:schemeClr val="accent2"/>
                      </a:solidFill>
                      <a:effectLst>
                        <a:outerShdw blurRad="38100" dist="38100" dir="2700000" algn="tl">
                          <a:srgbClr val="000000"/>
                        </a:outerShdw>
                      </a:effectLst>
                    </a:rPr>
                    <a:t>[0]</a:t>
                  </a:r>
                  <a:endParaRPr lang="en-US" altLang="zh-CN" sz="2000" dirty="0">
                    <a:solidFill>
                      <a:schemeClr val="accent2"/>
                    </a:solidFill>
                    <a:effectLst>
                      <a:outerShdw blurRad="38100" dist="38100" dir="2700000" algn="tl">
                        <a:srgbClr val="000000"/>
                      </a:outerShdw>
                    </a:effectLst>
                  </a:endParaRPr>
                </a:p>
              </p:txBody>
            </p:sp>
          </p:grpSp>
          <p:grpSp>
            <p:nvGrpSpPr>
              <p:cNvPr id="1220665" name="Group 57"/>
              <p:cNvGrpSpPr/>
              <p:nvPr/>
            </p:nvGrpSpPr>
            <p:grpSpPr bwMode="auto">
              <a:xfrm>
                <a:off x="2059" y="3948"/>
                <a:ext cx="493" cy="346"/>
                <a:chOff x="1482" y="3947"/>
                <a:chExt cx="493" cy="346"/>
              </a:xfrm>
            </p:grpSpPr>
            <p:sp>
              <p:nvSpPr>
                <p:cNvPr id="1220666" name="Line 58"/>
                <p:cNvSpPr>
                  <a:spLocks noChangeShapeType="1"/>
                </p:cNvSpPr>
                <p:nvPr/>
              </p:nvSpPr>
              <p:spPr bwMode="auto">
                <a:xfrm flipV="1">
                  <a:off x="1718" y="3947"/>
                  <a:ext cx="0" cy="182"/>
                </a:xfrm>
                <a:prstGeom prst="line">
                  <a:avLst/>
                </a:prstGeom>
                <a:noFill/>
                <a:ln w="28575">
                  <a:solidFill>
                    <a:srgbClr val="0000FF"/>
                  </a:solidFill>
                  <a:round/>
                  <a:tailEnd type="stealth" w="lg" len="lg"/>
                </a:ln>
                <a:effectLst/>
              </p:spPr>
              <p:txBody>
                <a:bodyPr/>
                <a:lstStyle/>
                <a:p>
                  <a:endParaRPr lang="zh-CN" altLang="en-US"/>
                </a:p>
              </p:txBody>
            </p:sp>
            <p:sp>
              <p:nvSpPr>
                <p:cNvPr id="1220667" name="Text Box 59"/>
                <p:cNvSpPr txBox="1">
                  <a:spLocks noChangeArrowheads="1"/>
                </p:cNvSpPr>
                <p:nvPr/>
              </p:nvSpPr>
              <p:spPr bwMode="auto">
                <a:xfrm>
                  <a:off x="1482" y="4081"/>
                  <a:ext cx="493" cy="212"/>
                </a:xfrm>
                <a:prstGeom prst="rect">
                  <a:avLst/>
                </a:prstGeom>
                <a:noFill/>
                <a:ln w="9525" algn="ctr">
                  <a:noFill/>
                  <a:miter lim="800000"/>
                </a:ln>
                <a:effectLst/>
              </p:spPr>
              <p:txBody>
                <a:bodyPr wrap="square">
                  <a:spAutoFit/>
                </a:bodyPr>
                <a:lstStyle/>
                <a:p>
                  <a:pPr marL="342900" indent="-342900">
                    <a:spcBef>
                      <a:spcPct val="50000"/>
                    </a:spcBef>
                  </a:pPr>
                  <a:r>
                    <a:rPr lang="en-US" altLang="zh-CN" sz="2000" dirty="0" err="1">
                      <a:solidFill>
                        <a:schemeClr val="accent2"/>
                      </a:solidFill>
                      <a:effectLst>
                        <a:outerShdw blurRad="38100" dist="38100" dir="2700000" algn="tl">
                          <a:srgbClr val="000000"/>
                        </a:outerShdw>
                      </a:effectLst>
                    </a:rPr>
                    <a:t>argv</a:t>
                  </a:r>
                  <a:r>
                    <a:rPr lang="en-US" altLang="zh-CN" sz="2000" dirty="0">
                      <a:solidFill>
                        <a:schemeClr val="accent2"/>
                      </a:solidFill>
                      <a:effectLst>
                        <a:outerShdw blurRad="38100" dist="38100" dir="2700000" algn="tl">
                          <a:srgbClr val="000000"/>
                        </a:outerShdw>
                      </a:effectLst>
                    </a:rPr>
                    <a:t>[1]</a:t>
                  </a:r>
                  <a:endParaRPr lang="en-US" altLang="zh-CN" sz="2000" dirty="0">
                    <a:solidFill>
                      <a:schemeClr val="accent2"/>
                    </a:solidFill>
                    <a:effectLst>
                      <a:outerShdw blurRad="38100" dist="38100" dir="2700000" algn="tl">
                        <a:srgbClr val="000000"/>
                      </a:outerShdw>
                    </a:effectLst>
                  </a:endParaRPr>
                </a:p>
              </p:txBody>
            </p:sp>
          </p:grpSp>
          <p:grpSp>
            <p:nvGrpSpPr>
              <p:cNvPr id="1220668" name="Group 60"/>
              <p:cNvGrpSpPr/>
              <p:nvPr/>
            </p:nvGrpSpPr>
            <p:grpSpPr bwMode="auto">
              <a:xfrm>
                <a:off x="2494" y="3949"/>
                <a:ext cx="680" cy="346"/>
                <a:chOff x="1385" y="3947"/>
                <a:chExt cx="680" cy="346"/>
              </a:xfrm>
            </p:grpSpPr>
            <p:sp>
              <p:nvSpPr>
                <p:cNvPr id="1220669" name="Line 61"/>
                <p:cNvSpPr>
                  <a:spLocks noChangeShapeType="1"/>
                </p:cNvSpPr>
                <p:nvPr/>
              </p:nvSpPr>
              <p:spPr bwMode="auto">
                <a:xfrm flipV="1">
                  <a:off x="1621" y="3947"/>
                  <a:ext cx="0" cy="182"/>
                </a:xfrm>
                <a:prstGeom prst="line">
                  <a:avLst/>
                </a:prstGeom>
                <a:noFill/>
                <a:ln w="28575">
                  <a:solidFill>
                    <a:srgbClr val="0000FF"/>
                  </a:solidFill>
                  <a:round/>
                  <a:tailEnd type="stealth" w="lg" len="lg"/>
                </a:ln>
                <a:effectLst/>
              </p:spPr>
              <p:txBody>
                <a:bodyPr/>
                <a:lstStyle/>
                <a:p>
                  <a:endParaRPr lang="zh-CN" altLang="en-US"/>
                </a:p>
              </p:txBody>
            </p:sp>
            <p:sp>
              <p:nvSpPr>
                <p:cNvPr id="1220670" name="Text Box 62"/>
                <p:cNvSpPr txBox="1">
                  <a:spLocks noChangeArrowheads="1"/>
                </p:cNvSpPr>
                <p:nvPr/>
              </p:nvSpPr>
              <p:spPr bwMode="auto">
                <a:xfrm>
                  <a:off x="1385" y="4081"/>
                  <a:ext cx="680" cy="212"/>
                </a:xfrm>
                <a:prstGeom prst="rect">
                  <a:avLst/>
                </a:prstGeom>
                <a:noFill/>
                <a:ln w="9525" algn="ctr">
                  <a:noFill/>
                  <a:miter lim="800000"/>
                </a:ln>
                <a:effectLst/>
              </p:spPr>
              <p:txBody>
                <a:bodyPr>
                  <a:spAutoFit/>
                </a:bodyPr>
                <a:lstStyle/>
                <a:p>
                  <a:pPr marL="342900" indent="-342900">
                    <a:spcBef>
                      <a:spcPct val="50000"/>
                    </a:spcBef>
                  </a:pPr>
                  <a:r>
                    <a:rPr lang="en-US" altLang="zh-CN" sz="2000" dirty="0" err="1">
                      <a:solidFill>
                        <a:schemeClr val="accent2"/>
                      </a:solidFill>
                      <a:effectLst>
                        <a:outerShdw blurRad="38100" dist="38100" dir="2700000" algn="tl">
                          <a:srgbClr val="000000"/>
                        </a:outerShdw>
                      </a:effectLst>
                    </a:rPr>
                    <a:t>argv</a:t>
                  </a:r>
                  <a:r>
                    <a:rPr lang="en-US" altLang="zh-CN" sz="2000" dirty="0">
                      <a:solidFill>
                        <a:schemeClr val="accent2"/>
                      </a:solidFill>
                      <a:effectLst>
                        <a:outerShdw blurRad="38100" dist="38100" dir="2700000" algn="tl">
                          <a:srgbClr val="000000"/>
                        </a:outerShdw>
                      </a:effectLst>
                    </a:rPr>
                    <a:t>[2]</a:t>
                  </a:r>
                  <a:endParaRPr lang="en-US" altLang="zh-CN" sz="2000" dirty="0">
                    <a:solidFill>
                      <a:schemeClr val="accent2"/>
                    </a:solidFill>
                    <a:effectLst>
                      <a:outerShdw blurRad="38100" dist="38100" dir="2700000" algn="tl">
                        <a:srgbClr val="000000"/>
                      </a:outerShdw>
                    </a:effectLst>
                  </a:endParaRPr>
                </a:p>
              </p:txBody>
            </p:sp>
          </p:grpSp>
          <p:grpSp>
            <p:nvGrpSpPr>
              <p:cNvPr id="1220671" name="Group 63"/>
              <p:cNvGrpSpPr/>
              <p:nvPr/>
            </p:nvGrpSpPr>
            <p:grpSpPr bwMode="auto">
              <a:xfrm>
                <a:off x="2930" y="3950"/>
                <a:ext cx="680" cy="346"/>
                <a:chOff x="1271" y="3947"/>
                <a:chExt cx="680" cy="346"/>
              </a:xfrm>
            </p:grpSpPr>
            <p:sp>
              <p:nvSpPr>
                <p:cNvPr id="1220672" name="Line 64"/>
                <p:cNvSpPr>
                  <a:spLocks noChangeShapeType="1"/>
                </p:cNvSpPr>
                <p:nvPr/>
              </p:nvSpPr>
              <p:spPr bwMode="auto">
                <a:xfrm flipV="1">
                  <a:off x="1507" y="3947"/>
                  <a:ext cx="0" cy="182"/>
                </a:xfrm>
                <a:prstGeom prst="line">
                  <a:avLst/>
                </a:prstGeom>
                <a:noFill/>
                <a:ln w="28575">
                  <a:solidFill>
                    <a:srgbClr val="0000FF"/>
                  </a:solidFill>
                  <a:round/>
                  <a:tailEnd type="stealth" w="lg" len="lg"/>
                </a:ln>
                <a:effectLst/>
              </p:spPr>
              <p:txBody>
                <a:bodyPr/>
                <a:lstStyle/>
                <a:p>
                  <a:endParaRPr lang="zh-CN" altLang="en-US"/>
                </a:p>
              </p:txBody>
            </p:sp>
            <p:sp>
              <p:nvSpPr>
                <p:cNvPr id="1220673" name="Text Box 65"/>
                <p:cNvSpPr txBox="1">
                  <a:spLocks noChangeArrowheads="1"/>
                </p:cNvSpPr>
                <p:nvPr/>
              </p:nvSpPr>
              <p:spPr bwMode="auto">
                <a:xfrm>
                  <a:off x="1271" y="4081"/>
                  <a:ext cx="680" cy="212"/>
                </a:xfrm>
                <a:prstGeom prst="rect">
                  <a:avLst/>
                </a:prstGeom>
                <a:noFill/>
                <a:ln w="9525" algn="ctr">
                  <a:noFill/>
                  <a:miter lim="800000"/>
                </a:ln>
                <a:effectLst/>
              </p:spPr>
              <p:txBody>
                <a:bodyPr>
                  <a:spAutoFit/>
                </a:bodyPr>
                <a:lstStyle/>
                <a:p>
                  <a:pPr marL="342900" indent="-342900">
                    <a:spcBef>
                      <a:spcPct val="50000"/>
                    </a:spcBef>
                  </a:pPr>
                  <a:r>
                    <a:rPr lang="en-US" altLang="zh-CN" sz="2000" dirty="0" err="1">
                      <a:solidFill>
                        <a:schemeClr val="accent2"/>
                      </a:solidFill>
                      <a:effectLst>
                        <a:outerShdw blurRad="38100" dist="38100" dir="2700000" algn="tl">
                          <a:srgbClr val="000000"/>
                        </a:outerShdw>
                      </a:effectLst>
                    </a:rPr>
                    <a:t>argv</a:t>
                  </a:r>
                  <a:r>
                    <a:rPr lang="en-US" altLang="zh-CN" sz="2000" dirty="0">
                      <a:solidFill>
                        <a:schemeClr val="accent2"/>
                      </a:solidFill>
                      <a:effectLst>
                        <a:outerShdw blurRad="38100" dist="38100" dir="2700000" algn="tl">
                          <a:srgbClr val="000000"/>
                        </a:outerShdw>
                      </a:effectLst>
                    </a:rPr>
                    <a:t>[3]</a:t>
                  </a:r>
                  <a:endParaRPr lang="en-US" altLang="zh-CN" sz="2000" dirty="0">
                    <a:solidFill>
                      <a:schemeClr val="accent2"/>
                    </a:solidFill>
                    <a:effectLst>
                      <a:outerShdw blurRad="38100" dist="38100" dir="2700000" algn="tl">
                        <a:srgbClr val="000000"/>
                      </a:outerShdw>
                    </a:effectLst>
                  </a:endParaRPr>
                </a:p>
              </p:txBody>
            </p:sp>
          </p:grpSp>
          <p:grpSp>
            <p:nvGrpSpPr>
              <p:cNvPr id="1220674" name="Group 66"/>
              <p:cNvGrpSpPr/>
              <p:nvPr/>
            </p:nvGrpSpPr>
            <p:grpSpPr bwMode="auto">
              <a:xfrm>
                <a:off x="3709" y="3951"/>
                <a:ext cx="493" cy="346"/>
                <a:chOff x="1104" y="3947"/>
                <a:chExt cx="493" cy="346"/>
              </a:xfrm>
            </p:grpSpPr>
            <p:sp>
              <p:nvSpPr>
                <p:cNvPr id="1220675" name="Line 67"/>
                <p:cNvSpPr>
                  <a:spLocks noChangeShapeType="1"/>
                </p:cNvSpPr>
                <p:nvPr/>
              </p:nvSpPr>
              <p:spPr bwMode="auto">
                <a:xfrm flipV="1">
                  <a:off x="1335" y="3947"/>
                  <a:ext cx="0" cy="182"/>
                </a:xfrm>
                <a:prstGeom prst="line">
                  <a:avLst/>
                </a:prstGeom>
                <a:noFill/>
                <a:ln w="28575">
                  <a:solidFill>
                    <a:srgbClr val="0000FF"/>
                  </a:solidFill>
                  <a:round/>
                  <a:tailEnd type="stealth" w="lg" len="lg"/>
                </a:ln>
                <a:effectLst/>
              </p:spPr>
              <p:txBody>
                <a:bodyPr/>
                <a:lstStyle/>
                <a:p>
                  <a:endParaRPr lang="zh-CN" altLang="en-US"/>
                </a:p>
              </p:txBody>
            </p:sp>
            <p:sp>
              <p:nvSpPr>
                <p:cNvPr id="1220676" name="Text Box 68"/>
                <p:cNvSpPr txBox="1">
                  <a:spLocks noChangeArrowheads="1"/>
                </p:cNvSpPr>
                <p:nvPr/>
              </p:nvSpPr>
              <p:spPr bwMode="auto">
                <a:xfrm>
                  <a:off x="1104" y="4081"/>
                  <a:ext cx="493" cy="212"/>
                </a:xfrm>
                <a:prstGeom prst="rect">
                  <a:avLst/>
                </a:prstGeom>
                <a:noFill/>
                <a:ln w="9525" algn="ctr">
                  <a:noFill/>
                  <a:miter lim="800000"/>
                </a:ln>
                <a:effectLst/>
              </p:spPr>
              <p:txBody>
                <a:bodyPr wrap="square">
                  <a:spAutoFit/>
                </a:bodyPr>
                <a:lstStyle/>
                <a:p>
                  <a:pPr marL="342900" indent="-342900">
                    <a:spcBef>
                      <a:spcPct val="50000"/>
                    </a:spcBef>
                  </a:pPr>
                  <a:r>
                    <a:rPr lang="en-US" altLang="zh-CN" sz="2000" dirty="0" err="1">
                      <a:solidFill>
                        <a:schemeClr val="accent2"/>
                      </a:solidFill>
                      <a:effectLst>
                        <a:outerShdw blurRad="38100" dist="38100" dir="2700000" algn="tl">
                          <a:srgbClr val="000000"/>
                        </a:outerShdw>
                      </a:effectLst>
                    </a:rPr>
                    <a:t>argv</a:t>
                  </a:r>
                  <a:r>
                    <a:rPr lang="en-US" altLang="zh-CN" sz="2000" dirty="0">
                      <a:solidFill>
                        <a:schemeClr val="accent2"/>
                      </a:solidFill>
                      <a:effectLst>
                        <a:outerShdw blurRad="38100" dist="38100" dir="2700000" algn="tl">
                          <a:srgbClr val="000000"/>
                        </a:outerShdw>
                      </a:effectLst>
                    </a:rPr>
                    <a:t>[n]</a:t>
                  </a:r>
                  <a:endParaRPr lang="en-US" altLang="zh-CN" sz="2000" dirty="0">
                    <a:solidFill>
                      <a:schemeClr val="accent2"/>
                    </a:solidFill>
                    <a:effectLst>
                      <a:outerShdw blurRad="38100" dist="38100" dir="2700000" algn="tl">
                        <a:srgbClr val="000000"/>
                      </a:outerShdw>
                    </a:effectLst>
                  </a:endParaRPr>
                </a:p>
              </p:txBody>
            </p:sp>
          </p:grpSp>
          <p:sp>
            <p:nvSpPr>
              <p:cNvPr id="1220677" name="Text Box 69"/>
              <p:cNvSpPr txBox="1">
                <a:spLocks noChangeArrowheads="1"/>
              </p:cNvSpPr>
              <p:nvPr/>
            </p:nvSpPr>
            <p:spPr bwMode="auto">
              <a:xfrm>
                <a:off x="3358" y="3929"/>
                <a:ext cx="368" cy="242"/>
              </a:xfrm>
              <a:prstGeom prst="rect">
                <a:avLst/>
              </a:prstGeom>
              <a:noFill/>
              <a:ln w="9525" algn="ctr">
                <a:noFill/>
                <a:miter lim="800000"/>
              </a:ln>
              <a:effectLst/>
            </p:spPr>
            <p:txBody>
              <a:bodyPr wrap="square">
                <a:spAutoFit/>
              </a:bodyPr>
              <a:lstStyle/>
              <a:p>
                <a:pPr marL="342900" indent="-342900">
                  <a:spcBef>
                    <a:spcPct val="50000"/>
                  </a:spcBef>
                </a:pPr>
                <a:r>
                  <a:rPr lang="en-US" altLang="zh-CN" dirty="0">
                    <a:solidFill>
                      <a:schemeClr val="accent2"/>
                    </a:solidFill>
                    <a:effectLst>
                      <a:outerShdw blurRad="38100" dist="38100" dir="2700000" algn="tl">
                        <a:srgbClr val="000000"/>
                      </a:outerShdw>
                    </a:effectLst>
                  </a:rPr>
                  <a:t>……</a:t>
                </a:r>
                <a:endParaRPr lang="en-US" altLang="zh-CN" dirty="0">
                  <a:solidFill>
                    <a:schemeClr val="accent2"/>
                  </a:solidFill>
                  <a:effectLst>
                    <a:outerShdw blurRad="38100" dist="38100" dir="2700000" algn="tl">
                      <a:srgbClr val="000000"/>
                    </a:outerShdw>
                  </a:effectLst>
                </a:endParaRPr>
              </a:p>
            </p:txBody>
          </p:sp>
        </p:grpSp>
      </p:grpSp>
      <p:grpSp>
        <p:nvGrpSpPr>
          <p:cNvPr id="1220680" name="Group 72"/>
          <p:cNvGrpSpPr/>
          <p:nvPr/>
        </p:nvGrpSpPr>
        <p:grpSpPr bwMode="auto">
          <a:xfrm>
            <a:off x="-9822" y="0"/>
            <a:ext cx="446088" cy="6858000"/>
            <a:chOff x="0" y="0"/>
            <a:chExt cx="281" cy="4320"/>
          </a:xfrm>
        </p:grpSpPr>
        <p:sp>
          <p:nvSpPr>
            <p:cNvPr id="1220681" name="Text Box 73"/>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220682" name="Text Box 74"/>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20613"/>
                                        </p:tgtEl>
                                        <p:attrNameLst>
                                          <p:attrName>style.visibility</p:attrName>
                                        </p:attrNameLst>
                                      </p:cBhvr>
                                      <p:to>
                                        <p:strVal val="visible"/>
                                      </p:to>
                                    </p:set>
                                    <p:animEffect transition="in" filter="box(out)">
                                      <p:cBhvr>
                                        <p:cTn id="7" dur="500"/>
                                        <p:tgtEl>
                                          <p:spTgt spid="1220613"/>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220646"/>
                                        </p:tgtEl>
                                        <p:attrNameLst>
                                          <p:attrName>style.visibility</p:attrName>
                                        </p:attrNameLst>
                                      </p:cBhvr>
                                      <p:to>
                                        <p:strVal val="visible"/>
                                      </p:to>
                                    </p:set>
                                    <p:anim calcmode="lin" valueType="num">
                                      <p:cBhvr additive="base">
                                        <p:cTn id="12" dur="500" fill="hold"/>
                                        <p:tgtEl>
                                          <p:spTgt spid="1220646"/>
                                        </p:tgtEl>
                                        <p:attrNameLst>
                                          <p:attrName>ppt_x</p:attrName>
                                        </p:attrNameLst>
                                      </p:cBhvr>
                                      <p:tavLst>
                                        <p:tav tm="0">
                                          <p:val>
                                            <p:strVal val="0-#ppt_w/2"/>
                                          </p:val>
                                        </p:tav>
                                        <p:tav tm="100000">
                                          <p:val>
                                            <p:strVal val="#ppt_x"/>
                                          </p:val>
                                        </p:tav>
                                      </p:tavLst>
                                    </p:anim>
                                    <p:anim calcmode="lin" valueType="num">
                                      <p:cBhvr additive="base">
                                        <p:cTn id="13" dur="500" fill="hold"/>
                                        <p:tgtEl>
                                          <p:spTgt spid="122064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3" name="WHOOSH.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220647"/>
                                        </p:tgtEl>
                                        <p:attrNameLst>
                                          <p:attrName>style.visibility</p:attrName>
                                        </p:attrNameLst>
                                      </p:cBhvr>
                                      <p:to>
                                        <p:strVal val="visible"/>
                                      </p:to>
                                    </p:set>
                                    <p:anim calcmode="lin" valueType="num">
                                      <p:cBhvr additive="base">
                                        <p:cTn id="18" dur="500" fill="hold"/>
                                        <p:tgtEl>
                                          <p:spTgt spid="1220647"/>
                                        </p:tgtEl>
                                        <p:attrNameLst>
                                          <p:attrName>ppt_x</p:attrName>
                                        </p:attrNameLst>
                                      </p:cBhvr>
                                      <p:tavLst>
                                        <p:tav tm="0">
                                          <p:val>
                                            <p:strVal val="0-#ppt_w/2"/>
                                          </p:val>
                                        </p:tav>
                                        <p:tav tm="100000">
                                          <p:val>
                                            <p:strVal val="#ppt_x"/>
                                          </p:val>
                                        </p:tav>
                                      </p:tavLst>
                                    </p:anim>
                                    <p:anim calcmode="lin" valueType="num">
                                      <p:cBhvr additive="base">
                                        <p:cTn id="19" dur="500" fill="hold"/>
                                        <p:tgtEl>
                                          <p:spTgt spid="122064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3" name="WHOOSH.WAV"/>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1220648"/>
                                        </p:tgtEl>
                                        <p:attrNameLst>
                                          <p:attrName>style.visibility</p:attrName>
                                        </p:attrNameLst>
                                      </p:cBhvr>
                                      <p:to>
                                        <p:strVal val="visible"/>
                                      </p:to>
                                    </p:set>
                                    <p:animEffect transition="in" filter="box(out)">
                                      <p:cBhvr>
                                        <p:cTn id="24" dur="500"/>
                                        <p:tgtEl>
                                          <p:spTgt spid="1220648"/>
                                        </p:tgtEl>
                                      </p:cBhvr>
                                    </p:animEffect>
                                  </p:childTnLst>
                                  <p:subTnLst>
                                    <p:audio>
                                      <p:cMediaNode>
                                        <p:cTn display="0" masterRel="sameClick">
                                          <p:stCondLst>
                                            <p:cond evt="begin" delay="0">
                                              <p:tn val="22"/>
                                            </p:cond>
                                          </p:stCondLst>
                                          <p:endCondLst>
                                            <p:cond evt="onStopAudio" delay="0">
                                              <p:tgtEl>
                                                <p:sldTgt/>
                                              </p:tgtEl>
                                            </p:cond>
                                          </p:endCondLst>
                                        </p:cTn>
                                        <p:tgtEl>
                                          <p:sndTgt r:embed="rId2" name="camera.wav"/>
                                        </p:tgtEl>
                                      </p:cMediaNode>
                                    </p:audio>
                                  </p:sub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1220649"/>
                                        </p:tgtEl>
                                        <p:attrNameLst>
                                          <p:attrName>style.visibility</p:attrName>
                                        </p:attrNameLst>
                                      </p:cBhvr>
                                      <p:to>
                                        <p:strVal val="visible"/>
                                      </p:to>
                                    </p:set>
                                    <p:animEffect transition="in" filter="box(out)">
                                      <p:cBhvr>
                                        <p:cTn id="29" dur="500"/>
                                        <p:tgtEl>
                                          <p:spTgt spid="1220649"/>
                                        </p:tgtEl>
                                      </p:cBhvr>
                                    </p:animEffect>
                                  </p:childTnLst>
                                  <p:subTnLst>
                                    <p:set>
                                      <p:cBhvr override="childStyle">
                                        <p:cTn dur="1" fill="hold" display="0" masterRel="nextClick" afterEffect="1"/>
                                        <p:tgtEl>
                                          <p:spTgt spid="1220649"/>
                                        </p:tgtEl>
                                        <p:attrNameLst>
                                          <p:attrName>style.visibility</p:attrName>
                                        </p:attrNameLst>
                                      </p:cBhvr>
                                      <p:to>
                                        <p:strVal val="hidden"/>
                                      </p:to>
                                    </p:set>
                                    <p:audio>
                                      <p:cMediaNode>
                                        <p:cTn display="0" masterRel="sameClick">
                                          <p:stCondLst>
                                            <p:cond evt="begin" delay="0">
                                              <p:tn val="27"/>
                                            </p:cond>
                                          </p:stCondLst>
                                          <p:endCondLst>
                                            <p:cond evt="onStopAudio" delay="0">
                                              <p:tgtEl>
                                                <p:sldTgt/>
                                              </p:tgtEl>
                                            </p:cond>
                                          </p:endCondLst>
                                        </p:cTn>
                                        <p:tgtEl>
                                          <p:sndTgt r:embed="rId2" name="camera.wav"/>
                                        </p:tgtEl>
                                      </p:cMediaNode>
                                    </p:audio>
                                  </p:sub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1220650"/>
                                        </p:tgtEl>
                                        <p:attrNameLst>
                                          <p:attrName>style.visibility</p:attrName>
                                        </p:attrNameLst>
                                      </p:cBhvr>
                                      <p:to>
                                        <p:strVal val="visible"/>
                                      </p:to>
                                    </p:set>
                                    <p:animEffect transition="in" filter="box(out)">
                                      <p:cBhvr>
                                        <p:cTn id="34" dur="500"/>
                                        <p:tgtEl>
                                          <p:spTgt spid="1220650"/>
                                        </p:tgtEl>
                                      </p:cBhvr>
                                    </p:animEffect>
                                  </p:childTnLst>
                                  <p:subTnLst>
                                    <p:audio>
                                      <p:cMediaNode>
                                        <p:cTn display="0" masterRel="sameClick">
                                          <p:stCondLst>
                                            <p:cond evt="begin" delay="0">
                                              <p:tn val="32"/>
                                            </p:cond>
                                          </p:stCondLst>
                                          <p:endCondLst>
                                            <p:cond evt="onStopAudio" delay="0">
                                              <p:tgtEl>
                                                <p:sldTgt/>
                                              </p:tgtEl>
                                            </p:cond>
                                          </p:endCondLst>
                                        </p:cTn>
                                        <p:tgtEl>
                                          <p:sndTgt r:embed="rId2" name="camera.wav"/>
                                        </p:tgtEl>
                                      </p:cMediaNode>
                                    </p:audio>
                                  </p:subTnLst>
                                </p:cTn>
                              </p:par>
                            </p:childTnLst>
                          </p:cTn>
                        </p:par>
                      </p:childTnLst>
                    </p:cTn>
                  </p:par>
                  <p:par>
                    <p:cTn id="35" fill="hold">
                      <p:stCondLst>
                        <p:cond delay="indefinite"/>
                      </p:stCondLst>
                      <p:childTnLst>
                        <p:par>
                          <p:cTn id="36" fill="hold">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1220651"/>
                                        </p:tgtEl>
                                        <p:attrNameLst>
                                          <p:attrName>style.visibility</p:attrName>
                                        </p:attrNameLst>
                                      </p:cBhvr>
                                      <p:to>
                                        <p:strVal val="visible"/>
                                      </p:to>
                                    </p:set>
                                    <p:animEffect transition="in" filter="box(out)">
                                      <p:cBhvr>
                                        <p:cTn id="39" dur="500"/>
                                        <p:tgtEl>
                                          <p:spTgt spid="1220651"/>
                                        </p:tgtEl>
                                      </p:cBhvr>
                                    </p:animEffect>
                                  </p:childTnLst>
                                  <p:subTnLst>
                                    <p:set>
                                      <p:cBhvr override="childStyle">
                                        <p:cTn dur="1" fill="hold" display="0" masterRel="nextClick" afterEffect="1"/>
                                        <p:tgtEl>
                                          <p:spTgt spid="1220651"/>
                                        </p:tgtEl>
                                        <p:attrNameLst>
                                          <p:attrName>style.visibility</p:attrName>
                                        </p:attrNameLst>
                                      </p:cBhvr>
                                      <p:to>
                                        <p:strVal val="hidden"/>
                                      </p:to>
                                    </p:set>
                                    <p:audio>
                                      <p:cMediaNode>
                                        <p:cTn display="0" masterRel="sameClick">
                                          <p:stCondLst>
                                            <p:cond evt="begin" delay="0">
                                              <p:tn val="37"/>
                                            </p:cond>
                                          </p:stCondLst>
                                          <p:endCondLst>
                                            <p:cond evt="onStopAudio" delay="0">
                                              <p:tgtEl>
                                                <p:sldTgt/>
                                              </p:tgtEl>
                                            </p:cond>
                                          </p:endCondLst>
                                        </p:cTn>
                                        <p:tgtEl>
                                          <p:sndTgt r:embed="rId2" name="camera.wav"/>
                                        </p:tgtEl>
                                      </p:cMediaNode>
                                    </p:audio>
                                  </p:subTnLst>
                                </p:cTn>
                              </p:par>
                            </p:childTnLst>
                          </p:cTn>
                        </p:par>
                      </p:childTnLst>
                    </p:cTn>
                  </p:par>
                  <p:par>
                    <p:cTn id="40" fill="hold">
                      <p:stCondLst>
                        <p:cond delay="indefinite"/>
                      </p:stCondLst>
                      <p:childTnLst>
                        <p:par>
                          <p:cTn id="41" fill="hold">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220652"/>
                                        </p:tgtEl>
                                        <p:attrNameLst>
                                          <p:attrName>style.visibility</p:attrName>
                                        </p:attrNameLst>
                                      </p:cBhvr>
                                      <p:to>
                                        <p:strVal val="visible"/>
                                      </p:to>
                                    </p:set>
                                    <p:anim calcmode="lin" valueType="num">
                                      <p:cBhvr additive="base">
                                        <p:cTn id="44" dur="500" fill="hold"/>
                                        <p:tgtEl>
                                          <p:spTgt spid="1220652"/>
                                        </p:tgtEl>
                                        <p:attrNameLst>
                                          <p:attrName>ppt_x</p:attrName>
                                        </p:attrNameLst>
                                      </p:cBhvr>
                                      <p:tavLst>
                                        <p:tav tm="0">
                                          <p:val>
                                            <p:strVal val="0-#ppt_w/2"/>
                                          </p:val>
                                        </p:tav>
                                        <p:tav tm="100000">
                                          <p:val>
                                            <p:strVal val="#ppt_x"/>
                                          </p:val>
                                        </p:tav>
                                      </p:tavLst>
                                    </p:anim>
                                    <p:anim calcmode="lin" valueType="num">
                                      <p:cBhvr additive="base">
                                        <p:cTn id="45" dur="500" fill="hold"/>
                                        <p:tgtEl>
                                          <p:spTgt spid="122065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2"/>
                                            </p:cond>
                                          </p:stCondLst>
                                          <p:endCondLst>
                                            <p:cond evt="onStopAudio" delay="0">
                                              <p:tgtEl>
                                                <p:sldTgt/>
                                              </p:tgtEl>
                                            </p:cond>
                                          </p:endCondLst>
                                        </p:cTn>
                                        <p:tgtEl>
                                          <p:sndTgt r:embed="rId3" name="WHOOSH.WAV"/>
                                        </p:tgtEl>
                                      </p:cMediaNode>
                                    </p:audio>
                                  </p:subTnLst>
                                </p:cTn>
                              </p:par>
                            </p:childTnLst>
                          </p:cTn>
                        </p:par>
                      </p:childTnLst>
                    </p:cTn>
                  </p:par>
                  <p:par>
                    <p:cTn id="46" fill="hold">
                      <p:stCondLst>
                        <p:cond delay="indefinite"/>
                      </p:stCondLst>
                      <p:childTnLst>
                        <p:par>
                          <p:cTn id="47" fill="hold">
                            <p:stCondLst>
                              <p:cond delay="0"/>
                            </p:stCondLst>
                            <p:childTnLst>
                              <p:par>
                                <p:cTn id="48" presetID="4" presetClass="entr" presetSubtype="32" fill="hold" grpId="0" nodeType="clickEffect">
                                  <p:stCondLst>
                                    <p:cond delay="0"/>
                                  </p:stCondLst>
                                  <p:childTnLst>
                                    <p:set>
                                      <p:cBhvr>
                                        <p:cTn id="49" dur="1" fill="hold">
                                          <p:stCondLst>
                                            <p:cond delay="0"/>
                                          </p:stCondLst>
                                        </p:cTn>
                                        <p:tgtEl>
                                          <p:spTgt spid="1220653"/>
                                        </p:tgtEl>
                                        <p:attrNameLst>
                                          <p:attrName>style.visibility</p:attrName>
                                        </p:attrNameLst>
                                      </p:cBhvr>
                                      <p:to>
                                        <p:strVal val="visible"/>
                                      </p:to>
                                    </p:set>
                                    <p:animEffect transition="in" filter="box(out)">
                                      <p:cBhvr>
                                        <p:cTn id="50" dur="500"/>
                                        <p:tgtEl>
                                          <p:spTgt spid="1220653"/>
                                        </p:tgtEl>
                                      </p:cBhvr>
                                    </p:animEffect>
                                  </p:childTnLst>
                                  <p:subTnLst>
                                    <p:audio>
                                      <p:cMediaNode>
                                        <p:cTn display="0" masterRel="sameClick">
                                          <p:stCondLst>
                                            <p:cond evt="begin" delay="0">
                                              <p:tn val="48"/>
                                            </p:cond>
                                          </p:stCondLst>
                                          <p:endCondLst>
                                            <p:cond evt="onStopAudio" delay="0">
                                              <p:tgtEl>
                                                <p:sldTgt/>
                                              </p:tgtEl>
                                            </p:cond>
                                          </p:endCondLst>
                                        </p:cTn>
                                        <p:tgtEl>
                                          <p:sndTgt r:embed="rId2" name="CAMERA.WAV"/>
                                        </p:tgtEl>
                                      </p:cMediaNode>
                                    </p:audio>
                                  </p:subTnLst>
                                </p:cTn>
                              </p:par>
                            </p:childTnLst>
                          </p:cTn>
                        </p:par>
                      </p:childTnLst>
                    </p:cTn>
                  </p:par>
                  <p:par>
                    <p:cTn id="51" fill="hold">
                      <p:stCondLst>
                        <p:cond delay="indefinite"/>
                      </p:stCondLst>
                      <p:childTnLst>
                        <p:par>
                          <p:cTn id="52" fill="hold">
                            <p:stCondLst>
                              <p:cond delay="0"/>
                            </p:stCondLst>
                            <p:childTnLst>
                              <p:par>
                                <p:cTn id="53" presetID="4" presetClass="entr" presetSubtype="32" fill="hold" grpId="0" nodeType="clickEffect">
                                  <p:stCondLst>
                                    <p:cond delay="0"/>
                                  </p:stCondLst>
                                  <p:childTnLst>
                                    <p:set>
                                      <p:cBhvr>
                                        <p:cTn id="54" dur="1" fill="hold">
                                          <p:stCondLst>
                                            <p:cond delay="0"/>
                                          </p:stCondLst>
                                        </p:cTn>
                                        <p:tgtEl>
                                          <p:spTgt spid="1220655"/>
                                        </p:tgtEl>
                                        <p:attrNameLst>
                                          <p:attrName>style.visibility</p:attrName>
                                        </p:attrNameLst>
                                      </p:cBhvr>
                                      <p:to>
                                        <p:strVal val="visible"/>
                                      </p:to>
                                    </p:set>
                                    <p:animEffect transition="in" filter="box(out)">
                                      <p:cBhvr>
                                        <p:cTn id="55" dur="500"/>
                                        <p:tgtEl>
                                          <p:spTgt spid="1220655"/>
                                        </p:tgtEl>
                                      </p:cBhvr>
                                    </p:animEffect>
                                  </p:childTnLst>
                                  <p:subTnLst>
                                    <p:set>
                                      <p:cBhvr override="childStyle">
                                        <p:cTn dur="1" fill="hold" display="0" masterRel="nextClick" afterEffect="1"/>
                                        <p:tgtEl>
                                          <p:spTgt spid="1220655"/>
                                        </p:tgtEl>
                                        <p:attrNameLst>
                                          <p:attrName>style.visibility</p:attrName>
                                        </p:attrNameLst>
                                      </p:cBhvr>
                                      <p:to>
                                        <p:strVal val="hidden"/>
                                      </p:to>
                                    </p:set>
                                    <p:audio>
                                      <p:cMediaNode>
                                        <p:cTn display="0" masterRel="sameClick">
                                          <p:stCondLst>
                                            <p:cond evt="begin" delay="0">
                                              <p:tn val="53"/>
                                            </p:cond>
                                          </p:stCondLst>
                                          <p:endCondLst>
                                            <p:cond evt="onStopAudio" delay="0">
                                              <p:tgtEl>
                                                <p:sldTgt/>
                                              </p:tgtEl>
                                            </p:cond>
                                          </p:endCondLst>
                                        </p:cTn>
                                        <p:tgtEl>
                                          <p:sndTgt r:embed="rId2" name="CAMERA.WAV"/>
                                        </p:tgtEl>
                                      </p:cMediaNode>
                                    </p:audio>
                                  </p:subTnLst>
                                </p:cTn>
                              </p:par>
                            </p:childTnLst>
                          </p:cTn>
                        </p:par>
                      </p:childTnLst>
                    </p:cTn>
                  </p:par>
                  <p:par>
                    <p:cTn id="56" fill="hold">
                      <p:stCondLst>
                        <p:cond delay="indefinite"/>
                      </p:stCondLst>
                      <p:childTnLst>
                        <p:par>
                          <p:cTn id="57" fill="hold">
                            <p:stCondLst>
                              <p:cond delay="0"/>
                            </p:stCondLst>
                            <p:childTnLst>
                              <p:par>
                                <p:cTn id="58" presetID="4" presetClass="entr" presetSubtype="32" fill="hold" grpId="0" nodeType="clickEffect">
                                  <p:stCondLst>
                                    <p:cond delay="0"/>
                                  </p:stCondLst>
                                  <p:childTnLst>
                                    <p:set>
                                      <p:cBhvr>
                                        <p:cTn id="59" dur="1" fill="hold">
                                          <p:stCondLst>
                                            <p:cond delay="0"/>
                                          </p:stCondLst>
                                        </p:cTn>
                                        <p:tgtEl>
                                          <p:spTgt spid="1220654"/>
                                        </p:tgtEl>
                                        <p:attrNameLst>
                                          <p:attrName>style.visibility</p:attrName>
                                        </p:attrNameLst>
                                      </p:cBhvr>
                                      <p:to>
                                        <p:strVal val="visible"/>
                                      </p:to>
                                    </p:set>
                                    <p:animEffect transition="in" filter="box(out)">
                                      <p:cBhvr>
                                        <p:cTn id="60" dur="500"/>
                                        <p:tgtEl>
                                          <p:spTgt spid="1220654"/>
                                        </p:tgtEl>
                                      </p:cBhvr>
                                    </p:animEffect>
                                  </p:childTnLst>
                                  <p:subTnLst>
                                    <p:set>
                                      <p:cBhvr override="childStyle">
                                        <p:cTn dur="1" fill="hold" display="0" masterRel="nextClick" afterEffect="1"/>
                                        <p:tgtEl>
                                          <p:spTgt spid="1220654"/>
                                        </p:tgtEl>
                                        <p:attrNameLst>
                                          <p:attrName>style.visibility</p:attrName>
                                        </p:attrNameLst>
                                      </p:cBhvr>
                                      <p:to>
                                        <p:strVal val="hidden"/>
                                      </p:to>
                                    </p:set>
                                    <p:audio>
                                      <p:cMediaNode>
                                        <p:cTn display="0" masterRel="sameClick">
                                          <p:stCondLst>
                                            <p:cond evt="begin" delay="0">
                                              <p:tn val="58"/>
                                            </p:cond>
                                          </p:stCondLst>
                                          <p:endCondLst>
                                            <p:cond evt="onStopAudio" delay="0">
                                              <p:tgtEl>
                                                <p:sldTgt/>
                                              </p:tgtEl>
                                            </p:cond>
                                          </p:endCondLst>
                                        </p:cTn>
                                        <p:tgtEl>
                                          <p:sndTgt r:embed="rId2" name="CAMERA.WAV"/>
                                        </p:tgtEl>
                                      </p:cMediaNode>
                                    </p:audio>
                                  </p:subTnLst>
                                </p:cTn>
                              </p:par>
                            </p:childTnLst>
                          </p:cTn>
                        </p:par>
                      </p:childTnLst>
                    </p:cTn>
                  </p:par>
                  <p:par>
                    <p:cTn id="61" fill="hold">
                      <p:stCondLst>
                        <p:cond delay="indefinite"/>
                      </p:stCondLst>
                      <p:childTnLst>
                        <p:par>
                          <p:cTn id="62" fill="hold">
                            <p:stCondLst>
                              <p:cond delay="0"/>
                            </p:stCondLst>
                            <p:childTnLst>
                              <p:par>
                                <p:cTn id="63" presetID="4" presetClass="entr" presetSubtype="32" fill="hold" grpId="0" nodeType="clickEffect">
                                  <p:stCondLst>
                                    <p:cond delay="0"/>
                                  </p:stCondLst>
                                  <p:childTnLst>
                                    <p:set>
                                      <p:cBhvr>
                                        <p:cTn id="64" dur="1" fill="hold">
                                          <p:stCondLst>
                                            <p:cond delay="0"/>
                                          </p:stCondLst>
                                        </p:cTn>
                                        <p:tgtEl>
                                          <p:spTgt spid="1220656"/>
                                        </p:tgtEl>
                                        <p:attrNameLst>
                                          <p:attrName>style.visibility</p:attrName>
                                        </p:attrNameLst>
                                      </p:cBhvr>
                                      <p:to>
                                        <p:strVal val="visible"/>
                                      </p:to>
                                    </p:set>
                                    <p:animEffect transition="in" filter="box(out)">
                                      <p:cBhvr>
                                        <p:cTn id="65" dur="500"/>
                                        <p:tgtEl>
                                          <p:spTgt spid="1220656"/>
                                        </p:tgtEl>
                                      </p:cBhvr>
                                    </p:animEffect>
                                  </p:childTnLst>
                                  <p:subTnLst>
                                    <p:set>
                                      <p:cBhvr override="childStyle">
                                        <p:cTn dur="1" fill="hold" display="0" masterRel="nextClick" afterEffect="1"/>
                                        <p:tgtEl>
                                          <p:spTgt spid="1220656"/>
                                        </p:tgtEl>
                                        <p:attrNameLst>
                                          <p:attrName>style.visibility</p:attrName>
                                        </p:attrNameLst>
                                      </p:cBhvr>
                                      <p:to>
                                        <p:strVal val="hidden"/>
                                      </p:to>
                                    </p:set>
                                    <p:audio>
                                      <p:cMediaNode>
                                        <p:cTn display="0" masterRel="sameClick">
                                          <p:stCondLst>
                                            <p:cond evt="begin" delay="0">
                                              <p:tn val="63"/>
                                            </p:cond>
                                          </p:stCondLst>
                                          <p:endCondLst>
                                            <p:cond evt="onStopAudio" delay="0">
                                              <p:tgtEl>
                                                <p:sldTgt/>
                                              </p:tgtEl>
                                            </p:cond>
                                          </p:endCondLst>
                                        </p:cTn>
                                        <p:tgtEl>
                                          <p:sndTgt r:embed="rId2" name="CAMERA.WAV"/>
                                        </p:tgtEl>
                                      </p:cMediaNode>
                                    </p:audio>
                                  </p:subTnLst>
                                </p:cTn>
                              </p:par>
                            </p:childTnLst>
                          </p:cTn>
                        </p:par>
                      </p:childTnLst>
                    </p:cTn>
                  </p:par>
                  <p:par>
                    <p:cTn id="66" fill="hold">
                      <p:stCondLst>
                        <p:cond delay="indefinite"/>
                      </p:stCondLst>
                      <p:childTnLst>
                        <p:par>
                          <p:cTn id="67" fill="hold">
                            <p:stCondLst>
                              <p:cond delay="0"/>
                            </p:stCondLst>
                            <p:childTnLst>
                              <p:par>
                                <p:cTn id="68" presetID="2" presetClass="entr" presetSubtype="8" fill="hold" grpId="0" nodeType="clickEffect">
                                  <p:stCondLst>
                                    <p:cond delay="0"/>
                                  </p:stCondLst>
                                  <p:childTnLst>
                                    <p:set>
                                      <p:cBhvr>
                                        <p:cTn id="69" dur="1" fill="hold">
                                          <p:stCondLst>
                                            <p:cond delay="0"/>
                                          </p:stCondLst>
                                        </p:cTn>
                                        <p:tgtEl>
                                          <p:spTgt spid="1220657"/>
                                        </p:tgtEl>
                                        <p:attrNameLst>
                                          <p:attrName>style.visibility</p:attrName>
                                        </p:attrNameLst>
                                      </p:cBhvr>
                                      <p:to>
                                        <p:strVal val="visible"/>
                                      </p:to>
                                    </p:set>
                                    <p:anim calcmode="lin" valueType="num">
                                      <p:cBhvr additive="base">
                                        <p:cTn id="70" dur="500" fill="hold"/>
                                        <p:tgtEl>
                                          <p:spTgt spid="1220657"/>
                                        </p:tgtEl>
                                        <p:attrNameLst>
                                          <p:attrName>ppt_x</p:attrName>
                                        </p:attrNameLst>
                                      </p:cBhvr>
                                      <p:tavLst>
                                        <p:tav tm="0">
                                          <p:val>
                                            <p:strVal val="0-#ppt_w/2"/>
                                          </p:val>
                                        </p:tav>
                                        <p:tav tm="100000">
                                          <p:val>
                                            <p:strVal val="#ppt_x"/>
                                          </p:val>
                                        </p:tav>
                                      </p:tavLst>
                                    </p:anim>
                                    <p:anim calcmode="lin" valueType="num">
                                      <p:cBhvr additive="base">
                                        <p:cTn id="71" dur="500" fill="hold"/>
                                        <p:tgtEl>
                                          <p:spTgt spid="122065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8"/>
                                            </p:cond>
                                          </p:stCondLst>
                                          <p:endCondLst>
                                            <p:cond evt="onStopAudio" delay="0">
                                              <p:tgtEl>
                                                <p:sldTgt/>
                                              </p:tgtEl>
                                            </p:cond>
                                          </p:endCondLst>
                                        </p:cTn>
                                        <p:tgtEl>
                                          <p:sndTgt r:embed="rId3" name="WHOOSH.WAV"/>
                                        </p:tgtEl>
                                      </p:cMediaNode>
                                    </p:audio>
                                  </p:subTnLst>
                                </p:cTn>
                              </p:par>
                            </p:childTnLst>
                          </p:cTn>
                        </p:par>
                      </p:childTnLst>
                    </p:cTn>
                  </p:par>
                  <p:par>
                    <p:cTn id="72" fill="hold">
                      <p:stCondLst>
                        <p:cond delay="indefinite"/>
                      </p:stCondLst>
                      <p:childTnLst>
                        <p:par>
                          <p:cTn id="73" fill="hold">
                            <p:stCondLst>
                              <p:cond delay="0"/>
                            </p:stCondLst>
                            <p:childTnLst>
                              <p:par>
                                <p:cTn id="74" presetID="4" presetClass="entr" presetSubtype="32" fill="hold" nodeType="clickEffect">
                                  <p:stCondLst>
                                    <p:cond delay="0"/>
                                  </p:stCondLst>
                                  <p:childTnLst>
                                    <p:set>
                                      <p:cBhvr>
                                        <p:cTn id="75" dur="1" fill="hold">
                                          <p:stCondLst>
                                            <p:cond delay="0"/>
                                          </p:stCondLst>
                                        </p:cTn>
                                        <p:tgtEl>
                                          <p:spTgt spid="1220679"/>
                                        </p:tgtEl>
                                        <p:attrNameLst>
                                          <p:attrName>style.visibility</p:attrName>
                                        </p:attrNameLst>
                                      </p:cBhvr>
                                      <p:to>
                                        <p:strVal val="visible"/>
                                      </p:to>
                                    </p:set>
                                    <p:animEffect transition="in" filter="box(out)">
                                      <p:cBhvr>
                                        <p:cTn id="76" dur="500"/>
                                        <p:tgtEl>
                                          <p:spTgt spid="1220679"/>
                                        </p:tgtEl>
                                      </p:cBhvr>
                                    </p:animEffect>
                                  </p:childTnLst>
                                  <p:subTnLst>
                                    <p:audio>
                                      <p:cMediaNode>
                                        <p:cTn display="0" masterRel="sameClick">
                                          <p:stCondLst>
                                            <p:cond evt="begin" delay="0">
                                              <p:tn val="74"/>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0648" grpId="0" animBg="1"/>
      <p:bldP spid="1220649" grpId="0" animBg="1" autoUpdateAnimBg="0"/>
      <p:bldP spid="1220613" grpId="0"/>
      <p:bldP spid="1220646" grpId="0"/>
      <p:bldP spid="1220647" grpId="0"/>
      <p:bldP spid="1220650" grpId="0" animBg="1"/>
      <p:bldP spid="1220651" grpId="0" animBg="1" autoUpdateAnimBg="0"/>
      <p:bldP spid="1220652" grpId="0"/>
      <p:bldP spid="1220653" grpId="0" animBg="1" autoUpdateAnimBg="0"/>
      <p:bldP spid="1220654" grpId="0" animBg="1" autoUpdateAnimBg="0"/>
      <p:bldP spid="1220655" grpId="0" animBg="1" autoUpdateAnimBg="0"/>
      <p:bldP spid="1220656" grpId="0" animBg="1" autoUpdateAnimBg="0"/>
      <p:bldP spid="1220657"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38" name="Rectangle 6"/>
          <p:cNvSpPr>
            <a:spLocks noChangeArrowheads="1"/>
          </p:cNvSpPr>
          <p:nvPr/>
        </p:nvSpPr>
        <p:spPr bwMode="auto">
          <a:xfrm>
            <a:off x="594732" y="203201"/>
            <a:ext cx="3384550" cy="384175"/>
          </a:xfrm>
          <a:prstGeom prst="rect">
            <a:avLst/>
          </a:prstGeom>
          <a:noFill/>
          <a:ln w="9525" algn="ctr">
            <a:noFill/>
            <a:miter lim="800000"/>
          </a:ln>
          <a:effectLst/>
        </p:spPr>
        <p:txBody>
          <a:bodyPr>
            <a:spAutoFit/>
          </a:bodyPr>
          <a:lstStyle/>
          <a:p>
            <a:pPr marL="342900" indent="-342900">
              <a:buFont typeface="Wingdings" panose="05000000000000000000" pitchFamily="2" charset="2"/>
              <a:buChar char="Ø"/>
            </a:pPr>
            <a:r>
              <a:rPr lang="zh-CN" altLang="en-US" dirty="0">
                <a:solidFill>
                  <a:srgbClr val="339933"/>
                </a:solidFill>
                <a:effectLst>
                  <a:outerShdw blurRad="38100" dist="38100" dir="2700000" algn="tl">
                    <a:srgbClr val="000000"/>
                  </a:outerShdw>
                </a:effectLst>
                <a:latin typeface="+mn-lt"/>
                <a:ea typeface="楷体" panose="02010609060101010101" pitchFamily="49" charset="-122"/>
              </a:rPr>
              <a:t>命令行参数的传递</a:t>
            </a:r>
            <a:endParaRPr lang="zh-CN" altLang="en-US" dirty="0">
              <a:solidFill>
                <a:srgbClr val="339933"/>
              </a:solidFill>
              <a:effectLst>
                <a:outerShdw blurRad="38100" dist="38100" dir="2700000" algn="tl">
                  <a:srgbClr val="000000"/>
                </a:outerShdw>
              </a:effectLst>
              <a:latin typeface="+mn-lt"/>
              <a:ea typeface="楷体" panose="02010609060101010101" pitchFamily="49" charset="-122"/>
            </a:endParaRPr>
          </a:p>
        </p:txBody>
      </p:sp>
      <p:grpSp>
        <p:nvGrpSpPr>
          <p:cNvPr id="1221678" name="Group 46"/>
          <p:cNvGrpSpPr/>
          <p:nvPr/>
        </p:nvGrpSpPr>
        <p:grpSpPr bwMode="auto">
          <a:xfrm>
            <a:off x="4191024" y="2062437"/>
            <a:ext cx="4713288" cy="2138363"/>
            <a:chOff x="1223" y="386"/>
            <a:chExt cx="2969" cy="1347"/>
          </a:xfrm>
        </p:grpSpPr>
        <p:sp>
          <p:nvSpPr>
            <p:cNvPr id="1221673" name="Rectangle 41"/>
            <p:cNvSpPr>
              <a:spLocks noChangeArrowheads="1"/>
            </p:cNvSpPr>
            <p:nvPr/>
          </p:nvSpPr>
          <p:spPr bwMode="auto">
            <a:xfrm>
              <a:off x="1223" y="1441"/>
              <a:ext cx="1089" cy="292"/>
            </a:xfrm>
            <a:prstGeom prst="rect">
              <a:avLst/>
            </a:prstGeom>
            <a:gradFill rotWithShape="1">
              <a:gsLst>
                <a:gs pos="0">
                  <a:srgbClr val="00FFFF"/>
                </a:gs>
                <a:gs pos="100000">
                  <a:srgbClr val="FFFFFF"/>
                </a:gs>
              </a:gsLst>
              <a:lin ang="5400000" scaled="1"/>
            </a:gradFill>
            <a:ln w="28575">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algn="ctr">
                <a:lnSpc>
                  <a:spcPct val="100000"/>
                </a:lnSpc>
                <a:spcBef>
                  <a:spcPct val="0"/>
                </a:spcBef>
              </a:pPr>
              <a:r>
                <a:rPr lang="zh-CN" altLang="en-US">
                  <a:effectLst>
                    <a:outerShdw blurRad="38100" dist="38100" dir="2700000" algn="tl">
                      <a:srgbClr val="FFFFFF"/>
                    </a:outerShdw>
                  </a:effectLst>
                  <a:ea typeface="隶书" panose="02010509060101010101" pitchFamily="49" charset="-122"/>
                </a:rPr>
                <a:t>命令行</a:t>
              </a:r>
              <a:r>
                <a:rPr lang="zh-CN" altLang="en-US">
                  <a:solidFill>
                    <a:srgbClr val="0000FF"/>
                  </a:solidFill>
                  <a:effectLst>
                    <a:outerShdw blurRad="38100" dist="38100" dir="2700000" algn="tl">
                      <a:srgbClr val="000000"/>
                    </a:outerShdw>
                  </a:effectLst>
                  <a:ea typeface="隶书" panose="02010509060101010101" pitchFamily="49" charset="-122"/>
                </a:rPr>
                <a:t>实参</a:t>
              </a:r>
              <a:endParaRPr lang="zh-CN" altLang="en-US">
                <a:effectLst>
                  <a:outerShdw blurRad="38100" dist="38100" dir="2700000" algn="tl">
                    <a:srgbClr val="FFFFFF"/>
                  </a:outerShdw>
                </a:effectLst>
                <a:ea typeface="隶书" panose="02010509060101010101" pitchFamily="49" charset="-122"/>
              </a:endParaRPr>
            </a:p>
          </p:txBody>
        </p:sp>
        <p:sp>
          <p:nvSpPr>
            <p:cNvPr id="1221674" name="Rectangle 42"/>
            <p:cNvSpPr>
              <a:spLocks noChangeArrowheads="1"/>
            </p:cNvSpPr>
            <p:nvPr/>
          </p:nvSpPr>
          <p:spPr bwMode="auto">
            <a:xfrm>
              <a:off x="3138" y="1441"/>
              <a:ext cx="1054" cy="292"/>
            </a:xfrm>
            <a:prstGeom prst="rect">
              <a:avLst/>
            </a:prstGeom>
            <a:gradFill rotWithShape="1">
              <a:gsLst>
                <a:gs pos="0">
                  <a:srgbClr val="00FFFF"/>
                </a:gs>
                <a:gs pos="100000">
                  <a:srgbClr val="FFFFFF"/>
                </a:gs>
              </a:gsLst>
              <a:lin ang="5400000" scaled="1"/>
            </a:gradFill>
            <a:ln w="28575">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algn="ctr">
                <a:lnSpc>
                  <a:spcPct val="100000"/>
                </a:lnSpc>
                <a:spcBef>
                  <a:spcPct val="0"/>
                </a:spcBef>
              </a:pPr>
              <a:r>
                <a:rPr lang="en-US" altLang="zh-CN">
                  <a:effectLst>
                    <a:outerShdw blurRad="38100" dist="38100" dir="2700000" algn="tl">
                      <a:srgbClr val="FFFFFF"/>
                    </a:outerShdw>
                  </a:effectLst>
                  <a:ea typeface="隶书" panose="02010509060101010101" pitchFamily="49" charset="-122"/>
                </a:rPr>
                <a:t>main(</a:t>
              </a:r>
              <a:r>
                <a:rPr lang="zh-CN" altLang="en-US">
                  <a:solidFill>
                    <a:srgbClr val="0000FF"/>
                  </a:solidFill>
                  <a:effectLst>
                    <a:outerShdw blurRad="38100" dist="38100" dir="2700000" algn="tl">
                      <a:srgbClr val="000000"/>
                    </a:outerShdw>
                  </a:effectLst>
                  <a:ea typeface="隶书" panose="02010509060101010101" pitchFamily="49" charset="-122"/>
                </a:rPr>
                <a:t>形参</a:t>
              </a:r>
              <a:r>
                <a:rPr lang="en-US" altLang="zh-CN">
                  <a:effectLst>
                    <a:outerShdw blurRad="38100" dist="38100" dir="2700000" algn="tl">
                      <a:srgbClr val="FFFFFF"/>
                    </a:outerShdw>
                  </a:effectLst>
                  <a:ea typeface="隶书" panose="02010509060101010101" pitchFamily="49" charset="-122"/>
                </a:rPr>
                <a:t>)</a:t>
              </a:r>
              <a:endParaRPr lang="en-US" altLang="zh-CN">
                <a:effectLst>
                  <a:outerShdw blurRad="38100" dist="38100" dir="2700000" algn="tl">
                    <a:srgbClr val="FFFFFF"/>
                  </a:outerShdw>
                </a:effectLst>
                <a:ea typeface="隶书" panose="02010509060101010101" pitchFamily="49" charset="-122"/>
              </a:endParaRPr>
            </a:p>
          </p:txBody>
        </p:sp>
        <p:sp>
          <p:nvSpPr>
            <p:cNvPr id="1221676" name="Rectangle 44"/>
            <p:cNvSpPr>
              <a:spLocks noChangeArrowheads="1"/>
            </p:cNvSpPr>
            <p:nvPr/>
          </p:nvSpPr>
          <p:spPr bwMode="auto">
            <a:xfrm>
              <a:off x="1896" y="386"/>
              <a:ext cx="1755" cy="536"/>
            </a:xfrm>
            <a:prstGeom prst="rect">
              <a:avLst/>
            </a:prstGeom>
            <a:gradFill rotWithShape="1">
              <a:gsLst>
                <a:gs pos="0">
                  <a:srgbClr val="00FFFF"/>
                </a:gs>
                <a:gs pos="100000">
                  <a:srgbClr val="FFFFFF"/>
                </a:gs>
              </a:gsLst>
              <a:lin ang="5400000" scaled="1"/>
            </a:gradFill>
            <a:ln w="28575">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lIns="90000" tIns="46800" rIns="90000" bIns="46800" anchor="ctr">
              <a:spAutoFit/>
            </a:bodyPr>
            <a:lstStyle/>
            <a:p>
              <a:pPr algn="ctr">
                <a:lnSpc>
                  <a:spcPct val="100000"/>
                </a:lnSpc>
                <a:spcBef>
                  <a:spcPct val="0"/>
                </a:spcBef>
              </a:pPr>
              <a:r>
                <a:rPr lang="zh-CN" altLang="zh-CN">
                  <a:effectLst>
                    <a:outerShdw blurRad="38100" dist="38100" dir="2700000" algn="tl">
                      <a:srgbClr val="FFFFFF"/>
                    </a:outerShdw>
                  </a:effectLst>
                  <a:latin typeface="隶书" panose="02010509060101010101" pitchFamily="49" charset="-122"/>
                  <a:ea typeface="隶书" panose="02010509060101010101" pitchFamily="49" charset="-122"/>
                </a:rPr>
                <a:t>系统自动调用</a:t>
              </a:r>
              <a:endParaRPr lang="zh-CN" altLang="zh-CN">
                <a:effectLst>
                  <a:outerShdw blurRad="38100" dist="38100" dir="2700000" algn="tl">
                    <a:srgbClr val="FFFFFF"/>
                  </a:outerShdw>
                </a:effectLst>
                <a:latin typeface="隶书" panose="02010509060101010101" pitchFamily="49" charset="-122"/>
                <a:ea typeface="隶书" panose="02010509060101010101" pitchFamily="49" charset="-122"/>
              </a:endParaRPr>
            </a:p>
            <a:p>
              <a:pPr algn="ctr">
                <a:lnSpc>
                  <a:spcPct val="100000"/>
                </a:lnSpc>
                <a:spcBef>
                  <a:spcPct val="0"/>
                </a:spcBef>
              </a:pPr>
              <a:r>
                <a:rPr lang="en-US" altLang="zh-CN">
                  <a:effectLst>
                    <a:outerShdw blurRad="38100" dist="38100" dir="2700000" algn="tl">
                      <a:srgbClr val="FFFFFF"/>
                    </a:outerShdw>
                  </a:effectLst>
                  <a:latin typeface="隶书" panose="02010509060101010101" pitchFamily="49" charset="-122"/>
                  <a:ea typeface="隶书" panose="02010509060101010101" pitchFamily="49" charset="-122"/>
                </a:rPr>
                <a:t>main</a:t>
              </a:r>
              <a:r>
                <a:rPr lang="zh-CN" altLang="zh-CN">
                  <a:effectLst>
                    <a:outerShdw blurRad="38100" dist="38100" dir="2700000" algn="tl">
                      <a:srgbClr val="FFFFFF"/>
                    </a:outerShdw>
                  </a:effectLst>
                  <a:latin typeface="隶书" panose="02010509060101010101" pitchFamily="49" charset="-122"/>
                  <a:ea typeface="隶书" panose="02010509060101010101" pitchFamily="49" charset="-122"/>
                </a:rPr>
                <a:t>函数时传递</a:t>
              </a:r>
              <a:endParaRPr lang="zh-CN" altLang="en-US">
                <a:effectLst>
                  <a:outerShdw blurRad="38100" dist="38100" dir="2700000" algn="tl">
                    <a:srgbClr val="FFFFFF"/>
                  </a:outerShdw>
                </a:effectLst>
                <a:latin typeface="隶书" panose="02010509060101010101" pitchFamily="49" charset="-122"/>
                <a:ea typeface="隶书" panose="02010509060101010101" pitchFamily="49" charset="-122"/>
              </a:endParaRPr>
            </a:p>
          </p:txBody>
        </p:sp>
        <p:sp>
          <p:nvSpPr>
            <p:cNvPr id="1221677" name="AutoShape 45"/>
            <p:cNvSpPr>
              <a:spLocks noChangeArrowheads="1"/>
            </p:cNvSpPr>
            <p:nvPr/>
          </p:nvSpPr>
          <p:spPr bwMode="auto">
            <a:xfrm>
              <a:off x="1718" y="980"/>
              <a:ext cx="2251" cy="454"/>
            </a:xfrm>
            <a:prstGeom prst="curvedDownArrow">
              <a:avLst>
                <a:gd name="adj1" fmla="val 43200"/>
                <a:gd name="adj2" fmla="val 142363"/>
                <a:gd name="adj3" fmla="val 33481"/>
              </a:avLst>
            </a:prstGeom>
            <a:gradFill rotWithShape="1">
              <a:gsLst>
                <a:gs pos="0">
                  <a:srgbClr val="00FFFF"/>
                </a:gs>
                <a:gs pos="100000">
                  <a:srgbClr val="00FFFF">
                    <a:gamma/>
                    <a:shade val="60784"/>
                    <a:invGamma/>
                  </a:srgbClr>
                </a:gs>
              </a:gsLst>
              <a:lin ang="5400000" scaled="1"/>
            </a:gradFill>
            <a:ln w="25400">
              <a:solidFill>
                <a:srgbClr val="CC0099"/>
              </a:solidFill>
              <a:miter lim="800000"/>
            </a:ln>
            <a:effectLst>
              <a:outerShdw dist="35921" dir="2700000" algn="ctr" rotWithShape="0">
                <a:schemeClr val="bg2"/>
              </a:outerShdw>
            </a:effectLst>
          </p:spPr>
          <p:txBody>
            <a:bodyPr wrap="none" anchor="ctr"/>
            <a:lstStyle/>
            <a:p>
              <a:endParaRPr lang="zh-CN" altLang="en-US"/>
            </a:p>
          </p:txBody>
        </p:sp>
      </p:grpSp>
      <p:sp>
        <p:nvSpPr>
          <p:cNvPr id="1221679" name="AutoShape 47"/>
          <p:cNvSpPr>
            <a:spLocks noChangeArrowheads="1"/>
          </p:cNvSpPr>
          <p:nvPr/>
        </p:nvSpPr>
        <p:spPr bwMode="auto">
          <a:xfrm>
            <a:off x="3178172" y="4621338"/>
            <a:ext cx="5359457" cy="463846"/>
          </a:xfrm>
          <a:prstGeom prst="wedgeRectCallout">
            <a:avLst>
              <a:gd name="adj1" fmla="val -6894"/>
              <a:gd name="adj2" fmla="val -126282"/>
            </a:avLst>
          </a:prstGeom>
          <a:gradFill rotWithShape="1">
            <a:gsLst>
              <a:gs pos="0">
                <a:srgbClr val="FFCC99"/>
              </a:gs>
              <a:gs pos="100000">
                <a:srgbClr val="FFFFFF"/>
              </a:gs>
            </a:gsLst>
            <a:lin ang="5400000" scaled="1"/>
          </a:gradFill>
          <a:ln w="38100">
            <a:solidFill>
              <a:srgbClr val="0000FF"/>
            </a:solidFill>
            <a:miter lim="800000"/>
          </a:ln>
          <a:effectLst>
            <a:outerShdw blurRad="50800" dist="106680" dir="2700000" algn="tl" rotWithShape="0">
              <a:prstClr val="black">
                <a:alpha val="43000"/>
              </a:prstClr>
            </a:outerShdw>
          </a:effectLst>
        </p:spPr>
        <p:txBody>
          <a:bodyPr wrap="none" lIns="90000" tIns="46800" rIns="90000" bIns="46800" anchor="ctr">
            <a:spAutoFit/>
          </a:bodyPr>
          <a:lstStyle/>
          <a:p>
            <a:pPr algn="ctr">
              <a:lnSpc>
                <a:spcPct val="100000"/>
              </a:lnSpc>
              <a:spcBef>
                <a:spcPct val="0"/>
              </a:spcBef>
            </a:pPr>
            <a:r>
              <a:rPr lang="zh-CN" altLang="en-US" dirty="0">
                <a:effectLst>
                  <a:outerShdw blurRad="38100" dist="38100" dir="2700000" algn="tl">
                    <a:srgbClr val="FFFFFF"/>
                  </a:outerShdw>
                </a:effectLst>
                <a:ea typeface="隶书" panose="02010509060101010101" pitchFamily="49" charset="-122"/>
              </a:rPr>
              <a:t>第一个参数</a:t>
            </a:r>
            <a:r>
              <a:rPr lang="en-US" altLang="zh-CN" dirty="0">
                <a:effectLst>
                  <a:outerShdw blurRad="38100" dist="38100" dir="2700000" algn="tl">
                    <a:srgbClr val="FFFFFF"/>
                  </a:outerShdw>
                </a:effectLst>
                <a:ea typeface="隶书" panose="02010509060101010101" pitchFamily="49" charset="-122"/>
              </a:rPr>
              <a:t>: </a:t>
            </a:r>
            <a:r>
              <a:rPr lang="en-US" altLang="zh-CN" dirty="0">
                <a:effectLst>
                  <a:outerShdw blurRad="38100" dist="38100" dir="2700000" algn="tl">
                    <a:srgbClr val="FFFFFF"/>
                  </a:outerShdw>
                </a:effectLst>
                <a:ea typeface="宋体" panose="02010600030101010101" pitchFamily="2" charset="-122"/>
              </a:rPr>
              <a:t>main</a:t>
            </a:r>
            <a:r>
              <a:rPr lang="zh-CN" altLang="zh-CN" dirty="0">
                <a:effectLst>
                  <a:outerShdw blurRad="38100" dist="38100" dir="2700000" algn="tl">
                    <a:srgbClr val="FFFFFF"/>
                  </a:outerShdw>
                </a:effectLst>
                <a:ea typeface="隶书" panose="02010509060101010101" pitchFamily="49" charset="-122"/>
              </a:rPr>
              <a:t>所在的</a:t>
            </a:r>
            <a:r>
              <a:rPr lang="zh-CN" altLang="zh-CN" i="1" dirty="0">
                <a:solidFill>
                  <a:srgbClr val="FF3300"/>
                </a:solidFill>
                <a:effectLst>
                  <a:outerShdw blurRad="38100" dist="38100" dir="2700000" algn="tl">
                    <a:srgbClr val="000000"/>
                  </a:outerShdw>
                </a:effectLst>
                <a:ea typeface="隶书" panose="02010509060101010101" pitchFamily="49" charset="-122"/>
              </a:rPr>
              <a:t>可执行文件名</a:t>
            </a:r>
            <a:endParaRPr lang="zh-CN" altLang="en-US" i="1" dirty="0">
              <a:solidFill>
                <a:srgbClr val="FF3300"/>
              </a:solidFill>
              <a:effectLst>
                <a:outerShdw blurRad="38100" dist="38100" dir="2700000" algn="tl">
                  <a:srgbClr val="000000"/>
                </a:outerShdw>
              </a:effectLst>
              <a:ea typeface="宋体" panose="02010600030101010101" pitchFamily="2" charset="-122"/>
            </a:endParaRPr>
          </a:p>
        </p:txBody>
      </p:sp>
      <p:grpSp>
        <p:nvGrpSpPr>
          <p:cNvPr id="1221680" name="Group 48"/>
          <p:cNvGrpSpPr/>
          <p:nvPr/>
        </p:nvGrpSpPr>
        <p:grpSpPr bwMode="auto">
          <a:xfrm>
            <a:off x="-16456" y="0"/>
            <a:ext cx="446088" cy="6858000"/>
            <a:chOff x="0" y="0"/>
            <a:chExt cx="281" cy="4320"/>
          </a:xfrm>
        </p:grpSpPr>
        <p:sp>
          <p:nvSpPr>
            <p:cNvPr id="1221681" name="Text Box 49"/>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221682" name="Text Box 50"/>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1638"/>
                                        </p:tgtEl>
                                        <p:attrNameLst>
                                          <p:attrName>style.visibility</p:attrName>
                                        </p:attrNameLst>
                                      </p:cBhvr>
                                      <p:to>
                                        <p:strVal val="visible"/>
                                      </p:to>
                                    </p:set>
                                    <p:anim calcmode="lin" valueType="num">
                                      <p:cBhvr additive="base">
                                        <p:cTn id="7" dur="500" fill="hold"/>
                                        <p:tgtEl>
                                          <p:spTgt spid="1221638"/>
                                        </p:tgtEl>
                                        <p:attrNameLst>
                                          <p:attrName>ppt_x</p:attrName>
                                        </p:attrNameLst>
                                      </p:cBhvr>
                                      <p:tavLst>
                                        <p:tav tm="0">
                                          <p:val>
                                            <p:strVal val="0-#ppt_w/2"/>
                                          </p:val>
                                        </p:tav>
                                        <p:tav tm="100000">
                                          <p:val>
                                            <p:strVal val="#ppt_x"/>
                                          </p:val>
                                        </p:tav>
                                      </p:tavLst>
                                    </p:anim>
                                    <p:anim calcmode="lin" valueType="num">
                                      <p:cBhvr additive="base">
                                        <p:cTn id="8" dur="500" fill="hold"/>
                                        <p:tgtEl>
                                          <p:spTgt spid="122163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1221678"/>
                                        </p:tgtEl>
                                        <p:attrNameLst>
                                          <p:attrName>style.visibility</p:attrName>
                                        </p:attrNameLst>
                                      </p:cBhvr>
                                      <p:to>
                                        <p:strVal val="visible"/>
                                      </p:to>
                                    </p:set>
                                    <p:animEffect transition="in" filter="box(out)">
                                      <p:cBhvr>
                                        <p:cTn id="13" dur="500"/>
                                        <p:tgtEl>
                                          <p:spTgt spid="1221678"/>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221679"/>
                                        </p:tgtEl>
                                        <p:attrNameLst>
                                          <p:attrName>style.visibility</p:attrName>
                                        </p:attrNameLst>
                                      </p:cBhvr>
                                      <p:to>
                                        <p:strVal val="visible"/>
                                      </p:to>
                                    </p:set>
                                    <p:animEffect transition="in" filter="box(out)">
                                      <p:cBhvr>
                                        <p:cTn id="18" dur="500"/>
                                        <p:tgtEl>
                                          <p:spTgt spid="1221679"/>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1638" grpId="0"/>
      <p:bldP spid="1221679" grpId="0" animBg="1"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660" name="Text Box 4"/>
          <p:cNvSpPr txBox="1">
            <a:spLocks noChangeArrowheads="1"/>
          </p:cNvSpPr>
          <p:nvPr/>
        </p:nvSpPr>
        <p:spPr bwMode="auto">
          <a:xfrm>
            <a:off x="487067" y="235496"/>
            <a:ext cx="3400425" cy="457200"/>
          </a:xfrm>
          <a:prstGeom prst="rect">
            <a:avLst/>
          </a:prstGeom>
          <a:noFill/>
          <a:ln w="9525">
            <a:noFill/>
            <a:miter lim="800000"/>
          </a:ln>
          <a:effectLst/>
        </p:spPr>
        <p:txBody>
          <a:bodyPr wrap="none">
            <a:spAutoFit/>
          </a:bodyPr>
          <a:lstStyle/>
          <a:p>
            <a:pPr>
              <a:lnSpc>
                <a:spcPct val="100000"/>
              </a:lnSpc>
              <a:spcBef>
                <a:spcPct val="0"/>
              </a:spcBef>
            </a:pPr>
            <a:r>
              <a:rPr lang="en-US" altLang="zh-CN" dirty="0">
                <a:solidFill>
                  <a:srgbClr val="CC0099"/>
                </a:solidFill>
                <a:effectLst>
                  <a:outerShdw blurRad="38100" dist="38100" dir="2700000" algn="tl">
                    <a:srgbClr val="000000"/>
                  </a:outerShdw>
                </a:effectLst>
                <a:ea typeface="隶书" panose="02010509060101010101" pitchFamily="49" charset="-122"/>
              </a:rPr>
              <a:t>【</a:t>
            </a:r>
            <a:r>
              <a:rPr lang="zh-CN" altLang="en-US" dirty="0">
                <a:solidFill>
                  <a:srgbClr val="CC0099"/>
                </a:solidFill>
                <a:effectLst>
                  <a:outerShdw blurRad="38100" dist="38100" dir="2700000" algn="tl">
                    <a:srgbClr val="000000"/>
                  </a:outerShdw>
                </a:effectLst>
                <a:ea typeface="隶书" panose="02010509060101010101" pitchFamily="49" charset="-122"/>
              </a:rPr>
              <a:t>例</a:t>
            </a:r>
            <a:r>
              <a:rPr lang="en-US" altLang="zh-CN" dirty="0">
                <a:solidFill>
                  <a:srgbClr val="CC0099"/>
                </a:solidFill>
                <a:effectLst>
                  <a:outerShdw blurRad="38100" dist="38100" dir="2700000" algn="tl">
                    <a:srgbClr val="000000"/>
                  </a:outerShdw>
                </a:effectLst>
                <a:ea typeface="隶书" panose="02010509060101010101" pitchFamily="49" charset="-122"/>
              </a:rPr>
              <a:t>1】</a:t>
            </a:r>
            <a:r>
              <a:rPr lang="zh-CN" altLang="en-US"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输出命令行参数</a:t>
            </a:r>
            <a:endParaRPr lang="zh-CN" altLang="en-US"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sp>
        <p:nvSpPr>
          <p:cNvPr id="1222661" name="Rectangle 5" descr="信纸"/>
          <p:cNvSpPr>
            <a:spLocks noChangeArrowheads="1"/>
          </p:cNvSpPr>
          <p:nvPr/>
        </p:nvSpPr>
        <p:spPr bwMode="auto">
          <a:xfrm>
            <a:off x="673745" y="959238"/>
            <a:ext cx="6830908" cy="3477875"/>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eaLnBrk="0" hangingPunct="0">
              <a:lnSpc>
                <a:spcPct val="100000"/>
              </a:lnSpc>
              <a:spcBef>
                <a:spcPct val="0"/>
              </a:spcBef>
            </a:pPr>
            <a:r>
              <a:rPr lang="en-US" altLang="zh-CN" sz="2000" dirty="0">
                <a:solidFill>
                  <a:schemeClr val="accent2"/>
                </a:solidFill>
                <a:effectLst>
                  <a:outerShdw blurRad="38100" dist="38100" dir="2700000" algn="tl">
                    <a:srgbClr val="000000"/>
                  </a:outerShdw>
                </a:effectLst>
                <a:ea typeface="宋体" panose="02010600030101010101" pitchFamily="2" charset="-122"/>
              </a:rPr>
              <a:t>//test.cpp</a:t>
            </a:r>
            <a:endParaRPr lang="en-US" altLang="zh-CN" sz="2000" dirty="0">
              <a:solidFill>
                <a:schemeClr val="accent2"/>
              </a:solidFill>
              <a:effectLst>
                <a:outerShdw blurRad="38100" dist="38100" dir="2700000" algn="tl">
                  <a:srgbClr val="000000"/>
                </a:outerShdw>
              </a:effectLst>
              <a:ea typeface="宋体" panose="02010600030101010101" pitchFamily="2" charset="-122"/>
            </a:endParaRPr>
          </a:p>
          <a:p>
            <a:pPr eaLnBrk="0" hangingPunct="0">
              <a:lnSpc>
                <a:spcPct val="100000"/>
              </a:lnSpc>
              <a:spcBef>
                <a:spcPct val="0"/>
              </a:spcBef>
            </a:pPr>
            <a:r>
              <a:rPr lang="en-US" altLang="zh-CN" sz="2000" dirty="0" err="1">
                <a:solidFill>
                  <a:srgbClr val="CC0099"/>
                </a:solidFill>
                <a:effectLst>
                  <a:outerShdw blurRad="38100" dist="38100" dir="2700000" algn="tl">
                    <a:srgbClr val="000000"/>
                  </a:outerShdw>
                </a:effectLst>
                <a:ea typeface="宋体" panose="02010600030101010101" pitchFamily="2" charset="-122"/>
              </a:rPr>
              <a:t>int</a:t>
            </a:r>
            <a:r>
              <a:rPr lang="en-US" altLang="zh-CN" sz="2000" dirty="0">
                <a:solidFill>
                  <a:srgbClr val="CC0099"/>
                </a:solidFill>
                <a:effectLst>
                  <a:outerShdw blurRad="38100" dist="38100" dir="2700000" algn="tl">
                    <a:srgbClr val="000000"/>
                  </a:outerShdw>
                </a:effectLst>
                <a:ea typeface="宋体" panose="02010600030101010101" pitchFamily="2" charset="-122"/>
              </a:rPr>
              <a:t> main(</a:t>
            </a:r>
            <a:r>
              <a:rPr lang="en-US" altLang="zh-CN" sz="2000" dirty="0" err="1">
                <a:solidFill>
                  <a:srgbClr val="CC0099"/>
                </a:solidFill>
                <a:effectLst>
                  <a:outerShdw blurRad="38100" dist="38100" dir="2700000" algn="tl">
                    <a:srgbClr val="000000"/>
                  </a:outerShdw>
                </a:effectLst>
                <a:ea typeface="宋体" panose="02010600030101010101" pitchFamily="2" charset="-122"/>
              </a:rPr>
              <a:t>int</a:t>
            </a:r>
            <a:r>
              <a:rPr lang="en-US" altLang="zh-CN" sz="2000" dirty="0">
                <a:solidFill>
                  <a:srgbClr val="CC0099"/>
                </a:solidFill>
                <a:effectLst>
                  <a:outerShdw blurRad="38100" dist="38100" dir="2700000" algn="tl">
                    <a:srgbClr val="000000"/>
                  </a:outerShdw>
                </a:effectLst>
                <a:ea typeface="宋体" panose="02010600030101010101" pitchFamily="2" charset="-122"/>
              </a:rPr>
              <a:t>  </a:t>
            </a:r>
            <a:r>
              <a:rPr lang="en-US" altLang="zh-CN" sz="2000" dirty="0" err="1">
                <a:solidFill>
                  <a:srgbClr val="CC0099"/>
                </a:solidFill>
                <a:effectLst>
                  <a:outerShdw blurRad="38100" dist="38100" dir="2700000" algn="tl">
                    <a:srgbClr val="000000"/>
                  </a:outerShdw>
                </a:effectLst>
                <a:ea typeface="宋体" panose="02010600030101010101" pitchFamily="2" charset="-122"/>
              </a:rPr>
              <a:t>argc</a:t>
            </a:r>
            <a:r>
              <a:rPr lang="en-US" altLang="zh-CN" sz="2000" dirty="0">
                <a:solidFill>
                  <a:srgbClr val="CC0099"/>
                </a:solidFill>
                <a:effectLst>
                  <a:outerShdw blurRad="38100" dist="38100" dir="2700000" algn="tl">
                    <a:srgbClr val="000000"/>
                  </a:outerShdw>
                </a:effectLst>
                <a:ea typeface="宋体" panose="02010600030101010101" pitchFamily="2" charset="-122"/>
              </a:rPr>
              <a:t>, char *</a:t>
            </a:r>
            <a:r>
              <a:rPr lang="en-US" altLang="zh-CN" sz="2000" dirty="0" err="1">
                <a:solidFill>
                  <a:srgbClr val="CC0099"/>
                </a:solidFill>
                <a:effectLst>
                  <a:outerShdw blurRad="38100" dist="38100" dir="2700000" algn="tl">
                    <a:srgbClr val="000000"/>
                  </a:outerShdw>
                </a:effectLst>
                <a:ea typeface="宋体" panose="02010600030101010101" pitchFamily="2" charset="-122"/>
              </a:rPr>
              <a:t>argv</a:t>
            </a:r>
            <a:r>
              <a:rPr lang="en-US" altLang="zh-CN" sz="2000" dirty="0">
                <a:solidFill>
                  <a:srgbClr val="CC0099"/>
                </a:solidFill>
                <a:effectLst>
                  <a:outerShdw blurRad="38100" dist="38100" dir="2700000" algn="tl">
                    <a:srgbClr val="000000"/>
                  </a:outerShdw>
                </a:effectLst>
                <a:ea typeface="宋体" panose="02010600030101010101" pitchFamily="2" charset="-122"/>
              </a:rPr>
              <a:t>[])</a:t>
            </a:r>
            <a:endParaRPr lang="en-US" altLang="zh-CN" sz="2000" dirty="0">
              <a:solidFill>
                <a:srgbClr val="CC0099"/>
              </a:solidFill>
              <a:effectLst>
                <a:outerShdw blurRad="38100" dist="38100" dir="2700000" algn="tl">
                  <a:srgbClr val="000000"/>
                </a:outerShdw>
              </a:effectLst>
              <a:ea typeface="宋体" panose="02010600030101010101" pitchFamily="2" charset="-122"/>
            </a:endParaRPr>
          </a:p>
          <a:p>
            <a:pPr eaLnBrk="0" hangingPunct="0">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   </a:t>
            </a:r>
            <a:endParaRPr lang="en-US" altLang="zh-CN" sz="2000"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   while (</a:t>
            </a:r>
            <a:r>
              <a:rPr lang="en-US" altLang="zh-CN" sz="2000" dirty="0" err="1">
                <a:effectLst>
                  <a:outerShdw blurRad="38100" dist="38100" dir="2700000" algn="tl">
                    <a:srgbClr val="FFFFFF"/>
                  </a:outerShdw>
                </a:effectLst>
                <a:ea typeface="宋体" panose="02010600030101010101" pitchFamily="2" charset="-122"/>
              </a:rPr>
              <a:t>argc</a:t>
            </a:r>
            <a:r>
              <a:rPr lang="en-US" altLang="zh-CN" sz="2000" dirty="0">
                <a:effectLst>
                  <a:outerShdw blurRad="38100" dist="38100" dir="2700000" algn="tl">
                    <a:srgbClr val="FFFFFF"/>
                  </a:outerShdw>
                </a:effectLst>
                <a:ea typeface="宋体" panose="02010600030101010101" pitchFamily="2" charset="-122"/>
              </a:rPr>
              <a:t> &gt; 1)</a:t>
            </a:r>
            <a:endParaRPr lang="en-US" altLang="zh-CN" sz="2000"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   { </a:t>
            </a:r>
            <a:endParaRPr lang="en-US" altLang="zh-CN" sz="2000"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      ++</a:t>
            </a:r>
            <a:r>
              <a:rPr lang="en-US" altLang="zh-CN" sz="2000" dirty="0" err="1">
                <a:effectLst>
                  <a:outerShdw blurRad="38100" dist="38100" dir="2700000" algn="tl">
                    <a:srgbClr val="FFFFFF"/>
                  </a:outerShdw>
                </a:effectLst>
                <a:ea typeface="宋体" panose="02010600030101010101" pitchFamily="2" charset="-122"/>
              </a:rPr>
              <a:t>argv</a:t>
            </a:r>
            <a:r>
              <a:rPr lang="en-US" altLang="zh-CN" sz="2000" dirty="0">
                <a:effectLst>
                  <a:outerShdw blurRad="38100" dist="38100" dir="2700000" algn="tl">
                    <a:srgbClr val="FFFFFF"/>
                  </a:outerShdw>
                </a:effectLst>
                <a:ea typeface="宋体" panose="02010600030101010101" pitchFamily="2" charset="-122"/>
              </a:rPr>
              <a:t>;</a:t>
            </a:r>
            <a:endParaRPr lang="en-US" altLang="zh-CN" sz="2000"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      </a:t>
            </a:r>
            <a:r>
              <a:rPr lang="en-US" altLang="zh-CN" sz="2000" dirty="0" err="1">
                <a:effectLst>
                  <a:outerShdw blurRad="38100" dist="38100" dir="2700000" algn="tl">
                    <a:srgbClr val="FFFFFF"/>
                  </a:outerShdw>
                </a:effectLst>
                <a:ea typeface="宋体" panose="02010600030101010101" pitchFamily="2" charset="-122"/>
              </a:rPr>
              <a:t>printf</a:t>
            </a:r>
            <a:r>
              <a:rPr lang="en-US" altLang="zh-CN" sz="2000" dirty="0">
                <a:effectLst>
                  <a:outerShdw blurRad="38100" dist="38100" dir="2700000" algn="tl">
                    <a:srgbClr val="FFFFFF"/>
                  </a:outerShdw>
                </a:effectLst>
                <a:ea typeface="宋体" panose="02010600030101010101" pitchFamily="2" charset="-122"/>
              </a:rPr>
              <a:t>("%s\n",*</a:t>
            </a:r>
            <a:r>
              <a:rPr lang="en-US" altLang="zh-CN" sz="2000" dirty="0" err="1">
                <a:effectLst>
                  <a:outerShdw blurRad="38100" dist="38100" dir="2700000" algn="tl">
                    <a:srgbClr val="FFFFFF"/>
                  </a:outerShdw>
                </a:effectLst>
                <a:ea typeface="宋体" panose="02010600030101010101" pitchFamily="2" charset="-122"/>
              </a:rPr>
              <a:t>argv</a:t>
            </a:r>
            <a:r>
              <a:rPr lang="en-US" altLang="zh-CN" sz="2000" dirty="0">
                <a:effectLst>
                  <a:outerShdw blurRad="38100" dist="38100" dir="2700000" algn="tl">
                    <a:srgbClr val="FFFFFF"/>
                  </a:outerShdw>
                </a:effectLst>
                <a:ea typeface="宋体" panose="02010600030101010101" pitchFamily="2" charset="-122"/>
              </a:rPr>
              <a:t>);</a:t>
            </a:r>
            <a:endParaRPr lang="en-US" altLang="zh-CN" sz="2000"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      --</a:t>
            </a:r>
            <a:r>
              <a:rPr lang="en-US" altLang="zh-CN" sz="2000" dirty="0" err="1">
                <a:effectLst>
                  <a:outerShdw blurRad="38100" dist="38100" dir="2700000" algn="tl">
                    <a:srgbClr val="FFFFFF"/>
                  </a:outerShdw>
                </a:effectLst>
                <a:ea typeface="宋体" panose="02010600030101010101" pitchFamily="2" charset="-122"/>
              </a:rPr>
              <a:t>argc</a:t>
            </a:r>
            <a:r>
              <a:rPr lang="en-US" altLang="zh-CN" sz="2000" dirty="0">
                <a:effectLst>
                  <a:outerShdw blurRad="38100" dist="38100" dir="2700000" algn="tl">
                    <a:srgbClr val="FFFFFF"/>
                  </a:outerShdw>
                </a:effectLst>
                <a:ea typeface="宋体" panose="02010600030101010101" pitchFamily="2" charset="-122"/>
              </a:rPr>
              <a:t>;</a:t>
            </a:r>
            <a:endParaRPr lang="en-US" altLang="zh-CN" sz="2000"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   }</a:t>
            </a:r>
            <a:endParaRPr lang="en-US" altLang="zh-CN" sz="2000"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   return 0;</a:t>
            </a:r>
            <a:endParaRPr lang="en-US" altLang="zh-CN" sz="2000"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a:t>
            </a:r>
            <a:endParaRPr lang="en-US" altLang="zh-CN" sz="2000" dirty="0">
              <a:effectLst>
                <a:outerShdw blurRad="38100" dist="38100" dir="2700000" algn="tl">
                  <a:srgbClr val="FFFFFF"/>
                </a:outerShdw>
              </a:effectLst>
              <a:ea typeface="宋体" panose="02010600030101010101" pitchFamily="2" charset="-122"/>
            </a:endParaRPr>
          </a:p>
        </p:txBody>
      </p:sp>
      <p:sp>
        <p:nvSpPr>
          <p:cNvPr id="1222662" name="Rectangle 6" descr="新闻纸"/>
          <p:cNvSpPr>
            <a:spLocks noChangeArrowheads="1"/>
          </p:cNvSpPr>
          <p:nvPr/>
        </p:nvSpPr>
        <p:spPr bwMode="auto">
          <a:xfrm>
            <a:off x="7896200" y="3513202"/>
            <a:ext cx="4032448" cy="1938992"/>
          </a:xfrm>
          <a:prstGeom prst="rect">
            <a:avLst/>
          </a:prstGeom>
          <a:blipFill dpi="0" rotWithShape="1">
            <a:blip r:embed="rId2"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eaLnBrk="0" hangingPunct="0">
              <a:lnSpc>
                <a:spcPct val="100000"/>
              </a:lnSpc>
              <a:spcBef>
                <a:spcPct val="0"/>
              </a:spcBef>
            </a:pPr>
            <a:r>
              <a:rPr lang="en-US" altLang="zh-CN" sz="2000" dirty="0" err="1">
                <a:solidFill>
                  <a:srgbClr val="0000FF"/>
                </a:solidFill>
                <a:effectLst>
                  <a:outerShdw blurRad="38100" dist="38100" dir="2700000" algn="tl">
                    <a:srgbClr val="C0C0C0"/>
                  </a:outerShdw>
                </a:effectLst>
                <a:ea typeface="宋体" panose="02010600030101010101" pitchFamily="2" charset="-122"/>
              </a:rPr>
              <a:t>int</a:t>
            </a:r>
            <a:r>
              <a:rPr lang="en-US" altLang="zh-CN" sz="2000" dirty="0">
                <a:solidFill>
                  <a:srgbClr val="0000FF"/>
                </a:solidFill>
                <a:effectLst>
                  <a:outerShdw blurRad="38100" dist="38100" dir="2700000" algn="tl">
                    <a:srgbClr val="C0C0C0"/>
                  </a:outerShdw>
                </a:effectLst>
                <a:ea typeface="宋体" panose="02010600030101010101" pitchFamily="2" charset="-122"/>
              </a:rPr>
              <a:t> main(</a:t>
            </a:r>
            <a:r>
              <a:rPr lang="en-US" altLang="zh-CN" sz="2000" dirty="0" err="1">
                <a:solidFill>
                  <a:srgbClr val="0000FF"/>
                </a:solidFill>
                <a:effectLst>
                  <a:outerShdw blurRad="38100" dist="38100" dir="2700000" algn="tl">
                    <a:srgbClr val="C0C0C0"/>
                  </a:outerShdw>
                </a:effectLst>
                <a:ea typeface="宋体" panose="02010600030101010101" pitchFamily="2" charset="-122"/>
              </a:rPr>
              <a:t>int</a:t>
            </a:r>
            <a:r>
              <a:rPr lang="en-US" altLang="zh-CN" sz="2000" dirty="0">
                <a:solidFill>
                  <a:srgbClr val="0000FF"/>
                </a:solidFill>
                <a:effectLst>
                  <a:outerShdw blurRad="38100" dist="38100" dir="2700000" algn="tl">
                    <a:srgbClr val="C0C0C0"/>
                  </a:outerShdw>
                </a:effectLst>
                <a:ea typeface="宋体" panose="02010600030101010101" pitchFamily="2" charset="-122"/>
              </a:rPr>
              <a:t>  </a:t>
            </a:r>
            <a:r>
              <a:rPr lang="en-US" altLang="zh-CN" sz="2000" dirty="0" err="1">
                <a:solidFill>
                  <a:srgbClr val="0000FF"/>
                </a:solidFill>
                <a:effectLst>
                  <a:outerShdw blurRad="38100" dist="38100" dir="2700000" algn="tl">
                    <a:srgbClr val="C0C0C0"/>
                  </a:outerShdw>
                </a:effectLst>
                <a:ea typeface="宋体" panose="02010600030101010101" pitchFamily="2" charset="-122"/>
              </a:rPr>
              <a:t>argc</a:t>
            </a:r>
            <a:r>
              <a:rPr lang="en-US" altLang="zh-CN" sz="2000" dirty="0">
                <a:solidFill>
                  <a:srgbClr val="0000FF"/>
                </a:solidFill>
                <a:effectLst>
                  <a:outerShdw blurRad="38100" dist="38100" dir="2700000" algn="tl">
                    <a:srgbClr val="C0C0C0"/>
                  </a:outerShdw>
                </a:effectLst>
                <a:ea typeface="宋体" panose="02010600030101010101" pitchFamily="2" charset="-122"/>
              </a:rPr>
              <a:t>, char  *</a:t>
            </a:r>
            <a:r>
              <a:rPr lang="en-US" altLang="zh-CN" sz="2000" dirty="0" err="1">
                <a:solidFill>
                  <a:srgbClr val="0000FF"/>
                </a:solidFill>
                <a:effectLst>
                  <a:outerShdw blurRad="38100" dist="38100" dir="2700000" algn="tl">
                    <a:srgbClr val="C0C0C0"/>
                  </a:outerShdw>
                </a:effectLst>
                <a:ea typeface="宋体" panose="02010600030101010101" pitchFamily="2" charset="-122"/>
              </a:rPr>
              <a:t>argv</a:t>
            </a:r>
            <a:r>
              <a:rPr lang="en-US" altLang="zh-CN" sz="2000" dirty="0">
                <a:solidFill>
                  <a:srgbClr val="0000FF"/>
                </a:solidFill>
                <a:effectLst>
                  <a:outerShdw blurRad="38100" dist="38100" dir="2700000" algn="tl">
                    <a:srgbClr val="C0C0C0"/>
                  </a:outerShdw>
                </a:effectLst>
                <a:ea typeface="宋体" panose="02010600030101010101" pitchFamily="2" charset="-122"/>
              </a:rPr>
              <a:t>[])</a:t>
            </a:r>
            <a:endParaRPr lang="en-US" altLang="zh-CN" sz="2000" dirty="0">
              <a:effectLst>
                <a:outerShdw blurRad="38100" dist="38100" dir="2700000" algn="tl">
                  <a:srgbClr val="C0C0C0"/>
                </a:outerShdw>
              </a:effectLst>
              <a:ea typeface="宋体" panose="02010600030101010101" pitchFamily="2" charset="-122"/>
            </a:endParaRPr>
          </a:p>
          <a:p>
            <a:pPr eaLnBrk="0" hangingPunct="0">
              <a:lnSpc>
                <a:spcPct val="100000"/>
              </a:lnSpc>
              <a:spcBef>
                <a:spcPct val="0"/>
              </a:spcBef>
            </a:pPr>
            <a:r>
              <a:rPr lang="en-US" altLang="zh-CN" sz="2000" dirty="0">
                <a:effectLst>
                  <a:outerShdw blurRad="38100" dist="38100" dir="2700000" algn="tl">
                    <a:srgbClr val="C0C0C0"/>
                  </a:outerShdw>
                </a:effectLst>
                <a:ea typeface="宋体" panose="02010600030101010101" pitchFamily="2" charset="-122"/>
              </a:rPr>
              <a:t>{   </a:t>
            </a:r>
            <a:endParaRPr lang="en-US" altLang="zh-CN" sz="2000" dirty="0">
              <a:effectLst>
                <a:outerShdw blurRad="38100" dist="38100" dir="2700000" algn="tl">
                  <a:srgbClr val="C0C0C0"/>
                </a:outerShdw>
              </a:effectLst>
              <a:ea typeface="宋体" panose="02010600030101010101" pitchFamily="2" charset="-122"/>
            </a:endParaRPr>
          </a:p>
          <a:p>
            <a:pPr eaLnBrk="0" hangingPunct="0">
              <a:lnSpc>
                <a:spcPct val="100000"/>
              </a:lnSpc>
              <a:spcBef>
                <a:spcPct val="0"/>
              </a:spcBef>
            </a:pPr>
            <a:r>
              <a:rPr lang="en-US" altLang="zh-CN" sz="2000" dirty="0">
                <a:effectLst>
                  <a:outerShdw blurRad="38100" dist="38100" dir="2700000" algn="tl">
                    <a:srgbClr val="C0C0C0"/>
                  </a:outerShdw>
                </a:effectLst>
                <a:ea typeface="宋体" panose="02010600030101010101" pitchFamily="2" charset="-122"/>
              </a:rPr>
              <a:t>   while (</a:t>
            </a:r>
            <a:r>
              <a:rPr lang="en-US" altLang="zh-CN" sz="2000" dirty="0" err="1">
                <a:effectLst>
                  <a:outerShdw blurRad="38100" dist="38100" dir="2700000" algn="tl">
                    <a:srgbClr val="C0C0C0"/>
                  </a:outerShdw>
                </a:effectLst>
                <a:ea typeface="宋体" panose="02010600030101010101" pitchFamily="2" charset="-122"/>
              </a:rPr>
              <a:t>argc</a:t>
            </a:r>
            <a:r>
              <a:rPr lang="en-US" altLang="zh-CN" sz="2000" dirty="0">
                <a:effectLst>
                  <a:outerShdw blurRad="38100" dist="38100" dir="2700000" algn="tl">
                    <a:srgbClr val="C0C0C0"/>
                  </a:outerShdw>
                </a:effectLst>
                <a:ea typeface="宋体" panose="02010600030101010101" pitchFamily="2" charset="-122"/>
              </a:rPr>
              <a:t>-- &gt; 0)</a:t>
            </a:r>
            <a:endParaRPr lang="en-US" altLang="zh-CN" sz="2000" dirty="0">
              <a:effectLst>
                <a:outerShdw blurRad="38100" dist="38100" dir="2700000" algn="tl">
                  <a:srgbClr val="C0C0C0"/>
                </a:outerShdw>
              </a:effectLst>
              <a:ea typeface="宋体" panose="02010600030101010101" pitchFamily="2" charset="-122"/>
            </a:endParaRPr>
          </a:p>
          <a:p>
            <a:pPr eaLnBrk="0" hangingPunct="0">
              <a:lnSpc>
                <a:spcPct val="100000"/>
              </a:lnSpc>
              <a:spcBef>
                <a:spcPct val="0"/>
              </a:spcBef>
            </a:pPr>
            <a:r>
              <a:rPr lang="en-US" altLang="zh-CN" sz="2000" dirty="0">
                <a:effectLst>
                  <a:outerShdw blurRad="38100" dist="38100" dir="2700000" algn="tl">
                    <a:srgbClr val="C0C0C0"/>
                  </a:outerShdw>
                </a:effectLst>
                <a:ea typeface="宋体" panose="02010600030101010101" pitchFamily="2" charset="-122"/>
              </a:rPr>
              <a:t>        </a:t>
            </a:r>
            <a:r>
              <a:rPr lang="en-US" altLang="zh-CN" sz="2000" dirty="0" err="1">
                <a:effectLst>
                  <a:outerShdw blurRad="38100" dist="38100" dir="2700000" algn="tl">
                    <a:srgbClr val="C0C0C0"/>
                  </a:outerShdw>
                </a:effectLst>
                <a:ea typeface="宋体" panose="02010600030101010101" pitchFamily="2" charset="-122"/>
              </a:rPr>
              <a:t>printf</a:t>
            </a:r>
            <a:r>
              <a:rPr lang="en-US" altLang="zh-CN" sz="2000" dirty="0">
                <a:effectLst>
                  <a:outerShdw blurRad="38100" dist="38100" dir="2700000" algn="tl">
                    <a:srgbClr val="C0C0C0"/>
                  </a:outerShdw>
                </a:effectLst>
                <a:ea typeface="宋体" panose="02010600030101010101" pitchFamily="2" charset="-122"/>
              </a:rPr>
              <a:t> ("%s\n", *</a:t>
            </a:r>
            <a:r>
              <a:rPr lang="en-US" altLang="zh-CN" sz="2000" dirty="0" err="1">
                <a:effectLst>
                  <a:outerShdw blurRad="38100" dist="38100" dir="2700000" algn="tl">
                    <a:srgbClr val="C0C0C0"/>
                  </a:outerShdw>
                </a:effectLst>
                <a:ea typeface="宋体" panose="02010600030101010101" pitchFamily="2" charset="-122"/>
              </a:rPr>
              <a:t>argv</a:t>
            </a:r>
            <a:r>
              <a:rPr lang="en-US" altLang="zh-CN" sz="2000" dirty="0">
                <a:effectLst>
                  <a:outerShdw blurRad="38100" dist="38100" dir="2700000" algn="tl">
                    <a:srgbClr val="C0C0C0"/>
                  </a:outerShdw>
                </a:effectLst>
                <a:ea typeface="宋体" panose="02010600030101010101" pitchFamily="2" charset="-122"/>
              </a:rPr>
              <a:t>++);</a:t>
            </a:r>
            <a:endParaRPr lang="en-US" altLang="zh-CN" sz="2000" dirty="0">
              <a:effectLst>
                <a:outerShdw blurRad="38100" dist="38100" dir="2700000" algn="tl">
                  <a:srgbClr val="C0C0C0"/>
                </a:outerShdw>
              </a:effectLst>
              <a:ea typeface="宋体" panose="02010600030101010101" pitchFamily="2" charset="-122"/>
            </a:endParaRPr>
          </a:p>
          <a:p>
            <a:pPr eaLnBrk="0" hangingPunct="0">
              <a:lnSpc>
                <a:spcPct val="100000"/>
              </a:lnSpc>
              <a:spcBef>
                <a:spcPct val="0"/>
              </a:spcBef>
            </a:pPr>
            <a:r>
              <a:rPr lang="en-US" altLang="zh-CN" sz="2000" dirty="0">
                <a:effectLst>
                  <a:outerShdw blurRad="38100" dist="38100" dir="2700000" algn="tl">
                    <a:srgbClr val="C0C0C0"/>
                  </a:outerShdw>
                </a:effectLst>
                <a:ea typeface="宋体" panose="02010600030101010101" pitchFamily="2" charset="-122"/>
              </a:rPr>
              <a:t>    return 0;</a:t>
            </a:r>
            <a:endParaRPr lang="en-US" altLang="zh-CN" sz="2000" dirty="0">
              <a:effectLst>
                <a:outerShdw blurRad="38100" dist="38100" dir="2700000" algn="tl">
                  <a:srgbClr val="C0C0C0"/>
                </a:outerShdw>
              </a:effectLst>
              <a:ea typeface="宋体" panose="02010600030101010101" pitchFamily="2" charset="-122"/>
            </a:endParaRPr>
          </a:p>
          <a:p>
            <a:pPr eaLnBrk="0" hangingPunct="0">
              <a:lnSpc>
                <a:spcPct val="100000"/>
              </a:lnSpc>
              <a:spcBef>
                <a:spcPct val="0"/>
              </a:spcBef>
            </a:pPr>
            <a:r>
              <a:rPr lang="en-US" altLang="zh-CN" sz="2000" dirty="0">
                <a:effectLst>
                  <a:outerShdw blurRad="38100" dist="38100" dir="2700000" algn="tl">
                    <a:srgbClr val="C0C0C0"/>
                  </a:outerShdw>
                </a:effectLst>
                <a:ea typeface="宋体" panose="02010600030101010101" pitchFamily="2" charset="-122"/>
              </a:rPr>
              <a:t>}</a:t>
            </a:r>
            <a:endParaRPr lang="en-US" altLang="zh-CN" sz="2000" dirty="0">
              <a:effectLst>
                <a:outerShdw blurRad="38100" dist="38100" dir="2700000" algn="tl">
                  <a:srgbClr val="C0C0C0"/>
                </a:outerShdw>
              </a:effectLst>
              <a:ea typeface="宋体" panose="02010600030101010101" pitchFamily="2" charset="-122"/>
            </a:endParaRPr>
          </a:p>
        </p:txBody>
      </p:sp>
      <p:sp>
        <p:nvSpPr>
          <p:cNvPr id="1222663" name="Rectangle 7"/>
          <p:cNvSpPr>
            <a:spLocks noChangeArrowheads="1"/>
          </p:cNvSpPr>
          <p:nvPr/>
        </p:nvSpPr>
        <p:spPr bwMode="auto">
          <a:xfrm>
            <a:off x="657682" y="4756062"/>
            <a:ext cx="6846971" cy="833178"/>
          </a:xfrm>
          <a:prstGeom prst="rect">
            <a:avLst/>
          </a:prstGeom>
          <a:gradFill rotWithShape="1">
            <a:gsLst>
              <a:gs pos="0">
                <a:srgbClr val="00FFFF"/>
              </a:gs>
              <a:gs pos="100000">
                <a:srgbClr val="FFFFFF"/>
              </a:gs>
            </a:gsLst>
            <a:lin ang="5400000" scaled="1"/>
          </a:gra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pPr>
              <a:lnSpc>
                <a:spcPct val="100000"/>
              </a:lnSpc>
              <a:spcBef>
                <a:spcPct val="0"/>
              </a:spcBef>
            </a:pPr>
            <a:r>
              <a:rPr lang="en-US" altLang="zh-CN" dirty="0">
                <a:effectLst>
                  <a:outerShdw blurRad="38100" dist="38100" dir="2700000" algn="tl">
                    <a:srgbClr val="FFFFFF"/>
                  </a:outerShdw>
                </a:effectLst>
                <a:ea typeface="隶书" panose="02010509060101010101" pitchFamily="49" charset="-122"/>
              </a:rPr>
              <a:t>1.  </a:t>
            </a:r>
            <a:r>
              <a:rPr lang="zh-CN" altLang="en-US" dirty="0">
                <a:effectLst>
                  <a:outerShdw blurRad="38100" dist="38100" dir="2700000" algn="tl">
                    <a:srgbClr val="FFFFFF"/>
                  </a:outerShdw>
                </a:effectLst>
                <a:ea typeface="隶书" panose="02010509060101010101" pitchFamily="49" charset="-122"/>
              </a:rPr>
              <a:t>编译、链接</a:t>
            </a:r>
            <a:r>
              <a:rPr lang="en-US" altLang="zh-CN" dirty="0">
                <a:effectLst>
                  <a:outerShdw blurRad="38100" dist="38100" dir="2700000" algn="tl">
                    <a:srgbClr val="FFFFFF"/>
                  </a:outerShdw>
                </a:effectLst>
                <a:ea typeface="隶书" panose="02010509060101010101" pitchFamily="49" charset="-122"/>
              </a:rPr>
              <a:t>test.cpp</a:t>
            </a:r>
            <a:r>
              <a:rPr lang="zh-CN" altLang="en-US" dirty="0">
                <a:effectLst>
                  <a:outerShdw blurRad="38100" dist="38100" dir="2700000" algn="tl">
                    <a:srgbClr val="FFFFFF"/>
                  </a:outerShdw>
                </a:effectLst>
                <a:ea typeface="隶书" panose="02010509060101010101" pitchFamily="49" charset="-122"/>
              </a:rPr>
              <a:t>，生成可执行文件</a:t>
            </a:r>
            <a:r>
              <a:rPr lang="en-US" altLang="zh-CN" dirty="0">
                <a:solidFill>
                  <a:srgbClr val="0000FF"/>
                </a:solidFill>
                <a:effectLst>
                  <a:outerShdw blurRad="38100" dist="38100" dir="2700000" algn="tl">
                    <a:srgbClr val="000000"/>
                  </a:outerShdw>
                </a:effectLst>
                <a:ea typeface="隶书" panose="02010509060101010101" pitchFamily="49" charset="-122"/>
              </a:rPr>
              <a:t>test.exe</a:t>
            </a:r>
            <a:endParaRPr lang="en-US" altLang="zh-CN" dirty="0">
              <a:effectLst>
                <a:outerShdw blurRad="38100" dist="38100" dir="2700000" algn="tl">
                  <a:srgbClr val="FFFFFF"/>
                </a:outerShdw>
              </a:effectLst>
              <a:ea typeface="隶书" panose="02010509060101010101" pitchFamily="49" charset="-122"/>
            </a:endParaRPr>
          </a:p>
          <a:p>
            <a:pPr>
              <a:lnSpc>
                <a:spcPct val="100000"/>
              </a:lnSpc>
              <a:spcBef>
                <a:spcPct val="0"/>
              </a:spcBef>
            </a:pPr>
            <a:r>
              <a:rPr lang="en-US" altLang="zh-CN" dirty="0">
                <a:effectLst>
                  <a:outerShdw blurRad="38100" dist="38100" dir="2700000" algn="tl">
                    <a:srgbClr val="FFFFFF"/>
                  </a:outerShdw>
                </a:effectLst>
                <a:ea typeface="隶书" panose="02010509060101010101" pitchFamily="49" charset="-122"/>
              </a:rPr>
              <a:t>2.  </a:t>
            </a:r>
            <a:r>
              <a:rPr lang="zh-CN" altLang="en-US" dirty="0">
                <a:effectLst>
                  <a:outerShdw blurRad="38100" dist="38100" dir="2700000" algn="tl">
                    <a:srgbClr val="FFFFFF"/>
                  </a:outerShdw>
                </a:effectLst>
                <a:ea typeface="隶书" panose="02010509060101010101" pitchFamily="49" charset="-122"/>
              </a:rPr>
              <a:t>在命令提示符状态下运行</a:t>
            </a:r>
            <a:r>
              <a:rPr lang="en-US" altLang="zh-CN" dirty="0">
                <a:effectLst>
                  <a:outerShdw blurRad="38100" dist="38100" dir="2700000" algn="tl">
                    <a:srgbClr val="FFFFFF"/>
                  </a:outerShdw>
                </a:effectLst>
                <a:ea typeface="隶书" panose="02010509060101010101" pitchFamily="49" charset="-122"/>
              </a:rPr>
              <a:t>(test.exe</a:t>
            </a:r>
            <a:r>
              <a:rPr lang="zh-CN" altLang="zh-CN" dirty="0">
                <a:effectLst>
                  <a:outerShdw blurRad="38100" dist="38100" dir="2700000" algn="tl">
                    <a:srgbClr val="FFFFFF"/>
                  </a:outerShdw>
                </a:effectLst>
                <a:ea typeface="隶书" panose="02010509060101010101" pitchFamily="49" charset="-122"/>
              </a:rPr>
              <a:t>所在路径下）</a:t>
            </a:r>
            <a:endParaRPr lang="zh-CN" altLang="en-US" dirty="0">
              <a:effectLst>
                <a:outerShdw blurRad="38100" dist="38100" dir="2700000" algn="tl">
                  <a:srgbClr val="FFFFFF"/>
                </a:outerShdw>
              </a:effectLst>
              <a:ea typeface="隶书" panose="02010509060101010101" pitchFamily="49" charset="-122"/>
            </a:endParaRPr>
          </a:p>
        </p:txBody>
      </p:sp>
      <p:sp>
        <p:nvSpPr>
          <p:cNvPr id="1222664" name="Rectangle 8"/>
          <p:cNvSpPr>
            <a:spLocks noChangeArrowheads="1"/>
          </p:cNvSpPr>
          <p:nvPr/>
        </p:nvSpPr>
        <p:spPr bwMode="auto">
          <a:xfrm>
            <a:off x="660240" y="5949280"/>
            <a:ext cx="6844414" cy="463846"/>
          </a:xfrm>
          <a:prstGeom prst="rect">
            <a:avLst/>
          </a:prstGeom>
          <a:gradFill rotWithShape="1">
            <a:gsLst>
              <a:gs pos="0">
                <a:srgbClr val="FFFF99"/>
              </a:gs>
              <a:gs pos="100000">
                <a:srgbClr val="FFFFFF"/>
              </a:gs>
            </a:gsLst>
            <a:lin ang="5400000" scaled="1"/>
          </a:gradFill>
          <a:ln w="38100">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pPr>
              <a:lnSpc>
                <a:spcPct val="100000"/>
              </a:lnSpc>
              <a:spcBef>
                <a:spcPct val="0"/>
              </a:spcBef>
            </a:pPr>
            <a:r>
              <a:rPr lang="zh-CN" altLang="en-US">
                <a:solidFill>
                  <a:srgbClr val="FF3300"/>
                </a:solidFill>
                <a:effectLst>
                  <a:outerShdw blurRad="38100" dist="38100" dir="2700000" algn="tl">
                    <a:srgbClr val="000000"/>
                  </a:outerShdw>
                </a:effectLst>
                <a:ea typeface="隶书" panose="02010509060101010101" pitchFamily="49" charset="-122"/>
              </a:rPr>
              <a:t>例如：</a:t>
            </a:r>
            <a:r>
              <a:rPr lang="zh-CN" altLang="en-US">
                <a:effectLst>
                  <a:outerShdw blurRad="38100" dist="38100" dir="2700000" algn="tl">
                    <a:srgbClr val="FFFFFF"/>
                  </a:outerShdw>
                </a:effectLst>
                <a:ea typeface="隶书" panose="02010509060101010101" pitchFamily="49" charset="-122"/>
              </a:rPr>
              <a:t> </a:t>
            </a:r>
            <a:r>
              <a:rPr lang="en-US" altLang="zh-CN">
                <a:effectLst>
                  <a:outerShdw blurRad="38100" dist="38100" dir="2700000" algn="tl">
                    <a:srgbClr val="FFFFFF"/>
                  </a:outerShdw>
                </a:effectLst>
                <a:ea typeface="隶书" panose="02010509060101010101" pitchFamily="49" charset="-122"/>
              </a:rPr>
              <a:t>C:\TC&gt;</a:t>
            </a:r>
            <a:r>
              <a:rPr lang="en-US" altLang="zh-CN">
                <a:solidFill>
                  <a:srgbClr val="0000FF"/>
                </a:solidFill>
                <a:effectLst>
                  <a:outerShdw blurRad="38100" dist="38100" dir="2700000" algn="tl">
                    <a:srgbClr val="000000"/>
                  </a:outerShdw>
                </a:effectLst>
                <a:ea typeface="隶书" panose="02010509060101010101" pitchFamily="49" charset="-122"/>
              </a:rPr>
              <a:t> test</a:t>
            </a:r>
            <a:r>
              <a:rPr lang="en-US" altLang="zh-CN">
                <a:solidFill>
                  <a:schemeClr val="bg2"/>
                </a:solidFill>
                <a:effectLst>
                  <a:outerShdw blurRad="38100" dist="38100" dir="2700000" algn="tl">
                    <a:srgbClr val="000000"/>
                  </a:outerShdw>
                </a:effectLst>
                <a:ea typeface="隶书" panose="02010509060101010101" pitchFamily="49" charset="-122"/>
              </a:rPr>
              <a:t>[.exe]</a:t>
            </a:r>
            <a:r>
              <a:rPr lang="en-US" altLang="zh-CN">
                <a:effectLst>
                  <a:outerShdw blurRad="38100" dist="38100" dir="2700000" algn="tl">
                    <a:srgbClr val="FFFFFF"/>
                  </a:outerShdw>
                </a:effectLst>
                <a:ea typeface="隶书" panose="02010509060101010101" pitchFamily="49" charset="-122"/>
              </a:rPr>
              <a:t>   </a:t>
            </a:r>
            <a:r>
              <a:rPr lang="en-US" altLang="zh-CN">
                <a:solidFill>
                  <a:srgbClr val="000099"/>
                </a:solidFill>
                <a:effectLst>
                  <a:outerShdw blurRad="38100" dist="38100" dir="2700000" algn="tl">
                    <a:srgbClr val="000000"/>
                  </a:outerShdw>
                </a:effectLst>
                <a:ea typeface="隶书" panose="02010509060101010101" pitchFamily="49" charset="-122"/>
              </a:rPr>
              <a:t> hello </a:t>
            </a:r>
            <a:r>
              <a:rPr lang="en-US" altLang="zh-CN">
                <a:effectLst>
                  <a:outerShdw blurRad="38100" dist="38100" dir="2700000" algn="tl">
                    <a:srgbClr val="FFFFFF"/>
                  </a:outerShdw>
                </a:effectLst>
                <a:ea typeface="隶书" panose="02010509060101010101" pitchFamily="49" charset="-122"/>
              </a:rPr>
              <a:t>  </a:t>
            </a:r>
            <a:r>
              <a:rPr lang="en-US" altLang="zh-CN">
                <a:solidFill>
                  <a:srgbClr val="000099"/>
                </a:solidFill>
                <a:effectLst>
                  <a:outerShdw blurRad="38100" dist="38100" dir="2700000" algn="tl">
                    <a:srgbClr val="000000"/>
                  </a:outerShdw>
                </a:effectLst>
                <a:ea typeface="隶书" panose="02010509060101010101" pitchFamily="49" charset="-122"/>
              </a:rPr>
              <a:t>world!</a:t>
            </a:r>
            <a:endParaRPr lang="en-US" altLang="zh-CN">
              <a:effectLst>
                <a:outerShdw blurRad="38100" dist="38100" dir="2700000" algn="tl">
                  <a:srgbClr val="FFFFFF"/>
                </a:outerShdw>
              </a:effectLst>
              <a:ea typeface="隶书" panose="02010509060101010101" pitchFamily="49" charset="-122"/>
            </a:endParaRPr>
          </a:p>
        </p:txBody>
      </p:sp>
      <p:sp>
        <p:nvSpPr>
          <p:cNvPr id="1222665" name="Rectangle 9"/>
          <p:cNvSpPr>
            <a:spLocks noChangeArrowheads="1"/>
          </p:cNvSpPr>
          <p:nvPr/>
        </p:nvSpPr>
        <p:spPr bwMode="auto">
          <a:xfrm>
            <a:off x="5054899" y="3501008"/>
            <a:ext cx="2193229" cy="707886"/>
          </a:xfrm>
          <a:prstGeom prst="rect">
            <a:avLst/>
          </a:prstGeom>
          <a:solidFill>
            <a:srgbClr val="FFFFFF"/>
          </a:soli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spAutoFit/>
          </a:bodyPr>
          <a:lstStyle/>
          <a:p>
            <a:pPr>
              <a:lnSpc>
                <a:spcPct val="100000"/>
              </a:lnSpc>
              <a:spcBef>
                <a:spcPct val="0"/>
              </a:spcBef>
            </a:pPr>
            <a:r>
              <a:rPr lang="zh-CN" altLang="en-US" sz="2000" dirty="0">
                <a:solidFill>
                  <a:srgbClr val="FF3300"/>
                </a:solidFill>
                <a:effectLst>
                  <a:outerShdw blurRad="38100" dist="38100" dir="2700000" algn="tl">
                    <a:srgbClr val="C0C0C0"/>
                  </a:outerShdw>
                </a:effectLst>
                <a:latin typeface="隶书" panose="02010509060101010101" pitchFamily="49" charset="-122"/>
                <a:ea typeface="隶书" panose="02010509060101010101" pitchFamily="49" charset="-122"/>
              </a:rPr>
              <a:t>运行结果：</a:t>
            </a:r>
            <a:r>
              <a:rPr lang="en-US" altLang="zh-CN" sz="2000" dirty="0">
                <a:solidFill>
                  <a:schemeClr val="accent2"/>
                </a:solidFill>
                <a:effectLst>
                  <a:outerShdw blurRad="38100" dist="38100" dir="2700000" algn="tl">
                    <a:srgbClr val="C0C0C0"/>
                  </a:outerShdw>
                </a:effectLst>
                <a:ea typeface="宋体" panose="02010600030101010101" pitchFamily="2" charset="-122"/>
              </a:rPr>
              <a:t>hello</a:t>
            </a:r>
            <a:endParaRPr lang="en-US" altLang="zh-CN" sz="2000" dirty="0">
              <a:solidFill>
                <a:schemeClr val="accent2"/>
              </a:solidFill>
              <a:effectLst>
                <a:outerShdw blurRad="38100" dist="38100" dir="2700000" algn="tl">
                  <a:srgbClr val="C0C0C0"/>
                </a:outerShdw>
              </a:effectLst>
              <a:ea typeface="宋体" panose="02010600030101010101" pitchFamily="2" charset="-122"/>
            </a:endParaRPr>
          </a:p>
          <a:p>
            <a:pPr>
              <a:lnSpc>
                <a:spcPct val="100000"/>
              </a:lnSpc>
              <a:spcBef>
                <a:spcPct val="0"/>
              </a:spcBef>
            </a:pPr>
            <a:r>
              <a:rPr lang="en-US" altLang="zh-CN" sz="2000" dirty="0">
                <a:solidFill>
                  <a:schemeClr val="accent2"/>
                </a:solidFill>
                <a:effectLst>
                  <a:outerShdw blurRad="38100" dist="38100" dir="2700000" algn="tl">
                    <a:srgbClr val="C0C0C0"/>
                  </a:outerShdw>
                </a:effectLst>
                <a:ea typeface="宋体" panose="02010600030101010101" pitchFamily="2" charset="-122"/>
              </a:rPr>
              <a:t>                    world!</a:t>
            </a:r>
            <a:endParaRPr lang="en-US" altLang="zh-CN" sz="2000" dirty="0">
              <a:solidFill>
                <a:schemeClr val="accent2"/>
              </a:solidFill>
              <a:effectLst>
                <a:outerShdw blurRad="38100" dist="38100" dir="2700000" algn="tl">
                  <a:srgbClr val="C0C0C0"/>
                </a:outerShdw>
              </a:effectLst>
              <a:ea typeface="宋体" panose="02010600030101010101" pitchFamily="2" charset="-122"/>
            </a:endParaRPr>
          </a:p>
        </p:txBody>
      </p:sp>
      <p:sp>
        <p:nvSpPr>
          <p:cNvPr id="1222666" name="Rectangle 10"/>
          <p:cNvSpPr>
            <a:spLocks noChangeArrowheads="1"/>
          </p:cNvSpPr>
          <p:nvPr/>
        </p:nvSpPr>
        <p:spPr bwMode="auto">
          <a:xfrm>
            <a:off x="9745548" y="5636055"/>
            <a:ext cx="2211387" cy="1044575"/>
          </a:xfrm>
          <a:prstGeom prst="rect">
            <a:avLst/>
          </a:prstGeom>
          <a:solidFill>
            <a:srgbClr val="FFFFFF"/>
          </a:soli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spAutoFit/>
          </a:bodyPr>
          <a:lstStyle/>
          <a:p>
            <a:pPr>
              <a:lnSpc>
                <a:spcPct val="100000"/>
              </a:lnSpc>
              <a:spcBef>
                <a:spcPct val="0"/>
              </a:spcBef>
            </a:pPr>
            <a:r>
              <a:rPr lang="zh-CN" altLang="en-US" sz="2000" dirty="0">
                <a:solidFill>
                  <a:srgbClr val="FF3300"/>
                </a:solidFill>
                <a:effectLst>
                  <a:outerShdw blurRad="38100" dist="38100" dir="2700000" algn="tl">
                    <a:srgbClr val="C0C0C0"/>
                  </a:outerShdw>
                </a:effectLst>
                <a:latin typeface="隶书" panose="02010509060101010101" pitchFamily="49" charset="-122"/>
                <a:ea typeface="隶书" panose="02010509060101010101" pitchFamily="49" charset="-122"/>
              </a:rPr>
              <a:t>运行结果：</a:t>
            </a:r>
            <a:r>
              <a:rPr lang="en-US" altLang="zh-CN" sz="2000" dirty="0">
                <a:solidFill>
                  <a:schemeClr val="accent2"/>
                </a:solidFill>
                <a:effectLst>
                  <a:outerShdw blurRad="38100" dist="38100" dir="2700000" algn="tl">
                    <a:srgbClr val="C0C0C0"/>
                  </a:outerShdw>
                </a:effectLst>
                <a:ea typeface="宋体" panose="02010600030101010101" pitchFamily="2" charset="-122"/>
              </a:rPr>
              <a:t>test</a:t>
            </a:r>
            <a:endParaRPr lang="en-US" altLang="zh-CN" sz="2000" dirty="0">
              <a:solidFill>
                <a:schemeClr val="accent2"/>
              </a:solidFill>
              <a:effectLst>
                <a:outerShdw blurRad="38100" dist="38100" dir="2700000" algn="tl">
                  <a:srgbClr val="C0C0C0"/>
                </a:outerShdw>
              </a:effectLst>
              <a:ea typeface="宋体" panose="02010600030101010101" pitchFamily="2" charset="-122"/>
            </a:endParaRPr>
          </a:p>
          <a:p>
            <a:pPr>
              <a:lnSpc>
                <a:spcPct val="100000"/>
              </a:lnSpc>
              <a:spcBef>
                <a:spcPct val="0"/>
              </a:spcBef>
            </a:pPr>
            <a:r>
              <a:rPr lang="en-US" altLang="zh-CN" sz="2000" dirty="0">
                <a:solidFill>
                  <a:schemeClr val="accent2"/>
                </a:solidFill>
                <a:effectLst>
                  <a:outerShdw blurRad="38100" dist="38100" dir="2700000" algn="tl">
                    <a:srgbClr val="C0C0C0"/>
                  </a:outerShdw>
                </a:effectLst>
                <a:ea typeface="宋体" panose="02010600030101010101" pitchFamily="2" charset="-122"/>
              </a:rPr>
              <a:t>                    hello</a:t>
            </a:r>
            <a:endParaRPr lang="en-US" altLang="zh-CN" sz="2000" dirty="0">
              <a:solidFill>
                <a:schemeClr val="accent2"/>
              </a:solidFill>
              <a:effectLst>
                <a:outerShdw blurRad="38100" dist="38100" dir="2700000" algn="tl">
                  <a:srgbClr val="C0C0C0"/>
                </a:outerShdw>
              </a:effectLst>
              <a:ea typeface="宋体" panose="02010600030101010101" pitchFamily="2" charset="-122"/>
            </a:endParaRPr>
          </a:p>
          <a:p>
            <a:pPr>
              <a:lnSpc>
                <a:spcPct val="100000"/>
              </a:lnSpc>
              <a:spcBef>
                <a:spcPct val="0"/>
              </a:spcBef>
            </a:pPr>
            <a:r>
              <a:rPr lang="en-US" altLang="zh-CN" sz="2000" dirty="0">
                <a:solidFill>
                  <a:schemeClr val="accent2"/>
                </a:solidFill>
                <a:effectLst>
                  <a:outerShdw blurRad="38100" dist="38100" dir="2700000" algn="tl">
                    <a:srgbClr val="C0C0C0"/>
                  </a:outerShdw>
                </a:effectLst>
                <a:ea typeface="宋体" panose="02010600030101010101" pitchFamily="2" charset="-122"/>
              </a:rPr>
              <a:t>                    world!</a:t>
            </a:r>
            <a:endParaRPr lang="en-US" altLang="zh-CN" sz="2000" dirty="0">
              <a:solidFill>
                <a:schemeClr val="accent2"/>
              </a:solidFill>
              <a:effectLst>
                <a:outerShdw blurRad="38100" dist="38100" dir="2700000" algn="tl">
                  <a:srgbClr val="C0C0C0"/>
                </a:outerShdw>
              </a:effectLst>
              <a:ea typeface="宋体" panose="02010600030101010101" pitchFamily="2" charset="-122"/>
            </a:endParaRPr>
          </a:p>
        </p:txBody>
      </p:sp>
      <p:grpSp>
        <p:nvGrpSpPr>
          <p:cNvPr id="1222667" name="Group 11"/>
          <p:cNvGrpSpPr/>
          <p:nvPr/>
        </p:nvGrpSpPr>
        <p:grpSpPr bwMode="auto">
          <a:xfrm>
            <a:off x="7834485" y="1251719"/>
            <a:ext cx="4094163" cy="1673225"/>
            <a:chOff x="3195" y="1540"/>
            <a:chExt cx="2579" cy="1054"/>
          </a:xfrm>
        </p:grpSpPr>
        <p:sp>
          <p:nvSpPr>
            <p:cNvPr id="1222668" name="Rectangle 12"/>
            <p:cNvSpPr>
              <a:spLocks noChangeArrowheads="1"/>
            </p:cNvSpPr>
            <p:nvPr/>
          </p:nvSpPr>
          <p:spPr bwMode="auto">
            <a:xfrm>
              <a:off x="3925" y="1765"/>
              <a:ext cx="901" cy="783"/>
            </a:xfrm>
            <a:prstGeom prst="rect">
              <a:avLst/>
            </a:prstGeom>
            <a:solidFill>
              <a:srgbClr val="CCFFFF"/>
            </a:solidFill>
            <a:ln w="28575">
              <a:solidFill>
                <a:srgbClr val="000000"/>
              </a:solidFill>
              <a:miter lim="800000"/>
            </a:ln>
            <a:effectLst>
              <a:outerShdw blurRad="50800" dist="38100" dir="2700000" algn="tl" rotWithShape="0">
                <a:prstClr val="black">
                  <a:alpha val="40000"/>
                </a:prstClr>
              </a:outerShdw>
            </a:effectLst>
          </p:spPr>
          <p:txBody>
            <a:bodyPr wrap="none" anchor="ctr"/>
            <a:lstStyle/>
            <a:p>
              <a:endParaRPr lang="zh-CN" altLang="en-US"/>
            </a:p>
          </p:txBody>
        </p:sp>
        <p:sp>
          <p:nvSpPr>
            <p:cNvPr id="1222669" name="Line 13"/>
            <p:cNvSpPr>
              <a:spLocks noChangeShapeType="1"/>
            </p:cNvSpPr>
            <p:nvPr/>
          </p:nvSpPr>
          <p:spPr bwMode="auto">
            <a:xfrm flipV="1">
              <a:off x="3924" y="2043"/>
              <a:ext cx="912" cy="0"/>
            </a:xfrm>
            <a:prstGeom prst="line">
              <a:avLst/>
            </a:prstGeom>
            <a:noFill/>
            <a:ln w="9525">
              <a:solidFill>
                <a:srgbClr val="000000"/>
              </a:solidFill>
              <a:round/>
            </a:ln>
            <a:effectLst/>
          </p:spPr>
          <p:txBody>
            <a:bodyPr wrap="none" anchor="ctr"/>
            <a:lstStyle/>
            <a:p>
              <a:endParaRPr lang="zh-CN" altLang="en-US"/>
            </a:p>
          </p:txBody>
        </p:sp>
        <p:sp>
          <p:nvSpPr>
            <p:cNvPr id="1222670" name="Line 14"/>
            <p:cNvSpPr>
              <a:spLocks noChangeShapeType="1"/>
            </p:cNvSpPr>
            <p:nvPr/>
          </p:nvSpPr>
          <p:spPr bwMode="auto">
            <a:xfrm>
              <a:off x="3924" y="2310"/>
              <a:ext cx="901" cy="0"/>
            </a:xfrm>
            <a:prstGeom prst="line">
              <a:avLst/>
            </a:prstGeom>
            <a:noFill/>
            <a:ln w="9525">
              <a:solidFill>
                <a:srgbClr val="000000"/>
              </a:solidFill>
              <a:round/>
            </a:ln>
            <a:effectLst/>
          </p:spPr>
          <p:txBody>
            <a:bodyPr wrap="none" anchor="ctr"/>
            <a:lstStyle/>
            <a:p>
              <a:endParaRPr lang="zh-CN" altLang="en-US"/>
            </a:p>
          </p:txBody>
        </p:sp>
        <p:sp>
          <p:nvSpPr>
            <p:cNvPr id="1222671" name="Text Box 15"/>
            <p:cNvSpPr txBox="1">
              <a:spLocks noChangeArrowheads="1"/>
            </p:cNvSpPr>
            <p:nvPr/>
          </p:nvSpPr>
          <p:spPr bwMode="auto">
            <a:xfrm>
              <a:off x="4010" y="1785"/>
              <a:ext cx="613" cy="250"/>
            </a:xfrm>
            <a:prstGeom prst="rect">
              <a:avLst/>
            </a:prstGeom>
            <a:noFill/>
            <a:ln w="9525">
              <a:noFill/>
              <a:miter lim="800000"/>
            </a:ln>
            <a:effectLst/>
          </p:spPr>
          <p:txBody>
            <a:bodyPr wrap="none" anchor="ctr">
              <a:spAutoFit/>
            </a:bodyPr>
            <a:lstStyle/>
            <a:p>
              <a:pP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argv[0]</a:t>
              </a:r>
              <a:endParaRPr lang="en-US" altLang="zh-CN" sz="2000">
                <a:effectLst>
                  <a:outerShdw blurRad="38100" dist="38100" dir="2700000" algn="tl">
                    <a:srgbClr val="FFFFFF"/>
                  </a:outerShdw>
                </a:effectLst>
                <a:ea typeface="宋体" panose="02010600030101010101" pitchFamily="2" charset="-122"/>
              </a:endParaRPr>
            </a:p>
          </p:txBody>
        </p:sp>
        <p:sp>
          <p:nvSpPr>
            <p:cNvPr id="1222672" name="Text Box 16"/>
            <p:cNvSpPr txBox="1">
              <a:spLocks noChangeArrowheads="1"/>
            </p:cNvSpPr>
            <p:nvPr/>
          </p:nvSpPr>
          <p:spPr bwMode="auto">
            <a:xfrm>
              <a:off x="4021" y="2051"/>
              <a:ext cx="613" cy="250"/>
            </a:xfrm>
            <a:prstGeom prst="rect">
              <a:avLst/>
            </a:prstGeom>
            <a:noFill/>
            <a:ln w="9525">
              <a:noFill/>
              <a:miter lim="800000"/>
            </a:ln>
            <a:effectLst/>
          </p:spPr>
          <p:txBody>
            <a:bodyPr wrap="none" anchor="ctr">
              <a:spAutoFit/>
            </a:bodyPr>
            <a:lstStyle/>
            <a:p>
              <a:pP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argv[1]</a:t>
              </a:r>
              <a:endParaRPr lang="en-US" altLang="zh-CN" sz="2000">
                <a:effectLst>
                  <a:outerShdw blurRad="38100" dist="38100" dir="2700000" algn="tl">
                    <a:srgbClr val="FFFFFF"/>
                  </a:outerShdw>
                </a:effectLst>
                <a:ea typeface="宋体" panose="02010600030101010101" pitchFamily="2" charset="-122"/>
              </a:endParaRPr>
            </a:p>
          </p:txBody>
        </p:sp>
        <p:sp>
          <p:nvSpPr>
            <p:cNvPr id="1222673" name="Text Box 17"/>
            <p:cNvSpPr txBox="1">
              <a:spLocks noChangeArrowheads="1"/>
            </p:cNvSpPr>
            <p:nvPr/>
          </p:nvSpPr>
          <p:spPr bwMode="auto">
            <a:xfrm>
              <a:off x="4021" y="2307"/>
              <a:ext cx="613" cy="250"/>
            </a:xfrm>
            <a:prstGeom prst="rect">
              <a:avLst/>
            </a:prstGeom>
            <a:noFill/>
            <a:ln w="9525">
              <a:noFill/>
              <a:miter lim="800000"/>
            </a:ln>
            <a:effectLst/>
          </p:spPr>
          <p:txBody>
            <a:bodyPr wrap="none" anchor="ctr">
              <a:spAutoFit/>
            </a:bodyPr>
            <a:lstStyle/>
            <a:p>
              <a:pP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argv[2]</a:t>
              </a:r>
              <a:endParaRPr lang="en-US" altLang="zh-CN" sz="2000">
                <a:effectLst>
                  <a:outerShdw blurRad="38100" dist="38100" dir="2700000" algn="tl">
                    <a:srgbClr val="FFFFFF"/>
                  </a:outerShdw>
                </a:effectLst>
                <a:ea typeface="宋体" panose="02010600030101010101" pitchFamily="2" charset="-122"/>
              </a:endParaRPr>
            </a:p>
          </p:txBody>
        </p:sp>
        <p:sp>
          <p:nvSpPr>
            <p:cNvPr id="1222674" name="Text Box 18"/>
            <p:cNvSpPr txBox="1">
              <a:spLocks noChangeArrowheads="1"/>
            </p:cNvSpPr>
            <p:nvPr/>
          </p:nvSpPr>
          <p:spPr bwMode="auto">
            <a:xfrm>
              <a:off x="3827" y="1540"/>
              <a:ext cx="1004" cy="250"/>
            </a:xfrm>
            <a:prstGeom prst="rect">
              <a:avLst/>
            </a:prstGeom>
            <a:noFill/>
            <a:ln w="9525">
              <a:noFill/>
              <a:miter lim="800000"/>
            </a:ln>
            <a:effectLst/>
          </p:spPr>
          <p:txBody>
            <a:bodyPr wrap="none" anchor="ctr">
              <a:spAutoFit/>
            </a:bodyPr>
            <a:lstStyle/>
            <a:p>
              <a:pPr eaLnBrk="0" hangingPunct="0">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char *</a:t>
              </a:r>
              <a:r>
                <a:rPr lang="en-US" altLang="zh-CN" sz="2000" dirty="0" err="1">
                  <a:solidFill>
                    <a:schemeClr val="accent2"/>
                  </a:solidFill>
                  <a:effectLst>
                    <a:outerShdw blurRad="38100" dist="38100" dir="2700000" algn="tl">
                      <a:srgbClr val="000000"/>
                    </a:outerShdw>
                  </a:effectLst>
                  <a:ea typeface="宋体" panose="02010600030101010101" pitchFamily="2" charset="-122"/>
                </a:rPr>
                <a:t>argv</a:t>
              </a:r>
              <a:r>
                <a:rPr lang="en-US" altLang="zh-CN" sz="2000" dirty="0">
                  <a:effectLst>
                    <a:outerShdw blurRad="38100" dist="38100" dir="2700000" algn="tl">
                      <a:srgbClr val="FFFFFF"/>
                    </a:outerShdw>
                  </a:effectLst>
                  <a:ea typeface="宋体" panose="02010600030101010101" pitchFamily="2" charset="-122"/>
                </a:rPr>
                <a:t>[ ]</a:t>
              </a:r>
              <a:endParaRPr lang="en-US" altLang="zh-CN" sz="2000" dirty="0">
                <a:effectLst>
                  <a:outerShdw blurRad="38100" dist="38100" dir="2700000" algn="tl">
                    <a:srgbClr val="FFFFFF"/>
                  </a:outerShdw>
                </a:effectLst>
                <a:ea typeface="宋体" panose="02010600030101010101" pitchFamily="2" charset="-122"/>
              </a:endParaRPr>
            </a:p>
          </p:txBody>
        </p:sp>
        <p:sp>
          <p:nvSpPr>
            <p:cNvPr id="1222675" name="Text Box 19"/>
            <p:cNvSpPr txBox="1">
              <a:spLocks noChangeArrowheads="1"/>
            </p:cNvSpPr>
            <p:nvPr/>
          </p:nvSpPr>
          <p:spPr bwMode="auto">
            <a:xfrm>
              <a:off x="5033" y="2342"/>
              <a:ext cx="741" cy="252"/>
            </a:xfrm>
            <a:prstGeom prst="rect">
              <a:avLst/>
            </a:prstGeom>
            <a:gradFill rotWithShape="1">
              <a:gsLst>
                <a:gs pos="0">
                  <a:srgbClr val="00FFFF"/>
                </a:gs>
                <a:gs pos="100000">
                  <a:srgbClr val="FFFFFF"/>
                </a:gs>
              </a:gsLst>
              <a:lin ang="5400000" scaled="1"/>
            </a:gradFill>
            <a:ln w="9525">
              <a:solidFill>
                <a:schemeClr val="tx1"/>
              </a:solidFill>
              <a:miter lim="800000"/>
            </a:ln>
            <a:effectLst>
              <a:outerShdw blurRad="50800" dist="106680" dir="2700000" algn="tl" rotWithShape="0">
                <a:prstClr val="black">
                  <a:alpha val="43000"/>
                </a:prstClr>
              </a:outerShdw>
            </a:effectLst>
          </p:spPr>
          <p:txBody>
            <a:bodyPr wrap="square" anchor="ctr">
              <a:spAutoFit/>
            </a:bodyPr>
            <a:lstStyle/>
            <a:p>
              <a:pPr eaLnBrk="0" hangingPunct="0">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a:t>
              </a:r>
              <a:r>
                <a:rPr lang="en-US" altLang="zh-CN" sz="2000" b="0" dirty="0">
                  <a:effectLst/>
                  <a:ea typeface="宋体" panose="02010600030101010101" pitchFamily="2" charset="-122"/>
                </a:rPr>
                <a:t>world!</a:t>
              </a:r>
              <a:r>
                <a:rPr lang="en-US" altLang="zh-CN" sz="2000" dirty="0">
                  <a:effectLst>
                    <a:outerShdw blurRad="38100" dist="38100" dir="2700000" algn="tl">
                      <a:srgbClr val="FFFFFF"/>
                    </a:outerShdw>
                  </a:effectLst>
                  <a:ea typeface="宋体" panose="02010600030101010101" pitchFamily="2" charset="-122"/>
                </a:rPr>
                <a:t>"</a:t>
              </a:r>
              <a:endParaRPr lang="en-US" altLang="zh-CN" sz="2000" b="0" dirty="0">
                <a:effectLst/>
                <a:ea typeface="宋体" panose="02010600030101010101" pitchFamily="2" charset="-122"/>
              </a:endParaRPr>
            </a:p>
          </p:txBody>
        </p:sp>
        <p:sp>
          <p:nvSpPr>
            <p:cNvPr id="1222678" name="Line 22"/>
            <p:cNvSpPr>
              <a:spLocks noChangeShapeType="1"/>
            </p:cNvSpPr>
            <p:nvPr/>
          </p:nvSpPr>
          <p:spPr bwMode="auto">
            <a:xfrm>
              <a:off x="4647" y="2439"/>
              <a:ext cx="386" cy="0"/>
            </a:xfrm>
            <a:prstGeom prst="line">
              <a:avLst/>
            </a:prstGeom>
            <a:noFill/>
            <a:ln w="28575">
              <a:solidFill>
                <a:srgbClr val="FF0000"/>
              </a:solidFill>
              <a:round/>
              <a:tailEnd type="stealth" w="lg" len="lg"/>
            </a:ln>
            <a:effectLst/>
          </p:spPr>
          <p:txBody>
            <a:bodyPr wrap="none" anchor="ctr"/>
            <a:lstStyle/>
            <a:p>
              <a:endParaRPr lang="zh-CN" altLang="en-US"/>
            </a:p>
          </p:txBody>
        </p:sp>
        <p:sp>
          <p:nvSpPr>
            <p:cNvPr id="1222679" name="Rectangle 23"/>
            <p:cNvSpPr>
              <a:spLocks noChangeArrowheads="1"/>
            </p:cNvSpPr>
            <p:nvPr/>
          </p:nvSpPr>
          <p:spPr bwMode="auto">
            <a:xfrm>
              <a:off x="5040" y="1753"/>
              <a:ext cx="519" cy="252"/>
            </a:xfrm>
            <a:prstGeom prst="rect">
              <a:avLst/>
            </a:prstGeom>
            <a:gradFill rotWithShape="1">
              <a:gsLst>
                <a:gs pos="0">
                  <a:srgbClr val="00FFFF"/>
                </a:gs>
                <a:gs pos="100000">
                  <a:schemeClr val="bg1"/>
                </a:gs>
              </a:gsLst>
              <a:lin ang="5400000" scaled="1"/>
            </a:gradFill>
            <a:ln w="9525">
              <a:solidFill>
                <a:schemeClr val="tx1"/>
              </a:solidFill>
              <a:miter lim="800000"/>
            </a:ln>
            <a:effectLst>
              <a:outerShdw blurRad="50800" dist="106680" dir="2700000" algn="tl" rotWithShape="0">
                <a:prstClr val="black">
                  <a:alpha val="43000"/>
                </a:prstClr>
              </a:outerShdw>
            </a:effectLst>
          </p:spPr>
          <p:txBody>
            <a:bodyPr wrap="none" anchor="ctr">
              <a:spAutoFit/>
            </a:bodyPr>
            <a:lstStyle/>
            <a:p>
              <a:pPr>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a:t>
              </a:r>
              <a:r>
                <a:rPr lang="en-US" altLang="zh-CN" sz="2000" b="0" dirty="0">
                  <a:effectLst/>
                  <a:ea typeface="宋体" panose="02010600030101010101" pitchFamily="2" charset="-122"/>
                </a:rPr>
                <a:t>test</a:t>
              </a:r>
              <a:r>
                <a:rPr lang="en-US" altLang="zh-CN" sz="2000" dirty="0">
                  <a:effectLst>
                    <a:outerShdw blurRad="38100" dist="38100" dir="2700000" algn="tl">
                      <a:srgbClr val="FFFFFF"/>
                    </a:outerShdw>
                  </a:effectLst>
                  <a:ea typeface="宋体" panose="02010600030101010101" pitchFamily="2" charset="-122"/>
                </a:rPr>
                <a:t>"</a:t>
              </a:r>
              <a:endParaRPr lang="en-US" altLang="zh-CN" sz="2000" b="0" dirty="0">
                <a:effectLst/>
                <a:ea typeface="宋体" panose="02010600030101010101" pitchFamily="2" charset="-122"/>
              </a:endParaRPr>
            </a:p>
          </p:txBody>
        </p:sp>
        <p:sp>
          <p:nvSpPr>
            <p:cNvPr id="1222680" name="Text Box 24"/>
            <p:cNvSpPr txBox="1">
              <a:spLocks noChangeArrowheads="1"/>
            </p:cNvSpPr>
            <p:nvPr/>
          </p:nvSpPr>
          <p:spPr bwMode="auto">
            <a:xfrm>
              <a:off x="5032" y="2046"/>
              <a:ext cx="618" cy="252"/>
            </a:xfrm>
            <a:prstGeom prst="rect">
              <a:avLst/>
            </a:prstGeom>
            <a:gradFill rotWithShape="1">
              <a:gsLst>
                <a:gs pos="0">
                  <a:srgbClr val="00FFFF"/>
                </a:gs>
                <a:gs pos="100000">
                  <a:schemeClr val="bg1"/>
                </a:gs>
              </a:gsLst>
              <a:lin ang="5400000" scaled="1"/>
            </a:gradFill>
            <a:ln w="9525">
              <a:solidFill>
                <a:schemeClr val="tx1"/>
              </a:solidFill>
              <a:miter lim="800000"/>
            </a:ln>
            <a:effectLst>
              <a:outerShdw blurRad="50800" dist="106680" dir="2700000" algn="tl" rotWithShape="0">
                <a:prstClr val="black">
                  <a:alpha val="43000"/>
                </a:prstClr>
              </a:outerShdw>
            </a:effectLst>
          </p:spPr>
          <p:txBody>
            <a:bodyPr wrap="none">
              <a:spAutoFit/>
            </a:bodyPr>
            <a:lstStyle/>
            <a:p>
              <a:pPr eaLnBrk="0" hangingPunct="0">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a:t>
              </a:r>
              <a:r>
                <a:rPr lang="en-US" altLang="zh-CN" sz="2000" b="0" dirty="0">
                  <a:effectLst/>
                  <a:ea typeface="宋体" panose="02010600030101010101" pitchFamily="2" charset="-122"/>
                </a:rPr>
                <a:t>hello</a:t>
              </a:r>
              <a:r>
                <a:rPr lang="en-US" altLang="zh-CN" sz="2000" dirty="0">
                  <a:effectLst>
                    <a:outerShdw blurRad="38100" dist="38100" dir="2700000" algn="tl">
                      <a:srgbClr val="FFFFFF"/>
                    </a:outerShdw>
                  </a:effectLst>
                  <a:ea typeface="宋体" panose="02010600030101010101" pitchFamily="2" charset="-122"/>
                </a:rPr>
                <a:t>"</a:t>
              </a:r>
              <a:endParaRPr lang="en-US" altLang="zh-CN" sz="2000" b="0" dirty="0">
                <a:effectLst/>
                <a:ea typeface="宋体" panose="02010600030101010101" pitchFamily="2" charset="-122"/>
              </a:endParaRPr>
            </a:p>
          </p:txBody>
        </p:sp>
        <p:sp>
          <p:nvSpPr>
            <p:cNvPr id="1222681" name="Line 25"/>
            <p:cNvSpPr>
              <a:spLocks noChangeShapeType="1"/>
            </p:cNvSpPr>
            <p:nvPr/>
          </p:nvSpPr>
          <p:spPr bwMode="auto">
            <a:xfrm>
              <a:off x="3546" y="1767"/>
              <a:ext cx="375" cy="0"/>
            </a:xfrm>
            <a:prstGeom prst="line">
              <a:avLst/>
            </a:prstGeom>
            <a:noFill/>
            <a:ln w="38100">
              <a:solidFill>
                <a:srgbClr val="0000FF"/>
              </a:solidFill>
              <a:round/>
              <a:tailEnd type="stealth" w="lg" len="lg"/>
            </a:ln>
            <a:effectLst/>
          </p:spPr>
          <p:txBody>
            <a:bodyPr wrap="none" anchor="ctr"/>
            <a:lstStyle/>
            <a:p>
              <a:endParaRPr lang="zh-CN" altLang="en-US"/>
            </a:p>
          </p:txBody>
        </p:sp>
        <p:sp>
          <p:nvSpPr>
            <p:cNvPr id="1222682" name="Text Box 26"/>
            <p:cNvSpPr txBox="1">
              <a:spLocks noChangeArrowheads="1"/>
            </p:cNvSpPr>
            <p:nvPr/>
          </p:nvSpPr>
          <p:spPr bwMode="auto">
            <a:xfrm>
              <a:off x="3207" y="1637"/>
              <a:ext cx="427"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rgbClr val="0000FF"/>
                  </a:solidFill>
                  <a:effectLst>
                    <a:outerShdw blurRad="38100" dist="38100" dir="2700000" algn="tl">
                      <a:srgbClr val="000000"/>
                    </a:outerShdw>
                  </a:effectLst>
                  <a:ea typeface="宋体" panose="02010600030101010101" pitchFamily="2" charset="-122"/>
                </a:rPr>
                <a:t>argv</a:t>
              </a:r>
              <a:endParaRPr lang="en-US" altLang="zh-CN" sz="2000">
                <a:solidFill>
                  <a:srgbClr val="0000FF"/>
                </a:solidFill>
                <a:effectLst>
                  <a:outerShdw blurRad="38100" dist="38100" dir="2700000" algn="tl">
                    <a:srgbClr val="000000"/>
                  </a:outerShdw>
                </a:effectLst>
                <a:ea typeface="宋体" panose="02010600030101010101" pitchFamily="2" charset="-122"/>
              </a:endParaRPr>
            </a:p>
          </p:txBody>
        </p:sp>
        <p:sp>
          <p:nvSpPr>
            <p:cNvPr id="1222683" name="Text Box 27"/>
            <p:cNvSpPr txBox="1">
              <a:spLocks noChangeArrowheads="1"/>
            </p:cNvSpPr>
            <p:nvPr/>
          </p:nvSpPr>
          <p:spPr bwMode="auto">
            <a:xfrm>
              <a:off x="3195" y="1990"/>
              <a:ext cx="688" cy="292"/>
            </a:xfrm>
            <a:prstGeom prst="rect">
              <a:avLst/>
            </a:prstGeom>
            <a:noFill/>
            <a:ln w="38100">
              <a:solidFill>
                <a:srgbClr val="000099"/>
              </a:solidFill>
              <a:miter lim="800000"/>
            </a:ln>
            <a:effectLst/>
          </p:spPr>
          <p:txBody>
            <a:bodyPr wrap="square" lIns="90000" tIns="46800" rIns="90000" bIns="46800" anchor="ctr">
              <a:spAutoFit/>
            </a:bodyPr>
            <a:lstStyle/>
            <a:p>
              <a:pPr algn="ctr">
                <a:lnSpc>
                  <a:spcPct val="100000"/>
                </a:lnSpc>
                <a:spcBef>
                  <a:spcPct val="0"/>
                </a:spcBef>
              </a:pPr>
              <a:r>
                <a:rPr lang="en-US" altLang="zh-CN">
                  <a:solidFill>
                    <a:schemeClr val="accent2"/>
                  </a:solidFill>
                  <a:effectLst>
                    <a:outerShdw blurRad="38100" dist="38100" dir="2700000" algn="tl">
                      <a:srgbClr val="000000"/>
                    </a:outerShdw>
                  </a:effectLst>
                  <a:ea typeface="隶书" panose="02010509060101010101" pitchFamily="49" charset="-122"/>
                </a:rPr>
                <a:t>argc</a:t>
              </a:r>
              <a:r>
                <a:rPr lang="en-US" altLang="zh-CN">
                  <a:effectLst>
                    <a:outerShdw blurRad="38100" dist="38100" dir="2700000" algn="tl">
                      <a:srgbClr val="FFFFFF"/>
                    </a:outerShdw>
                  </a:effectLst>
                  <a:ea typeface="隶书" panose="02010509060101010101" pitchFamily="49" charset="-122"/>
                </a:rPr>
                <a:t>=</a:t>
              </a:r>
              <a:r>
                <a:rPr lang="en-US" altLang="zh-CN">
                  <a:solidFill>
                    <a:srgbClr val="FF3300"/>
                  </a:solidFill>
                  <a:effectLst>
                    <a:outerShdw blurRad="38100" dist="38100" dir="2700000" algn="tl">
                      <a:srgbClr val="000000"/>
                    </a:outerShdw>
                  </a:effectLst>
                  <a:ea typeface="隶书" panose="02010509060101010101" pitchFamily="49" charset="-122"/>
                </a:rPr>
                <a:t>3</a:t>
              </a:r>
              <a:endParaRPr lang="en-US" altLang="zh-CN">
                <a:solidFill>
                  <a:srgbClr val="FF3300"/>
                </a:solidFill>
                <a:effectLst>
                  <a:outerShdw blurRad="38100" dist="38100" dir="2700000" algn="tl">
                    <a:srgbClr val="000000"/>
                  </a:outerShdw>
                </a:effectLst>
                <a:ea typeface="隶书" panose="02010509060101010101" pitchFamily="49" charset="-122"/>
              </a:endParaRPr>
            </a:p>
          </p:txBody>
        </p:sp>
        <p:sp>
          <p:nvSpPr>
            <p:cNvPr id="1222676" name="Line 20"/>
            <p:cNvSpPr>
              <a:spLocks noChangeShapeType="1"/>
            </p:cNvSpPr>
            <p:nvPr/>
          </p:nvSpPr>
          <p:spPr bwMode="auto">
            <a:xfrm>
              <a:off x="4654" y="1899"/>
              <a:ext cx="386" cy="0"/>
            </a:xfrm>
            <a:prstGeom prst="line">
              <a:avLst/>
            </a:prstGeom>
            <a:noFill/>
            <a:ln w="28575">
              <a:solidFill>
                <a:srgbClr val="FF0000"/>
              </a:solidFill>
              <a:round/>
              <a:tailEnd type="stealth" w="lg" len="lg"/>
            </a:ln>
            <a:effectLst/>
          </p:spPr>
          <p:txBody>
            <a:bodyPr wrap="none" anchor="ctr"/>
            <a:lstStyle/>
            <a:p>
              <a:endParaRPr lang="zh-CN" altLang="en-US"/>
            </a:p>
          </p:txBody>
        </p:sp>
        <p:sp>
          <p:nvSpPr>
            <p:cNvPr id="1222677" name="Line 21"/>
            <p:cNvSpPr>
              <a:spLocks noChangeShapeType="1"/>
            </p:cNvSpPr>
            <p:nvPr/>
          </p:nvSpPr>
          <p:spPr bwMode="auto">
            <a:xfrm>
              <a:off x="4647" y="2195"/>
              <a:ext cx="386" cy="0"/>
            </a:xfrm>
            <a:prstGeom prst="line">
              <a:avLst/>
            </a:prstGeom>
            <a:noFill/>
            <a:ln w="28575">
              <a:solidFill>
                <a:srgbClr val="FF0000"/>
              </a:solidFill>
              <a:round/>
              <a:tailEnd type="stealth" w="lg" len="lg"/>
            </a:ln>
            <a:effectLst/>
          </p:spPr>
          <p:txBody>
            <a:bodyPr wrap="none" anchor="ctr"/>
            <a:lstStyle/>
            <a:p>
              <a:endParaRPr lang="zh-CN" altLang="en-US"/>
            </a:p>
          </p:txBody>
        </p:sp>
      </p:grpSp>
      <p:grpSp>
        <p:nvGrpSpPr>
          <p:cNvPr id="1222687" name="Group 31"/>
          <p:cNvGrpSpPr/>
          <p:nvPr/>
        </p:nvGrpSpPr>
        <p:grpSpPr bwMode="auto">
          <a:xfrm>
            <a:off x="-9822" y="0"/>
            <a:ext cx="446088" cy="6858000"/>
            <a:chOff x="0" y="0"/>
            <a:chExt cx="281" cy="4320"/>
          </a:xfrm>
        </p:grpSpPr>
        <p:sp>
          <p:nvSpPr>
            <p:cNvPr id="1222688" name="Text Box 3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222689" name="Text Box 3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2660">
                                            <p:txEl>
                                              <p:pRg st="0" end="0"/>
                                            </p:txEl>
                                          </p:spTgt>
                                        </p:tgtEl>
                                        <p:attrNameLst>
                                          <p:attrName>style.visibility</p:attrName>
                                        </p:attrNameLst>
                                      </p:cBhvr>
                                      <p:to>
                                        <p:strVal val="visible"/>
                                      </p:to>
                                    </p:set>
                                    <p:anim calcmode="lin" valueType="num">
                                      <p:cBhvr additive="base">
                                        <p:cTn id="7" dur="500" fill="hold"/>
                                        <p:tgtEl>
                                          <p:spTgt spid="122266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266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2661"/>
                                        </p:tgtEl>
                                        <p:attrNameLst>
                                          <p:attrName>style.visibility</p:attrName>
                                        </p:attrNameLst>
                                      </p:cBhvr>
                                      <p:to>
                                        <p:strVal val="visible"/>
                                      </p:to>
                                    </p:set>
                                    <p:anim calcmode="lin" valueType="num">
                                      <p:cBhvr additive="base">
                                        <p:cTn id="13" dur="500" fill="hold"/>
                                        <p:tgtEl>
                                          <p:spTgt spid="1222661"/>
                                        </p:tgtEl>
                                        <p:attrNameLst>
                                          <p:attrName>ppt_x</p:attrName>
                                        </p:attrNameLst>
                                      </p:cBhvr>
                                      <p:tavLst>
                                        <p:tav tm="0">
                                          <p:val>
                                            <p:strVal val="0-#ppt_w/2"/>
                                          </p:val>
                                        </p:tav>
                                        <p:tav tm="100000">
                                          <p:val>
                                            <p:strVal val="#ppt_x"/>
                                          </p:val>
                                        </p:tav>
                                      </p:tavLst>
                                    </p:anim>
                                    <p:anim calcmode="lin" valueType="num">
                                      <p:cBhvr additive="base">
                                        <p:cTn id="14" dur="500" fill="hold"/>
                                        <p:tgtEl>
                                          <p:spTgt spid="122266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1222663"/>
                                        </p:tgtEl>
                                        <p:attrNameLst>
                                          <p:attrName>style.visibility</p:attrName>
                                        </p:attrNameLst>
                                      </p:cBhvr>
                                      <p:to>
                                        <p:strVal val="visible"/>
                                      </p:to>
                                    </p:set>
                                    <p:animEffect transition="in" filter="box(out)">
                                      <p:cBhvr>
                                        <p:cTn id="19" dur="500"/>
                                        <p:tgtEl>
                                          <p:spTgt spid="1222663"/>
                                        </p:tgtEl>
                                      </p:cBhvr>
                                    </p:animEffect>
                                  </p:childTnLst>
                                  <p:subTnLst>
                                    <p:audio>
                                      <p:cMediaNode>
                                        <p:cTn display="0" masterRel="sameClick">
                                          <p:stCondLst>
                                            <p:cond evt="begin" delay="0">
                                              <p:tn val="17"/>
                                            </p:cond>
                                          </p:stCondLst>
                                          <p:endCondLst>
                                            <p:cond evt="onStopAudio" delay="0">
                                              <p:tgtEl>
                                                <p:sldTgt/>
                                              </p:tgtEl>
                                            </p:cond>
                                          </p:endCondLst>
                                        </p:cTn>
                                        <p:tgtEl>
                                          <p:sndTgt r:embed="rId4" name="CAMERA.WAV"/>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1222664"/>
                                        </p:tgtEl>
                                        <p:attrNameLst>
                                          <p:attrName>style.visibility</p:attrName>
                                        </p:attrNameLst>
                                      </p:cBhvr>
                                      <p:to>
                                        <p:strVal val="visible"/>
                                      </p:to>
                                    </p:set>
                                    <p:animEffect transition="in" filter="box(out)">
                                      <p:cBhvr>
                                        <p:cTn id="24" dur="500"/>
                                        <p:tgtEl>
                                          <p:spTgt spid="1222664"/>
                                        </p:tgtEl>
                                      </p:cBhvr>
                                    </p:animEffect>
                                  </p:childTnLst>
                                  <p:subTnLst>
                                    <p:audio>
                                      <p:cMediaNode>
                                        <p:cTn display="0" masterRel="sameClick">
                                          <p:stCondLst>
                                            <p:cond evt="begin" delay="0">
                                              <p:tn val="22"/>
                                            </p:cond>
                                          </p:stCondLst>
                                          <p:endCondLst>
                                            <p:cond evt="onStopAudio" delay="0">
                                              <p:tgtEl>
                                                <p:sldTgt/>
                                              </p:tgtEl>
                                            </p:cond>
                                          </p:endCondLst>
                                        </p:cTn>
                                        <p:tgtEl>
                                          <p:sndTgt r:embed="rId4" name="CAMERA.WAV"/>
                                        </p:tgtEl>
                                      </p:cMediaNode>
                                    </p:audio>
                                  </p:subTnLst>
                                </p:cTn>
                              </p:par>
                            </p:childTnLst>
                          </p:cTn>
                        </p:par>
                      </p:childTnLst>
                    </p:cTn>
                  </p:par>
                  <p:par>
                    <p:cTn id="25" fill="hold">
                      <p:stCondLst>
                        <p:cond delay="indefinite"/>
                      </p:stCondLst>
                      <p:childTnLst>
                        <p:par>
                          <p:cTn id="26" fill="hold">
                            <p:stCondLst>
                              <p:cond delay="0"/>
                            </p:stCondLst>
                            <p:childTnLst>
                              <p:par>
                                <p:cTn id="27" presetID="4" presetClass="entr" presetSubtype="32" fill="hold" nodeType="clickEffect">
                                  <p:stCondLst>
                                    <p:cond delay="0"/>
                                  </p:stCondLst>
                                  <p:childTnLst>
                                    <p:set>
                                      <p:cBhvr>
                                        <p:cTn id="28" dur="1" fill="hold">
                                          <p:stCondLst>
                                            <p:cond delay="0"/>
                                          </p:stCondLst>
                                        </p:cTn>
                                        <p:tgtEl>
                                          <p:spTgt spid="1222667"/>
                                        </p:tgtEl>
                                        <p:attrNameLst>
                                          <p:attrName>style.visibility</p:attrName>
                                        </p:attrNameLst>
                                      </p:cBhvr>
                                      <p:to>
                                        <p:strVal val="visible"/>
                                      </p:to>
                                    </p:set>
                                    <p:animEffect transition="in" filter="box(out)">
                                      <p:cBhvr>
                                        <p:cTn id="29" dur="500"/>
                                        <p:tgtEl>
                                          <p:spTgt spid="1222667"/>
                                        </p:tgtEl>
                                      </p:cBhvr>
                                    </p:animEffect>
                                  </p:childTnLst>
                                  <p:subTnLst>
                                    <p:audio>
                                      <p:cMediaNode>
                                        <p:cTn display="0" masterRel="sameClick">
                                          <p:stCondLst>
                                            <p:cond evt="begin" delay="0">
                                              <p:tn val="27"/>
                                            </p:cond>
                                          </p:stCondLst>
                                          <p:endCondLst>
                                            <p:cond evt="onStopAudio" delay="0">
                                              <p:tgtEl>
                                                <p:sldTgt/>
                                              </p:tgtEl>
                                            </p:cond>
                                          </p:endCondLst>
                                        </p:cTn>
                                        <p:tgtEl>
                                          <p:sndTgt r:embed="rId4" name="CAMERA.WAV"/>
                                        </p:tgtEl>
                                      </p:cMediaNode>
                                    </p:audio>
                                  </p:sub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1222665"/>
                                        </p:tgtEl>
                                        <p:attrNameLst>
                                          <p:attrName>style.visibility</p:attrName>
                                        </p:attrNameLst>
                                      </p:cBhvr>
                                      <p:to>
                                        <p:strVal val="visible"/>
                                      </p:to>
                                    </p:set>
                                    <p:animEffect transition="in" filter="box(out)">
                                      <p:cBhvr>
                                        <p:cTn id="34" dur="500"/>
                                        <p:tgtEl>
                                          <p:spTgt spid="1222665"/>
                                        </p:tgtEl>
                                      </p:cBhvr>
                                    </p:animEffect>
                                  </p:childTnLst>
                                  <p:subTnLst>
                                    <p:audio>
                                      <p:cMediaNode>
                                        <p:cTn display="0" masterRel="sameClick">
                                          <p:stCondLst>
                                            <p:cond evt="begin" delay="0">
                                              <p:tn val="32"/>
                                            </p:cond>
                                          </p:stCondLst>
                                          <p:endCondLst>
                                            <p:cond evt="onStopAudio" delay="0">
                                              <p:tgtEl>
                                                <p:sldTgt/>
                                              </p:tgtEl>
                                            </p:cond>
                                          </p:endCondLst>
                                        </p:cTn>
                                        <p:tgtEl>
                                          <p:sndTgt r:embed="rId4" name="CAMERA.WAV"/>
                                        </p:tgtEl>
                                      </p:cMediaNode>
                                    </p:audio>
                                  </p:sub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222662"/>
                                        </p:tgtEl>
                                        <p:attrNameLst>
                                          <p:attrName>style.visibility</p:attrName>
                                        </p:attrNameLst>
                                      </p:cBhvr>
                                      <p:to>
                                        <p:strVal val="visible"/>
                                      </p:to>
                                    </p:set>
                                    <p:anim calcmode="lin" valueType="num">
                                      <p:cBhvr additive="base">
                                        <p:cTn id="39" dur="500" fill="hold"/>
                                        <p:tgtEl>
                                          <p:spTgt spid="1222662"/>
                                        </p:tgtEl>
                                        <p:attrNameLst>
                                          <p:attrName>ppt_x</p:attrName>
                                        </p:attrNameLst>
                                      </p:cBhvr>
                                      <p:tavLst>
                                        <p:tav tm="0">
                                          <p:val>
                                            <p:strVal val="0-#ppt_w/2"/>
                                          </p:val>
                                        </p:tav>
                                        <p:tav tm="100000">
                                          <p:val>
                                            <p:strVal val="#ppt_x"/>
                                          </p:val>
                                        </p:tav>
                                      </p:tavLst>
                                    </p:anim>
                                    <p:anim calcmode="lin" valueType="num">
                                      <p:cBhvr additive="base">
                                        <p:cTn id="40" dur="500" fill="hold"/>
                                        <p:tgtEl>
                                          <p:spTgt spid="122266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3" name="WHOOSH.WAV"/>
                                        </p:tgtEl>
                                      </p:cMediaNode>
                                    </p:audio>
                                  </p:subTnLst>
                                </p:cTn>
                              </p:par>
                            </p:childTnLst>
                          </p:cTn>
                        </p:par>
                      </p:childTnLst>
                    </p:cTn>
                  </p:par>
                  <p:par>
                    <p:cTn id="41" fill="hold">
                      <p:stCondLst>
                        <p:cond delay="indefinite"/>
                      </p:stCondLst>
                      <p:childTnLst>
                        <p:par>
                          <p:cTn id="42" fill="hold">
                            <p:stCondLst>
                              <p:cond delay="0"/>
                            </p:stCondLst>
                            <p:childTnLst>
                              <p:par>
                                <p:cTn id="43" presetID="4" presetClass="entr" presetSubtype="32" fill="hold" grpId="0" nodeType="clickEffect">
                                  <p:stCondLst>
                                    <p:cond delay="0"/>
                                  </p:stCondLst>
                                  <p:childTnLst>
                                    <p:set>
                                      <p:cBhvr>
                                        <p:cTn id="44" dur="1" fill="hold">
                                          <p:stCondLst>
                                            <p:cond delay="0"/>
                                          </p:stCondLst>
                                        </p:cTn>
                                        <p:tgtEl>
                                          <p:spTgt spid="1222666"/>
                                        </p:tgtEl>
                                        <p:attrNameLst>
                                          <p:attrName>style.visibility</p:attrName>
                                        </p:attrNameLst>
                                      </p:cBhvr>
                                      <p:to>
                                        <p:strVal val="visible"/>
                                      </p:to>
                                    </p:set>
                                    <p:animEffect transition="in" filter="box(out)">
                                      <p:cBhvr>
                                        <p:cTn id="45" dur="500"/>
                                        <p:tgtEl>
                                          <p:spTgt spid="1222666"/>
                                        </p:tgtEl>
                                      </p:cBhvr>
                                    </p:animEffect>
                                  </p:childTnLst>
                                  <p:subTnLst>
                                    <p:audio>
                                      <p:cMediaNode>
                                        <p:cTn display="0" masterRel="sameClick">
                                          <p:stCondLst>
                                            <p:cond evt="begin" delay="0">
                                              <p:tn val="43"/>
                                            </p:cond>
                                          </p:stCondLst>
                                          <p:endCondLst>
                                            <p:cond evt="onStopAudio" delay="0">
                                              <p:tgtEl>
                                                <p:sldTgt/>
                                              </p:tgtEl>
                                            </p:cond>
                                          </p:endCondLst>
                                        </p:cTn>
                                        <p:tgtEl>
                                          <p:sndTgt r:embed="rId4"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2660" grpId="0" autoUpdateAnimBg="0" build="p"/>
      <p:bldP spid="1222661" grpId="0" animBg="1" autoUpdateAnimBg="0"/>
      <p:bldP spid="1222662" grpId="0" animBg="1" autoUpdateAnimBg="0"/>
      <p:bldP spid="1222663" grpId="0" animBg="1" autoUpdateAnimBg="0"/>
      <p:bldP spid="1222664" grpId="0" animBg="1" autoUpdateAnimBg="0"/>
      <p:bldP spid="1222665" grpId="0" animBg="1" autoUpdateAnimBg="0"/>
      <p:bldP spid="1222666"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61" name="组合 60"/>
          <p:cNvGrpSpPr/>
          <p:nvPr/>
        </p:nvGrpSpPr>
        <p:grpSpPr>
          <a:xfrm>
            <a:off x="5975672" y="993921"/>
            <a:ext cx="2685976" cy="5459415"/>
            <a:chOff x="4600575" y="620713"/>
            <a:chExt cx="2685976" cy="5459415"/>
          </a:xfrm>
        </p:grpSpPr>
        <p:grpSp>
          <p:nvGrpSpPr>
            <p:cNvPr id="1140757" name="Group 21"/>
            <p:cNvGrpSpPr/>
            <p:nvPr/>
          </p:nvGrpSpPr>
          <p:grpSpPr bwMode="auto">
            <a:xfrm>
              <a:off x="4600575" y="620713"/>
              <a:ext cx="2668588" cy="5459415"/>
              <a:chOff x="2900" y="402"/>
              <a:chExt cx="1681" cy="3439"/>
            </a:xfrm>
          </p:grpSpPr>
          <p:sp>
            <p:nvSpPr>
              <p:cNvPr id="1140758" name="Rectangle 22"/>
              <p:cNvSpPr>
                <a:spLocks noChangeArrowheads="1"/>
              </p:cNvSpPr>
              <p:nvPr/>
            </p:nvSpPr>
            <p:spPr bwMode="auto">
              <a:xfrm>
                <a:off x="3358" y="402"/>
                <a:ext cx="1211" cy="2767"/>
              </a:xfrm>
              <a:prstGeom prst="rect">
                <a:avLst/>
              </a:prstGeom>
              <a:solidFill>
                <a:srgbClr val="CCFFFF"/>
              </a:solidFill>
              <a:ln w="38100">
                <a:solidFill>
                  <a:schemeClr val="tx1"/>
                </a:solidFill>
                <a:miter lim="800000"/>
              </a:ln>
              <a:effectLst>
                <a:outerShdw blurRad="50800" dist="106680" dir="2700000" algn="tl" rotWithShape="0">
                  <a:prstClr val="black">
                    <a:alpha val="43000"/>
                  </a:prstClr>
                </a:outerShdw>
              </a:effectLst>
            </p:spPr>
            <p:txBody>
              <a:bodyPr wrap="none" anchor="ctr"/>
              <a:lstStyle/>
              <a:p>
                <a:pPr algn="ctr" eaLnBrk="0" hangingPunct="0">
                  <a:lnSpc>
                    <a:spcPct val="100000"/>
                  </a:lnSpc>
                  <a:spcBef>
                    <a:spcPct val="0"/>
                  </a:spcBef>
                </a:pPr>
                <a:endParaRPr lang="zh-CN" altLang="zh-CN" sz="2000" b="0">
                  <a:effectLst/>
                  <a:ea typeface="宋体" panose="02010600030101010101" pitchFamily="2" charset="-122"/>
                </a:endParaRPr>
              </a:p>
            </p:txBody>
          </p:sp>
          <p:sp>
            <p:nvSpPr>
              <p:cNvPr id="1140759" name="Line 23"/>
              <p:cNvSpPr>
                <a:spLocks noChangeShapeType="1"/>
              </p:cNvSpPr>
              <p:nvPr/>
            </p:nvSpPr>
            <p:spPr bwMode="auto">
              <a:xfrm>
                <a:off x="3370" y="719"/>
                <a:ext cx="1211" cy="0"/>
              </a:xfrm>
              <a:prstGeom prst="line">
                <a:avLst/>
              </a:prstGeom>
              <a:noFill/>
              <a:ln w="9525">
                <a:solidFill>
                  <a:srgbClr val="000000"/>
                </a:solidFill>
                <a:round/>
              </a:ln>
              <a:effectLst/>
            </p:spPr>
            <p:txBody>
              <a:bodyPr wrap="none" anchor="ctr"/>
              <a:lstStyle/>
              <a:p>
                <a:endParaRPr lang="zh-CN" altLang="en-US"/>
              </a:p>
            </p:txBody>
          </p:sp>
          <p:sp>
            <p:nvSpPr>
              <p:cNvPr id="1140760" name="Line 24"/>
              <p:cNvSpPr>
                <a:spLocks noChangeShapeType="1"/>
              </p:cNvSpPr>
              <p:nvPr/>
            </p:nvSpPr>
            <p:spPr bwMode="auto">
              <a:xfrm>
                <a:off x="3370" y="901"/>
                <a:ext cx="1211" cy="0"/>
              </a:xfrm>
              <a:prstGeom prst="line">
                <a:avLst/>
              </a:prstGeom>
              <a:noFill/>
              <a:ln w="9525">
                <a:solidFill>
                  <a:schemeClr val="bg2"/>
                </a:solidFill>
                <a:prstDash val="dash"/>
                <a:round/>
              </a:ln>
              <a:effectLst/>
            </p:spPr>
            <p:txBody>
              <a:bodyPr wrap="none" anchor="ctr"/>
              <a:lstStyle/>
              <a:p>
                <a:endParaRPr lang="zh-CN" altLang="en-US"/>
              </a:p>
            </p:txBody>
          </p:sp>
          <p:sp>
            <p:nvSpPr>
              <p:cNvPr id="1140761" name="Line 25"/>
              <p:cNvSpPr>
                <a:spLocks noChangeShapeType="1"/>
              </p:cNvSpPr>
              <p:nvPr/>
            </p:nvSpPr>
            <p:spPr bwMode="auto">
              <a:xfrm>
                <a:off x="3370" y="1445"/>
                <a:ext cx="1211" cy="0"/>
              </a:xfrm>
              <a:prstGeom prst="line">
                <a:avLst/>
              </a:prstGeom>
              <a:noFill/>
              <a:ln w="9525">
                <a:solidFill>
                  <a:srgbClr val="000000"/>
                </a:solidFill>
                <a:round/>
              </a:ln>
              <a:effectLst/>
            </p:spPr>
            <p:txBody>
              <a:bodyPr wrap="none" anchor="ctr"/>
              <a:lstStyle/>
              <a:p>
                <a:endParaRPr lang="zh-CN" altLang="en-US"/>
              </a:p>
            </p:txBody>
          </p:sp>
          <p:sp>
            <p:nvSpPr>
              <p:cNvPr id="1140762" name="Line 26"/>
              <p:cNvSpPr>
                <a:spLocks noChangeShapeType="1"/>
              </p:cNvSpPr>
              <p:nvPr/>
            </p:nvSpPr>
            <p:spPr bwMode="auto">
              <a:xfrm>
                <a:off x="3358" y="1717"/>
                <a:ext cx="1211" cy="0"/>
              </a:xfrm>
              <a:prstGeom prst="line">
                <a:avLst/>
              </a:prstGeom>
              <a:noFill/>
              <a:ln w="9525">
                <a:solidFill>
                  <a:srgbClr val="000000"/>
                </a:solidFill>
                <a:round/>
              </a:ln>
              <a:effectLst/>
            </p:spPr>
            <p:txBody>
              <a:bodyPr wrap="none" anchor="ctr"/>
              <a:lstStyle/>
              <a:p>
                <a:endParaRPr lang="zh-CN" altLang="en-US"/>
              </a:p>
            </p:txBody>
          </p:sp>
          <p:sp>
            <p:nvSpPr>
              <p:cNvPr id="1140764" name="Text Box 28"/>
              <p:cNvSpPr txBox="1">
                <a:spLocks noChangeArrowheads="1"/>
              </p:cNvSpPr>
              <p:nvPr/>
            </p:nvSpPr>
            <p:spPr bwMode="auto">
              <a:xfrm>
                <a:off x="3848" y="455"/>
                <a:ext cx="310" cy="220"/>
              </a:xfrm>
              <a:prstGeom prst="rect">
                <a:avLst/>
              </a:prstGeom>
              <a:noFill/>
              <a:ln w="9525">
                <a:noFill/>
                <a:miter lim="800000"/>
              </a:ln>
              <a:effectLst/>
            </p:spPr>
            <p:txBody>
              <a:bodyPr vert="eaVert" wrap="none" anchor="ctr">
                <a:spAutoFit/>
              </a:bodyPr>
              <a:lstStyle/>
              <a:p>
                <a:pPr algn="ctr" eaLnBrk="0" hangingPunct="0">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a:t>
                </a:r>
                <a:endParaRPr lang="en-US" altLang="zh-CN" sz="2000" dirty="0">
                  <a:effectLst>
                    <a:outerShdw blurRad="38100" dist="38100" dir="2700000" algn="tl">
                      <a:srgbClr val="FFFFFF"/>
                    </a:outerShdw>
                  </a:effectLst>
                  <a:ea typeface="宋体" panose="02010600030101010101" pitchFamily="2" charset="-122"/>
                </a:endParaRPr>
              </a:p>
            </p:txBody>
          </p:sp>
          <p:grpSp>
            <p:nvGrpSpPr>
              <p:cNvPr id="1140765" name="Group 29"/>
              <p:cNvGrpSpPr/>
              <p:nvPr/>
            </p:nvGrpSpPr>
            <p:grpSpPr bwMode="auto">
              <a:xfrm>
                <a:off x="3358" y="3169"/>
                <a:ext cx="1217" cy="672"/>
                <a:chOff x="2322" y="3673"/>
                <a:chExt cx="1217" cy="672"/>
              </a:xfrm>
            </p:grpSpPr>
            <p:sp>
              <p:nvSpPr>
                <p:cNvPr id="1140766" name="Freeform 30"/>
                <p:cNvSpPr/>
                <p:nvPr/>
              </p:nvSpPr>
              <p:spPr bwMode="auto">
                <a:xfrm>
                  <a:off x="2322" y="3673"/>
                  <a:ext cx="1217" cy="672"/>
                </a:xfrm>
                <a:custGeom>
                  <a:avLst/>
                  <a:gdLst/>
                  <a:ahLst/>
                  <a:cxnLst>
                    <a:cxn ang="0">
                      <a:pos x="12" y="0"/>
                    </a:cxn>
                    <a:cxn ang="0">
                      <a:pos x="1212" y="0"/>
                    </a:cxn>
                    <a:cxn ang="0">
                      <a:pos x="1212" y="624"/>
                    </a:cxn>
                    <a:cxn ang="0">
                      <a:pos x="1140" y="672"/>
                    </a:cxn>
                    <a:cxn ang="0">
                      <a:pos x="720" y="468"/>
                    </a:cxn>
                    <a:cxn ang="0">
                      <a:pos x="540" y="384"/>
                    </a:cxn>
                    <a:cxn ang="0">
                      <a:pos x="360" y="372"/>
                    </a:cxn>
                    <a:cxn ang="0">
                      <a:pos x="216" y="408"/>
                    </a:cxn>
                    <a:cxn ang="0">
                      <a:pos x="0" y="468"/>
                    </a:cxn>
                    <a:cxn ang="0">
                      <a:pos x="12" y="0"/>
                    </a:cxn>
                  </a:cxnLst>
                  <a:rect l="0" t="0" r="r" b="b"/>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CCFFFF"/>
                </a:solidFill>
                <a:ln w="38100" cmpd="sng">
                  <a:solidFill>
                    <a:schemeClr val="tx1"/>
                  </a:solidFill>
                  <a:round/>
                </a:ln>
                <a:effectLst>
                  <a:outerShdw blurRad="50800" dist="106680" dir="2700000" algn="tl" rotWithShape="0">
                    <a:prstClr val="black">
                      <a:alpha val="43000"/>
                    </a:prstClr>
                  </a:outerShdw>
                </a:effectLst>
              </p:spPr>
              <p:txBody>
                <a:bodyPr wrap="none" anchor="ctr"/>
                <a:lstStyle/>
                <a:p>
                  <a:endParaRPr lang="zh-CN" altLang="en-US"/>
                </a:p>
              </p:txBody>
            </p:sp>
            <p:sp>
              <p:nvSpPr>
                <p:cNvPr id="1140767" name="Text Box 31"/>
                <p:cNvSpPr txBox="1">
                  <a:spLocks noChangeArrowheads="1"/>
                </p:cNvSpPr>
                <p:nvPr/>
              </p:nvSpPr>
              <p:spPr bwMode="auto">
                <a:xfrm>
                  <a:off x="2828" y="3757"/>
                  <a:ext cx="310" cy="220"/>
                </a:xfrm>
                <a:prstGeom prst="rect">
                  <a:avLst/>
                </a:prstGeom>
                <a:noFill/>
                <a:ln w="9525">
                  <a:noFill/>
                  <a:miter lim="800000"/>
                </a:ln>
                <a:effectLst/>
              </p:spPr>
              <p:txBody>
                <a:bodyPr vert="eaVert" wrap="none" anchor="ctr">
                  <a:spAutoFit/>
                </a:bodyPr>
                <a:lstStyle/>
                <a:p>
                  <a:pPr algn="ctr" eaLnBrk="0" hangingPunct="0">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a:t>
                  </a:r>
                  <a:endParaRPr lang="en-US" altLang="zh-CN" sz="2000" dirty="0">
                    <a:effectLst>
                      <a:outerShdw blurRad="38100" dist="38100" dir="2700000" algn="tl">
                        <a:srgbClr val="FFFFFF"/>
                      </a:outerShdw>
                    </a:effectLst>
                    <a:ea typeface="宋体" panose="02010600030101010101" pitchFamily="2" charset="-122"/>
                  </a:endParaRPr>
                </a:p>
              </p:txBody>
            </p:sp>
          </p:grpSp>
          <p:sp>
            <p:nvSpPr>
              <p:cNvPr id="1140768" name="Line 32"/>
              <p:cNvSpPr>
                <a:spLocks noChangeShapeType="1"/>
              </p:cNvSpPr>
              <p:nvPr/>
            </p:nvSpPr>
            <p:spPr bwMode="auto">
              <a:xfrm>
                <a:off x="3370" y="1899"/>
                <a:ext cx="1211" cy="0"/>
              </a:xfrm>
              <a:prstGeom prst="line">
                <a:avLst/>
              </a:prstGeom>
              <a:noFill/>
              <a:ln w="9525">
                <a:solidFill>
                  <a:srgbClr val="000000"/>
                </a:solidFill>
                <a:prstDash val="dash"/>
                <a:round/>
              </a:ln>
              <a:effectLst/>
            </p:spPr>
            <p:txBody>
              <a:bodyPr wrap="none" anchor="ctr"/>
              <a:lstStyle/>
              <a:p>
                <a:endParaRPr lang="zh-CN" altLang="en-US"/>
              </a:p>
            </p:txBody>
          </p:sp>
          <p:sp>
            <p:nvSpPr>
              <p:cNvPr id="1140769" name="Text Box 33"/>
              <p:cNvSpPr txBox="1">
                <a:spLocks noChangeArrowheads="1"/>
              </p:cNvSpPr>
              <p:nvPr/>
            </p:nvSpPr>
            <p:spPr bwMode="auto">
              <a:xfrm>
                <a:off x="2900" y="681"/>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dirty="0">
                    <a:solidFill>
                      <a:srgbClr val="CC0099"/>
                    </a:solidFill>
                    <a:effectLst>
                      <a:outerShdw blurRad="38100" dist="38100" dir="2700000" algn="tl">
                        <a:srgbClr val="000000"/>
                      </a:outerShdw>
                    </a:effectLst>
                    <a:ea typeface="宋体" panose="02010600030101010101" pitchFamily="2" charset="-122"/>
                  </a:rPr>
                  <a:t>2000</a:t>
                </a:r>
                <a:endParaRPr lang="en-US" altLang="zh-CN" sz="2000" dirty="0">
                  <a:solidFill>
                    <a:srgbClr val="CC0099"/>
                  </a:solidFill>
                  <a:effectLst>
                    <a:outerShdw blurRad="38100" dist="38100" dir="2700000" algn="tl">
                      <a:srgbClr val="000000"/>
                    </a:outerShdw>
                  </a:effectLst>
                  <a:ea typeface="宋体" panose="02010600030101010101" pitchFamily="2" charset="-122"/>
                </a:endParaRPr>
              </a:p>
            </p:txBody>
          </p:sp>
          <p:sp>
            <p:nvSpPr>
              <p:cNvPr id="1140771" name="Line 35"/>
              <p:cNvSpPr>
                <a:spLocks noChangeShapeType="1"/>
              </p:cNvSpPr>
              <p:nvPr/>
            </p:nvSpPr>
            <p:spPr bwMode="auto">
              <a:xfrm>
                <a:off x="3353" y="2262"/>
                <a:ext cx="1211" cy="0"/>
              </a:xfrm>
              <a:prstGeom prst="line">
                <a:avLst/>
              </a:prstGeom>
              <a:noFill/>
              <a:ln w="9525">
                <a:solidFill>
                  <a:srgbClr val="000000"/>
                </a:solidFill>
                <a:prstDash val="dash"/>
                <a:round/>
              </a:ln>
              <a:effectLst/>
            </p:spPr>
            <p:txBody>
              <a:bodyPr wrap="none" anchor="ctr"/>
              <a:lstStyle/>
              <a:p>
                <a:endParaRPr lang="zh-CN" altLang="en-US"/>
              </a:p>
            </p:txBody>
          </p:sp>
          <p:sp>
            <p:nvSpPr>
              <p:cNvPr id="1140772" name="Line 36"/>
              <p:cNvSpPr>
                <a:spLocks noChangeShapeType="1"/>
              </p:cNvSpPr>
              <p:nvPr/>
            </p:nvSpPr>
            <p:spPr bwMode="auto">
              <a:xfrm>
                <a:off x="3353" y="2451"/>
                <a:ext cx="1211" cy="0"/>
              </a:xfrm>
              <a:prstGeom prst="line">
                <a:avLst/>
              </a:prstGeom>
              <a:noFill/>
              <a:ln w="9525">
                <a:solidFill>
                  <a:srgbClr val="000000"/>
                </a:solidFill>
                <a:round/>
              </a:ln>
              <a:effectLst/>
            </p:spPr>
            <p:txBody>
              <a:bodyPr wrap="none" anchor="ctr"/>
              <a:lstStyle/>
              <a:p>
                <a:endParaRPr lang="zh-CN" altLang="en-US"/>
              </a:p>
            </p:txBody>
          </p:sp>
          <p:sp>
            <p:nvSpPr>
              <p:cNvPr id="1140773" name="Text Box 37"/>
              <p:cNvSpPr txBox="1">
                <a:spLocks noChangeArrowheads="1"/>
              </p:cNvSpPr>
              <p:nvPr/>
            </p:nvSpPr>
            <p:spPr bwMode="auto">
              <a:xfrm>
                <a:off x="3015" y="1293"/>
                <a:ext cx="310" cy="220"/>
              </a:xfrm>
              <a:prstGeom prst="rect">
                <a:avLst/>
              </a:prstGeom>
              <a:noFill/>
              <a:ln w="9525">
                <a:noFill/>
                <a:miter lim="800000"/>
              </a:ln>
              <a:effectLst/>
            </p:spPr>
            <p:txBody>
              <a:bodyPr vert="eaVert" wrap="none" anchor="ctr">
                <a:spAutoFit/>
              </a:bodyPr>
              <a:lstStyle/>
              <a:p>
                <a:pPr algn="ctr" eaLnBrk="0" hangingPunct="0">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a:t>
                </a:r>
                <a:endParaRPr lang="en-US" altLang="zh-CN" sz="2000" dirty="0">
                  <a:effectLst>
                    <a:outerShdw blurRad="38100" dist="38100" dir="2700000" algn="tl">
                      <a:srgbClr val="FFFFFF"/>
                    </a:outerShdw>
                  </a:effectLst>
                  <a:ea typeface="宋体" panose="02010600030101010101" pitchFamily="2" charset="-122"/>
                </a:endParaRPr>
              </a:p>
            </p:txBody>
          </p:sp>
        </p:grpSp>
        <p:sp>
          <p:nvSpPr>
            <p:cNvPr id="54" name="Line 24"/>
            <p:cNvSpPr>
              <a:spLocks noChangeShapeType="1"/>
            </p:cNvSpPr>
            <p:nvPr/>
          </p:nvSpPr>
          <p:spPr bwMode="auto">
            <a:xfrm>
              <a:off x="5352056" y="1700808"/>
              <a:ext cx="1922463" cy="0"/>
            </a:xfrm>
            <a:prstGeom prst="line">
              <a:avLst/>
            </a:prstGeom>
            <a:noFill/>
            <a:ln w="9525">
              <a:solidFill>
                <a:schemeClr val="bg2"/>
              </a:solidFill>
              <a:prstDash val="dash"/>
              <a:round/>
            </a:ln>
            <a:effectLst/>
          </p:spPr>
          <p:txBody>
            <a:bodyPr wrap="none" anchor="ctr"/>
            <a:lstStyle/>
            <a:p>
              <a:endParaRPr lang="zh-CN" altLang="en-US"/>
            </a:p>
          </p:txBody>
        </p:sp>
        <p:sp>
          <p:nvSpPr>
            <p:cNvPr id="55" name="Line 24"/>
            <p:cNvSpPr>
              <a:spLocks noChangeShapeType="1"/>
            </p:cNvSpPr>
            <p:nvPr/>
          </p:nvSpPr>
          <p:spPr bwMode="auto">
            <a:xfrm>
              <a:off x="5364088" y="1988840"/>
              <a:ext cx="1922463" cy="0"/>
            </a:xfrm>
            <a:prstGeom prst="line">
              <a:avLst/>
            </a:prstGeom>
            <a:noFill/>
            <a:ln w="9525">
              <a:solidFill>
                <a:schemeClr val="bg2"/>
              </a:solidFill>
              <a:prstDash val="dash"/>
              <a:round/>
            </a:ln>
            <a:effectLst/>
          </p:spPr>
          <p:txBody>
            <a:bodyPr wrap="none" anchor="ctr"/>
            <a:lstStyle/>
            <a:p>
              <a:endParaRPr lang="zh-CN" altLang="en-US"/>
            </a:p>
          </p:txBody>
        </p:sp>
        <p:sp>
          <p:nvSpPr>
            <p:cNvPr id="56" name="Text Box 28"/>
            <p:cNvSpPr txBox="1">
              <a:spLocks noChangeArrowheads="1"/>
            </p:cNvSpPr>
            <p:nvPr/>
          </p:nvSpPr>
          <p:spPr bwMode="auto">
            <a:xfrm>
              <a:off x="6106486" y="2313532"/>
              <a:ext cx="492443" cy="348813"/>
            </a:xfrm>
            <a:prstGeom prst="rect">
              <a:avLst/>
            </a:prstGeom>
            <a:noFill/>
            <a:ln w="9525">
              <a:noFill/>
              <a:miter lim="800000"/>
            </a:ln>
            <a:effectLst/>
          </p:spPr>
          <p:txBody>
            <a:bodyPr vert="eaVert" wrap="none" anchor="ctr">
              <a:spAutoFit/>
            </a:bodyPr>
            <a:lstStyle/>
            <a:p>
              <a:pPr algn="ctr" eaLnBrk="0" hangingPunct="0">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a:t>
              </a:r>
              <a:endParaRPr lang="en-US" altLang="zh-CN" sz="2000" dirty="0">
                <a:effectLst>
                  <a:outerShdw blurRad="38100" dist="38100" dir="2700000" algn="tl">
                    <a:srgbClr val="FFFFFF"/>
                  </a:outerShdw>
                </a:effectLst>
                <a:ea typeface="宋体" panose="02010600030101010101" pitchFamily="2" charset="-122"/>
              </a:endParaRPr>
            </a:p>
          </p:txBody>
        </p:sp>
        <p:sp>
          <p:nvSpPr>
            <p:cNvPr id="57" name="Line 32"/>
            <p:cNvSpPr>
              <a:spLocks noChangeShapeType="1"/>
            </p:cNvSpPr>
            <p:nvPr/>
          </p:nvSpPr>
          <p:spPr bwMode="auto">
            <a:xfrm>
              <a:off x="5364088" y="3284984"/>
              <a:ext cx="1922463" cy="0"/>
            </a:xfrm>
            <a:prstGeom prst="line">
              <a:avLst/>
            </a:prstGeom>
            <a:noFill/>
            <a:ln w="9525">
              <a:solidFill>
                <a:srgbClr val="000000"/>
              </a:solidFill>
              <a:prstDash val="dash"/>
              <a:round/>
            </a:ln>
            <a:effectLst/>
          </p:spPr>
          <p:txBody>
            <a:bodyPr wrap="none" anchor="ctr"/>
            <a:lstStyle/>
            <a:p>
              <a:endParaRPr lang="zh-CN" altLang="en-US"/>
            </a:p>
          </p:txBody>
        </p:sp>
        <p:sp>
          <p:nvSpPr>
            <p:cNvPr id="58" name="Line 35"/>
            <p:cNvSpPr>
              <a:spLocks noChangeShapeType="1"/>
            </p:cNvSpPr>
            <p:nvPr/>
          </p:nvSpPr>
          <p:spPr bwMode="auto">
            <a:xfrm>
              <a:off x="5352056" y="4161112"/>
              <a:ext cx="1922463" cy="0"/>
            </a:xfrm>
            <a:prstGeom prst="line">
              <a:avLst/>
            </a:prstGeom>
            <a:noFill/>
            <a:ln w="9525">
              <a:solidFill>
                <a:srgbClr val="000000"/>
              </a:solidFill>
              <a:prstDash val="dash"/>
              <a:round/>
            </a:ln>
            <a:effectLst/>
          </p:spPr>
          <p:txBody>
            <a:bodyPr wrap="none" anchor="ctr"/>
            <a:lstStyle/>
            <a:p>
              <a:endParaRPr lang="zh-CN" altLang="en-US"/>
            </a:p>
          </p:txBody>
        </p:sp>
        <p:sp>
          <p:nvSpPr>
            <p:cNvPr id="59" name="Line 35"/>
            <p:cNvSpPr>
              <a:spLocks noChangeShapeType="1"/>
            </p:cNvSpPr>
            <p:nvPr/>
          </p:nvSpPr>
          <p:spPr bwMode="auto">
            <a:xfrm>
              <a:off x="5352056" y="4449144"/>
              <a:ext cx="1922463" cy="0"/>
            </a:xfrm>
            <a:prstGeom prst="line">
              <a:avLst/>
            </a:prstGeom>
            <a:noFill/>
            <a:ln w="9525">
              <a:solidFill>
                <a:srgbClr val="000000"/>
              </a:solidFill>
              <a:prstDash val="dash"/>
              <a:round/>
            </a:ln>
            <a:effectLst/>
          </p:spPr>
          <p:txBody>
            <a:bodyPr wrap="none" anchor="ctr"/>
            <a:lstStyle/>
            <a:p>
              <a:endParaRPr lang="zh-CN" altLang="en-US"/>
            </a:p>
          </p:txBody>
        </p:sp>
        <p:sp>
          <p:nvSpPr>
            <p:cNvPr id="60" name="Line 35"/>
            <p:cNvSpPr>
              <a:spLocks noChangeShapeType="1"/>
            </p:cNvSpPr>
            <p:nvPr/>
          </p:nvSpPr>
          <p:spPr bwMode="auto">
            <a:xfrm>
              <a:off x="5340024" y="4725144"/>
              <a:ext cx="1922463" cy="0"/>
            </a:xfrm>
            <a:prstGeom prst="line">
              <a:avLst/>
            </a:prstGeom>
            <a:noFill/>
            <a:ln w="9525">
              <a:solidFill>
                <a:srgbClr val="000000"/>
              </a:solidFill>
              <a:prstDash val="dash"/>
              <a:round/>
            </a:ln>
            <a:effectLst/>
          </p:spPr>
          <p:txBody>
            <a:bodyPr wrap="none" anchor="ctr"/>
            <a:lstStyle/>
            <a:p>
              <a:endParaRPr lang="zh-CN" altLang="en-US"/>
            </a:p>
          </p:txBody>
        </p:sp>
      </p:grpSp>
      <p:sp>
        <p:nvSpPr>
          <p:cNvPr id="1140738" name="Text Box 2" descr="信纸"/>
          <p:cNvSpPr txBox="1">
            <a:spLocks noChangeArrowheads="1"/>
          </p:cNvSpPr>
          <p:nvPr/>
        </p:nvSpPr>
        <p:spPr bwMode="auto">
          <a:xfrm>
            <a:off x="1559497" y="1152670"/>
            <a:ext cx="3451744" cy="1225550"/>
          </a:xfrm>
          <a:prstGeom prst="rect">
            <a:avLst/>
          </a:prstGeom>
          <a:solidFill>
            <a:schemeClr val="bg1"/>
          </a:solidFill>
          <a:ln w="38100">
            <a:solidFill>
              <a:srgbClr val="008000"/>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pPr>
              <a:lnSpc>
                <a:spcPct val="100000"/>
              </a:lnSpc>
              <a:spcBef>
                <a:spcPct val="0"/>
              </a:spcBef>
            </a:pPr>
            <a:r>
              <a:rPr lang="zh-CN" altLang="en-US">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zh-CN" altLang="en-US">
                <a:effectLst>
                  <a:outerShdw blurRad="38100" dist="38100" dir="2700000" algn="tl">
                    <a:srgbClr val="FFFFFF"/>
                  </a:outerShdw>
                </a:effectLst>
                <a:latin typeface="隶书" panose="02010509060101010101" pitchFamily="49" charset="-122"/>
                <a:ea typeface="隶书" panose="02010509060101010101" pitchFamily="49" charset="-122"/>
              </a:rPr>
              <a:t>   </a:t>
            </a:r>
            <a:r>
              <a:rPr lang="en-US" altLang="zh-CN">
                <a:effectLst>
                  <a:outerShdw blurRad="38100" dist="38100" dir="2700000" algn="tl">
                    <a:srgbClr val="FFFFFF"/>
                  </a:outerShdw>
                </a:effectLst>
                <a:ea typeface="隶书" panose="02010509060101010101" pitchFamily="49" charset="-122"/>
              </a:rPr>
              <a:t>int </a:t>
            </a:r>
            <a:r>
              <a:rPr lang="en-US" altLang="zh-CN">
                <a:effectLst>
                  <a:outerShdw blurRad="38100" dist="38100" dir="2700000" algn="tl">
                    <a:srgbClr val="FFFFFF"/>
                  </a:outerShdw>
                </a:effectLst>
                <a:ea typeface="宋体" panose="02010600030101010101" pitchFamily="2" charset="-122"/>
              </a:rPr>
              <a:t> a;</a:t>
            </a:r>
            <a:endParaRPr lang="en-US" altLang="zh-CN">
              <a:effectLst>
                <a:outerShdw blurRad="38100" dist="38100" dir="2700000" algn="tl">
                  <a:srgbClr val="FFFFFF"/>
                </a:outerShdw>
              </a:effectLst>
              <a:ea typeface="宋体" panose="02010600030101010101" pitchFamily="2" charset="-122"/>
            </a:endParaRPr>
          </a:p>
          <a:p>
            <a:pPr>
              <a:lnSpc>
                <a:spcPct val="100000"/>
              </a:lnSpc>
              <a:spcBef>
                <a:spcPct val="0"/>
              </a:spcBef>
            </a:pPr>
            <a:r>
              <a:rPr lang="en-US" altLang="zh-CN">
                <a:effectLst>
                  <a:outerShdw blurRad="38100" dist="38100" dir="2700000" algn="tl">
                    <a:srgbClr val="FFFFFF"/>
                  </a:outerShdw>
                </a:effectLst>
                <a:ea typeface="宋体" panose="02010600030101010101" pitchFamily="2" charset="-122"/>
              </a:rPr>
              <a:t>          int  *p;</a:t>
            </a:r>
            <a:endParaRPr lang="en-US" altLang="zh-CN">
              <a:effectLst>
                <a:outerShdw blurRad="38100" dist="38100" dir="2700000" algn="tl">
                  <a:srgbClr val="FFFFFF"/>
                </a:outerShdw>
              </a:effectLst>
              <a:ea typeface="宋体" panose="02010600030101010101" pitchFamily="2" charset="-122"/>
            </a:endParaRPr>
          </a:p>
          <a:p>
            <a:pPr>
              <a:lnSpc>
                <a:spcPct val="100000"/>
              </a:lnSpc>
              <a:spcBef>
                <a:spcPct val="0"/>
              </a:spcBef>
            </a:pPr>
            <a:r>
              <a:rPr lang="en-US" altLang="zh-CN">
                <a:solidFill>
                  <a:srgbClr val="CC0099"/>
                </a:solidFill>
                <a:effectLst>
                  <a:outerShdw blurRad="38100" dist="38100" dir="2700000" algn="tl">
                    <a:srgbClr val="000000"/>
                  </a:outerShdw>
                </a:effectLst>
                <a:ea typeface="宋体" panose="02010600030101010101" pitchFamily="2" charset="-122"/>
              </a:rPr>
              <a:t>          p = &amp;a;</a:t>
            </a:r>
            <a:endParaRPr lang="en-US" altLang="zh-CN">
              <a:solidFill>
                <a:srgbClr val="CC0099"/>
              </a:solidFill>
              <a:effectLst>
                <a:outerShdw blurRad="38100" dist="38100" dir="2700000" algn="tl">
                  <a:srgbClr val="000000"/>
                </a:outerShdw>
              </a:effectLst>
              <a:ea typeface="宋体" panose="02010600030101010101" pitchFamily="2" charset="-122"/>
            </a:endParaRPr>
          </a:p>
        </p:txBody>
      </p:sp>
      <p:sp>
        <p:nvSpPr>
          <p:cNvPr id="1140742" name="Rectangle 6"/>
          <p:cNvSpPr>
            <a:spLocks noChangeArrowheads="1"/>
          </p:cNvSpPr>
          <p:nvPr/>
        </p:nvSpPr>
        <p:spPr bwMode="auto">
          <a:xfrm>
            <a:off x="890291" y="188914"/>
            <a:ext cx="2441694" cy="461665"/>
          </a:xfrm>
          <a:prstGeom prst="rect">
            <a:avLst/>
          </a:prstGeom>
          <a:noFill/>
          <a:ln w="9525">
            <a:noFill/>
            <a:miter lim="800000"/>
          </a:ln>
          <a:effectLst/>
        </p:spPr>
        <p:txBody>
          <a:bodyPr wrap="none">
            <a:spAutoFit/>
          </a:bodyPr>
          <a:lstStyle/>
          <a:p>
            <a:pPr>
              <a:lnSpc>
                <a:spcPct val="100000"/>
              </a:lnSpc>
              <a:buFont typeface="Wingdings" panose="05000000000000000000" pitchFamily="2" charset="2"/>
              <a:buChar char="Ø"/>
            </a:pPr>
            <a:r>
              <a:rPr lang="en-US" altLang="zh-CN" dirty="0">
                <a:solidFill>
                  <a:srgbClr val="339933"/>
                </a:solidFill>
                <a:effectLst>
                  <a:outerShdw blurRad="38100" dist="38100" dir="2700000" algn="tl">
                    <a:srgbClr val="000000"/>
                  </a:outerShdw>
                </a:effectLst>
                <a:latin typeface="+mn-lt"/>
                <a:ea typeface="楷体" panose="02010609060101010101" pitchFamily="49" charset="-122"/>
              </a:rPr>
              <a:t> </a:t>
            </a:r>
            <a:r>
              <a:rPr lang="zh-CN" altLang="en-US" dirty="0">
                <a:solidFill>
                  <a:srgbClr val="339933"/>
                </a:solidFill>
                <a:effectLst>
                  <a:outerShdw blurRad="38100" dist="38100" dir="2700000" algn="tl">
                    <a:srgbClr val="000000"/>
                  </a:outerShdw>
                </a:effectLst>
                <a:latin typeface="+mn-lt"/>
                <a:ea typeface="楷体" panose="02010609060101010101" pitchFamily="49" charset="-122"/>
              </a:rPr>
              <a:t>赋值语句赋值</a:t>
            </a:r>
            <a:endParaRPr lang="zh-CN" altLang="en-US" dirty="0">
              <a:solidFill>
                <a:srgbClr val="339933"/>
              </a:solidFill>
              <a:effectLst>
                <a:outerShdw blurRad="38100" dist="38100" dir="2700000" algn="tl">
                  <a:srgbClr val="000000"/>
                </a:outerShdw>
              </a:effectLst>
              <a:latin typeface="+mn-lt"/>
              <a:ea typeface="楷体" panose="02010609060101010101" pitchFamily="49" charset="-122"/>
            </a:endParaRPr>
          </a:p>
        </p:txBody>
      </p:sp>
      <p:sp>
        <p:nvSpPr>
          <p:cNvPr id="1140743" name="Text Box 7" descr="信纸"/>
          <p:cNvSpPr txBox="1">
            <a:spLocks noChangeArrowheads="1"/>
          </p:cNvSpPr>
          <p:nvPr/>
        </p:nvSpPr>
        <p:spPr bwMode="auto">
          <a:xfrm>
            <a:off x="1559498" y="2646508"/>
            <a:ext cx="3450158" cy="2320925"/>
          </a:xfrm>
          <a:prstGeom prst="rect">
            <a:avLst/>
          </a:prstGeom>
          <a:solidFill>
            <a:schemeClr val="bg1"/>
          </a:solidFill>
          <a:ln w="38100">
            <a:solidFill>
              <a:srgbClr val="008000"/>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pPr>
              <a:lnSpc>
                <a:spcPct val="100000"/>
              </a:lnSpc>
              <a:spcBef>
                <a:spcPct val="0"/>
              </a:spcBef>
            </a:pPr>
            <a:r>
              <a:rPr lang="zh-CN" altLang="en-US">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zh-CN" altLang="en-US">
                <a:effectLst>
                  <a:outerShdw blurRad="38100" dist="38100" dir="2700000" algn="tl">
                    <a:srgbClr val="FFFFFF"/>
                  </a:outerShdw>
                </a:effectLst>
                <a:latin typeface="隶书" panose="02010509060101010101" pitchFamily="49" charset="-122"/>
                <a:ea typeface="隶书" panose="02010509060101010101" pitchFamily="49" charset="-122"/>
              </a:rPr>
              <a:t> </a:t>
            </a:r>
            <a:endParaRPr lang="zh-CN" altLang="en-US">
              <a:effectLst>
                <a:outerShdw blurRad="38100" dist="38100" dir="2700000" algn="tl">
                  <a:srgbClr val="FFFFFF"/>
                </a:outerShdw>
              </a:effectLst>
              <a:latin typeface="隶书" panose="02010509060101010101" pitchFamily="49" charset="-122"/>
              <a:ea typeface="隶书" panose="02010509060101010101" pitchFamily="49" charset="-122"/>
            </a:endParaRPr>
          </a:p>
          <a:p>
            <a:pPr>
              <a:lnSpc>
                <a:spcPct val="100000"/>
              </a:lnSpc>
              <a:spcBef>
                <a:spcPct val="0"/>
              </a:spcBef>
            </a:pPr>
            <a:r>
              <a:rPr lang="zh-CN" altLang="en-US">
                <a:effectLst>
                  <a:outerShdw blurRad="38100" dist="38100" dir="2700000" algn="tl">
                    <a:srgbClr val="FFFFFF"/>
                  </a:outerShdw>
                </a:effectLst>
                <a:latin typeface="隶书" panose="02010509060101010101" pitchFamily="49" charset="-122"/>
                <a:ea typeface="隶书" panose="02010509060101010101" pitchFamily="49" charset="-122"/>
              </a:rPr>
              <a:t>   </a:t>
            </a:r>
            <a:endParaRPr lang="zh-CN" altLang="en-US">
              <a:effectLst>
                <a:outerShdw blurRad="38100" dist="38100" dir="2700000" algn="tl">
                  <a:srgbClr val="FFFFFF"/>
                </a:outerShdw>
              </a:effectLst>
              <a:latin typeface="隶书" panose="02010509060101010101" pitchFamily="49" charset="-122"/>
              <a:ea typeface="隶书" panose="02010509060101010101" pitchFamily="49" charset="-122"/>
            </a:endParaRPr>
          </a:p>
          <a:p>
            <a:pPr>
              <a:lnSpc>
                <a:spcPct val="100000"/>
              </a:lnSpc>
              <a:spcBef>
                <a:spcPct val="0"/>
              </a:spcBef>
            </a:pPr>
            <a:endParaRPr lang="zh-CN" altLang="en-US">
              <a:effectLst>
                <a:outerShdw blurRad="38100" dist="38100" dir="2700000" algn="tl">
                  <a:srgbClr val="FFFFFF"/>
                </a:outerShdw>
              </a:effectLst>
              <a:latin typeface="隶书" panose="02010509060101010101" pitchFamily="49" charset="-122"/>
              <a:ea typeface="隶书" panose="02010509060101010101" pitchFamily="49" charset="-122"/>
            </a:endParaRPr>
          </a:p>
          <a:p>
            <a:pPr>
              <a:lnSpc>
                <a:spcPct val="100000"/>
              </a:lnSpc>
              <a:spcBef>
                <a:spcPct val="0"/>
              </a:spcBef>
            </a:pPr>
            <a:endParaRPr lang="zh-CN" altLang="en-US">
              <a:effectLst>
                <a:outerShdw blurRad="38100" dist="38100" dir="2700000" algn="tl">
                  <a:srgbClr val="FFFFFF"/>
                </a:outerShdw>
              </a:effectLst>
              <a:latin typeface="隶书" panose="02010509060101010101" pitchFamily="49" charset="-122"/>
              <a:ea typeface="隶书" panose="02010509060101010101" pitchFamily="49" charset="-122"/>
            </a:endParaRPr>
          </a:p>
          <a:p>
            <a:pPr>
              <a:lnSpc>
                <a:spcPct val="100000"/>
              </a:lnSpc>
              <a:spcBef>
                <a:spcPct val="0"/>
              </a:spcBef>
            </a:pPr>
            <a:endParaRPr lang="zh-CN" altLang="en-US">
              <a:effectLst>
                <a:outerShdw blurRad="38100" dist="38100" dir="2700000" algn="tl">
                  <a:srgbClr val="FFFFFF"/>
                </a:outerShdw>
              </a:effectLst>
              <a:latin typeface="隶书" panose="02010509060101010101" pitchFamily="49" charset="-122"/>
              <a:ea typeface="隶书" panose="02010509060101010101" pitchFamily="49" charset="-122"/>
            </a:endParaRPr>
          </a:p>
          <a:p>
            <a:pPr>
              <a:lnSpc>
                <a:spcPct val="100000"/>
              </a:lnSpc>
              <a:spcBef>
                <a:spcPct val="0"/>
              </a:spcBef>
            </a:pPr>
            <a:endParaRPr lang="en-US" altLang="zh-CN">
              <a:solidFill>
                <a:srgbClr val="CC0099"/>
              </a:solidFill>
              <a:effectLst>
                <a:outerShdw blurRad="38100" dist="38100" dir="2700000" algn="tl">
                  <a:srgbClr val="000000"/>
                </a:outerShdw>
              </a:effectLst>
              <a:ea typeface="宋体" panose="02010600030101010101" pitchFamily="2" charset="-122"/>
            </a:endParaRPr>
          </a:p>
        </p:txBody>
      </p:sp>
      <p:sp>
        <p:nvSpPr>
          <p:cNvPr id="1140744" name="Rectangle 8"/>
          <p:cNvSpPr>
            <a:spLocks noChangeArrowheads="1"/>
          </p:cNvSpPr>
          <p:nvPr/>
        </p:nvSpPr>
        <p:spPr bwMode="auto">
          <a:xfrm>
            <a:off x="2331541" y="2967182"/>
            <a:ext cx="2109788" cy="457200"/>
          </a:xfrm>
          <a:prstGeom prst="rect">
            <a:avLst/>
          </a:prstGeom>
          <a:noFill/>
          <a:ln w="9525" algn="ctr">
            <a:noFill/>
            <a:miter lim="800000"/>
          </a:ln>
          <a:effectLst/>
        </p:spPr>
        <p:txBody>
          <a:bodyPr wrap="none">
            <a:spAutoFit/>
          </a:bodyPr>
          <a:lstStyle/>
          <a:p>
            <a:pPr marL="742950" indent="-285750">
              <a:lnSpc>
                <a:spcPct val="100000"/>
              </a:lnSpc>
              <a:spcBef>
                <a:spcPct val="0"/>
              </a:spcBef>
            </a:pPr>
            <a:r>
              <a:rPr lang="en-US" altLang="zh-CN">
                <a:effectLst>
                  <a:outerShdw blurRad="38100" dist="38100" dir="2700000" algn="tl">
                    <a:srgbClr val="FFFFFF"/>
                  </a:outerShdw>
                </a:effectLst>
              </a:rPr>
              <a:t>int  a = 20 ;</a:t>
            </a:r>
            <a:endParaRPr lang="en-US" altLang="zh-CN">
              <a:effectLst>
                <a:outerShdw blurRad="38100" dist="38100" dir="2700000" algn="tl">
                  <a:srgbClr val="FFFFFF"/>
                </a:outerShdw>
              </a:effectLst>
            </a:endParaRPr>
          </a:p>
        </p:txBody>
      </p:sp>
      <p:sp>
        <p:nvSpPr>
          <p:cNvPr id="1140745" name="Rectangle 9"/>
          <p:cNvSpPr>
            <a:spLocks noChangeArrowheads="1"/>
          </p:cNvSpPr>
          <p:nvPr/>
        </p:nvSpPr>
        <p:spPr bwMode="auto">
          <a:xfrm>
            <a:off x="2234705" y="3398982"/>
            <a:ext cx="2124075" cy="457200"/>
          </a:xfrm>
          <a:prstGeom prst="rect">
            <a:avLst/>
          </a:prstGeom>
          <a:noFill/>
          <a:ln w="9525" algn="ctr">
            <a:noFill/>
            <a:miter lim="800000"/>
          </a:ln>
          <a:effectLst/>
        </p:spPr>
        <p:txBody>
          <a:bodyPr wrap="none">
            <a:spAutoFit/>
          </a:bodyPr>
          <a:lstStyle/>
          <a:p>
            <a:pPr marL="742950" indent="-285750">
              <a:lnSpc>
                <a:spcPct val="100000"/>
              </a:lnSpc>
              <a:spcBef>
                <a:spcPct val="0"/>
              </a:spcBef>
            </a:pPr>
            <a:r>
              <a:rPr lang="en-US" altLang="zh-CN">
                <a:effectLst>
                  <a:outerShdw blurRad="38100" dist="38100" dir="2700000" algn="tl">
                    <a:srgbClr val="FFFFFF"/>
                  </a:outerShdw>
                </a:effectLst>
              </a:rPr>
              <a:t> int  *p, *q;</a:t>
            </a:r>
            <a:endParaRPr lang="en-US" altLang="zh-CN">
              <a:effectLst>
                <a:outerShdw blurRad="38100" dist="38100" dir="2700000" algn="tl">
                  <a:srgbClr val="FFFFFF"/>
                </a:outerShdw>
              </a:effectLst>
            </a:endParaRPr>
          </a:p>
        </p:txBody>
      </p:sp>
      <p:sp>
        <p:nvSpPr>
          <p:cNvPr id="1140746" name="Rectangle 10"/>
          <p:cNvSpPr>
            <a:spLocks noChangeArrowheads="1"/>
          </p:cNvSpPr>
          <p:nvPr/>
        </p:nvSpPr>
        <p:spPr bwMode="auto">
          <a:xfrm>
            <a:off x="2307729" y="3789507"/>
            <a:ext cx="1644650" cy="457200"/>
          </a:xfrm>
          <a:prstGeom prst="rect">
            <a:avLst/>
          </a:prstGeom>
          <a:noFill/>
          <a:ln w="9525" algn="ctr">
            <a:noFill/>
            <a:miter lim="800000"/>
          </a:ln>
          <a:effectLst/>
        </p:spPr>
        <p:txBody>
          <a:bodyPr wrap="none">
            <a:spAutoFit/>
          </a:bodyPr>
          <a:lstStyle/>
          <a:p>
            <a:pPr marL="742950" indent="-285750">
              <a:lnSpc>
                <a:spcPct val="100000"/>
              </a:lnSpc>
              <a:spcBef>
                <a:spcPct val="0"/>
              </a:spcBef>
            </a:pPr>
            <a:r>
              <a:rPr lang="en-US" altLang="zh-CN">
                <a:solidFill>
                  <a:srgbClr val="CC0099"/>
                </a:solidFill>
                <a:effectLst>
                  <a:outerShdw blurRad="38100" dist="38100" dir="2700000" algn="tl">
                    <a:srgbClr val="000000"/>
                  </a:outerShdw>
                </a:effectLst>
              </a:rPr>
              <a:t>p = &amp;a;</a:t>
            </a:r>
            <a:endParaRPr lang="en-US" altLang="zh-CN">
              <a:solidFill>
                <a:srgbClr val="CC0099"/>
              </a:solidFill>
              <a:effectLst>
                <a:outerShdw blurRad="38100" dist="38100" dir="2700000" algn="tl">
                  <a:srgbClr val="000000"/>
                </a:outerShdw>
              </a:effectLst>
            </a:endParaRPr>
          </a:p>
        </p:txBody>
      </p:sp>
      <p:sp>
        <p:nvSpPr>
          <p:cNvPr id="1140747" name="Rectangle 11"/>
          <p:cNvSpPr>
            <a:spLocks noChangeArrowheads="1"/>
          </p:cNvSpPr>
          <p:nvPr/>
        </p:nvSpPr>
        <p:spPr bwMode="auto">
          <a:xfrm>
            <a:off x="2204542" y="4221307"/>
            <a:ext cx="1484313" cy="457200"/>
          </a:xfrm>
          <a:prstGeom prst="rect">
            <a:avLst/>
          </a:prstGeom>
          <a:noFill/>
          <a:ln w="9525" algn="ctr">
            <a:noFill/>
            <a:miter lim="800000"/>
          </a:ln>
          <a:effectLst/>
        </p:spPr>
        <p:txBody>
          <a:bodyPr wrap="none">
            <a:spAutoFit/>
          </a:bodyPr>
          <a:lstStyle/>
          <a:p>
            <a:pPr marL="742950" indent="-285750">
              <a:lnSpc>
                <a:spcPct val="100000"/>
              </a:lnSpc>
              <a:spcBef>
                <a:spcPct val="0"/>
              </a:spcBef>
            </a:pPr>
            <a:r>
              <a:rPr lang="en-US" altLang="zh-CN">
                <a:effectLst>
                  <a:outerShdw blurRad="38100" dist="38100" dir="2700000" algn="tl">
                    <a:srgbClr val="FFFFFF"/>
                  </a:outerShdw>
                </a:effectLst>
              </a:rPr>
              <a:t> </a:t>
            </a:r>
            <a:r>
              <a:rPr lang="en-US" altLang="zh-CN">
                <a:solidFill>
                  <a:srgbClr val="CC0099"/>
                </a:solidFill>
                <a:effectLst>
                  <a:outerShdw blurRad="38100" dist="38100" dir="2700000" algn="tl">
                    <a:srgbClr val="000000"/>
                  </a:outerShdw>
                </a:effectLst>
              </a:rPr>
              <a:t>q = p;</a:t>
            </a:r>
            <a:endParaRPr lang="en-US" altLang="zh-CN">
              <a:solidFill>
                <a:srgbClr val="CC0099"/>
              </a:solidFill>
              <a:effectLst>
                <a:outerShdw blurRad="38100" dist="38100" dir="2700000" algn="tl">
                  <a:srgbClr val="000000"/>
                </a:outerShdw>
              </a:effectLst>
            </a:endParaRPr>
          </a:p>
        </p:txBody>
      </p:sp>
      <p:grpSp>
        <p:nvGrpSpPr>
          <p:cNvPr id="1140748" name="Group 12"/>
          <p:cNvGrpSpPr/>
          <p:nvPr/>
        </p:nvGrpSpPr>
        <p:grpSpPr bwMode="auto">
          <a:xfrm>
            <a:off x="8669660" y="1438421"/>
            <a:ext cx="1674812" cy="400050"/>
            <a:chOff x="4595" y="671"/>
            <a:chExt cx="1055" cy="252"/>
          </a:xfrm>
        </p:grpSpPr>
        <p:sp>
          <p:nvSpPr>
            <p:cNvPr id="1140749" name="Line 13"/>
            <p:cNvSpPr>
              <a:spLocks noChangeShapeType="1"/>
            </p:cNvSpPr>
            <p:nvPr/>
          </p:nvSpPr>
          <p:spPr bwMode="auto">
            <a:xfrm flipH="1">
              <a:off x="4595" y="799"/>
              <a:ext cx="228" cy="0"/>
            </a:xfrm>
            <a:prstGeom prst="line">
              <a:avLst/>
            </a:prstGeom>
            <a:noFill/>
            <a:ln w="38100">
              <a:solidFill>
                <a:srgbClr val="0000FF"/>
              </a:solidFill>
              <a:round/>
              <a:headEnd type="none" w="lg" len="lg"/>
              <a:tailEnd type="stealth" w="lg" len="lg"/>
            </a:ln>
            <a:effectLst>
              <a:outerShdw dist="35921" dir="2700000" algn="ctr" rotWithShape="0">
                <a:schemeClr val="bg2"/>
              </a:outerShdw>
            </a:effectLst>
          </p:spPr>
          <p:txBody>
            <a:bodyPr wrap="none" anchor="ctr"/>
            <a:lstStyle/>
            <a:p>
              <a:endParaRPr lang="zh-CN" altLang="en-US">
                <a:latin typeface="+mn-lt"/>
                <a:ea typeface="楷体" panose="02010609060101010101" pitchFamily="49" charset="-122"/>
              </a:endParaRPr>
            </a:p>
          </p:txBody>
        </p:sp>
        <p:sp>
          <p:nvSpPr>
            <p:cNvPr id="1140750" name="Text Box 14"/>
            <p:cNvSpPr txBox="1">
              <a:spLocks noChangeArrowheads="1"/>
            </p:cNvSpPr>
            <p:nvPr/>
          </p:nvSpPr>
          <p:spPr bwMode="auto">
            <a:xfrm>
              <a:off x="4802" y="671"/>
              <a:ext cx="848" cy="252"/>
            </a:xfrm>
            <a:prstGeom prst="rect">
              <a:avLst/>
            </a:prstGeom>
            <a:noFill/>
            <a:ln w="9525">
              <a:noFill/>
              <a:miter lim="800000"/>
              <a:headEnd type="none" w="lg" len="lg"/>
            </a:ln>
            <a:effectLst/>
          </p:spPr>
          <p:txBody>
            <a:bodyPr wrap="none">
              <a:spAutoFit/>
            </a:bodyPr>
            <a:lstStyle/>
            <a:p>
              <a:pPr>
                <a:lnSpc>
                  <a:spcPct val="100000"/>
                </a:lnSpc>
                <a:spcBef>
                  <a:spcPct val="0"/>
                </a:spcBef>
              </a:pPr>
              <a:r>
                <a:rPr lang="zh-CN" altLang="en-US" sz="2000" dirty="0">
                  <a:effectLst>
                    <a:outerShdw blurRad="38100" dist="38100" dir="2700000" algn="tl">
                      <a:srgbClr val="FFFFFF"/>
                    </a:outerShdw>
                  </a:effectLst>
                  <a:latin typeface="+mn-lt"/>
                  <a:ea typeface="楷体" panose="02010609060101010101" pitchFamily="49" charset="-122"/>
                </a:rPr>
                <a:t>整型变量</a:t>
              </a:r>
              <a:r>
                <a:rPr lang="en-US" altLang="zh-CN" sz="2000" dirty="0">
                  <a:solidFill>
                    <a:srgbClr val="0000FF"/>
                  </a:solidFill>
                  <a:effectLst>
                    <a:outerShdw blurRad="38100" dist="38100" dir="2700000" algn="tl">
                      <a:srgbClr val="000000"/>
                    </a:outerShdw>
                  </a:effectLst>
                  <a:latin typeface="+mn-lt"/>
                  <a:ea typeface="楷体" panose="02010609060101010101" pitchFamily="49" charset="-122"/>
                </a:rPr>
                <a:t>a</a:t>
              </a:r>
              <a:endParaRPr lang="en-US" altLang="zh-CN" sz="2000" dirty="0">
                <a:effectLst>
                  <a:outerShdw blurRad="38100" dist="38100" dir="2700000" algn="tl">
                    <a:srgbClr val="FFFFFF"/>
                  </a:outerShdw>
                </a:effectLst>
                <a:latin typeface="+mn-lt"/>
                <a:ea typeface="楷体" panose="02010609060101010101" pitchFamily="49" charset="-122"/>
              </a:endParaRPr>
            </a:p>
          </p:txBody>
        </p:sp>
      </p:grpSp>
      <p:grpSp>
        <p:nvGrpSpPr>
          <p:cNvPr id="1140751" name="Group 15"/>
          <p:cNvGrpSpPr/>
          <p:nvPr/>
        </p:nvGrpSpPr>
        <p:grpSpPr bwMode="auto">
          <a:xfrm>
            <a:off x="8650610" y="3011635"/>
            <a:ext cx="1636712" cy="396875"/>
            <a:chOff x="4583" y="1662"/>
            <a:chExt cx="1031" cy="250"/>
          </a:xfrm>
        </p:grpSpPr>
        <p:sp>
          <p:nvSpPr>
            <p:cNvPr id="1140752" name="Line 16"/>
            <p:cNvSpPr>
              <a:spLocks noChangeShapeType="1"/>
            </p:cNvSpPr>
            <p:nvPr/>
          </p:nvSpPr>
          <p:spPr bwMode="auto">
            <a:xfrm flipH="1">
              <a:off x="4583" y="1785"/>
              <a:ext cx="228" cy="0"/>
            </a:xfrm>
            <a:prstGeom prst="line">
              <a:avLst/>
            </a:prstGeom>
            <a:noFill/>
            <a:ln w="38100">
              <a:solidFill>
                <a:srgbClr val="0000FF"/>
              </a:solidFill>
              <a:round/>
              <a:headEnd type="none" w="lg" len="lg"/>
              <a:tailEnd type="stealth" w="lg" len="lg"/>
            </a:ln>
            <a:effectLst>
              <a:outerShdw dist="35921" dir="2700000" algn="ctr" rotWithShape="0">
                <a:schemeClr val="bg2"/>
              </a:outerShdw>
            </a:effectLst>
          </p:spPr>
          <p:txBody>
            <a:bodyPr wrap="none" anchor="ctr"/>
            <a:lstStyle/>
            <a:p>
              <a:endParaRPr lang="zh-CN" altLang="en-US">
                <a:latin typeface="+mn-lt"/>
                <a:ea typeface="楷体" panose="02010609060101010101" pitchFamily="49" charset="-122"/>
              </a:endParaRPr>
            </a:p>
          </p:txBody>
        </p:sp>
        <p:sp>
          <p:nvSpPr>
            <p:cNvPr id="1140753" name="Text Box 17"/>
            <p:cNvSpPr txBox="1">
              <a:spLocks noChangeArrowheads="1"/>
            </p:cNvSpPr>
            <p:nvPr/>
          </p:nvSpPr>
          <p:spPr bwMode="auto">
            <a:xfrm>
              <a:off x="4765" y="1662"/>
              <a:ext cx="849" cy="250"/>
            </a:xfrm>
            <a:prstGeom prst="rect">
              <a:avLst/>
            </a:prstGeom>
            <a:noFill/>
            <a:ln w="9525">
              <a:noFill/>
              <a:miter lim="800000"/>
              <a:headEnd type="none" w="lg" len="lg"/>
            </a:ln>
            <a:effectLst/>
          </p:spPr>
          <p:txBody>
            <a:bodyPr wrap="none">
              <a:spAutoFit/>
            </a:bodyPr>
            <a:lstStyle/>
            <a:p>
              <a:pPr>
                <a:lnSpc>
                  <a:spcPct val="100000"/>
                </a:lnSpc>
                <a:spcBef>
                  <a:spcPct val="0"/>
                </a:spcBef>
              </a:pPr>
              <a:r>
                <a:rPr lang="zh-CN" altLang="en-US" sz="2000" dirty="0">
                  <a:effectLst>
                    <a:outerShdw blurRad="38100" dist="38100" dir="2700000" algn="tl">
                      <a:srgbClr val="FFFFFF"/>
                    </a:outerShdw>
                  </a:effectLst>
                  <a:latin typeface="+mn-lt"/>
                  <a:ea typeface="楷体" panose="02010609060101010101" pitchFamily="49" charset="-122"/>
                </a:rPr>
                <a:t>指针变量</a:t>
              </a:r>
              <a:r>
                <a:rPr lang="en-US" altLang="zh-CN" sz="2000" dirty="0">
                  <a:solidFill>
                    <a:srgbClr val="FF0000"/>
                  </a:solidFill>
                  <a:effectLst>
                    <a:outerShdw blurRad="38100" dist="38100" dir="2700000" algn="tl">
                      <a:srgbClr val="000000"/>
                    </a:outerShdw>
                  </a:effectLst>
                  <a:latin typeface="+mn-lt"/>
                  <a:ea typeface="楷体" panose="02010609060101010101" pitchFamily="49" charset="-122"/>
                </a:rPr>
                <a:t>p</a:t>
              </a:r>
              <a:endParaRPr lang="en-US" altLang="zh-CN" sz="2000" dirty="0">
                <a:solidFill>
                  <a:srgbClr val="FF0000"/>
                </a:solidFill>
                <a:effectLst>
                  <a:outerShdw blurRad="38100" dist="38100" dir="2700000" algn="tl">
                    <a:srgbClr val="000000"/>
                  </a:outerShdw>
                </a:effectLst>
                <a:latin typeface="+mn-lt"/>
                <a:ea typeface="楷体" panose="02010609060101010101" pitchFamily="49" charset="-122"/>
              </a:endParaRPr>
            </a:p>
          </p:txBody>
        </p:sp>
      </p:grpSp>
      <p:grpSp>
        <p:nvGrpSpPr>
          <p:cNvPr id="1140754" name="Group 18"/>
          <p:cNvGrpSpPr/>
          <p:nvPr/>
        </p:nvGrpSpPr>
        <p:grpSpPr bwMode="auto">
          <a:xfrm>
            <a:off x="8666485" y="4160985"/>
            <a:ext cx="1636712" cy="396875"/>
            <a:chOff x="4593" y="2386"/>
            <a:chExt cx="1031" cy="250"/>
          </a:xfrm>
        </p:grpSpPr>
        <p:sp>
          <p:nvSpPr>
            <p:cNvPr id="1140755" name="Line 19"/>
            <p:cNvSpPr>
              <a:spLocks noChangeShapeType="1"/>
            </p:cNvSpPr>
            <p:nvPr/>
          </p:nvSpPr>
          <p:spPr bwMode="auto">
            <a:xfrm flipH="1">
              <a:off x="4593" y="2523"/>
              <a:ext cx="228" cy="0"/>
            </a:xfrm>
            <a:prstGeom prst="line">
              <a:avLst/>
            </a:prstGeom>
            <a:noFill/>
            <a:ln w="38100">
              <a:solidFill>
                <a:srgbClr val="0000FF"/>
              </a:solidFill>
              <a:round/>
              <a:headEnd type="none" w="lg" len="lg"/>
              <a:tailEnd type="stealth" w="lg" len="lg"/>
            </a:ln>
            <a:effectLst>
              <a:outerShdw dist="35921" dir="2700000" algn="ctr" rotWithShape="0">
                <a:schemeClr val="bg2"/>
              </a:outerShdw>
            </a:effectLst>
          </p:spPr>
          <p:txBody>
            <a:bodyPr wrap="none" anchor="ctr"/>
            <a:lstStyle/>
            <a:p>
              <a:endParaRPr lang="zh-CN" altLang="en-US">
                <a:latin typeface="+mn-lt"/>
                <a:ea typeface="楷体" panose="02010609060101010101" pitchFamily="49" charset="-122"/>
              </a:endParaRPr>
            </a:p>
          </p:txBody>
        </p:sp>
        <p:sp>
          <p:nvSpPr>
            <p:cNvPr id="1140756" name="Text Box 20"/>
            <p:cNvSpPr txBox="1">
              <a:spLocks noChangeArrowheads="1"/>
            </p:cNvSpPr>
            <p:nvPr/>
          </p:nvSpPr>
          <p:spPr bwMode="auto">
            <a:xfrm>
              <a:off x="4775" y="2386"/>
              <a:ext cx="849" cy="250"/>
            </a:xfrm>
            <a:prstGeom prst="rect">
              <a:avLst/>
            </a:prstGeom>
            <a:noFill/>
            <a:ln w="9525">
              <a:noFill/>
              <a:miter lim="800000"/>
              <a:headEnd type="none" w="lg" len="lg"/>
            </a:ln>
            <a:effectLst/>
          </p:spPr>
          <p:txBody>
            <a:bodyPr wrap="none">
              <a:spAutoFit/>
            </a:bodyPr>
            <a:lstStyle/>
            <a:p>
              <a:pPr>
                <a:lnSpc>
                  <a:spcPct val="100000"/>
                </a:lnSpc>
                <a:spcBef>
                  <a:spcPct val="0"/>
                </a:spcBef>
              </a:pPr>
              <a:r>
                <a:rPr lang="zh-CN" altLang="en-US" sz="2000" dirty="0">
                  <a:effectLst>
                    <a:outerShdw blurRad="38100" dist="38100" dir="2700000" algn="tl">
                      <a:srgbClr val="FFFFFF"/>
                    </a:outerShdw>
                  </a:effectLst>
                  <a:latin typeface="+mn-lt"/>
                  <a:ea typeface="楷体" panose="02010609060101010101" pitchFamily="49" charset="-122"/>
                </a:rPr>
                <a:t>指针变量</a:t>
              </a:r>
              <a:r>
                <a:rPr lang="en-US" altLang="zh-CN" sz="2000" dirty="0">
                  <a:solidFill>
                    <a:srgbClr val="CC0000"/>
                  </a:solidFill>
                  <a:effectLst>
                    <a:outerShdw blurRad="38100" dist="38100" dir="2700000" algn="tl">
                      <a:srgbClr val="000000"/>
                    </a:outerShdw>
                  </a:effectLst>
                  <a:latin typeface="+mn-lt"/>
                  <a:ea typeface="楷体" panose="02010609060101010101" pitchFamily="49" charset="-122"/>
                </a:rPr>
                <a:t>q</a:t>
              </a:r>
              <a:endParaRPr lang="en-US" altLang="zh-CN" sz="2000" dirty="0">
                <a:solidFill>
                  <a:srgbClr val="CC0000"/>
                </a:solidFill>
                <a:effectLst>
                  <a:outerShdw blurRad="38100" dist="38100" dir="2700000" algn="tl">
                    <a:srgbClr val="000000"/>
                  </a:outerShdw>
                </a:effectLst>
                <a:latin typeface="+mn-lt"/>
                <a:ea typeface="楷体" panose="02010609060101010101" pitchFamily="49" charset="-122"/>
              </a:endParaRPr>
            </a:p>
          </p:txBody>
        </p:sp>
      </p:grpSp>
      <p:sp>
        <p:nvSpPr>
          <p:cNvPr id="1140774" name="Text Box 38"/>
          <p:cNvSpPr txBox="1">
            <a:spLocks noChangeArrowheads="1"/>
          </p:cNvSpPr>
          <p:nvPr/>
        </p:nvSpPr>
        <p:spPr bwMode="auto">
          <a:xfrm>
            <a:off x="7410772" y="1822080"/>
            <a:ext cx="438150" cy="396875"/>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dirty="0">
                <a:solidFill>
                  <a:srgbClr val="0000FF"/>
                </a:solidFill>
                <a:effectLst>
                  <a:outerShdw blurRad="38100" dist="38100" dir="2700000" algn="tl">
                    <a:srgbClr val="000000"/>
                  </a:outerShdw>
                </a:effectLst>
                <a:ea typeface="宋体" panose="02010600030101010101" pitchFamily="2" charset="-122"/>
              </a:rPr>
              <a:t>20</a:t>
            </a:r>
            <a:endParaRPr lang="en-US" altLang="zh-CN" sz="2000" dirty="0">
              <a:solidFill>
                <a:srgbClr val="0000FF"/>
              </a:solidFill>
              <a:effectLst>
                <a:outerShdw blurRad="38100" dist="38100" dir="2700000" algn="tl">
                  <a:srgbClr val="000000"/>
                </a:outerShdw>
              </a:effectLst>
              <a:ea typeface="宋体" panose="02010600030101010101" pitchFamily="2" charset="-122"/>
            </a:endParaRPr>
          </a:p>
        </p:txBody>
      </p:sp>
      <p:grpSp>
        <p:nvGrpSpPr>
          <p:cNvPr id="1140775" name="Group 39"/>
          <p:cNvGrpSpPr/>
          <p:nvPr/>
        </p:nvGrpSpPr>
        <p:grpSpPr bwMode="auto">
          <a:xfrm>
            <a:off x="5932810" y="1474934"/>
            <a:ext cx="1238250" cy="2184402"/>
            <a:chOff x="2871" y="694"/>
            <a:chExt cx="780" cy="1376"/>
          </a:xfrm>
        </p:grpSpPr>
        <p:sp>
          <p:nvSpPr>
            <p:cNvPr id="1140776" name="Oval 40"/>
            <p:cNvSpPr>
              <a:spLocks noChangeArrowheads="1"/>
            </p:cNvSpPr>
            <p:nvPr/>
          </p:nvSpPr>
          <p:spPr bwMode="auto">
            <a:xfrm>
              <a:off x="2871" y="694"/>
              <a:ext cx="454" cy="226"/>
            </a:xfrm>
            <a:prstGeom prst="ellipse">
              <a:avLst/>
            </a:prstGeom>
            <a:noFill/>
            <a:ln w="28575" algn="ctr">
              <a:solidFill>
                <a:srgbClr val="FF0000"/>
              </a:solidFill>
              <a:round/>
            </a:ln>
            <a:effectLst/>
          </p:spPr>
          <p:txBody>
            <a:bodyPr wrap="none" anchor="ctr"/>
            <a:lstStyle/>
            <a:p>
              <a:endParaRPr lang="zh-CN" altLang="en-US"/>
            </a:p>
          </p:txBody>
        </p:sp>
        <p:sp>
          <p:nvSpPr>
            <p:cNvPr id="1140777" name="Line 41"/>
            <p:cNvSpPr>
              <a:spLocks noChangeShapeType="1"/>
            </p:cNvSpPr>
            <p:nvPr/>
          </p:nvSpPr>
          <p:spPr bwMode="auto">
            <a:xfrm>
              <a:off x="3016" y="921"/>
              <a:ext cx="0" cy="1149"/>
            </a:xfrm>
            <a:prstGeom prst="line">
              <a:avLst/>
            </a:prstGeom>
            <a:noFill/>
            <a:ln w="28575">
              <a:solidFill>
                <a:srgbClr val="FF0000"/>
              </a:solidFill>
              <a:round/>
            </a:ln>
            <a:effectLst/>
          </p:spPr>
          <p:txBody>
            <a:bodyPr/>
            <a:lstStyle/>
            <a:p>
              <a:endParaRPr lang="zh-CN" altLang="en-US"/>
            </a:p>
          </p:txBody>
        </p:sp>
        <p:sp>
          <p:nvSpPr>
            <p:cNvPr id="1140778" name="Line 42"/>
            <p:cNvSpPr>
              <a:spLocks noChangeShapeType="1"/>
            </p:cNvSpPr>
            <p:nvPr/>
          </p:nvSpPr>
          <p:spPr bwMode="auto">
            <a:xfrm>
              <a:off x="3016" y="2060"/>
              <a:ext cx="635" cy="0"/>
            </a:xfrm>
            <a:prstGeom prst="line">
              <a:avLst/>
            </a:prstGeom>
            <a:noFill/>
            <a:ln w="28575">
              <a:solidFill>
                <a:srgbClr val="FF0000"/>
              </a:solidFill>
              <a:round/>
              <a:tailEnd type="stealth" w="lg" len="lg"/>
            </a:ln>
            <a:effectLst/>
          </p:spPr>
          <p:txBody>
            <a:bodyPr/>
            <a:lstStyle/>
            <a:p>
              <a:endParaRPr lang="zh-CN" altLang="en-US"/>
            </a:p>
          </p:txBody>
        </p:sp>
      </p:grpSp>
      <p:sp>
        <p:nvSpPr>
          <p:cNvPr id="1140779" name="Text Box 43"/>
          <p:cNvSpPr txBox="1">
            <a:spLocks noChangeArrowheads="1"/>
          </p:cNvSpPr>
          <p:nvPr/>
        </p:nvSpPr>
        <p:spPr bwMode="auto">
          <a:xfrm>
            <a:off x="7171234" y="3441245"/>
            <a:ext cx="1008063" cy="396875"/>
          </a:xfrm>
          <a:prstGeom prst="rect">
            <a:avLst/>
          </a:prstGeom>
          <a:noFill/>
          <a:ln w="9525">
            <a:noFill/>
            <a:miter lim="800000"/>
          </a:ln>
          <a:effectLst/>
        </p:spPr>
        <p:txBody>
          <a:bodyPr anchor="ctr">
            <a:spAutoFit/>
          </a:bodyPr>
          <a:lstStyle/>
          <a:p>
            <a:pPr algn="ctr" eaLnBrk="0" hangingPunct="0">
              <a:lnSpc>
                <a:spcPct val="100000"/>
              </a:lnSpc>
              <a:spcBef>
                <a:spcPct val="0"/>
              </a:spcBef>
            </a:pPr>
            <a:r>
              <a:rPr lang="en-US" altLang="zh-CN" sz="2000" dirty="0">
                <a:solidFill>
                  <a:srgbClr val="FF0000"/>
                </a:solidFill>
                <a:effectLst>
                  <a:outerShdw blurRad="38100" dist="38100" dir="2700000" algn="tl">
                    <a:srgbClr val="000000"/>
                  </a:outerShdw>
                </a:effectLst>
                <a:ea typeface="宋体" panose="02010600030101010101" pitchFamily="2" charset="-122"/>
              </a:rPr>
              <a:t>2000</a:t>
            </a:r>
            <a:endParaRPr lang="en-US" altLang="zh-CN" sz="2000" dirty="0">
              <a:solidFill>
                <a:srgbClr val="FF0000"/>
              </a:solidFill>
              <a:effectLst>
                <a:outerShdw blurRad="38100" dist="38100" dir="2700000" algn="tl">
                  <a:srgbClr val="000000"/>
                </a:outerShdw>
              </a:effectLst>
              <a:ea typeface="宋体" panose="02010600030101010101" pitchFamily="2" charset="-122"/>
            </a:endParaRPr>
          </a:p>
        </p:txBody>
      </p:sp>
      <p:grpSp>
        <p:nvGrpSpPr>
          <p:cNvPr id="1140780" name="Group 44"/>
          <p:cNvGrpSpPr/>
          <p:nvPr/>
        </p:nvGrpSpPr>
        <p:grpSpPr bwMode="auto">
          <a:xfrm>
            <a:off x="6004247" y="1786092"/>
            <a:ext cx="1295400" cy="1871669"/>
            <a:chOff x="2916" y="890"/>
            <a:chExt cx="816" cy="1179"/>
          </a:xfrm>
        </p:grpSpPr>
        <p:sp>
          <p:nvSpPr>
            <p:cNvPr id="1140781" name="Line 45"/>
            <p:cNvSpPr>
              <a:spLocks noChangeShapeType="1"/>
            </p:cNvSpPr>
            <p:nvPr/>
          </p:nvSpPr>
          <p:spPr bwMode="auto">
            <a:xfrm flipH="1">
              <a:off x="2916" y="2062"/>
              <a:ext cx="816" cy="0"/>
            </a:xfrm>
            <a:prstGeom prst="line">
              <a:avLst/>
            </a:prstGeom>
            <a:noFill/>
            <a:ln w="28575">
              <a:solidFill>
                <a:srgbClr val="FF0000"/>
              </a:solidFill>
              <a:round/>
            </a:ln>
            <a:effectLst/>
          </p:spPr>
          <p:txBody>
            <a:bodyPr/>
            <a:lstStyle/>
            <a:p>
              <a:endParaRPr lang="zh-CN" altLang="en-US"/>
            </a:p>
          </p:txBody>
        </p:sp>
        <p:sp>
          <p:nvSpPr>
            <p:cNvPr id="1140782" name="Line 46"/>
            <p:cNvSpPr>
              <a:spLocks noChangeShapeType="1"/>
            </p:cNvSpPr>
            <p:nvPr/>
          </p:nvSpPr>
          <p:spPr bwMode="auto">
            <a:xfrm>
              <a:off x="2925" y="890"/>
              <a:ext cx="409" cy="0"/>
            </a:xfrm>
            <a:prstGeom prst="line">
              <a:avLst/>
            </a:prstGeom>
            <a:noFill/>
            <a:ln w="28575">
              <a:solidFill>
                <a:srgbClr val="FF0000"/>
              </a:solidFill>
              <a:round/>
              <a:tailEnd type="stealth" w="lg" len="lg"/>
            </a:ln>
            <a:effectLst/>
          </p:spPr>
          <p:txBody>
            <a:bodyPr/>
            <a:lstStyle/>
            <a:p>
              <a:endParaRPr lang="zh-CN" altLang="en-US"/>
            </a:p>
          </p:txBody>
        </p:sp>
        <p:sp>
          <p:nvSpPr>
            <p:cNvPr id="1140783" name="Line 47"/>
            <p:cNvSpPr>
              <a:spLocks noChangeShapeType="1"/>
            </p:cNvSpPr>
            <p:nvPr/>
          </p:nvSpPr>
          <p:spPr bwMode="auto">
            <a:xfrm>
              <a:off x="2925" y="890"/>
              <a:ext cx="0" cy="1179"/>
            </a:xfrm>
            <a:prstGeom prst="line">
              <a:avLst/>
            </a:prstGeom>
            <a:noFill/>
            <a:ln w="28575">
              <a:solidFill>
                <a:srgbClr val="FF0000"/>
              </a:solidFill>
              <a:round/>
            </a:ln>
            <a:effectLst/>
          </p:spPr>
          <p:txBody>
            <a:bodyPr/>
            <a:lstStyle/>
            <a:p>
              <a:endParaRPr lang="zh-CN" altLang="en-US"/>
            </a:p>
          </p:txBody>
        </p:sp>
      </p:grpSp>
      <p:sp>
        <p:nvSpPr>
          <p:cNvPr id="1140785" name="Text Box 49"/>
          <p:cNvSpPr txBox="1">
            <a:spLocks noChangeArrowheads="1"/>
          </p:cNvSpPr>
          <p:nvPr/>
        </p:nvSpPr>
        <p:spPr bwMode="auto">
          <a:xfrm>
            <a:off x="7159202" y="4594296"/>
            <a:ext cx="1008063" cy="396875"/>
          </a:xfrm>
          <a:prstGeom prst="rect">
            <a:avLst/>
          </a:prstGeom>
          <a:noFill/>
          <a:ln w="9525">
            <a:noFill/>
            <a:miter lim="800000"/>
          </a:ln>
          <a:effectLst/>
        </p:spPr>
        <p:txBody>
          <a:bodyPr anchor="ctr">
            <a:spAutoFit/>
          </a:bodyPr>
          <a:lstStyle/>
          <a:p>
            <a:pPr algn="ctr" eaLnBrk="0" hangingPunct="0">
              <a:lnSpc>
                <a:spcPct val="100000"/>
              </a:lnSpc>
              <a:spcBef>
                <a:spcPct val="0"/>
              </a:spcBef>
            </a:pPr>
            <a:r>
              <a:rPr lang="en-US" altLang="zh-CN" sz="2000" dirty="0">
                <a:solidFill>
                  <a:srgbClr val="FF66FF"/>
                </a:solidFill>
                <a:effectLst>
                  <a:outerShdw blurRad="38100" dist="38100" dir="2700000" algn="tl">
                    <a:srgbClr val="000000"/>
                  </a:outerShdw>
                </a:effectLst>
                <a:ea typeface="宋体" panose="02010600030101010101" pitchFamily="2" charset="-122"/>
              </a:rPr>
              <a:t>2000</a:t>
            </a:r>
            <a:endParaRPr lang="en-US" altLang="zh-CN" sz="2000" dirty="0">
              <a:solidFill>
                <a:srgbClr val="FF66FF"/>
              </a:solidFill>
              <a:effectLst>
                <a:outerShdw blurRad="38100" dist="38100" dir="2700000" algn="tl">
                  <a:srgbClr val="000000"/>
                </a:outerShdw>
              </a:effectLst>
              <a:ea typeface="宋体" panose="02010600030101010101" pitchFamily="2" charset="-122"/>
            </a:endParaRPr>
          </a:p>
        </p:txBody>
      </p:sp>
      <p:grpSp>
        <p:nvGrpSpPr>
          <p:cNvPr id="1140786" name="Group 50"/>
          <p:cNvGrpSpPr/>
          <p:nvPr/>
        </p:nvGrpSpPr>
        <p:grpSpPr bwMode="auto">
          <a:xfrm>
            <a:off x="5929547" y="1521033"/>
            <a:ext cx="1470025" cy="3289284"/>
            <a:chOff x="2923" y="1132"/>
            <a:chExt cx="816" cy="855"/>
          </a:xfrm>
        </p:grpSpPr>
        <p:sp>
          <p:nvSpPr>
            <p:cNvPr id="1140787" name="Line 51"/>
            <p:cNvSpPr>
              <a:spLocks noChangeShapeType="1"/>
            </p:cNvSpPr>
            <p:nvPr/>
          </p:nvSpPr>
          <p:spPr bwMode="auto">
            <a:xfrm flipH="1">
              <a:off x="2923" y="1985"/>
              <a:ext cx="816" cy="0"/>
            </a:xfrm>
            <a:prstGeom prst="line">
              <a:avLst/>
            </a:prstGeom>
            <a:noFill/>
            <a:ln w="28575">
              <a:solidFill>
                <a:srgbClr val="FF3399"/>
              </a:solidFill>
              <a:round/>
            </a:ln>
            <a:effectLst/>
          </p:spPr>
          <p:txBody>
            <a:bodyPr/>
            <a:lstStyle/>
            <a:p>
              <a:endParaRPr lang="zh-CN" altLang="en-US"/>
            </a:p>
          </p:txBody>
        </p:sp>
        <p:sp>
          <p:nvSpPr>
            <p:cNvPr id="1140788" name="Line 52"/>
            <p:cNvSpPr>
              <a:spLocks noChangeShapeType="1"/>
            </p:cNvSpPr>
            <p:nvPr/>
          </p:nvSpPr>
          <p:spPr bwMode="auto">
            <a:xfrm>
              <a:off x="2933" y="1134"/>
              <a:ext cx="409" cy="0"/>
            </a:xfrm>
            <a:prstGeom prst="line">
              <a:avLst/>
            </a:prstGeom>
            <a:noFill/>
            <a:ln w="28575">
              <a:solidFill>
                <a:srgbClr val="FF3399"/>
              </a:solidFill>
              <a:round/>
              <a:tailEnd type="stealth" w="lg" len="lg"/>
            </a:ln>
            <a:effectLst/>
          </p:spPr>
          <p:txBody>
            <a:bodyPr/>
            <a:lstStyle/>
            <a:p>
              <a:endParaRPr lang="zh-CN" altLang="en-US"/>
            </a:p>
          </p:txBody>
        </p:sp>
        <p:sp>
          <p:nvSpPr>
            <p:cNvPr id="1140789" name="Line 53"/>
            <p:cNvSpPr>
              <a:spLocks noChangeShapeType="1"/>
            </p:cNvSpPr>
            <p:nvPr/>
          </p:nvSpPr>
          <p:spPr bwMode="auto">
            <a:xfrm>
              <a:off x="2925" y="1132"/>
              <a:ext cx="0" cy="855"/>
            </a:xfrm>
            <a:prstGeom prst="line">
              <a:avLst/>
            </a:prstGeom>
            <a:noFill/>
            <a:ln w="28575">
              <a:solidFill>
                <a:srgbClr val="FF3399"/>
              </a:solidFill>
              <a:round/>
            </a:ln>
            <a:effectLst/>
          </p:spPr>
          <p:txBody>
            <a:bodyPr/>
            <a:lstStyle/>
            <a:p>
              <a:endParaRPr lang="zh-CN" altLang="en-US"/>
            </a:p>
          </p:txBody>
        </p:sp>
      </p:grpSp>
      <p:grpSp>
        <p:nvGrpSpPr>
          <p:cNvPr id="1140790" name="Group 54"/>
          <p:cNvGrpSpPr/>
          <p:nvPr/>
        </p:nvGrpSpPr>
        <p:grpSpPr bwMode="auto">
          <a:xfrm>
            <a:off x="-9822" y="0"/>
            <a:ext cx="446088" cy="6858000"/>
            <a:chOff x="0" y="0"/>
            <a:chExt cx="281" cy="4320"/>
          </a:xfrm>
        </p:grpSpPr>
        <p:sp>
          <p:nvSpPr>
            <p:cNvPr id="1140791" name="Text Box 5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40792" name="Text Box 5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
        <p:nvSpPr>
          <p:cNvPr id="1140784" name="Line 48"/>
          <p:cNvSpPr>
            <a:spLocks noChangeShapeType="1"/>
          </p:cNvSpPr>
          <p:nvPr/>
        </p:nvSpPr>
        <p:spPr bwMode="auto">
          <a:xfrm>
            <a:off x="7663257" y="3825949"/>
            <a:ext cx="0" cy="792410"/>
          </a:xfrm>
          <a:prstGeom prst="line">
            <a:avLst/>
          </a:prstGeom>
          <a:noFill/>
          <a:ln w="28575">
            <a:solidFill>
              <a:srgbClr val="0000FF"/>
            </a:solidFill>
            <a:round/>
            <a:tailEnd type="stealth" w="lg" len="lg"/>
          </a:ln>
          <a:effectLst/>
        </p:spPr>
        <p:txBody>
          <a:bodyPr/>
          <a:lstStyle/>
          <a:p>
            <a:endParaRPr lang="zh-CN" altLang="en-US"/>
          </a:p>
        </p:txBody>
      </p:sp>
    </p:spTree>
  </p:cSld>
  <p:clrMapOvr>
    <a:masterClrMapping/>
  </p:clrMapOvr>
  <p:transition>
    <p:random/>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40742"/>
                                        </p:tgtEl>
                                        <p:attrNameLst>
                                          <p:attrName>style.visibility</p:attrName>
                                        </p:attrNameLst>
                                      </p:cBhvr>
                                      <p:to>
                                        <p:strVal val="visible"/>
                                      </p:to>
                                    </p:set>
                                    <p:anim calcmode="lin" valueType="num">
                                      <p:cBhvr additive="base">
                                        <p:cTn id="7" dur="500" fill="hold"/>
                                        <p:tgtEl>
                                          <p:spTgt spid="1140742"/>
                                        </p:tgtEl>
                                        <p:attrNameLst>
                                          <p:attrName>ppt_x</p:attrName>
                                        </p:attrNameLst>
                                      </p:cBhvr>
                                      <p:tavLst>
                                        <p:tav tm="0">
                                          <p:val>
                                            <p:strVal val="0-#ppt_w/2"/>
                                          </p:val>
                                        </p:tav>
                                        <p:tav tm="100000">
                                          <p:val>
                                            <p:strVal val="#ppt_x"/>
                                          </p:val>
                                        </p:tav>
                                      </p:tavLst>
                                    </p:anim>
                                    <p:anim calcmode="lin" valueType="num">
                                      <p:cBhvr additive="base">
                                        <p:cTn id="8" dur="500" fill="hold"/>
                                        <p:tgtEl>
                                          <p:spTgt spid="114074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140738"/>
                                        </p:tgtEl>
                                        <p:attrNameLst>
                                          <p:attrName>style.visibility</p:attrName>
                                        </p:attrNameLst>
                                      </p:cBhvr>
                                      <p:to>
                                        <p:strVal val="visible"/>
                                      </p:to>
                                    </p:set>
                                    <p:animEffect transition="in" filter="box(out)">
                                      <p:cBhvr>
                                        <p:cTn id="13" dur="500"/>
                                        <p:tgtEl>
                                          <p:spTgt spid="1140738"/>
                                        </p:tgtEl>
                                      </p:cBhvr>
                                    </p:animEffect>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140743"/>
                                        </p:tgtEl>
                                        <p:attrNameLst>
                                          <p:attrName>style.visibility</p:attrName>
                                        </p:attrNameLst>
                                      </p:cBhvr>
                                      <p:to>
                                        <p:strVal val="visible"/>
                                      </p:to>
                                    </p:set>
                                    <p:animEffect transition="in" filter="box(out)">
                                      <p:cBhvr>
                                        <p:cTn id="18" dur="500"/>
                                        <p:tgtEl>
                                          <p:spTgt spid="1140743"/>
                                        </p:tgtEl>
                                      </p:cBhvr>
                                    </p:animEffect>
                                  </p:childTnLst>
                                  <p:subTnLst>
                                    <p:audio>
                                      <p:cMediaNode>
                                        <p:cTn display="0" masterRel="sameClick">
                                          <p:stCondLst>
                                            <p:cond evt="begin" delay="0">
                                              <p:tn val="16"/>
                                            </p:cond>
                                          </p:stCondLst>
                                          <p:endCondLst>
                                            <p:cond evt="onStopAudio" delay="0">
                                              <p:tgtEl>
                                                <p:sldTgt/>
                                              </p:tgtEl>
                                            </p:cond>
                                          </p:endCondLst>
                                        </p:cTn>
                                        <p:tgtEl>
                                          <p:sndTgt r:embed="rId1" name="camera.wav"/>
                                        </p:tgtEl>
                                      </p:cMediaNode>
                                    </p:audio>
                                  </p:subTnLst>
                                </p:cTn>
                              </p:par>
                            </p:childTnLst>
                          </p:cTn>
                        </p:par>
                        <p:par>
                          <p:cTn id="19" fill="hold">
                            <p:stCondLst>
                              <p:cond delay="500"/>
                            </p:stCondLst>
                            <p:childTnLst>
                              <p:par>
                                <p:cTn id="20" presetID="4" presetClass="entr" presetSubtype="16" fill="hold" nodeType="after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box(in)">
                                      <p:cBhvr>
                                        <p:cTn id="22" dur="500"/>
                                        <p:tgtEl>
                                          <p:spTgt spid="61"/>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40744"/>
                                        </p:tgtEl>
                                        <p:attrNameLst>
                                          <p:attrName>style.visibility</p:attrName>
                                        </p:attrNameLst>
                                      </p:cBhvr>
                                      <p:to>
                                        <p:strVal val="visible"/>
                                      </p:to>
                                    </p:set>
                                    <p:anim calcmode="lin" valueType="num">
                                      <p:cBhvr additive="base">
                                        <p:cTn id="27" dur="500" fill="hold"/>
                                        <p:tgtEl>
                                          <p:spTgt spid="1140744"/>
                                        </p:tgtEl>
                                        <p:attrNameLst>
                                          <p:attrName>ppt_x</p:attrName>
                                        </p:attrNameLst>
                                      </p:cBhvr>
                                      <p:tavLst>
                                        <p:tav tm="0">
                                          <p:val>
                                            <p:strVal val="#ppt_x"/>
                                          </p:val>
                                        </p:tav>
                                        <p:tav tm="100000">
                                          <p:val>
                                            <p:strVal val="#ppt_x"/>
                                          </p:val>
                                        </p:tav>
                                      </p:tavLst>
                                    </p:anim>
                                    <p:anim calcmode="lin" valueType="num">
                                      <p:cBhvr additive="base">
                                        <p:cTn id="28" dur="500" fill="hold"/>
                                        <p:tgtEl>
                                          <p:spTgt spid="114074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par>
                          <p:cTn id="29" fill="hold">
                            <p:stCondLst>
                              <p:cond delay="500"/>
                            </p:stCondLst>
                            <p:childTnLst>
                              <p:par>
                                <p:cTn id="30" presetID="2" presetClass="entr" presetSubtype="2" fill="hold" nodeType="afterEffect">
                                  <p:stCondLst>
                                    <p:cond delay="0"/>
                                  </p:stCondLst>
                                  <p:childTnLst>
                                    <p:set>
                                      <p:cBhvr>
                                        <p:cTn id="31" dur="1" fill="hold">
                                          <p:stCondLst>
                                            <p:cond delay="0"/>
                                          </p:stCondLst>
                                        </p:cTn>
                                        <p:tgtEl>
                                          <p:spTgt spid="1140748"/>
                                        </p:tgtEl>
                                        <p:attrNameLst>
                                          <p:attrName>style.visibility</p:attrName>
                                        </p:attrNameLst>
                                      </p:cBhvr>
                                      <p:to>
                                        <p:strVal val="visible"/>
                                      </p:to>
                                    </p:set>
                                    <p:anim calcmode="lin" valueType="num">
                                      <p:cBhvr additive="base">
                                        <p:cTn id="32" dur="500" fill="hold"/>
                                        <p:tgtEl>
                                          <p:spTgt spid="1140748"/>
                                        </p:tgtEl>
                                        <p:attrNameLst>
                                          <p:attrName>ppt_x</p:attrName>
                                        </p:attrNameLst>
                                      </p:cBhvr>
                                      <p:tavLst>
                                        <p:tav tm="0">
                                          <p:val>
                                            <p:strVal val="1+#ppt_w/2"/>
                                          </p:val>
                                        </p:tav>
                                        <p:tav tm="100000">
                                          <p:val>
                                            <p:strVal val="#ppt_x"/>
                                          </p:val>
                                        </p:tav>
                                      </p:tavLst>
                                    </p:anim>
                                    <p:anim calcmode="lin" valueType="num">
                                      <p:cBhvr additive="base">
                                        <p:cTn id="33" dur="500" fill="hold"/>
                                        <p:tgtEl>
                                          <p:spTgt spid="114074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par>
                          <p:cTn id="34" fill="hold">
                            <p:stCondLst>
                              <p:cond delay="1000"/>
                            </p:stCondLst>
                            <p:childTnLst>
                              <p:par>
                                <p:cTn id="35" presetID="4" presetClass="entr" presetSubtype="16" fill="hold" grpId="0" nodeType="afterEffect">
                                  <p:stCondLst>
                                    <p:cond delay="0"/>
                                  </p:stCondLst>
                                  <p:childTnLst>
                                    <p:set>
                                      <p:cBhvr>
                                        <p:cTn id="36" dur="1" fill="hold">
                                          <p:stCondLst>
                                            <p:cond delay="0"/>
                                          </p:stCondLst>
                                        </p:cTn>
                                        <p:tgtEl>
                                          <p:spTgt spid="1140774"/>
                                        </p:tgtEl>
                                        <p:attrNameLst>
                                          <p:attrName>style.visibility</p:attrName>
                                        </p:attrNameLst>
                                      </p:cBhvr>
                                      <p:to>
                                        <p:strVal val="visible"/>
                                      </p:to>
                                    </p:set>
                                    <p:animEffect transition="in" filter="box(in)">
                                      <p:cBhvr>
                                        <p:cTn id="37" dur="500"/>
                                        <p:tgtEl>
                                          <p:spTgt spid="1140774"/>
                                        </p:tgtEl>
                                      </p:cBhvr>
                                    </p:animEffect>
                                  </p:childTnLst>
                                  <p:subTnLst>
                                    <p:audio>
                                      <p:cMediaNode>
                                        <p:cTn display="0" masterRel="sameClick">
                                          <p:stCondLst>
                                            <p:cond evt="begin" delay="0">
                                              <p:tn val="35"/>
                                            </p:cond>
                                          </p:stCondLst>
                                          <p:endCondLst>
                                            <p:cond evt="onStopAudio" delay="0">
                                              <p:tgtEl>
                                                <p:sldTgt/>
                                              </p:tgtEl>
                                            </p:cond>
                                          </p:endCondLst>
                                        </p:cTn>
                                        <p:tgtEl>
                                          <p:sndTgt r:embed="rId3" name="laser.wav"/>
                                        </p:tgtEl>
                                      </p:cMediaNode>
                                    </p:audio>
                                  </p:sub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140745"/>
                                        </p:tgtEl>
                                        <p:attrNameLst>
                                          <p:attrName>style.visibility</p:attrName>
                                        </p:attrNameLst>
                                      </p:cBhvr>
                                      <p:to>
                                        <p:strVal val="visible"/>
                                      </p:to>
                                    </p:set>
                                    <p:anim calcmode="lin" valueType="num">
                                      <p:cBhvr additive="base">
                                        <p:cTn id="42" dur="500" fill="hold"/>
                                        <p:tgtEl>
                                          <p:spTgt spid="1140745"/>
                                        </p:tgtEl>
                                        <p:attrNameLst>
                                          <p:attrName>ppt_x</p:attrName>
                                        </p:attrNameLst>
                                      </p:cBhvr>
                                      <p:tavLst>
                                        <p:tav tm="0">
                                          <p:val>
                                            <p:strVal val="#ppt_x"/>
                                          </p:val>
                                        </p:tav>
                                        <p:tav tm="100000">
                                          <p:val>
                                            <p:strVal val="#ppt_x"/>
                                          </p:val>
                                        </p:tav>
                                      </p:tavLst>
                                    </p:anim>
                                    <p:anim calcmode="lin" valueType="num">
                                      <p:cBhvr additive="base">
                                        <p:cTn id="43" dur="500" fill="hold"/>
                                        <p:tgtEl>
                                          <p:spTgt spid="1140745"/>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0"/>
                                            </p:cond>
                                          </p:stCondLst>
                                          <p:endCondLst>
                                            <p:cond evt="onStopAudio" delay="0">
                                              <p:tgtEl>
                                                <p:sldTgt/>
                                              </p:tgtEl>
                                            </p:cond>
                                          </p:endCondLst>
                                        </p:cTn>
                                        <p:tgtEl>
                                          <p:sndTgt r:embed="rId1" name="camera.wav"/>
                                        </p:tgtEl>
                                      </p:cMediaNode>
                                    </p:audio>
                                  </p:subTnLst>
                                </p:cTn>
                              </p:par>
                            </p:childTnLst>
                          </p:cTn>
                        </p:par>
                        <p:par>
                          <p:cTn id="44" fill="hold">
                            <p:stCondLst>
                              <p:cond delay="500"/>
                            </p:stCondLst>
                            <p:childTnLst>
                              <p:par>
                                <p:cTn id="45" presetID="2" presetClass="entr" presetSubtype="2" fill="hold" nodeType="afterEffect">
                                  <p:stCondLst>
                                    <p:cond delay="0"/>
                                  </p:stCondLst>
                                  <p:childTnLst>
                                    <p:set>
                                      <p:cBhvr>
                                        <p:cTn id="46" dur="1" fill="hold">
                                          <p:stCondLst>
                                            <p:cond delay="0"/>
                                          </p:stCondLst>
                                        </p:cTn>
                                        <p:tgtEl>
                                          <p:spTgt spid="1140751"/>
                                        </p:tgtEl>
                                        <p:attrNameLst>
                                          <p:attrName>style.visibility</p:attrName>
                                        </p:attrNameLst>
                                      </p:cBhvr>
                                      <p:to>
                                        <p:strVal val="visible"/>
                                      </p:to>
                                    </p:set>
                                    <p:anim calcmode="lin" valueType="num">
                                      <p:cBhvr additive="base">
                                        <p:cTn id="47" dur="500" fill="hold"/>
                                        <p:tgtEl>
                                          <p:spTgt spid="1140751"/>
                                        </p:tgtEl>
                                        <p:attrNameLst>
                                          <p:attrName>ppt_x</p:attrName>
                                        </p:attrNameLst>
                                      </p:cBhvr>
                                      <p:tavLst>
                                        <p:tav tm="0">
                                          <p:val>
                                            <p:strVal val="1+#ppt_w/2"/>
                                          </p:val>
                                        </p:tav>
                                        <p:tav tm="100000">
                                          <p:val>
                                            <p:strVal val="#ppt_x"/>
                                          </p:val>
                                        </p:tav>
                                      </p:tavLst>
                                    </p:anim>
                                    <p:anim calcmode="lin" valueType="num">
                                      <p:cBhvr additive="base">
                                        <p:cTn id="48" dur="500" fill="hold"/>
                                        <p:tgtEl>
                                          <p:spTgt spid="114075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1" name="camera.wav"/>
                                        </p:tgtEl>
                                      </p:cMediaNode>
                                    </p:audio>
                                  </p:subTnLst>
                                </p:cTn>
                              </p:par>
                            </p:childTnLst>
                          </p:cTn>
                        </p:par>
                        <p:par>
                          <p:cTn id="49" fill="hold">
                            <p:stCondLst>
                              <p:cond delay="1000"/>
                            </p:stCondLst>
                            <p:childTnLst>
                              <p:par>
                                <p:cTn id="50" presetID="2" presetClass="entr" presetSubtype="2" fill="hold" nodeType="afterEffect">
                                  <p:stCondLst>
                                    <p:cond delay="0"/>
                                  </p:stCondLst>
                                  <p:childTnLst>
                                    <p:set>
                                      <p:cBhvr>
                                        <p:cTn id="51" dur="1" fill="hold">
                                          <p:stCondLst>
                                            <p:cond delay="0"/>
                                          </p:stCondLst>
                                        </p:cTn>
                                        <p:tgtEl>
                                          <p:spTgt spid="1140754"/>
                                        </p:tgtEl>
                                        <p:attrNameLst>
                                          <p:attrName>style.visibility</p:attrName>
                                        </p:attrNameLst>
                                      </p:cBhvr>
                                      <p:to>
                                        <p:strVal val="visible"/>
                                      </p:to>
                                    </p:set>
                                    <p:anim calcmode="lin" valueType="num">
                                      <p:cBhvr additive="base">
                                        <p:cTn id="52" dur="500" fill="hold"/>
                                        <p:tgtEl>
                                          <p:spTgt spid="1140754"/>
                                        </p:tgtEl>
                                        <p:attrNameLst>
                                          <p:attrName>ppt_x</p:attrName>
                                        </p:attrNameLst>
                                      </p:cBhvr>
                                      <p:tavLst>
                                        <p:tav tm="0">
                                          <p:val>
                                            <p:strVal val="1+#ppt_w/2"/>
                                          </p:val>
                                        </p:tav>
                                        <p:tav tm="100000">
                                          <p:val>
                                            <p:strVal val="#ppt_x"/>
                                          </p:val>
                                        </p:tav>
                                      </p:tavLst>
                                    </p:anim>
                                    <p:anim calcmode="lin" valueType="num">
                                      <p:cBhvr additive="base">
                                        <p:cTn id="53" dur="500" fill="hold"/>
                                        <p:tgtEl>
                                          <p:spTgt spid="114075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0"/>
                                            </p:cond>
                                          </p:stCondLst>
                                          <p:endCondLst>
                                            <p:cond evt="onStopAudio" delay="0">
                                              <p:tgtEl>
                                                <p:sldTgt/>
                                              </p:tgtEl>
                                            </p:cond>
                                          </p:endCondLst>
                                        </p:cTn>
                                        <p:tgtEl>
                                          <p:sndTgt r:embed="rId1" name="camera.wav"/>
                                        </p:tgtEl>
                                      </p:cMediaNode>
                                    </p:audio>
                                  </p:sub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1140746"/>
                                        </p:tgtEl>
                                        <p:attrNameLst>
                                          <p:attrName>style.visibility</p:attrName>
                                        </p:attrNameLst>
                                      </p:cBhvr>
                                      <p:to>
                                        <p:strVal val="visible"/>
                                      </p:to>
                                    </p:set>
                                    <p:anim calcmode="lin" valueType="num">
                                      <p:cBhvr additive="base">
                                        <p:cTn id="58" dur="500" fill="hold"/>
                                        <p:tgtEl>
                                          <p:spTgt spid="1140746"/>
                                        </p:tgtEl>
                                        <p:attrNameLst>
                                          <p:attrName>ppt_x</p:attrName>
                                        </p:attrNameLst>
                                      </p:cBhvr>
                                      <p:tavLst>
                                        <p:tav tm="0">
                                          <p:val>
                                            <p:strVal val="#ppt_x"/>
                                          </p:val>
                                        </p:tav>
                                        <p:tav tm="100000">
                                          <p:val>
                                            <p:strVal val="#ppt_x"/>
                                          </p:val>
                                        </p:tav>
                                      </p:tavLst>
                                    </p:anim>
                                    <p:anim calcmode="lin" valueType="num">
                                      <p:cBhvr additive="base">
                                        <p:cTn id="59" dur="500" fill="hold"/>
                                        <p:tgtEl>
                                          <p:spTgt spid="1140746"/>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6"/>
                                            </p:cond>
                                          </p:stCondLst>
                                          <p:endCondLst>
                                            <p:cond evt="onStopAudio" delay="0">
                                              <p:tgtEl>
                                                <p:sldTgt/>
                                              </p:tgtEl>
                                            </p:cond>
                                          </p:endCondLst>
                                        </p:cTn>
                                        <p:tgtEl>
                                          <p:sndTgt r:embed="rId1" name="camera.wav"/>
                                        </p:tgtEl>
                                      </p:cMediaNode>
                                    </p:audio>
                                  </p:subTnLst>
                                </p:cTn>
                              </p:par>
                            </p:childTnLst>
                          </p:cTn>
                        </p:par>
                        <p:par>
                          <p:cTn id="60" fill="hold">
                            <p:stCondLst>
                              <p:cond delay="500"/>
                            </p:stCondLst>
                            <p:childTnLst>
                              <p:par>
                                <p:cTn id="61" presetID="18" presetClass="entr" presetSubtype="6" fill="hold" nodeType="afterEffect">
                                  <p:stCondLst>
                                    <p:cond delay="0"/>
                                  </p:stCondLst>
                                  <p:childTnLst>
                                    <p:set>
                                      <p:cBhvr>
                                        <p:cTn id="62" dur="1" fill="hold">
                                          <p:stCondLst>
                                            <p:cond delay="0"/>
                                          </p:stCondLst>
                                        </p:cTn>
                                        <p:tgtEl>
                                          <p:spTgt spid="1140775"/>
                                        </p:tgtEl>
                                        <p:attrNameLst>
                                          <p:attrName>style.visibility</p:attrName>
                                        </p:attrNameLst>
                                      </p:cBhvr>
                                      <p:to>
                                        <p:strVal val="visible"/>
                                      </p:to>
                                    </p:set>
                                    <p:animEffect transition="in" filter="strips(downRight)">
                                      <p:cBhvr>
                                        <p:cTn id="63" dur="1000"/>
                                        <p:tgtEl>
                                          <p:spTgt spid="1140775"/>
                                        </p:tgtEl>
                                      </p:cBhvr>
                                    </p:animEffect>
                                  </p:childTnLst>
                                  <p:subTnLst>
                                    <p:set>
                                      <p:cBhvr override="childStyle">
                                        <p:cTn dur="1" fill="hold" display="0" masterRel="sameClick" afterEffect="1">
                                          <p:stCondLst>
                                            <p:cond evt="end" delay="0">
                                              <p:tn val="61"/>
                                            </p:cond>
                                          </p:stCondLst>
                                        </p:cTn>
                                        <p:tgtEl>
                                          <p:spTgt spid="1140775"/>
                                        </p:tgtEl>
                                        <p:attrNameLst>
                                          <p:attrName>style.visibility</p:attrName>
                                        </p:attrNameLst>
                                      </p:cBhvr>
                                      <p:to>
                                        <p:strVal val="hidden"/>
                                      </p:to>
                                    </p:set>
                                    <p:audio>
                                      <p:cMediaNode>
                                        <p:cTn display="0" masterRel="sameClick">
                                          <p:stCondLst>
                                            <p:cond evt="begin" delay="0">
                                              <p:tn val="61"/>
                                            </p:cond>
                                          </p:stCondLst>
                                          <p:endCondLst>
                                            <p:cond evt="onStopAudio" delay="0">
                                              <p:tgtEl>
                                                <p:sldTgt/>
                                              </p:tgtEl>
                                            </p:cond>
                                          </p:endCondLst>
                                        </p:cTn>
                                        <p:tgtEl>
                                          <p:sndTgt r:embed="rId1" name="camera.wav"/>
                                        </p:tgtEl>
                                      </p:cMediaNode>
                                    </p:audio>
                                  </p:subTnLst>
                                </p:cTn>
                              </p:par>
                            </p:childTnLst>
                          </p:cTn>
                        </p:par>
                        <p:par>
                          <p:cTn id="64" fill="hold">
                            <p:stCondLst>
                              <p:cond delay="1500"/>
                            </p:stCondLst>
                            <p:childTnLst>
                              <p:par>
                                <p:cTn id="65" presetID="4" presetClass="entr" presetSubtype="16" fill="hold" grpId="0" nodeType="afterEffect">
                                  <p:stCondLst>
                                    <p:cond delay="0"/>
                                  </p:stCondLst>
                                  <p:childTnLst>
                                    <p:set>
                                      <p:cBhvr>
                                        <p:cTn id="66" dur="1" fill="hold">
                                          <p:stCondLst>
                                            <p:cond delay="0"/>
                                          </p:stCondLst>
                                        </p:cTn>
                                        <p:tgtEl>
                                          <p:spTgt spid="1140779"/>
                                        </p:tgtEl>
                                        <p:attrNameLst>
                                          <p:attrName>style.visibility</p:attrName>
                                        </p:attrNameLst>
                                      </p:cBhvr>
                                      <p:to>
                                        <p:strVal val="visible"/>
                                      </p:to>
                                    </p:set>
                                    <p:animEffect transition="in" filter="box(in)">
                                      <p:cBhvr>
                                        <p:cTn id="67" dur="500"/>
                                        <p:tgtEl>
                                          <p:spTgt spid="1140779"/>
                                        </p:tgtEl>
                                      </p:cBhvr>
                                    </p:animEffect>
                                  </p:childTnLst>
                                  <p:subTnLst>
                                    <p:audio>
                                      <p:cMediaNode>
                                        <p:cTn display="0" masterRel="sameClick">
                                          <p:stCondLst>
                                            <p:cond evt="begin" delay="0">
                                              <p:tn val="65"/>
                                            </p:cond>
                                          </p:stCondLst>
                                          <p:endCondLst>
                                            <p:cond evt="onStopAudio" delay="0">
                                              <p:tgtEl>
                                                <p:sldTgt/>
                                              </p:tgtEl>
                                            </p:cond>
                                          </p:endCondLst>
                                        </p:cTn>
                                        <p:tgtEl>
                                          <p:sndTgt r:embed="rId3" name="laser.wav"/>
                                        </p:tgtEl>
                                      </p:cMediaNode>
                                    </p:audio>
                                  </p:subTnLst>
                                </p:cTn>
                              </p:par>
                            </p:childTnLst>
                          </p:cTn>
                        </p:par>
                        <p:par>
                          <p:cTn id="68" fill="hold">
                            <p:stCondLst>
                              <p:cond delay="2000"/>
                            </p:stCondLst>
                            <p:childTnLst>
                              <p:par>
                                <p:cTn id="69" presetID="18" presetClass="entr" presetSubtype="3" fill="hold" nodeType="afterEffect">
                                  <p:stCondLst>
                                    <p:cond delay="0"/>
                                  </p:stCondLst>
                                  <p:childTnLst>
                                    <p:set>
                                      <p:cBhvr>
                                        <p:cTn id="70" dur="1" fill="hold">
                                          <p:stCondLst>
                                            <p:cond delay="0"/>
                                          </p:stCondLst>
                                        </p:cTn>
                                        <p:tgtEl>
                                          <p:spTgt spid="1140780"/>
                                        </p:tgtEl>
                                        <p:attrNameLst>
                                          <p:attrName>style.visibility</p:attrName>
                                        </p:attrNameLst>
                                      </p:cBhvr>
                                      <p:to>
                                        <p:strVal val="visible"/>
                                      </p:to>
                                    </p:set>
                                    <p:animEffect transition="in" filter="strips(upRight)">
                                      <p:cBhvr>
                                        <p:cTn id="71" dur="500"/>
                                        <p:tgtEl>
                                          <p:spTgt spid="1140780"/>
                                        </p:tgtEl>
                                      </p:cBhvr>
                                    </p:animEffect>
                                  </p:childTnLst>
                                  <p:subTnLst>
                                    <p:audio>
                                      <p:cMediaNode>
                                        <p:cTn display="0" masterRel="sameClick">
                                          <p:stCondLst>
                                            <p:cond evt="begin" delay="0">
                                              <p:tn val="69"/>
                                            </p:cond>
                                          </p:stCondLst>
                                          <p:endCondLst>
                                            <p:cond evt="onStopAudio" delay="0">
                                              <p:tgtEl>
                                                <p:sldTgt/>
                                              </p:tgtEl>
                                            </p:cond>
                                          </p:endCondLst>
                                        </p:cTn>
                                        <p:tgtEl>
                                          <p:sndTgt r:embed="rId1" name="camera.wav"/>
                                        </p:tgtEl>
                                      </p:cMediaNode>
                                    </p:audio>
                                  </p:sub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1140747"/>
                                        </p:tgtEl>
                                        <p:attrNameLst>
                                          <p:attrName>style.visibility</p:attrName>
                                        </p:attrNameLst>
                                      </p:cBhvr>
                                      <p:to>
                                        <p:strVal val="visible"/>
                                      </p:to>
                                    </p:set>
                                    <p:anim calcmode="lin" valueType="num">
                                      <p:cBhvr additive="base">
                                        <p:cTn id="76" dur="500" fill="hold"/>
                                        <p:tgtEl>
                                          <p:spTgt spid="1140747"/>
                                        </p:tgtEl>
                                        <p:attrNameLst>
                                          <p:attrName>ppt_x</p:attrName>
                                        </p:attrNameLst>
                                      </p:cBhvr>
                                      <p:tavLst>
                                        <p:tav tm="0">
                                          <p:val>
                                            <p:strVal val="#ppt_x"/>
                                          </p:val>
                                        </p:tav>
                                        <p:tav tm="100000">
                                          <p:val>
                                            <p:strVal val="#ppt_x"/>
                                          </p:val>
                                        </p:tav>
                                      </p:tavLst>
                                    </p:anim>
                                    <p:anim calcmode="lin" valueType="num">
                                      <p:cBhvr additive="base">
                                        <p:cTn id="77" dur="500" fill="hold"/>
                                        <p:tgtEl>
                                          <p:spTgt spid="1140747"/>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4"/>
                                            </p:cond>
                                          </p:stCondLst>
                                          <p:endCondLst>
                                            <p:cond evt="onStopAudio" delay="0">
                                              <p:tgtEl>
                                                <p:sldTgt/>
                                              </p:tgtEl>
                                            </p:cond>
                                          </p:endCondLst>
                                        </p:cTn>
                                        <p:tgtEl>
                                          <p:sndTgt r:embed="rId1" name="camera.wav"/>
                                        </p:tgtEl>
                                      </p:cMediaNode>
                                    </p:audio>
                                  </p:subTnLst>
                                </p:cTn>
                              </p:par>
                            </p:childTnLst>
                          </p:cTn>
                        </p:par>
                        <p:par>
                          <p:cTn id="78" fill="hold">
                            <p:stCondLst>
                              <p:cond delay="500"/>
                            </p:stCondLst>
                            <p:childTnLst>
                              <p:par>
                                <p:cTn id="79" presetID="18" presetClass="entr" presetSubtype="12" fill="hold" grpId="0" nodeType="afterEffect">
                                  <p:stCondLst>
                                    <p:cond delay="0"/>
                                  </p:stCondLst>
                                  <p:childTnLst>
                                    <p:set>
                                      <p:cBhvr>
                                        <p:cTn id="80" dur="1" fill="hold">
                                          <p:stCondLst>
                                            <p:cond delay="0"/>
                                          </p:stCondLst>
                                        </p:cTn>
                                        <p:tgtEl>
                                          <p:spTgt spid="1140784"/>
                                        </p:tgtEl>
                                        <p:attrNameLst>
                                          <p:attrName>style.visibility</p:attrName>
                                        </p:attrNameLst>
                                      </p:cBhvr>
                                      <p:to>
                                        <p:strVal val="visible"/>
                                      </p:to>
                                    </p:set>
                                    <p:animEffect transition="in" filter="strips(downLeft)">
                                      <p:cBhvr>
                                        <p:cTn id="81" dur="1000"/>
                                        <p:tgtEl>
                                          <p:spTgt spid="1140784"/>
                                        </p:tgtEl>
                                      </p:cBhvr>
                                    </p:animEffect>
                                  </p:childTnLst>
                                  <p:subTnLst>
                                    <p:set>
                                      <p:cBhvr override="childStyle">
                                        <p:cTn dur="1" fill="hold" display="0" masterRel="sameClick" afterEffect="1">
                                          <p:stCondLst>
                                            <p:cond evt="end" delay="0">
                                              <p:tn val="79"/>
                                            </p:cond>
                                          </p:stCondLst>
                                        </p:cTn>
                                        <p:tgtEl>
                                          <p:spTgt spid="1140784"/>
                                        </p:tgtEl>
                                        <p:attrNameLst>
                                          <p:attrName>style.visibility</p:attrName>
                                        </p:attrNameLst>
                                      </p:cBhvr>
                                      <p:to>
                                        <p:strVal val="hidden"/>
                                      </p:to>
                                    </p:set>
                                    <p:audio>
                                      <p:cMediaNode>
                                        <p:cTn display="0" masterRel="sameClick">
                                          <p:stCondLst>
                                            <p:cond evt="begin" delay="0">
                                              <p:tn val="79"/>
                                            </p:cond>
                                          </p:stCondLst>
                                          <p:endCondLst>
                                            <p:cond evt="onStopAudio" delay="0">
                                              <p:tgtEl>
                                                <p:sldTgt/>
                                              </p:tgtEl>
                                            </p:cond>
                                          </p:endCondLst>
                                        </p:cTn>
                                        <p:tgtEl>
                                          <p:sndTgt r:embed="rId1" name="camera.wav"/>
                                        </p:tgtEl>
                                      </p:cMediaNode>
                                    </p:audio>
                                  </p:subTnLst>
                                </p:cTn>
                              </p:par>
                            </p:childTnLst>
                          </p:cTn>
                        </p:par>
                        <p:par>
                          <p:cTn id="82" fill="hold">
                            <p:stCondLst>
                              <p:cond delay="1500"/>
                            </p:stCondLst>
                            <p:childTnLst>
                              <p:par>
                                <p:cTn id="83" presetID="4" presetClass="entr" presetSubtype="16" fill="hold" grpId="0" nodeType="afterEffect">
                                  <p:stCondLst>
                                    <p:cond delay="0"/>
                                  </p:stCondLst>
                                  <p:childTnLst>
                                    <p:set>
                                      <p:cBhvr>
                                        <p:cTn id="84" dur="1" fill="hold">
                                          <p:stCondLst>
                                            <p:cond delay="0"/>
                                          </p:stCondLst>
                                        </p:cTn>
                                        <p:tgtEl>
                                          <p:spTgt spid="1140785"/>
                                        </p:tgtEl>
                                        <p:attrNameLst>
                                          <p:attrName>style.visibility</p:attrName>
                                        </p:attrNameLst>
                                      </p:cBhvr>
                                      <p:to>
                                        <p:strVal val="visible"/>
                                      </p:to>
                                    </p:set>
                                    <p:animEffect transition="in" filter="box(in)">
                                      <p:cBhvr>
                                        <p:cTn id="85" dur="500"/>
                                        <p:tgtEl>
                                          <p:spTgt spid="1140785"/>
                                        </p:tgtEl>
                                      </p:cBhvr>
                                    </p:animEffect>
                                  </p:childTnLst>
                                  <p:subTnLst>
                                    <p:audio>
                                      <p:cMediaNode>
                                        <p:cTn display="0" masterRel="sameClick">
                                          <p:stCondLst>
                                            <p:cond evt="begin" delay="0">
                                              <p:tn val="83"/>
                                            </p:cond>
                                          </p:stCondLst>
                                          <p:endCondLst>
                                            <p:cond evt="onStopAudio" delay="0">
                                              <p:tgtEl>
                                                <p:sldTgt/>
                                              </p:tgtEl>
                                            </p:cond>
                                          </p:endCondLst>
                                        </p:cTn>
                                        <p:tgtEl>
                                          <p:sndTgt r:embed="rId3" name="laser.wav"/>
                                        </p:tgtEl>
                                      </p:cMediaNode>
                                    </p:audio>
                                  </p:subTnLst>
                                </p:cTn>
                              </p:par>
                            </p:childTnLst>
                          </p:cTn>
                        </p:par>
                        <p:par>
                          <p:cTn id="86" fill="hold">
                            <p:stCondLst>
                              <p:cond delay="2000"/>
                            </p:stCondLst>
                            <p:childTnLst>
                              <p:par>
                                <p:cTn id="87" presetID="18" presetClass="entr" presetSubtype="3" fill="hold" nodeType="afterEffect">
                                  <p:stCondLst>
                                    <p:cond delay="0"/>
                                  </p:stCondLst>
                                  <p:childTnLst>
                                    <p:set>
                                      <p:cBhvr>
                                        <p:cTn id="88" dur="1" fill="hold">
                                          <p:stCondLst>
                                            <p:cond delay="0"/>
                                          </p:stCondLst>
                                        </p:cTn>
                                        <p:tgtEl>
                                          <p:spTgt spid="1140786"/>
                                        </p:tgtEl>
                                        <p:attrNameLst>
                                          <p:attrName>style.visibility</p:attrName>
                                        </p:attrNameLst>
                                      </p:cBhvr>
                                      <p:to>
                                        <p:strVal val="visible"/>
                                      </p:to>
                                    </p:set>
                                    <p:animEffect transition="in" filter="strips(upRight)">
                                      <p:cBhvr>
                                        <p:cTn id="89" dur="500"/>
                                        <p:tgtEl>
                                          <p:spTgt spid="1140786"/>
                                        </p:tgtEl>
                                      </p:cBhvr>
                                    </p:animEffect>
                                  </p:childTnLst>
                                  <p:subTnLst>
                                    <p:audio>
                                      <p:cMediaNode>
                                        <p:cTn display="0" masterRel="sameClick">
                                          <p:stCondLst>
                                            <p:cond evt="begin" delay="0">
                                              <p:tn val="87"/>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0738" grpId="0" animBg="1" autoUpdateAnimBg="0"/>
      <p:bldP spid="1140742" grpId="0"/>
      <p:bldP spid="1140743" grpId="0" animBg="1"/>
      <p:bldP spid="1140744" grpId="0"/>
      <p:bldP spid="1140745" grpId="0"/>
      <p:bldP spid="1140746" grpId="0"/>
      <p:bldP spid="1140747" grpId="0"/>
      <p:bldP spid="1140774" grpId="0"/>
      <p:bldP spid="1140779" grpId="0"/>
      <p:bldP spid="1140785" grpId="0"/>
      <p:bldP spid="1140784"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3682" name="Text Box 2"/>
          <p:cNvSpPr txBox="1">
            <a:spLocks noChangeArrowheads="1"/>
          </p:cNvSpPr>
          <p:nvPr/>
        </p:nvSpPr>
        <p:spPr bwMode="auto">
          <a:xfrm>
            <a:off x="487066" y="80963"/>
            <a:ext cx="8107362" cy="457200"/>
          </a:xfrm>
          <a:prstGeom prst="rect">
            <a:avLst/>
          </a:prstGeom>
          <a:noFill/>
          <a:ln w="9525">
            <a:noFill/>
            <a:miter lim="800000"/>
          </a:ln>
          <a:effectLst/>
        </p:spPr>
        <p:txBody>
          <a:bodyPr>
            <a:spAutoFit/>
          </a:bodyPr>
          <a:lstStyle/>
          <a:p>
            <a:pPr>
              <a:lnSpc>
                <a:spcPct val="100000"/>
              </a:lnSpc>
              <a:spcBef>
                <a:spcPct val="0"/>
              </a:spcBef>
            </a:pPr>
            <a:r>
              <a:rPr lang="en-US" altLang="zh-CN">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2】</a:t>
            </a:r>
            <a:r>
              <a:rPr lang="zh-CN" altLang="en-US">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利用命令行参数输出一月份到十二月份的英文名。</a:t>
            </a:r>
            <a:r>
              <a:rPr lang="zh-CN" altLang="en-US">
                <a:effectLst>
                  <a:outerShdw blurRad="38100" dist="38100" dir="2700000" algn="tl">
                    <a:srgbClr val="FFFFFF"/>
                  </a:outerShdw>
                </a:effectLst>
              </a:rPr>
              <a:t> </a:t>
            </a:r>
            <a:endParaRPr lang="zh-CN" altLang="en-US">
              <a:effectLst>
                <a:outerShdw blurRad="38100" dist="38100" dir="2700000" algn="tl">
                  <a:srgbClr val="FFFFFF"/>
                </a:outerShdw>
              </a:effectLst>
            </a:endParaRPr>
          </a:p>
        </p:txBody>
      </p:sp>
      <p:sp>
        <p:nvSpPr>
          <p:cNvPr id="1223709" name="Rectangle 29" descr="信纸"/>
          <p:cNvSpPr>
            <a:spLocks noChangeArrowheads="1"/>
          </p:cNvSpPr>
          <p:nvPr/>
        </p:nvSpPr>
        <p:spPr bwMode="auto">
          <a:xfrm>
            <a:off x="715666" y="692150"/>
            <a:ext cx="6121400" cy="5861050"/>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marL="457200" indent="-457200"/>
            <a:r>
              <a:rPr lang="en-US" altLang="zh-CN" sz="2000" dirty="0">
                <a:effectLst>
                  <a:outerShdw blurRad="38100" dist="38100" dir="2700000" algn="tl">
                    <a:srgbClr val="FFFFFF"/>
                  </a:outerShdw>
                </a:effectLst>
              </a:rPr>
              <a:t>#include &lt;</a:t>
            </a:r>
            <a:r>
              <a:rPr lang="en-US" altLang="zh-CN" sz="2000" dirty="0" err="1">
                <a:effectLst>
                  <a:outerShdw blurRad="38100" dist="38100" dir="2700000" algn="tl">
                    <a:srgbClr val="FFFFFF"/>
                  </a:outerShdw>
                </a:effectLst>
              </a:rPr>
              <a:t>stdio.h</a:t>
            </a:r>
            <a:r>
              <a:rPr lang="en-US" altLang="zh-CN" sz="2000" dirty="0">
                <a:effectLst>
                  <a:outerShdw blurRad="38100" dist="38100" dir="2700000" algn="tl">
                    <a:srgbClr val="FFFFFF"/>
                  </a:outerShdw>
                </a:effectLst>
              </a:rPr>
              <a:t>&gt;</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#include &lt;</a:t>
            </a:r>
            <a:r>
              <a:rPr lang="en-US" altLang="zh-CN" sz="2000" dirty="0" err="1">
                <a:effectLst>
                  <a:outerShdw blurRad="38100" dist="38100" dir="2700000" algn="tl">
                    <a:srgbClr val="FFFFFF"/>
                  </a:outerShdw>
                </a:effectLst>
              </a:rPr>
              <a:t>stdlib.h</a:t>
            </a:r>
            <a:r>
              <a:rPr lang="en-US" altLang="zh-CN" sz="2000" dirty="0">
                <a:effectLst>
                  <a:outerShdw blurRad="38100" dist="38100" dir="2700000" algn="tl">
                    <a:srgbClr val="FFFFFF"/>
                  </a:outerShdw>
                </a:effectLst>
              </a:rPr>
              <a:t>&gt;</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#include &lt;</a:t>
            </a:r>
            <a:r>
              <a:rPr lang="en-US" altLang="zh-CN" sz="2000" dirty="0" err="1">
                <a:effectLst>
                  <a:outerShdw blurRad="38100" dist="38100" dir="2700000" algn="tl">
                    <a:srgbClr val="FFFFFF"/>
                  </a:outerShdw>
                </a:effectLst>
              </a:rPr>
              <a:t>math.h</a:t>
            </a:r>
            <a:r>
              <a:rPr lang="en-US" altLang="zh-CN" sz="2000" dirty="0">
                <a:effectLst>
                  <a:outerShdw blurRad="38100" dist="38100" dir="2700000" algn="tl">
                    <a:srgbClr val="FFFFFF"/>
                  </a:outerShdw>
                </a:effectLst>
              </a:rPr>
              <a:t>&gt;</a:t>
            </a:r>
            <a:endParaRPr lang="en-US" altLang="zh-CN" sz="2000" dirty="0">
              <a:effectLst>
                <a:outerShdw blurRad="38100" dist="38100" dir="2700000" algn="tl">
                  <a:srgbClr val="FFFFFF"/>
                </a:outerShdw>
              </a:effectLst>
            </a:endParaRPr>
          </a:p>
          <a:p>
            <a:pPr marL="457200" indent="-457200"/>
            <a:endParaRPr lang="en-US" altLang="zh-CN" sz="2000" dirty="0">
              <a:effectLst>
                <a:outerShdw blurRad="38100" dist="38100" dir="2700000" algn="tl">
                  <a:srgbClr val="FFFFFF"/>
                </a:outerShdw>
              </a:effectLst>
            </a:endParaRPr>
          </a:p>
          <a:p>
            <a:pPr marL="457200" indent="-457200"/>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GetMonth</a:t>
            </a:r>
            <a:r>
              <a:rPr lang="en-US" altLang="zh-CN" sz="2000" dirty="0">
                <a:effectLst>
                  <a:outerShdw blurRad="38100" dist="38100" dir="2700000" algn="tl">
                    <a:srgbClr val="FFFFFF"/>
                  </a:outerShdw>
                </a:effectLst>
              </a:rPr>
              <a:t> (char *</a:t>
            </a:r>
            <a:r>
              <a:rPr lang="en-US" altLang="zh-CN" sz="2000" dirty="0" err="1">
                <a:effectLst>
                  <a:outerShdw blurRad="38100" dist="38100" dir="2700000" algn="tl">
                    <a:srgbClr val="FFFFFF"/>
                  </a:outerShdw>
                </a:effectLst>
              </a:rPr>
              <a:t>str</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char *</a:t>
            </a:r>
            <a:r>
              <a:rPr lang="en-US" altLang="zh-CN" sz="2000" dirty="0" err="1">
                <a:effectLst>
                  <a:outerShdw blurRad="38100" dist="38100" dir="2700000" algn="tl">
                    <a:srgbClr val="FFFFFF"/>
                  </a:outerShdw>
                </a:effectLst>
              </a:rPr>
              <a:t>month_str</a:t>
            </a:r>
            <a:r>
              <a:rPr lang="en-US" altLang="zh-CN" sz="2000" dirty="0">
                <a:effectLst>
                  <a:outerShdw blurRad="38100" dist="38100" dir="2700000" algn="tl">
                    <a:srgbClr val="FFFFFF"/>
                  </a:outerShdw>
                </a:effectLst>
              </a:rPr>
              <a:t>[ ] = </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 "January", "February", "march", "April",</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"May", "June", "July", "August", "September", </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"October", "November", "December" };</a:t>
            </a:r>
            <a:endParaRPr lang="en-US" altLang="zh-CN" sz="2000" dirty="0">
              <a:effectLst>
                <a:outerShdw blurRad="38100" dist="38100" dir="2700000" algn="tl">
                  <a:srgbClr val="FFFFFF"/>
                </a:outerShdw>
              </a:effectLst>
            </a:endParaRPr>
          </a:p>
          <a:p>
            <a:pPr marL="457200" indent="-457200"/>
            <a:endParaRPr lang="en-US" altLang="zh-CN" sz="2000" dirty="0">
              <a:effectLst>
                <a:outerShdw blurRad="38100" dist="38100" dir="2700000" algn="tl">
                  <a:srgbClr val="FFFFFF"/>
                </a:outerShdw>
              </a:effectLst>
            </a:endParaRPr>
          </a:p>
          <a:p>
            <a:pPr marL="457200" indent="-457200"/>
            <a:r>
              <a:rPr lang="en-US" altLang="zh-CN" sz="2000" dirty="0" err="1">
                <a:solidFill>
                  <a:srgbClr val="CC0099"/>
                </a:solidFill>
                <a:effectLst>
                  <a:outerShdw blurRad="38100" dist="38100" dir="2700000" algn="tl">
                    <a:srgbClr val="000000"/>
                  </a:outerShdw>
                </a:effectLst>
              </a:rPr>
              <a:t>int</a:t>
            </a:r>
            <a:r>
              <a:rPr lang="en-US" altLang="zh-CN" sz="2000" dirty="0">
                <a:solidFill>
                  <a:srgbClr val="CC0099"/>
                </a:solidFill>
                <a:effectLst>
                  <a:outerShdw blurRad="38100" dist="38100" dir="2700000" algn="tl">
                    <a:srgbClr val="000000"/>
                  </a:outerShdw>
                </a:effectLst>
              </a:rPr>
              <a:t> main (</a:t>
            </a:r>
            <a:r>
              <a:rPr lang="en-US" altLang="zh-CN" sz="2000" dirty="0" err="1">
                <a:solidFill>
                  <a:srgbClr val="CC0099"/>
                </a:solidFill>
                <a:effectLst>
                  <a:outerShdw blurRad="38100" dist="38100" dir="2700000" algn="tl">
                    <a:srgbClr val="000000"/>
                  </a:outerShdw>
                </a:effectLst>
              </a:rPr>
              <a:t>int</a:t>
            </a:r>
            <a:r>
              <a:rPr lang="en-US" altLang="zh-CN" sz="2000" dirty="0">
                <a:solidFill>
                  <a:srgbClr val="CC0099"/>
                </a:solidFill>
                <a:effectLst>
                  <a:outerShdw blurRad="38100" dist="38100" dir="2700000" algn="tl">
                    <a:srgbClr val="000000"/>
                  </a:outerShdw>
                </a:effectLst>
              </a:rPr>
              <a:t> </a:t>
            </a:r>
            <a:r>
              <a:rPr lang="en-US" altLang="zh-CN" sz="2000" dirty="0" err="1">
                <a:solidFill>
                  <a:srgbClr val="CC0099"/>
                </a:solidFill>
                <a:effectLst>
                  <a:outerShdw blurRad="38100" dist="38100" dir="2700000" algn="tl">
                    <a:srgbClr val="000000"/>
                  </a:outerShdw>
                </a:effectLst>
              </a:rPr>
              <a:t>argc</a:t>
            </a:r>
            <a:r>
              <a:rPr lang="en-US" altLang="zh-CN" sz="2000" dirty="0">
                <a:solidFill>
                  <a:srgbClr val="CC0099"/>
                </a:solidFill>
                <a:effectLst>
                  <a:outerShdw blurRad="38100" dist="38100" dir="2700000" algn="tl">
                    <a:srgbClr val="000000"/>
                  </a:outerShdw>
                </a:effectLst>
              </a:rPr>
              <a:t>, char *</a:t>
            </a:r>
            <a:r>
              <a:rPr lang="en-US" altLang="zh-CN" sz="2000" dirty="0" err="1">
                <a:solidFill>
                  <a:srgbClr val="CC0099"/>
                </a:solidFill>
                <a:effectLst>
                  <a:outerShdw blurRad="38100" dist="38100" dir="2700000" algn="tl">
                    <a:srgbClr val="000000"/>
                  </a:outerShdw>
                </a:effectLst>
              </a:rPr>
              <a:t>argv</a:t>
            </a:r>
            <a:r>
              <a:rPr lang="en-US" altLang="zh-CN" sz="2000" dirty="0">
                <a:solidFill>
                  <a:srgbClr val="CC0099"/>
                </a:solidFill>
                <a:effectLst>
                  <a:outerShdw blurRad="38100" dist="38100" dir="2700000" algn="tl">
                    <a:srgbClr val="000000"/>
                  </a:outerShdw>
                </a:effectLst>
              </a:rPr>
              <a:t>[ ])</a:t>
            </a:r>
            <a:endParaRPr lang="en-US" altLang="zh-CN" sz="2000" dirty="0">
              <a:solidFill>
                <a:srgbClr val="CC0099"/>
              </a:solidFill>
              <a:effectLst>
                <a:outerShdw blurRad="38100" dist="38100" dir="2700000" algn="tl">
                  <a:srgbClr val="000000"/>
                </a:outerShdw>
              </a:effectLst>
            </a:endParaRPr>
          </a:p>
          <a:p>
            <a:pPr marL="457200" indent="-457200"/>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k;</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if ( </a:t>
            </a:r>
            <a:r>
              <a:rPr lang="en-US" altLang="zh-CN" sz="2000" dirty="0" err="1">
                <a:effectLst>
                  <a:outerShdw blurRad="38100" dist="38100" dir="2700000" algn="tl">
                    <a:srgbClr val="FFFFFF"/>
                  </a:outerShdw>
                </a:effectLst>
              </a:rPr>
              <a:t>argc</a:t>
            </a:r>
            <a:r>
              <a:rPr lang="en-US" altLang="zh-CN" sz="2000" dirty="0">
                <a:effectLst>
                  <a:outerShdw blurRad="38100" dist="38100" dir="2700000" algn="tl">
                    <a:srgbClr val="FFFFFF"/>
                  </a:outerShdw>
                </a:effectLst>
              </a:rPr>
              <a:t> != 2)</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printf</a:t>
            </a:r>
            <a:r>
              <a:rPr lang="en-US" altLang="zh-CN" sz="2000" dirty="0">
                <a:effectLst>
                  <a:outerShdw blurRad="38100" dist="38100" dir="2700000" algn="tl">
                    <a:srgbClr val="FFFFFF"/>
                  </a:outerShdw>
                </a:effectLst>
              </a:rPr>
              <a:t> ("Use this program like this: example9-15 3");</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exit (0);</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k = </a:t>
            </a:r>
            <a:r>
              <a:rPr lang="en-US" altLang="zh-CN" sz="2000" dirty="0" err="1">
                <a:effectLst>
                  <a:outerShdw blurRad="38100" dist="38100" dir="2700000" algn="tl">
                    <a:srgbClr val="FFFFFF"/>
                  </a:outerShdw>
                </a:effectLst>
              </a:rPr>
              <a:t>GetMonth</a:t>
            </a: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argv</a:t>
            </a:r>
            <a:r>
              <a:rPr lang="en-US" altLang="zh-CN" sz="2000" dirty="0">
                <a:effectLst>
                  <a:outerShdw blurRad="38100" dist="38100" dir="2700000" algn="tl">
                    <a:srgbClr val="FFFFFF"/>
                  </a:outerShdw>
                </a:effectLst>
              </a:rPr>
              <a:t>[1]);  </a:t>
            </a:r>
            <a:endParaRPr lang="en-US" altLang="zh-CN" sz="2000" dirty="0">
              <a:effectLst>
                <a:outerShdw blurRad="38100" dist="38100" dir="2700000" algn="tl">
                  <a:srgbClr val="FFFFFF"/>
                </a:outerShdw>
              </a:effectLst>
            </a:endParaRPr>
          </a:p>
        </p:txBody>
      </p:sp>
      <p:sp>
        <p:nvSpPr>
          <p:cNvPr id="1223710" name="Rectangle 30" descr="信纸"/>
          <p:cNvSpPr>
            <a:spLocks noChangeArrowheads="1"/>
          </p:cNvSpPr>
          <p:nvPr/>
        </p:nvSpPr>
        <p:spPr bwMode="auto">
          <a:xfrm>
            <a:off x="7134416" y="723005"/>
            <a:ext cx="4692508" cy="2850011"/>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457200" indent="-457200"/>
            <a:r>
              <a:rPr lang="en-US" altLang="zh-CN" dirty="0">
                <a:effectLst>
                  <a:outerShdw blurRad="38100" dist="38100" dir="2700000" algn="tl">
                    <a:srgbClr val="FFFFFF"/>
                  </a:outerShdw>
                </a:effectLst>
              </a:rPr>
              <a:t>  </a:t>
            </a:r>
            <a:r>
              <a:rPr lang="en-US" altLang="zh-CN" sz="2000" dirty="0">
                <a:effectLst>
                  <a:outerShdw blurRad="38100" dist="38100" dir="2700000" algn="tl">
                    <a:srgbClr val="FFFFFF"/>
                  </a:outerShdw>
                </a:effectLst>
              </a:rPr>
              <a:t>if (k == -1)</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printf</a:t>
            </a:r>
            <a:r>
              <a:rPr lang="en-US" altLang="zh-CN" sz="2000" dirty="0">
                <a:effectLst>
                  <a:outerShdw blurRad="38100" dist="38100" dir="2700000" algn="tl">
                    <a:srgbClr val="FFFFFF"/>
                  </a:outerShdw>
                </a:effectLst>
              </a:rPr>
              <a:t> ("command line argument must </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be in [1..12]\n");</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exit (0);</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printf</a:t>
            </a:r>
            <a:r>
              <a:rPr lang="en-US" altLang="zh-CN" sz="2000" dirty="0">
                <a:effectLst>
                  <a:outerShdw blurRad="38100" dist="38100" dir="2700000" algn="tl">
                    <a:srgbClr val="FFFFFF"/>
                  </a:outerShdw>
                </a:effectLst>
              </a:rPr>
              <a:t> ("%s\n", </a:t>
            </a:r>
            <a:r>
              <a:rPr lang="en-US" altLang="zh-CN" sz="2000" dirty="0" err="1">
                <a:effectLst>
                  <a:outerShdw blurRad="38100" dist="38100" dir="2700000" algn="tl">
                    <a:srgbClr val="FFFFFF"/>
                  </a:outerShdw>
                </a:effectLst>
              </a:rPr>
              <a:t>month_str</a:t>
            </a:r>
            <a:r>
              <a:rPr lang="en-US" altLang="zh-CN" sz="2000" dirty="0">
                <a:effectLst>
                  <a:outerShdw blurRad="38100" dist="38100" dir="2700000" algn="tl">
                    <a:srgbClr val="FFFFFF"/>
                  </a:outerShdw>
                </a:effectLst>
              </a:rPr>
              <a:t>[k-1]);</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return 0;</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p:txBody>
      </p:sp>
      <p:grpSp>
        <p:nvGrpSpPr>
          <p:cNvPr id="1223713" name="Group 33"/>
          <p:cNvGrpSpPr/>
          <p:nvPr/>
        </p:nvGrpSpPr>
        <p:grpSpPr bwMode="auto">
          <a:xfrm>
            <a:off x="-9822" y="0"/>
            <a:ext cx="446088" cy="6858000"/>
            <a:chOff x="0" y="0"/>
            <a:chExt cx="281" cy="4320"/>
          </a:xfrm>
        </p:grpSpPr>
        <p:sp>
          <p:nvSpPr>
            <p:cNvPr id="1223714" name="Text Box 34"/>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223715" name="Text Box 35"/>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
        <p:nvSpPr>
          <p:cNvPr id="1223711" name="Rectangle 31" descr="信纸"/>
          <p:cNvSpPr>
            <a:spLocks noChangeArrowheads="1"/>
          </p:cNvSpPr>
          <p:nvPr/>
        </p:nvSpPr>
        <p:spPr bwMode="auto">
          <a:xfrm>
            <a:off x="7140614" y="704126"/>
            <a:ext cx="4686310" cy="5152180"/>
          </a:xfrm>
          <a:prstGeom prst="rect">
            <a:avLst/>
          </a:prstGeom>
          <a:blipFill dpi="0" rotWithShape="1">
            <a:blip r:embed="rId2"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a:spcBef>
                <a:spcPts val="0"/>
              </a:spcBef>
            </a:pP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判断输入的月份是否在</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1..12</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之间</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正确返回</a:t>
            </a:r>
            <a:endPar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endParaRPr>
          </a:p>
          <a:p>
            <a:pPr>
              <a:spcBef>
                <a:spcPts val="0"/>
              </a:spcBef>
            </a:pP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   1..12</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之间的整数，错误返回</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-1</a:t>
            </a:r>
            <a:endPar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en-US" altLang="zh-CN" sz="2000" dirty="0" err="1">
                <a:solidFill>
                  <a:srgbClr val="CC0099"/>
                </a:solidFill>
                <a:effectLst>
                  <a:outerShdw blurRad="38100" dist="38100" dir="2700000" algn="tl">
                    <a:srgbClr val="000000"/>
                  </a:outerShdw>
                </a:effectLst>
              </a:rPr>
              <a:t>int</a:t>
            </a:r>
            <a:r>
              <a:rPr lang="en-US" altLang="zh-CN" sz="2000" dirty="0">
                <a:solidFill>
                  <a:srgbClr val="CC0099"/>
                </a:solidFill>
                <a:effectLst>
                  <a:outerShdw blurRad="38100" dist="38100" dir="2700000" algn="tl">
                    <a:srgbClr val="000000"/>
                  </a:outerShdw>
                </a:effectLst>
              </a:rPr>
              <a:t> </a:t>
            </a:r>
            <a:r>
              <a:rPr lang="en-US" altLang="zh-CN" sz="2000" dirty="0" err="1">
                <a:solidFill>
                  <a:srgbClr val="CC0099"/>
                </a:solidFill>
                <a:effectLst>
                  <a:outerShdw blurRad="38100" dist="38100" dir="2700000" algn="tl">
                    <a:srgbClr val="000000"/>
                  </a:outerShdw>
                </a:effectLst>
              </a:rPr>
              <a:t>GetMonth</a:t>
            </a:r>
            <a:r>
              <a:rPr lang="en-US" altLang="zh-CN" sz="2000" dirty="0">
                <a:solidFill>
                  <a:srgbClr val="CC0099"/>
                </a:solidFill>
                <a:effectLst>
                  <a:outerShdw blurRad="38100" dist="38100" dir="2700000" algn="tl">
                    <a:srgbClr val="000000"/>
                  </a:outerShdw>
                </a:effectLst>
              </a:rPr>
              <a:t> (char *</a:t>
            </a:r>
            <a:r>
              <a:rPr lang="en-US" altLang="zh-CN" sz="2000" dirty="0" err="1">
                <a:solidFill>
                  <a:srgbClr val="CC0099"/>
                </a:solidFill>
                <a:effectLst>
                  <a:outerShdw blurRad="38100" dist="38100" dir="2700000" algn="tl">
                    <a:srgbClr val="000000"/>
                  </a:outerShdw>
                </a:effectLst>
              </a:rPr>
              <a:t>str</a:t>
            </a:r>
            <a:r>
              <a:rPr lang="en-US" altLang="zh-CN" sz="2000" dirty="0">
                <a:solidFill>
                  <a:srgbClr val="CC0099"/>
                </a:solidFill>
                <a:effectLst>
                  <a:outerShdw blurRad="38100" dist="38100" dir="2700000" algn="tl">
                    <a:srgbClr val="000000"/>
                  </a:outerShdw>
                </a:effectLst>
              </a:rPr>
              <a:t>)</a:t>
            </a:r>
            <a:r>
              <a:rPr lang="en-US" altLang="zh-CN" sz="2000" dirty="0">
                <a:solidFill>
                  <a:srgbClr val="CC0099"/>
                </a:solidFill>
                <a:effectLst>
                  <a:outerShdw blurRad="38100" dist="38100" dir="2700000" algn="tl">
                    <a:srgbClr val="FFFFFF"/>
                  </a:outerShdw>
                </a:effectLst>
              </a:rPr>
              <a:t>  </a:t>
            </a:r>
            <a:endParaRPr lang="en-US" altLang="zh-CN" sz="2000" dirty="0">
              <a:solidFill>
                <a:srgbClr val="CC0099"/>
              </a:solidFill>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k,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 0;</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while (</a:t>
            </a:r>
            <a:r>
              <a:rPr lang="en-US" altLang="zh-CN" sz="2000" dirty="0" err="1">
                <a:effectLst>
                  <a:outerShdw blurRad="38100" dist="38100" dir="2700000" algn="tl">
                    <a:srgbClr val="FFFFFF"/>
                  </a:outerShdw>
                </a:effectLst>
              </a:rPr>
              <a:t>str</a:t>
            </a:r>
            <a:r>
              <a:rPr lang="en-US" altLang="zh-CN" sz="2000" dirty="0">
                <a:effectLst>
                  <a:outerShdw blurRad="38100" dist="38100" dir="2700000" algn="tl">
                    <a:srgbClr val="FFFFFF"/>
                  </a:outerShdw>
                </a:effectLst>
              </a:rPr>
              <a:t>[</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 0)  </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是否为合法的数字串</a:t>
            </a:r>
            <a:endPar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dirty="0">
                <a:effectLst>
                  <a:outerShdw blurRad="38100" dist="38100" dir="2700000" algn="tl">
                    <a:srgbClr val="FFFFFF"/>
                  </a:outerShdw>
                </a:effectLst>
              </a:rPr>
              <a:t>  </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if (</a:t>
            </a:r>
            <a:r>
              <a:rPr lang="en-US" altLang="zh-CN" sz="2000" dirty="0" err="1">
                <a:effectLst>
                  <a:outerShdw blurRad="38100" dist="38100" dir="2700000" algn="tl">
                    <a:srgbClr val="FFFFFF"/>
                  </a:outerShdw>
                </a:effectLst>
              </a:rPr>
              <a:t>str</a:t>
            </a:r>
            <a:r>
              <a:rPr lang="en-US" altLang="zh-CN" sz="2000" dirty="0">
                <a:effectLst>
                  <a:outerShdw blurRad="38100" dist="38100" dir="2700000" algn="tl">
                    <a:srgbClr val="FFFFFF"/>
                  </a:outerShdw>
                </a:effectLst>
              </a:rPr>
              <a:t>[</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&lt; '0' || </a:t>
            </a:r>
            <a:r>
              <a:rPr lang="en-US" altLang="zh-CN" sz="2000" dirty="0" err="1">
                <a:effectLst>
                  <a:outerShdw blurRad="38100" dist="38100" dir="2700000" algn="tl">
                    <a:srgbClr val="FFFFFF"/>
                  </a:outerShdw>
                </a:effectLst>
              </a:rPr>
              <a:t>str</a:t>
            </a:r>
            <a:r>
              <a:rPr lang="en-US" altLang="zh-CN" sz="2000" dirty="0">
                <a:effectLst>
                  <a:outerShdw blurRad="38100" dist="38100" dir="2700000" algn="tl">
                    <a:srgbClr val="FFFFFF"/>
                  </a:outerShdw>
                </a:effectLst>
              </a:rPr>
              <a:t>[</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&gt; '9')</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return (-1);</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else</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k = </a:t>
            </a:r>
            <a:r>
              <a:rPr lang="en-US" altLang="zh-CN" sz="2000" dirty="0" err="1">
                <a:effectLst>
                  <a:outerShdw blurRad="38100" dist="38100" dir="2700000" algn="tl">
                    <a:srgbClr val="FFFFFF"/>
                  </a:outerShdw>
                </a:effectLst>
              </a:rPr>
              <a:t>atoi</a:t>
            </a: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str</a:t>
            </a:r>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if (k &lt; 0 || k &gt; 12)  </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月份是否在</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1..12</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之间</a:t>
            </a:r>
            <a:endPar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endParaRPr>
          </a:p>
          <a:p>
            <a:pPr marL="457200" indent="-457200"/>
            <a:r>
              <a:rPr lang="zh-CN" altLang="en-US" sz="2000" dirty="0">
                <a:effectLst>
                  <a:outerShdw blurRad="38100" dist="38100" dir="2700000" algn="tl">
                    <a:srgbClr val="FFFFFF"/>
                  </a:outerShdw>
                </a:effectLst>
              </a:rPr>
              <a:t>     </a:t>
            </a:r>
            <a:r>
              <a:rPr lang="en-US" altLang="zh-CN" sz="2000" dirty="0">
                <a:effectLst>
                  <a:outerShdw blurRad="38100" dist="38100" dir="2700000" algn="tl">
                    <a:srgbClr val="FFFFFF"/>
                  </a:outerShdw>
                </a:effectLst>
              </a:rPr>
              <a:t>return (-1);</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return (k);</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p:txBody>
      </p:sp>
      <p:sp>
        <p:nvSpPr>
          <p:cNvPr id="1223712" name="Rectangle 32"/>
          <p:cNvSpPr>
            <a:spLocks noChangeArrowheads="1"/>
          </p:cNvSpPr>
          <p:nvPr/>
        </p:nvSpPr>
        <p:spPr bwMode="auto">
          <a:xfrm>
            <a:off x="8760296" y="5581689"/>
            <a:ext cx="2880320" cy="1015663"/>
          </a:xfrm>
          <a:prstGeom prst="rect">
            <a:avLst/>
          </a:prstGeom>
          <a:solidFill>
            <a:srgbClr val="FFFFFF"/>
          </a:soli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a:lnSpc>
                <a:spcPct val="100000"/>
              </a:lnSpc>
              <a:spcBef>
                <a:spcPct val="0"/>
              </a:spcBef>
            </a:pPr>
            <a:r>
              <a:rPr lang="zh-CN" altLang="en-US" sz="2000" dirty="0">
                <a:solidFill>
                  <a:srgbClr val="FF3300"/>
                </a:solidFill>
                <a:effectLst>
                  <a:outerShdw blurRad="38100" dist="38100" dir="2700000" algn="tl">
                    <a:srgbClr val="C0C0C0"/>
                  </a:outerShdw>
                </a:effectLst>
                <a:latin typeface="隶书" panose="02010509060101010101" pitchFamily="49" charset="-122"/>
                <a:ea typeface="隶书" panose="02010509060101010101" pitchFamily="49" charset="-122"/>
              </a:rPr>
              <a:t>运行结果：</a:t>
            </a:r>
            <a:endParaRPr lang="zh-CN" altLang="en-US" sz="2000" dirty="0">
              <a:solidFill>
                <a:srgbClr val="FF3300"/>
              </a:solidFill>
              <a:effectLst>
                <a:outerShdw blurRad="38100" dist="38100" dir="2700000" algn="tl">
                  <a:srgbClr val="C0C0C0"/>
                </a:outerShdw>
              </a:effectLst>
              <a:latin typeface="隶书" panose="02010509060101010101" pitchFamily="49" charset="-122"/>
              <a:ea typeface="隶书" panose="02010509060101010101" pitchFamily="49" charset="-122"/>
            </a:endParaRPr>
          </a:p>
          <a:p>
            <a:pPr>
              <a:lnSpc>
                <a:spcPct val="100000"/>
              </a:lnSpc>
              <a:spcBef>
                <a:spcPct val="0"/>
              </a:spcBef>
            </a:pPr>
            <a:r>
              <a:rPr lang="en-US" altLang="zh-CN" sz="2000" dirty="0">
                <a:effectLst>
                  <a:outerShdw blurRad="38100" dist="38100" dir="2700000" algn="tl">
                    <a:srgbClr val="C0C0C0"/>
                  </a:outerShdw>
                </a:effectLst>
              </a:rPr>
              <a:t>example9-16  12</a:t>
            </a:r>
            <a:r>
              <a:rPr lang="en-US" altLang="zh-CN" sz="2000" dirty="0">
                <a:effectLst>
                  <a:outerShdw blurRad="38100" dist="38100" dir="2700000" algn="tl">
                    <a:srgbClr val="C0C0C0"/>
                  </a:outerShdw>
                </a:effectLst>
                <a:latin typeface="+mn-ea"/>
                <a:ea typeface="+mn-ea"/>
              </a:rPr>
              <a:t>↙</a:t>
            </a:r>
            <a:endParaRPr lang="en-US" altLang="zh-CN" sz="2000" dirty="0">
              <a:effectLst>
                <a:outerShdw blurRad="38100" dist="38100" dir="2700000" algn="tl">
                  <a:srgbClr val="C0C0C0"/>
                </a:outerShdw>
              </a:effectLst>
              <a:latin typeface="+mn-ea"/>
              <a:ea typeface="+mn-ea"/>
            </a:endParaRPr>
          </a:p>
          <a:p>
            <a:pPr>
              <a:lnSpc>
                <a:spcPct val="100000"/>
              </a:lnSpc>
              <a:spcBef>
                <a:spcPct val="0"/>
              </a:spcBef>
            </a:pPr>
            <a:r>
              <a:rPr lang="en-US" altLang="zh-CN" sz="2000" dirty="0">
                <a:solidFill>
                  <a:schemeClr val="accent2"/>
                </a:solidFill>
                <a:effectLst>
                  <a:outerShdw blurRad="38100" dist="38100" dir="2700000" algn="tl">
                    <a:srgbClr val="C0C0C0"/>
                  </a:outerShdw>
                </a:effectLst>
              </a:rPr>
              <a:t>December</a:t>
            </a:r>
            <a:endParaRPr lang="en-US" altLang="zh-CN" sz="2000" dirty="0">
              <a:solidFill>
                <a:schemeClr val="accent2"/>
              </a:solidFill>
              <a:effectLst>
                <a:outerShdw blurRad="38100" dist="38100" dir="2700000" algn="tl">
                  <a:srgbClr val="C0C0C0"/>
                </a:outerShdw>
              </a:effectLst>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3682">
                                            <p:txEl>
                                              <p:pRg st="0" end="0"/>
                                            </p:txEl>
                                          </p:spTgt>
                                        </p:tgtEl>
                                        <p:attrNameLst>
                                          <p:attrName>style.visibility</p:attrName>
                                        </p:attrNameLst>
                                      </p:cBhvr>
                                      <p:to>
                                        <p:strVal val="visible"/>
                                      </p:to>
                                    </p:set>
                                    <p:anim calcmode="lin" valueType="num">
                                      <p:cBhvr additive="base">
                                        <p:cTn id="7" dur="500" fill="hold"/>
                                        <p:tgtEl>
                                          <p:spTgt spid="122368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368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3" presetClass="entr" presetSubtype="5" fill="hold" grpId="0" nodeType="clickEffect">
                                  <p:stCondLst>
                                    <p:cond delay="0"/>
                                  </p:stCondLst>
                                  <p:childTnLst>
                                    <p:set>
                                      <p:cBhvr>
                                        <p:cTn id="12" dur="1" fill="hold">
                                          <p:stCondLst>
                                            <p:cond delay="0"/>
                                          </p:stCondLst>
                                        </p:cTn>
                                        <p:tgtEl>
                                          <p:spTgt spid="1223709"/>
                                        </p:tgtEl>
                                        <p:attrNameLst>
                                          <p:attrName>style.visibility</p:attrName>
                                        </p:attrNameLst>
                                      </p:cBhvr>
                                      <p:to>
                                        <p:strVal val="visible"/>
                                      </p:to>
                                    </p:set>
                                    <p:animEffect transition="in" filter="blinds(vertical)">
                                      <p:cBhvr>
                                        <p:cTn id="13" dur="500"/>
                                        <p:tgtEl>
                                          <p:spTgt spid="1223709"/>
                                        </p:tgtEl>
                                      </p:cBhvr>
                                    </p:animEffect>
                                  </p:childTnLst>
                                  <p:subTnLst>
                                    <p:audio>
                                      <p:cMediaNode>
                                        <p:cTn display="0" masterRel="sameClick">
                                          <p:stCondLst>
                                            <p:cond evt="begin" delay="0">
                                              <p:tn val="11"/>
                                            </p:cond>
                                          </p:stCondLst>
                                          <p:endCondLst>
                                            <p:cond evt="onStopAudio" delay="0">
                                              <p:tgtEl>
                                                <p:sldTgt/>
                                              </p:tgtEl>
                                            </p:cond>
                                          </p:endCondLst>
                                        </p:cTn>
                                        <p:tgtEl>
                                          <p:sndTgt r:embed="rId4" name="camera.wav"/>
                                        </p:tgtEl>
                                      </p:cMediaNode>
                                    </p:audio>
                                  </p:subTnLst>
                                </p:cTn>
                              </p:par>
                            </p:childTnLst>
                          </p:cTn>
                        </p:par>
                      </p:childTnLst>
                    </p:cTn>
                  </p:par>
                  <p:par>
                    <p:cTn id="14" fill="hold">
                      <p:stCondLst>
                        <p:cond delay="indefinite"/>
                      </p:stCondLst>
                      <p:childTnLst>
                        <p:par>
                          <p:cTn id="15" fill="hold">
                            <p:stCondLst>
                              <p:cond delay="0"/>
                            </p:stCondLst>
                            <p:childTnLst>
                              <p:par>
                                <p:cTn id="16" presetID="3" presetClass="entr" presetSubtype="5" fill="hold" grpId="0" nodeType="clickEffect">
                                  <p:stCondLst>
                                    <p:cond delay="0"/>
                                  </p:stCondLst>
                                  <p:childTnLst>
                                    <p:set>
                                      <p:cBhvr>
                                        <p:cTn id="17" dur="1" fill="hold">
                                          <p:stCondLst>
                                            <p:cond delay="0"/>
                                          </p:stCondLst>
                                        </p:cTn>
                                        <p:tgtEl>
                                          <p:spTgt spid="1223710"/>
                                        </p:tgtEl>
                                        <p:attrNameLst>
                                          <p:attrName>style.visibility</p:attrName>
                                        </p:attrNameLst>
                                      </p:cBhvr>
                                      <p:to>
                                        <p:strVal val="visible"/>
                                      </p:to>
                                    </p:set>
                                    <p:animEffect transition="in" filter="blinds(vertical)">
                                      <p:cBhvr>
                                        <p:cTn id="18" dur="500"/>
                                        <p:tgtEl>
                                          <p:spTgt spid="1223710"/>
                                        </p:tgtEl>
                                      </p:cBhvr>
                                    </p:animEffect>
                                  </p:childTnLst>
                                  <p:subTnLst>
                                    <p:audio>
                                      <p:cMediaNode>
                                        <p:cTn display="0" masterRel="sameClick">
                                          <p:stCondLst>
                                            <p:cond evt="begin" delay="0">
                                              <p:tn val="16"/>
                                            </p:cond>
                                          </p:stCondLst>
                                          <p:endCondLst>
                                            <p:cond evt="onStopAudio" delay="0">
                                              <p:tgtEl>
                                                <p:sldTgt/>
                                              </p:tgtEl>
                                            </p:cond>
                                          </p:endCondLst>
                                        </p:cTn>
                                        <p:tgtEl>
                                          <p:sndTgt r:embed="rId4" name="camera.wav"/>
                                        </p:tgtEl>
                                      </p:cMediaNode>
                                    </p:audio>
                                  </p:subTnLst>
                                </p:cTn>
                              </p:par>
                            </p:childTnLst>
                          </p:cTn>
                        </p:par>
                      </p:childTnLst>
                    </p:cTn>
                  </p:par>
                  <p:par>
                    <p:cTn id="19" fill="hold">
                      <p:stCondLst>
                        <p:cond delay="indefinite"/>
                      </p:stCondLst>
                      <p:childTnLst>
                        <p:par>
                          <p:cTn id="20" fill="hold">
                            <p:stCondLst>
                              <p:cond delay="0"/>
                            </p:stCondLst>
                            <p:childTnLst>
                              <p:par>
                                <p:cTn id="21" presetID="3" presetClass="entr" presetSubtype="5" fill="hold" grpId="0" nodeType="clickEffect">
                                  <p:stCondLst>
                                    <p:cond delay="0"/>
                                  </p:stCondLst>
                                  <p:childTnLst>
                                    <p:set>
                                      <p:cBhvr>
                                        <p:cTn id="22" dur="1" fill="hold">
                                          <p:stCondLst>
                                            <p:cond delay="0"/>
                                          </p:stCondLst>
                                        </p:cTn>
                                        <p:tgtEl>
                                          <p:spTgt spid="1223711"/>
                                        </p:tgtEl>
                                        <p:attrNameLst>
                                          <p:attrName>style.visibility</p:attrName>
                                        </p:attrNameLst>
                                      </p:cBhvr>
                                      <p:to>
                                        <p:strVal val="visible"/>
                                      </p:to>
                                    </p:set>
                                    <p:animEffect transition="in" filter="blinds(vertical)">
                                      <p:cBhvr>
                                        <p:cTn id="23" dur="500"/>
                                        <p:tgtEl>
                                          <p:spTgt spid="1223711"/>
                                        </p:tgtEl>
                                      </p:cBhvr>
                                    </p:animEffect>
                                  </p:childTnLst>
                                  <p:subTnLst>
                                    <p:audio>
                                      <p:cMediaNode>
                                        <p:cTn display="0" masterRel="sameClick">
                                          <p:stCondLst>
                                            <p:cond evt="begin" delay="0">
                                              <p:tn val="21"/>
                                            </p:cond>
                                          </p:stCondLst>
                                          <p:endCondLst>
                                            <p:cond evt="onStopAudio" delay="0">
                                              <p:tgtEl>
                                                <p:sldTgt/>
                                              </p:tgtEl>
                                            </p:cond>
                                          </p:endCondLst>
                                        </p:cTn>
                                        <p:tgtEl>
                                          <p:sndTgt r:embed="rId4"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1223712"/>
                                        </p:tgtEl>
                                        <p:attrNameLst>
                                          <p:attrName>style.visibility</p:attrName>
                                        </p:attrNameLst>
                                      </p:cBhvr>
                                      <p:to>
                                        <p:strVal val="visible"/>
                                      </p:to>
                                    </p:set>
                                    <p:animEffect transition="in" filter="box(out)">
                                      <p:cBhvr>
                                        <p:cTn id="28" dur="500"/>
                                        <p:tgtEl>
                                          <p:spTgt spid="1223712"/>
                                        </p:tgtEl>
                                      </p:cBhvr>
                                    </p:animEffect>
                                  </p:childTnLst>
                                  <p:subTnLst>
                                    <p:audio>
                                      <p:cMediaNode>
                                        <p:cTn display="0" masterRel="sameClick">
                                          <p:stCondLst>
                                            <p:cond evt="begin" delay="0">
                                              <p:tn val="26"/>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3682" grpId="0" autoUpdateAnimBg="0" build="p"/>
      <p:bldP spid="1223709" grpId="0" animBg="1" autoUpdateAnimBg="0"/>
      <p:bldP spid="1223710" grpId="0" animBg="1" autoUpdateAnimBg="0"/>
      <p:bldP spid="1223711" grpId="0" animBg="1" autoUpdateAnimBg="0"/>
      <p:bldP spid="1223712" grpId="0" animBg="1"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4706" name="Text Box 2"/>
          <p:cNvSpPr txBox="1">
            <a:spLocks noChangeArrowheads="1"/>
          </p:cNvSpPr>
          <p:nvPr/>
        </p:nvSpPr>
        <p:spPr bwMode="auto">
          <a:xfrm>
            <a:off x="485166" y="80963"/>
            <a:ext cx="2346325" cy="519112"/>
          </a:xfrm>
          <a:prstGeom prst="rect">
            <a:avLst/>
          </a:prstGeom>
          <a:noFill/>
          <a:ln w="9525">
            <a:noFill/>
            <a:miter lim="800000"/>
          </a:ln>
          <a:effectLst/>
        </p:spPr>
        <p:txBody>
          <a:bodyPr>
            <a:spAutoFit/>
          </a:bodyPr>
          <a:lstStyle/>
          <a:p>
            <a:pPr>
              <a:lnSpc>
                <a:spcPct val="100000"/>
              </a:lnSpc>
              <a:spcBef>
                <a:spcPct val="0"/>
              </a:spcBef>
              <a:buFont typeface="Wingdings" panose="05000000000000000000" pitchFamily="2" charset="2"/>
              <a:buChar char="Ø"/>
            </a:pPr>
            <a:r>
              <a:rPr lang="en-US" altLang="zh-CN" sz="280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 </a:t>
            </a:r>
            <a:r>
              <a:rPr lang="zh-CN" altLang="en-US" sz="280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本章小结</a:t>
            </a:r>
            <a:r>
              <a:rPr lang="zh-CN" altLang="en-US">
                <a:effectLst>
                  <a:outerShdw blurRad="38100" dist="38100" dir="2700000" algn="tl">
                    <a:srgbClr val="FFFFFF"/>
                  </a:outerShdw>
                </a:effectLst>
              </a:rPr>
              <a:t> </a:t>
            </a:r>
            <a:endParaRPr lang="zh-CN" altLang="en-US">
              <a:effectLst>
                <a:outerShdw blurRad="38100" dist="38100" dir="2700000" algn="tl">
                  <a:srgbClr val="FFFFFF"/>
                </a:outerShdw>
              </a:effectLst>
            </a:endParaRPr>
          </a:p>
        </p:txBody>
      </p:sp>
      <p:sp>
        <p:nvSpPr>
          <p:cNvPr id="1224714" name="Rectangle 10"/>
          <p:cNvSpPr>
            <a:spLocks noChangeArrowheads="1"/>
          </p:cNvSpPr>
          <p:nvPr/>
        </p:nvSpPr>
        <p:spPr bwMode="auto">
          <a:xfrm>
            <a:off x="672490" y="754856"/>
            <a:ext cx="11040134" cy="2160591"/>
          </a:xfrm>
          <a:prstGeom prst="rect">
            <a:avLst/>
          </a:prstGeom>
          <a:noFill/>
          <a:ln w="9525" algn="ctr">
            <a:noFill/>
            <a:miter lim="800000"/>
          </a:ln>
          <a:effectLst/>
        </p:spPr>
        <p:txBody>
          <a:bodyPr wrap="square" anchor="ctr">
            <a:spAutoFit/>
          </a:bodyPr>
          <a:lstStyle/>
          <a:p>
            <a:pPr marL="457200" indent="-457200">
              <a:tabLst>
                <a:tab pos="266700" algn="l"/>
              </a:tabLst>
            </a:pPr>
            <a:r>
              <a:rPr lang="en-US" altLang="zh-CN"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1.</a:t>
            </a:r>
            <a:r>
              <a:rPr lang="en-US" altLang="zh-CN" dirty="0">
                <a:effectLst>
                  <a:outerShdw blurRad="38100" dist="38100" dir="2700000" algn="tl">
                    <a:srgbClr val="FFFFFF"/>
                  </a:outerShdw>
                </a:effectLst>
                <a:latin typeface="隶书" panose="02010509060101010101" pitchFamily="49" charset="-122"/>
                <a:ea typeface="隶书" panose="02010509060101010101" pitchFamily="49" charset="-122"/>
              </a:rPr>
              <a:t> </a:t>
            </a:r>
            <a:r>
              <a:rPr lang="zh-CN" altLang="en-US"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指针是Ｃ语言中一个重要的组成部分，使用指针编程有以下优点：</a:t>
            </a:r>
            <a:endParaRPr lang="zh-CN" altLang="en-US"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pPr marL="914400" lvl="1" indent="-457200">
              <a:buFontTx/>
              <a:buAutoNum type="circleNumDbPlain"/>
              <a:tabLst>
                <a:tab pos="266700" algn="l"/>
              </a:tabLst>
            </a:pPr>
            <a:r>
              <a:rPr lang="zh-CN" altLang="en-US" dirty="0">
                <a:effectLst>
                  <a:outerShdw blurRad="38100" dist="38100" dir="2700000" algn="tl">
                    <a:srgbClr val="FFFFFF"/>
                  </a:outerShdw>
                </a:effectLst>
                <a:latin typeface="+mn-lt"/>
                <a:ea typeface="楷体" panose="02010609060101010101" pitchFamily="49" charset="-122"/>
              </a:rPr>
              <a:t>提高程序的编译效率和执行速度。</a:t>
            </a:r>
            <a:endParaRPr lang="zh-CN" altLang="en-US" dirty="0">
              <a:effectLst>
                <a:outerShdw blurRad="38100" dist="38100" dir="2700000" algn="tl">
                  <a:srgbClr val="FFFFFF"/>
                </a:outerShdw>
              </a:effectLst>
              <a:latin typeface="+mn-lt"/>
              <a:ea typeface="楷体" panose="02010609060101010101" pitchFamily="49" charset="-122"/>
            </a:endParaRPr>
          </a:p>
          <a:p>
            <a:pPr marL="914400" lvl="1" indent="-457200">
              <a:buFontTx/>
              <a:buAutoNum type="circleNumDbPlain"/>
              <a:tabLst>
                <a:tab pos="266700" algn="l"/>
              </a:tabLst>
            </a:pPr>
            <a:r>
              <a:rPr lang="zh-CN" altLang="en-US" dirty="0">
                <a:effectLst>
                  <a:outerShdw blurRad="38100" dist="38100" dir="2700000" algn="tl">
                    <a:srgbClr val="FFFFFF"/>
                  </a:outerShdw>
                </a:effectLst>
                <a:latin typeface="+mn-lt"/>
                <a:ea typeface="楷体" panose="02010609060101010101" pitchFamily="49" charset="-122"/>
              </a:rPr>
              <a:t>通过指针可使用主调函数和被调函数之间共享变量或数据结构，便于实现双向数据通讯。</a:t>
            </a:r>
            <a:endParaRPr lang="zh-CN" altLang="en-US" dirty="0">
              <a:effectLst>
                <a:outerShdw blurRad="38100" dist="38100" dir="2700000" algn="tl">
                  <a:srgbClr val="FFFFFF"/>
                </a:outerShdw>
              </a:effectLst>
              <a:latin typeface="+mn-lt"/>
              <a:ea typeface="楷体" panose="02010609060101010101" pitchFamily="49" charset="-122"/>
            </a:endParaRPr>
          </a:p>
          <a:p>
            <a:pPr marL="914400" lvl="1" indent="-457200">
              <a:buFontTx/>
              <a:buAutoNum type="circleNumDbPlain"/>
              <a:tabLst>
                <a:tab pos="266700" algn="l"/>
              </a:tabLst>
            </a:pPr>
            <a:r>
              <a:rPr lang="zh-CN" altLang="en-US" dirty="0">
                <a:effectLst>
                  <a:outerShdw blurRad="38100" dist="38100" dir="2700000" algn="tl">
                    <a:srgbClr val="FFFFFF"/>
                  </a:outerShdw>
                </a:effectLst>
                <a:latin typeface="+mn-lt"/>
                <a:ea typeface="楷体" panose="02010609060101010101" pitchFamily="49" charset="-122"/>
              </a:rPr>
              <a:t>可以实现动态的存储分配。</a:t>
            </a:r>
            <a:endParaRPr lang="zh-CN" altLang="en-US" dirty="0">
              <a:effectLst>
                <a:outerShdw blurRad="38100" dist="38100" dir="2700000" algn="tl">
                  <a:srgbClr val="FFFFFF"/>
                </a:outerShdw>
              </a:effectLst>
              <a:latin typeface="+mn-lt"/>
              <a:ea typeface="楷体" panose="02010609060101010101" pitchFamily="49" charset="-122"/>
            </a:endParaRPr>
          </a:p>
          <a:p>
            <a:pPr marL="914400" lvl="1" indent="-457200">
              <a:buFontTx/>
              <a:buAutoNum type="circleNumDbPlain"/>
              <a:tabLst>
                <a:tab pos="266700" algn="l"/>
              </a:tabLst>
            </a:pPr>
            <a:r>
              <a:rPr lang="zh-CN" altLang="en-US" dirty="0">
                <a:effectLst>
                  <a:outerShdw blurRad="38100" dist="38100" dir="2700000" algn="tl">
                    <a:srgbClr val="FFFFFF"/>
                  </a:outerShdw>
                </a:effectLst>
                <a:latin typeface="+mn-lt"/>
                <a:ea typeface="楷体" panose="02010609060101010101" pitchFamily="49" charset="-122"/>
              </a:rPr>
              <a:t>便于表示各种数据结构，编写高质量的程序。</a:t>
            </a:r>
            <a:endParaRPr lang="zh-CN" altLang="en-US" dirty="0">
              <a:effectLst>
                <a:outerShdw blurRad="38100" dist="38100" dir="2700000" algn="tl">
                  <a:srgbClr val="FFFFFF"/>
                </a:outerShdw>
              </a:effectLst>
              <a:latin typeface="+mn-lt"/>
              <a:ea typeface="楷体" panose="02010609060101010101" pitchFamily="49" charset="-122"/>
            </a:endParaRPr>
          </a:p>
        </p:txBody>
      </p:sp>
      <p:sp>
        <p:nvSpPr>
          <p:cNvPr id="1224715" name="Rectangle 11"/>
          <p:cNvSpPr>
            <a:spLocks noChangeArrowheads="1"/>
          </p:cNvSpPr>
          <p:nvPr/>
        </p:nvSpPr>
        <p:spPr bwMode="auto">
          <a:xfrm>
            <a:off x="743926" y="3133541"/>
            <a:ext cx="7800345" cy="1495794"/>
          </a:xfrm>
          <a:prstGeom prst="rect">
            <a:avLst/>
          </a:prstGeom>
          <a:noFill/>
          <a:ln w="9525" algn="ctr">
            <a:noFill/>
            <a:miter lim="800000"/>
          </a:ln>
          <a:effectLst/>
        </p:spPr>
        <p:txBody>
          <a:bodyPr wrap="square" anchor="ctr">
            <a:spAutoFit/>
          </a:bodyPr>
          <a:lstStyle/>
          <a:p>
            <a:pPr marL="457200" indent="-457200">
              <a:tabLst>
                <a:tab pos="266700" algn="l"/>
              </a:tabLst>
            </a:pPr>
            <a:r>
              <a:rPr lang="en-US" altLang="zh-CN"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2. </a:t>
            </a:r>
            <a:r>
              <a:rPr lang="zh-CN" altLang="en-US"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指针的运算</a:t>
            </a:r>
            <a:endParaRPr lang="zh-CN" altLang="en-US"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pPr marL="914400" lvl="1" indent="-457200">
              <a:buFontTx/>
              <a:buAutoNum type="circleNumDbPlain"/>
              <a:tabLst>
                <a:tab pos="266700" algn="l"/>
              </a:tabLst>
            </a:pPr>
            <a:r>
              <a:rPr lang="zh-CN" altLang="en-US" dirty="0">
                <a:effectLst>
                  <a:outerShdw blurRad="38100" dist="38100" dir="2700000" algn="tl">
                    <a:srgbClr val="FFFFFF"/>
                  </a:outerShdw>
                </a:effectLst>
                <a:latin typeface="+mn-lt"/>
                <a:ea typeface="楷体" panose="02010609060101010101" pitchFamily="49" charset="-122"/>
              </a:rPr>
              <a:t>取地址运算符</a:t>
            </a:r>
            <a:r>
              <a:rPr lang="en-US" altLang="zh-CN" dirty="0">
                <a:effectLst>
                  <a:outerShdw blurRad="38100" dist="38100" dir="2700000" algn="tl">
                    <a:srgbClr val="FFFFFF"/>
                  </a:outerShdw>
                </a:effectLst>
                <a:latin typeface="+mn-lt"/>
                <a:ea typeface="楷体" panose="02010609060101010101" pitchFamily="49" charset="-122"/>
              </a:rPr>
              <a:t>&amp;</a:t>
            </a:r>
            <a:r>
              <a:rPr lang="zh-CN" altLang="en-US" dirty="0">
                <a:effectLst>
                  <a:outerShdw blurRad="38100" dist="38100" dir="2700000" algn="tl">
                    <a:srgbClr val="FFFFFF"/>
                  </a:outerShdw>
                </a:effectLst>
                <a:latin typeface="+mn-lt"/>
                <a:ea typeface="楷体" panose="02010609060101010101" pitchFamily="49" charset="-122"/>
              </a:rPr>
              <a:t>：求变量的地址</a:t>
            </a:r>
            <a:endParaRPr lang="zh-CN" altLang="en-US" dirty="0">
              <a:effectLst>
                <a:outerShdw blurRad="38100" dist="38100" dir="2700000" algn="tl">
                  <a:srgbClr val="FFFFFF"/>
                </a:outerShdw>
              </a:effectLst>
              <a:latin typeface="+mn-lt"/>
              <a:ea typeface="楷体" panose="02010609060101010101" pitchFamily="49" charset="-122"/>
            </a:endParaRPr>
          </a:p>
          <a:p>
            <a:pPr marL="914400" lvl="1" indent="-457200">
              <a:buFontTx/>
              <a:buAutoNum type="circleNumDbPlain"/>
              <a:tabLst>
                <a:tab pos="266700" algn="l"/>
              </a:tabLst>
            </a:pPr>
            <a:r>
              <a:rPr lang="zh-CN" altLang="en-US" dirty="0">
                <a:effectLst>
                  <a:outerShdw blurRad="38100" dist="38100" dir="2700000" algn="tl">
                    <a:srgbClr val="FFFFFF"/>
                  </a:outerShdw>
                </a:effectLst>
                <a:latin typeface="+mn-lt"/>
                <a:ea typeface="楷体" panose="02010609060101010101" pitchFamily="49" charset="-122"/>
              </a:rPr>
              <a:t>取内容运算符*：表示指针所指的变量</a:t>
            </a:r>
            <a:endParaRPr lang="zh-CN" altLang="en-US" dirty="0">
              <a:effectLst>
                <a:outerShdw blurRad="38100" dist="38100" dir="2700000" algn="tl">
                  <a:srgbClr val="FFFFFF"/>
                </a:outerShdw>
              </a:effectLst>
              <a:latin typeface="+mn-lt"/>
              <a:ea typeface="楷体" panose="02010609060101010101" pitchFamily="49" charset="-122"/>
            </a:endParaRPr>
          </a:p>
          <a:p>
            <a:pPr marL="914400" lvl="1" indent="-457200">
              <a:buFontTx/>
              <a:buAutoNum type="circleNumDbPlain"/>
              <a:tabLst>
                <a:tab pos="266700" algn="l"/>
              </a:tabLst>
            </a:pPr>
            <a:r>
              <a:rPr lang="zh-CN" altLang="en-US" dirty="0">
                <a:effectLst>
                  <a:outerShdw blurRad="38100" dist="38100" dir="2700000" algn="tl">
                    <a:srgbClr val="FFFFFF"/>
                  </a:outerShdw>
                </a:effectLst>
                <a:latin typeface="+mn-lt"/>
                <a:ea typeface="楷体" panose="02010609060101010101" pitchFamily="49" charset="-122"/>
              </a:rPr>
              <a:t>赋值运算</a:t>
            </a:r>
            <a:endParaRPr lang="zh-CN" altLang="en-US" dirty="0">
              <a:effectLst>
                <a:outerShdw blurRad="38100" dist="38100" dir="2700000" algn="tl">
                  <a:srgbClr val="FFFFFF"/>
                </a:outerShdw>
              </a:effectLst>
              <a:latin typeface="+mn-lt"/>
              <a:ea typeface="楷体" panose="02010609060101010101" pitchFamily="49" charset="-122"/>
            </a:endParaRPr>
          </a:p>
        </p:txBody>
      </p:sp>
      <p:sp>
        <p:nvSpPr>
          <p:cNvPr id="1224716" name="Rectangle 12"/>
          <p:cNvSpPr>
            <a:spLocks noChangeArrowheads="1"/>
          </p:cNvSpPr>
          <p:nvPr/>
        </p:nvSpPr>
        <p:spPr bwMode="auto">
          <a:xfrm>
            <a:off x="1702766" y="4644841"/>
            <a:ext cx="5689378" cy="1495794"/>
          </a:xfrm>
          <a:prstGeom prst="rect">
            <a:avLst/>
          </a:prstGeom>
          <a:noFill/>
          <a:ln w="9525" algn="ctr">
            <a:noFill/>
            <a:miter lim="800000"/>
          </a:ln>
          <a:effectLst/>
        </p:spPr>
        <p:txBody>
          <a:bodyPr wrap="none" anchor="ctr">
            <a:spAutoFit/>
          </a:bodyPr>
          <a:lstStyle/>
          <a:p>
            <a:pPr>
              <a:buClr>
                <a:srgbClr val="CC0099"/>
              </a:buClr>
              <a:buFont typeface="Wingdings" panose="05000000000000000000" pitchFamily="2" charset="2"/>
              <a:buChar char="Ø"/>
              <a:tabLst>
                <a:tab pos="533400" algn="l"/>
              </a:tabLst>
            </a:pPr>
            <a:r>
              <a:rPr lang="zh-CN" altLang="en-US" dirty="0">
                <a:effectLst>
                  <a:outerShdw blurRad="38100" dist="38100" dir="2700000" algn="tl">
                    <a:srgbClr val="FFFFFF"/>
                  </a:outerShdw>
                </a:effectLst>
                <a:latin typeface="+mn-lt"/>
                <a:ea typeface="楷体" panose="02010609060101010101" pitchFamily="49" charset="-122"/>
              </a:rPr>
              <a:t>把变量地址赋予指针变量</a:t>
            </a:r>
            <a:endParaRPr lang="zh-CN" altLang="en-US" dirty="0">
              <a:effectLst>
                <a:outerShdw blurRad="38100" dist="38100" dir="2700000" algn="tl">
                  <a:srgbClr val="FFFFFF"/>
                </a:outerShdw>
              </a:effectLst>
              <a:latin typeface="+mn-lt"/>
              <a:ea typeface="楷体" panose="02010609060101010101" pitchFamily="49" charset="-122"/>
            </a:endParaRPr>
          </a:p>
          <a:p>
            <a:pPr>
              <a:buClr>
                <a:srgbClr val="CC0099"/>
              </a:buClr>
              <a:buFont typeface="Wingdings" panose="05000000000000000000" pitchFamily="2" charset="2"/>
              <a:buChar char="Ø"/>
              <a:tabLst>
                <a:tab pos="533400" algn="l"/>
              </a:tabLst>
            </a:pPr>
            <a:r>
              <a:rPr lang="zh-CN" altLang="en-US" dirty="0">
                <a:effectLst>
                  <a:outerShdw blurRad="38100" dist="38100" dir="2700000" algn="tl">
                    <a:srgbClr val="FFFFFF"/>
                  </a:outerShdw>
                </a:effectLst>
                <a:latin typeface="+mn-lt"/>
                <a:ea typeface="楷体" panose="02010609060101010101" pitchFamily="49" charset="-122"/>
              </a:rPr>
              <a:t>同类型指针变量相互赋值</a:t>
            </a:r>
            <a:endParaRPr lang="zh-CN" altLang="en-US" dirty="0">
              <a:effectLst>
                <a:outerShdw blurRad="38100" dist="38100" dir="2700000" algn="tl">
                  <a:srgbClr val="FFFFFF"/>
                </a:outerShdw>
              </a:effectLst>
              <a:latin typeface="+mn-lt"/>
              <a:ea typeface="楷体" panose="02010609060101010101" pitchFamily="49" charset="-122"/>
            </a:endParaRPr>
          </a:p>
          <a:p>
            <a:pPr>
              <a:buClr>
                <a:srgbClr val="CC0099"/>
              </a:buClr>
              <a:buFont typeface="Wingdings" panose="05000000000000000000" pitchFamily="2" charset="2"/>
              <a:buChar char="Ø"/>
              <a:tabLst>
                <a:tab pos="533400" algn="l"/>
              </a:tabLst>
            </a:pPr>
            <a:r>
              <a:rPr lang="zh-CN" altLang="en-US" dirty="0">
                <a:effectLst>
                  <a:outerShdw blurRad="38100" dist="38100" dir="2700000" algn="tl">
                    <a:srgbClr val="FFFFFF"/>
                  </a:outerShdw>
                </a:effectLst>
                <a:latin typeface="+mn-lt"/>
                <a:ea typeface="楷体" panose="02010609060101010101" pitchFamily="49" charset="-122"/>
              </a:rPr>
              <a:t>把数组，字符串的首地址赋予指针变量</a:t>
            </a:r>
            <a:endParaRPr lang="zh-CN" altLang="en-US" dirty="0">
              <a:effectLst>
                <a:outerShdw blurRad="38100" dist="38100" dir="2700000" algn="tl">
                  <a:srgbClr val="FFFFFF"/>
                </a:outerShdw>
              </a:effectLst>
              <a:latin typeface="+mn-lt"/>
              <a:ea typeface="楷体" panose="02010609060101010101" pitchFamily="49" charset="-122"/>
            </a:endParaRPr>
          </a:p>
          <a:p>
            <a:pPr>
              <a:buClr>
                <a:srgbClr val="CC0099"/>
              </a:buClr>
              <a:buFont typeface="Wingdings" panose="05000000000000000000" pitchFamily="2" charset="2"/>
              <a:buChar char="Ø"/>
              <a:tabLst>
                <a:tab pos="533400" algn="l"/>
              </a:tabLst>
            </a:pPr>
            <a:r>
              <a:rPr lang="zh-CN" altLang="en-US" dirty="0">
                <a:effectLst>
                  <a:outerShdw blurRad="38100" dist="38100" dir="2700000" algn="tl">
                    <a:srgbClr val="FFFFFF"/>
                  </a:outerShdw>
                </a:effectLst>
                <a:latin typeface="+mn-lt"/>
                <a:ea typeface="楷体" panose="02010609060101010101" pitchFamily="49" charset="-122"/>
              </a:rPr>
              <a:t>把函数入口地址赋予指针变量</a:t>
            </a:r>
            <a:endParaRPr lang="zh-CN" altLang="en-US" dirty="0">
              <a:effectLst>
                <a:outerShdw blurRad="38100" dist="38100" dir="2700000" algn="tl">
                  <a:srgbClr val="FFFFFF"/>
                </a:outerShdw>
              </a:effectLst>
              <a:latin typeface="+mn-lt"/>
              <a:ea typeface="楷体" panose="02010609060101010101" pitchFamily="49" charset="-122"/>
            </a:endParaRPr>
          </a:p>
        </p:txBody>
      </p:sp>
      <p:grpSp>
        <p:nvGrpSpPr>
          <p:cNvPr id="1224717" name="Group 13"/>
          <p:cNvGrpSpPr/>
          <p:nvPr/>
        </p:nvGrpSpPr>
        <p:grpSpPr bwMode="auto">
          <a:xfrm>
            <a:off x="-11723" y="0"/>
            <a:ext cx="446088" cy="6858000"/>
            <a:chOff x="0" y="0"/>
            <a:chExt cx="281" cy="4320"/>
          </a:xfrm>
        </p:grpSpPr>
        <p:sp>
          <p:nvSpPr>
            <p:cNvPr id="1224718" name="Text Box 14"/>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224719" name="Text Box 15"/>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4706">
                                            <p:txEl>
                                              <p:pRg st="0" end="0"/>
                                            </p:txEl>
                                          </p:spTgt>
                                        </p:tgtEl>
                                        <p:attrNameLst>
                                          <p:attrName>style.visibility</p:attrName>
                                        </p:attrNameLst>
                                      </p:cBhvr>
                                      <p:to>
                                        <p:strVal val="visible"/>
                                      </p:to>
                                    </p:set>
                                    <p:anim calcmode="lin" valueType="num">
                                      <p:cBhvr additive="base">
                                        <p:cTn id="7" dur="500" fill="hold"/>
                                        <p:tgtEl>
                                          <p:spTgt spid="122470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470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1224714">
                                            <p:txEl>
                                              <p:pRg st="0" end="0"/>
                                            </p:txEl>
                                          </p:spTgt>
                                        </p:tgtEl>
                                        <p:attrNameLst>
                                          <p:attrName>style.visibility</p:attrName>
                                        </p:attrNameLst>
                                      </p:cBhvr>
                                      <p:to>
                                        <p:strVal val="visible"/>
                                      </p:to>
                                    </p:set>
                                    <p:animEffect transition="in" filter="box(out)">
                                      <p:cBhvr>
                                        <p:cTn id="13" dur="500"/>
                                        <p:tgtEl>
                                          <p:spTgt spid="1224714">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224714">
                                            <p:txEl>
                                              <p:pRg st="1" end="1"/>
                                            </p:txEl>
                                          </p:spTgt>
                                        </p:tgtEl>
                                        <p:attrNameLst>
                                          <p:attrName>style.visibility</p:attrName>
                                        </p:attrNameLst>
                                      </p:cBhvr>
                                      <p:to>
                                        <p:strVal val="visible"/>
                                      </p:to>
                                    </p:set>
                                    <p:anim calcmode="lin" valueType="num">
                                      <p:cBhvr additive="base">
                                        <p:cTn id="18" dur="500" fill="hold"/>
                                        <p:tgtEl>
                                          <p:spTgt spid="1224714">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22471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6"/>
                                            </p:cond>
                                          </p:stCondLst>
                                          <p:endCondLst>
                                            <p:cond evt="onStopAudio" delay="0">
                                              <p:tgtEl>
                                                <p:sldTgt/>
                                              </p:tgtEl>
                                            </p:cond>
                                          </p:endCondLst>
                                        </p:cTn>
                                        <p:tgtEl>
                                          <p:sndTgt r:embed="rId1" name="camera.wav"/>
                                        </p:tgtEl>
                                      </p:cMediaNode>
                                    </p:audio>
                                  </p:sub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1224714">
                                            <p:txEl>
                                              <p:pRg st="2" end="2"/>
                                            </p:txEl>
                                          </p:spTgt>
                                        </p:tgtEl>
                                        <p:attrNameLst>
                                          <p:attrName>style.visibility</p:attrName>
                                        </p:attrNameLst>
                                      </p:cBhvr>
                                      <p:to>
                                        <p:strVal val="visible"/>
                                      </p:to>
                                    </p:set>
                                    <p:anim calcmode="lin" valueType="num">
                                      <p:cBhvr additive="base">
                                        <p:cTn id="24" dur="500" fill="hold"/>
                                        <p:tgtEl>
                                          <p:spTgt spid="1224714">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22471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1" name="camera.wav"/>
                                        </p:tgtEl>
                                      </p:cMediaNode>
                                    </p:audio>
                                  </p:sub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1224714">
                                            <p:txEl>
                                              <p:pRg st="3" end="3"/>
                                            </p:txEl>
                                          </p:spTgt>
                                        </p:tgtEl>
                                        <p:attrNameLst>
                                          <p:attrName>style.visibility</p:attrName>
                                        </p:attrNameLst>
                                      </p:cBhvr>
                                      <p:to>
                                        <p:strVal val="visible"/>
                                      </p:to>
                                    </p:set>
                                    <p:anim calcmode="lin" valueType="num">
                                      <p:cBhvr additive="base">
                                        <p:cTn id="30" dur="500" fill="hold"/>
                                        <p:tgtEl>
                                          <p:spTgt spid="1224714">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22471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1" name="camera.wav"/>
                                        </p:tgtEl>
                                      </p:cMediaNode>
                                    </p:audio>
                                  </p:sub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1224714">
                                            <p:txEl>
                                              <p:pRg st="4" end="4"/>
                                            </p:txEl>
                                          </p:spTgt>
                                        </p:tgtEl>
                                        <p:attrNameLst>
                                          <p:attrName>style.visibility</p:attrName>
                                        </p:attrNameLst>
                                      </p:cBhvr>
                                      <p:to>
                                        <p:strVal val="visible"/>
                                      </p:to>
                                    </p:set>
                                    <p:anim calcmode="lin" valueType="num">
                                      <p:cBhvr additive="base">
                                        <p:cTn id="36" dur="500" fill="hold"/>
                                        <p:tgtEl>
                                          <p:spTgt spid="1224714">
                                            <p:txEl>
                                              <p:pRg st="4" end="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1224714">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4"/>
                                            </p:cond>
                                          </p:stCondLst>
                                          <p:endCondLst>
                                            <p:cond evt="onStopAudio" delay="0">
                                              <p:tgtEl>
                                                <p:sldTgt/>
                                              </p:tgtEl>
                                            </p:cond>
                                          </p:endCondLst>
                                        </p:cTn>
                                        <p:tgtEl>
                                          <p:sndTgt r:embed="rId1"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1224715">
                                            <p:txEl>
                                              <p:pRg st="0" end="0"/>
                                            </p:txEl>
                                          </p:spTgt>
                                        </p:tgtEl>
                                        <p:attrNameLst>
                                          <p:attrName>style.visibility</p:attrName>
                                        </p:attrNameLst>
                                      </p:cBhvr>
                                      <p:to>
                                        <p:strVal val="visible"/>
                                      </p:to>
                                    </p:set>
                                    <p:animEffect transition="in" filter="box(out)">
                                      <p:cBhvr>
                                        <p:cTn id="42" dur="500"/>
                                        <p:tgtEl>
                                          <p:spTgt spid="1224715">
                                            <p:txEl>
                                              <p:pRg st="0" end="0"/>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2" name="WHOOSH.WAV"/>
                                        </p:tgtEl>
                                      </p:cMediaNode>
                                    </p:audio>
                                  </p:sub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1224715">
                                            <p:txEl>
                                              <p:pRg st="1" end="1"/>
                                            </p:txEl>
                                          </p:spTgt>
                                        </p:tgtEl>
                                        <p:attrNameLst>
                                          <p:attrName>style.visibility</p:attrName>
                                        </p:attrNameLst>
                                      </p:cBhvr>
                                      <p:to>
                                        <p:strVal val="visible"/>
                                      </p:to>
                                    </p:set>
                                    <p:anim calcmode="lin" valueType="num">
                                      <p:cBhvr additive="base">
                                        <p:cTn id="47" dur="500" fill="hold"/>
                                        <p:tgtEl>
                                          <p:spTgt spid="1224715">
                                            <p:txEl>
                                              <p:pRg st="1" end="1"/>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22471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1" name="camera.wav"/>
                                        </p:tgtEl>
                                      </p:cMediaNode>
                                    </p:audio>
                                  </p:sub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0"/>
                                  </p:stCondLst>
                                  <p:childTnLst>
                                    <p:set>
                                      <p:cBhvr>
                                        <p:cTn id="52" dur="1" fill="hold">
                                          <p:stCondLst>
                                            <p:cond delay="0"/>
                                          </p:stCondLst>
                                        </p:cTn>
                                        <p:tgtEl>
                                          <p:spTgt spid="1224715">
                                            <p:txEl>
                                              <p:pRg st="2" end="2"/>
                                            </p:txEl>
                                          </p:spTgt>
                                        </p:tgtEl>
                                        <p:attrNameLst>
                                          <p:attrName>style.visibility</p:attrName>
                                        </p:attrNameLst>
                                      </p:cBhvr>
                                      <p:to>
                                        <p:strVal val="visible"/>
                                      </p:to>
                                    </p:set>
                                    <p:anim calcmode="lin" valueType="num">
                                      <p:cBhvr additive="base">
                                        <p:cTn id="53" dur="500" fill="hold"/>
                                        <p:tgtEl>
                                          <p:spTgt spid="1224715">
                                            <p:txEl>
                                              <p:pRg st="2" end="2"/>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122471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1"/>
                                            </p:cond>
                                          </p:stCondLst>
                                          <p:endCondLst>
                                            <p:cond evt="onStopAudio" delay="0">
                                              <p:tgtEl>
                                                <p:sldTgt/>
                                              </p:tgtEl>
                                            </p:cond>
                                          </p:endCondLst>
                                        </p:cTn>
                                        <p:tgtEl>
                                          <p:sndTgt r:embed="rId1" name="camera.wav"/>
                                        </p:tgtEl>
                                      </p:cMediaNode>
                                    </p:audio>
                                  </p:subTnLst>
                                </p:cTn>
                              </p:par>
                            </p:childTnLst>
                          </p:cTn>
                        </p:par>
                      </p:childTnLst>
                    </p:cTn>
                  </p:par>
                  <p:par>
                    <p:cTn id="55" fill="hold">
                      <p:stCondLst>
                        <p:cond delay="indefinite"/>
                      </p:stCondLst>
                      <p:childTnLst>
                        <p:par>
                          <p:cTn id="56" fill="hold">
                            <p:stCondLst>
                              <p:cond delay="0"/>
                            </p:stCondLst>
                            <p:childTnLst>
                              <p:par>
                                <p:cTn id="57" presetID="2" presetClass="entr" presetSubtype="8" fill="hold" nodeType="clickEffect">
                                  <p:stCondLst>
                                    <p:cond delay="0"/>
                                  </p:stCondLst>
                                  <p:childTnLst>
                                    <p:set>
                                      <p:cBhvr>
                                        <p:cTn id="58" dur="1" fill="hold">
                                          <p:stCondLst>
                                            <p:cond delay="0"/>
                                          </p:stCondLst>
                                        </p:cTn>
                                        <p:tgtEl>
                                          <p:spTgt spid="1224715">
                                            <p:txEl>
                                              <p:pRg st="3" end="3"/>
                                            </p:txEl>
                                          </p:spTgt>
                                        </p:tgtEl>
                                        <p:attrNameLst>
                                          <p:attrName>style.visibility</p:attrName>
                                        </p:attrNameLst>
                                      </p:cBhvr>
                                      <p:to>
                                        <p:strVal val="visible"/>
                                      </p:to>
                                    </p:set>
                                    <p:anim calcmode="lin" valueType="num">
                                      <p:cBhvr additive="base">
                                        <p:cTn id="59" dur="500" fill="hold"/>
                                        <p:tgtEl>
                                          <p:spTgt spid="1224715">
                                            <p:txEl>
                                              <p:pRg st="3" end="3"/>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22471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7"/>
                                            </p:cond>
                                          </p:stCondLst>
                                          <p:endCondLst>
                                            <p:cond evt="onStopAudio" delay="0">
                                              <p:tgtEl>
                                                <p:sldTgt/>
                                              </p:tgtEl>
                                            </p:cond>
                                          </p:endCondLst>
                                        </p:cTn>
                                        <p:tgtEl>
                                          <p:sndTgt r:embed="rId1" name="camera.wav"/>
                                        </p:tgtEl>
                                      </p:cMediaNode>
                                    </p:audio>
                                  </p:sub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224716">
                                            <p:txEl>
                                              <p:pRg st="0" end="0"/>
                                            </p:txEl>
                                          </p:spTgt>
                                        </p:tgtEl>
                                        <p:attrNameLst>
                                          <p:attrName>style.visibility</p:attrName>
                                        </p:attrNameLst>
                                      </p:cBhvr>
                                      <p:to>
                                        <p:strVal val="visible"/>
                                      </p:to>
                                    </p:set>
                                    <p:anim calcmode="lin" valueType="num">
                                      <p:cBhvr additive="base">
                                        <p:cTn id="65" dur="500" fill="hold"/>
                                        <p:tgtEl>
                                          <p:spTgt spid="1224716">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224716">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3"/>
                                            </p:cond>
                                          </p:stCondLst>
                                          <p:endCondLst>
                                            <p:cond evt="onStopAudio" delay="0">
                                              <p:tgtEl>
                                                <p:sldTgt/>
                                              </p:tgtEl>
                                            </p:cond>
                                          </p:endCondLst>
                                        </p:cTn>
                                        <p:tgtEl>
                                          <p:sndTgt r:embed="rId1" name="camera.wav"/>
                                        </p:tgtEl>
                                      </p:cMediaNode>
                                    </p:audio>
                                  </p:sub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1224716">
                                            <p:txEl>
                                              <p:pRg st="1" end="1"/>
                                            </p:txEl>
                                          </p:spTgt>
                                        </p:tgtEl>
                                        <p:attrNameLst>
                                          <p:attrName>style.visibility</p:attrName>
                                        </p:attrNameLst>
                                      </p:cBhvr>
                                      <p:to>
                                        <p:strVal val="visible"/>
                                      </p:to>
                                    </p:set>
                                    <p:anim calcmode="lin" valueType="num">
                                      <p:cBhvr additive="base">
                                        <p:cTn id="71" dur="500" fill="hold"/>
                                        <p:tgtEl>
                                          <p:spTgt spid="1224716">
                                            <p:txEl>
                                              <p:pRg st="1" end="1"/>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1224716">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9"/>
                                            </p:cond>
                                          </p:stCondLst>
                                          <p:endCondLst>
                                            <p:cond evt="onStopAudio" delay="0">
                                              <p:tgtEl>
                                                <p:sldTgt/>
                                              </p:tgtEl>
                                            </p:cond>
                                          </p:endCondLst>
                                        </p:cTn>
                                        <p:tgtEl>
                                          <p:sndTgt r:embed="rId1" name="camera.wav"/>
                                        </p:tgtEl>
                                      </p:cMediaNode>
                                    </p:audio>
                                  </p:sub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1224716">
                                            <p:txEl>
                                              <p:pRg st="2" end="2"/>
                                            </p:txEl>
                                          </p:spTgt>
                                        </p:tgtEl>
                                        <p:attrNameLst>
                                          <p:attrName>style.visibility</p:attrName>
                                        </p:attrNameLst>
                                      </p:cBhvr>
                                      <p:to>
                                        <p:strVal val="visible"/>
                                      </p:to>
                                    </p:set>
                                    <p:anim calcmode="lin" valueType="num">
                                      <p:cBhvr additive="base">
                                        <p:cTn id="77" dur="500" fill="hold"/>
                                        <p:tgtEl>
                                          <p:spTgt spid="1224716">
                                            <p:txEl>
                                              <p:pRg st="2" end="2"/>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224716">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5"/>
                                            </p:cond>
                                          </p:stCondLst>
                                          <p:endCondLst>
                                            <p:cond evt="onStopAudio" delay="0">
                                              <p:tgtEl>
                                                <p:sldTgt/>
                                              </p:tgtEl>
                                            </p:cond>
                                          </p:endCondLst>
                                        </p:cTn>
                                        <p:tgtEl>
                                          <p:sndTgt r:embed="rId1" name="camera.wav"/>
                                        </p:tgtEl>
                                      </p:cMediaNode>
                                    </p:audio>
                                  </p:sub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1224716">
                                            <p:txEl>
                                              <p:pRg st="3" end="3"/>
                                            </p:txEl>
                                          </p:spTgt>
                                        </p:tgtEl>
                                        <p:attrNameLst>
                                          <p:attrName>style.visibility</p:attrName>
                                        </p:attrNameLst>
                                      </p:cBhvr>
                                      <p:to>
                                        <p:strVal val="visible"/>
                                      </p:to>
                                    </p:set>
                                    <p:anim calcmode="lin" valueType="num">
                                      <p:cBhvr additive="base">
                                        <p:cTn id="83" dur="500" fill="hold"/>
                                        <p:tgtEl>
                                          <p:spTgt spid="1224716">
                                            <p:txEl>
                                              <p:pRg st="3" end="3"/>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1224716">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1"/>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4706" grpId="0" autoUpdateAnimBg="0" build="p"/>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5730" name="Text Box 2"/>
          <p:cNvSpPr txBox="1">
            <a:spLocks noChangeArrowheads="1"/>
          </p:cNvSpPr>
          <p:nvPr/>
        </p:nvSpPr>
        <p:spPr bwMode="auto">
          <a:xfrm>
            <a:off x="487067" y="80963"/>
            <a:ext cx="2346325" cy="519112"/>
          </a:xfrm>
          <a:prstGeom prst="rect">
            <a:avLst/>
          </a:prstGeom>
          <a:noFill/>
          <a:ln w="9525">
            <a:noFill/>
            <a:miter lim="800000"/>
          </a:ln>
          <a:effectLst/>
        </p:spPr>
        <p:txBody>
          <a:bodyPr>
            <a:spAutoFit/>
          </a:bodyPr>
          <a:lstStyle/>
          <a:p>
            <a:pPr>
              <a:lnSpc>
                <a:spcPct val="100000"/>
              </a:lnSpc>
              <a:spcBef>
                <a:spcPct val="0"/>
              </a:spcBef>
              <a:buFont typeface="Wingdings" panose="05000000000000000000" pitchFamily="2" charset="2"/>
              <a:buChar char="Ø"/>
            </a:pPr>
            <a:r>
              <a:rPr lang="en-US" altLang="zh-CN" sz="280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 </a:t>
            </a:r>
            <a:r>
              <a:rPr lang="zh-CN" altLang="en-US" sz="280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本章小结</a:t>
            </a:r>
            <a:r>
              <a:rPr lang="zh-CN" altLang="en-US">
                <a:effectLst>
                  <a:outerShdw blurRad="38100" dist="38100" dir="2700000" algn="tl">
                    <a:srgbClr val="FFFFFF"/>
                  </a:outerShdw>
                </a:effectLst>
              </a:rPr>
              <a:t> </a:t>
            </a:r>
            <a:endParaRPr lang="zh-CN" altLang="en-US">
              <a:effectLst>
                <a:outerShdw blurRad="38100" dist="38100" dir="2700000" algn="tl">
                  <a:srgbClr val="FFFFFF"/>
                </a:outerShdw>
              </a:effectLst>
            </a:endParaRPr>
          </a:p>
        </p:txBody>
      </p:sp>
      <p:sp>
        <p:nvSpPr>
          <p:cNvPr id="1225737" name="Rectangle 9"/>
          <p:cNvSpPr>
            <a:spLocks noChangeArrowheads="1"/>
          </p:cNvSpPr>
          <p:nvPr/>
        </p:nvSpPr>
        <p:spPr bwMode="auto">
          <a:xfrm>
            <a:off x="889399" y="761070"/>
            <a:ext cx="10823225" cy="1348061"/>
          </a:xfrm>
          <a:prstGeom prst="rect">
            <a:avLst/>
          </a:prstGeom>
          <a:noFill/>
          <a:ln w="9525" algn="ctr">
            <a:noFill/>
            <a:miter lim="800000"/>
          </a:ln>
          <a:effectLst/>
        </p:spPr>
        <p:txBody>
          <a:bodyPr wrap="square" anchor="ctr">
            <a:spAutoFit/>
          </a:bodyPr>
          <a:lstStyle/>
          <a:p>
            <a:pPr indent="266700">
              <a:buFontTx/>
              <a:buAutoNum type="circleNumDbPlain" startAt="4"/>
              <a:tabLst>
                <a:tab pos="266700" algn="l"/>
              </a:tabLst>
            </a:pPr>
            <a:r>
              <a:rPr lang="zh-CN" altLang="en-US" dirty="0">
                <a:effectLst>
                  <a:outerShdw blurRad="38100" dist="38100" dir="2700000" algn="tl">
                    <a:srgbClr val="FFFFFF"/>
                  </a:outerShdw>
                </a:effectLst>
                <a:latin typeface="+mn-lt"/>
                <a:ea typeface="楷体" panose="02010609060101010101" pitchFamily="49" charset="-122"/>
              </a:rPr>
              <a:t>加减运算</a:t>
            </a:r>
            <a:endParaRPr lang="zh-CN" altLang="en-US" dirty="0">
              <a:effectLst>
                <a:outerShdw blurRad="38100" dist="38100" dir="2700000" algn="tl">
                  <a:srgbClr val="FFFFFF"/>
                </a:outerShdw>
              </a:effectLst>
              <a:latin typeface="+mn-lt"/>
              <a:ea typeface="楷体" panose="02010609060101010101" pitchFamily="49" charset="-122"/>
            </a:endParaRPr>
          </a:p>
          <a:p>
            <a:pPr indent="266700">
              <a:tabLst>
                <a:tab pos="266700" algn="l"/>
              </a:tabLst>
            </a:pPr>
            <a:r>
              <a:rPr lang="zh-CN" altLang="en-US" dirty="0">
                <a:effectLst>
                  <a:outerShdw blurRad="38100" dist="38100" dir="2700000" algn="tl">
                    <a:srgbClr val="FFFFFF"/>
                  </a:outerShdw>
                </a:effectLst>
                <a:latin typeface="+mn-lt"/>
                <a:ea typeface="楷体" panose="02010609060101010101" pitchFamily="49" charset="-122"/>
              </a:rPr>
              <a:t>    对指向数组，字符串的指针变量可以进行加减运算，如</a:t>
            </a:r>
            <a:r>
              <a:rPr lang="en-US" altLang="zh-CN" dirty="0">
                <a:effectLst>
                  <a:outerShdw blurRad="38100" dist="38100" dir="2700000" algn="tl">
                    <a:srgbClr val="FFFFFF"/>
                  </a:outerShdw>
                </a:effectLst>
                <a:latin typeface="+mn-lt"/>
                <a:ea typeface="楷体" panose="02010609060101010101" pitchFamily="49" charset="-122"/>
              </a:rPr>
              <a:t>p + n</a:t>
            </a:r>
            <a:r>
              <a:rPr lang="zh-CN" altLang="en-US" dirty="0">
                <a:effectLst>
                  <a:outerShdw blurRad="38100" dist="38100" dir="2700000" algn="tl">
                    <a:srgbClr val="FFFFFF"/>
                  </a:outerShdw>
                </a:effectLst>
                <a:latin typeface="+mn-lt"/>
                <a:ea typeface="楷体" panose="02010609060101010101" pitchFamily="49" charset="-122"/>
              </a:rPr>
              <a:t>，</a:t>
            </a:r>
            <a:r>
              <a:rPr lang="en-US" altLang="zh-CN" dirty="0">
                <a:effectLst>
                  <a:outerShdw blurRad="38100" dist="38100" dir="2700000" algn="tl">
                    <a:srgbClr val="FFFFFF"/>
                  </a:outerShdw>
                </a:effectLst>
                <a:latin typeface="+mn-lt"/>
                <a:ea typeface="楷体" panose="02010609060101010101" pitchFamily="49" charset="-122"/>
              </a:rPr>
              <a:t>p – n</a:t>
            </a:r>
            <a:r>
              <a:rPr lang="zh-CN" altLang="en-US" dirty="0">
                <a:effectLst>
                  <a:outerShdw blurRad="38100" dist="38100" dir="2700000" algn="tl">
                    <a:srgbClr val="FFFFFF"/>
                  </a:outerShdw>
                </a:effectLst>
                <a:latin typeface="+mn-lt"/>
                <a:ea typeface="楷体" panose="02010609060101010101" pitchFamily="49" charset="-122"/>
              </a:rPr>
              <a:t>，</a:t>
            </a:r>
            <a:r>
              <a:rPr lang="en-US" altLang="zh-CN" dirty="0">
                <a:effectLst>
                  <a:outerShdw blurRad="38100" dist="38100" dir="2700000" algn="tl">
                    <a:srgbClr val="FFFFFF"/>
                  </a:outerShdw>
                </a:effectLst>
                <a:latin typeface="+mn-lt"/>
                <a:ea typeface="楷体" panose="02010609060101010101" pitchFamily="49" charset="-122"/>
              </a:rPr>
              <a:t>p++</a:t>
            </a:r>
            <a:r>
              <a:rPr lang="zh-CN" altLang="en-US" dirty="0">
                <a:effectLst>
                  <a:outerShdw blurRad="38100" dist="38100" dir="2700000" algn="tl">
                    <a:srgbClr val="FFFFFF"/>
                  </a:outerShdw>
                </a:effectLst>
                <a:latin typeface="+mn-lt"/>
                <a:ea typeface="楷体" panose="02010609060101010101" pitchFamily="49" charset="-122"/>
              </a:rPr>
              <a:t>，</a:t>
            </a:r>
            <a:r>
              <a:rPr lang="en-US" altLang="zh-CN" dirty="0">
                <a:effectLst>
                  <a:outerShdw blurRad="38100" dist="38100" dir="2700000" algn="tl">
                    <a:srgbClr val="FFFFFF"/>
                  </a:outerShdw>
                </a:effectLst>
                <a:latin typeface="+mn-lt"/>
                <a:ea typeface="楷体" panose="02010609060101010101" pitchFamily="49" charset="-122"/>
              </a:rPr>
              <a:t>p--</a:t>
            </a:r>
            <a:r>
              <a:rPr lang="zh-CN" altLang="en-US" dirty="0">
                <a:effectLst>
                  <a:outerShdw blurRad="38100" dist="38100" dir="2700000" algn="tl">
                    <a:srgbClr val="FFFFFF"/>
                  </a:outerShdw>
                </a:effectLst>
                <a:latin typeface="+mn-lt"/>
                <a:ea typeface="楷体" panose="02010609060101010101" pitchFamily="49" charset="-122"/>
              </a:rPr>
              <a:t>等。对指向同一数组的两个指针变量可以相减。对指向其它类型的指针变量作加减运算是无意义的。</a:t>
            </a:r>
            <a:endParaRPr lang="zh-CN" altLang="en-US" dirty="0">
              <a:effectLst>
                <a:outerShdw blurRad="38100" dist="38100" dir="2700000" algn="tl">
                  <a:srgbClr val="FFFFFF"/>
                </a:outerShdw>
              </a:effectLst>
              <a:latin typeface="+mn-lt"/>
              <a:ea typeface="楷体" panose="02010609060101010101" pitchFamily="49" charset="-122"/>
            </a:endParaRPr>
          </a:p>
        </p:txBody>
      </p:sp>
      <p:sp>
        <p:nvSpPr>
          <p:cNvPr id="1225738" name="Rectangle 10"/>
          <p:cNvSpPr>
            <a:spLocks noChangeArrowheads="1"/>
          </p:cNvSpPr>
          <p:nvPr/>
        </p:nvSpPr>
        <p:spPr bwMode="auto">
          <a:xfrm>
            <a:off x="890986" y="2259765"/>
            <a:ext cx="10821638" cy="1052596"/>
          </a:xfrm>
          <a:prstGeom prst="rect">
            <a:avLst/>
          </a:prstGeom>
          <a:noFill/>
          <a:ln w="9525" algn="ctr">
            <a:noFill/>
            <a:miter lim="800000"/>
          </a:ln>
          <a:effectLst/>
        </p:spPr>
        <p:txBody>
          <a:bodyPr wrap="square" anchor="ctr">
            <a:spAutoFit/>
          </a:bodyPr>
          <a:lstStyle/>
          <a:p>
            <a:pPr indent="266700">
              <a:buFontTx/>
              <a:buAutoNum type="circleNumDbPlain" startAt="5"/>
              <a:tabLst>
                <a:tab pos="266700" algn="l"/>
              </a:tabLst>
            </a:pPr>
            <a:r>
              <a:rPr lang="zh-CN" altLang="en-US" dirty="0">
                <a:effectLst>
                  <a:outerShdw blurRad="38100" dist="38100" dir="2700000" algn="tl">
                    <a:srgbClr val="FFFFFF"/>
                  </a:outerShdw>
                </a:effectLst>
                <a:latin typeface="+mn-lt"/>
                <a:ea typeface="楷体" panose="02010609060101010101" pitchFamily="49" charset="-122"/>
              </a:rPr>
              <a:t>关系运算</a:t>
            </a:r>
            <a:endParaRPr lang="zh-CN" altLang="en-US" dirty="0">
              <a:effectLst>
                <a:outerShdw blurRad="38100" dist="38100" dir="2700000" algn="tl">
                  <a:srgbClr val="FFFFFF"/>
                </a:outerShdw>
              </a:effectLst>
              <a:latin typeface="+mn-lt"/>
              <a:ea typeface="楷体" panose="02010609060101010101" pitchFamily="49" charset="-122"/>
            </a:endParaRPr>
          </a:p>
          <a:p>
            <a:pPr indent="266700">
              <a:tabLst>
                <a:tab pos="266700" algn="l"/>
              </a:tabLst>
            </a:pPr>
            <a:r>
              <a:rPr lang="zh-CN" altLang="en-US" dirty="0">
                <a:effectLst>
                  <a:outerShdw blurRad="38100" dist="38100" dir="2700000" algn="tl">
                    <a:srgbClr val="FFFFFF"/>
                  </a:outerShdw>
                </a:effectLst>
                <a:latin typeface="+mn-lt"/>
                <a:ea typeface="楷体" panose="02010609060101010101" pitchFamily="49" charset="-122"/>
              </a:rPr>
              <a:t>     指向同一数组的两个指针变量之间可以进行大于、小于、等于比较运算。指针可与</a:t>
            </a:r>
            <a:r>
              <a:rPr lang="en-US" altLang="zh-CN" dirty="0">
                <a:effectLst>
                  <a:outerShdw blurRad="38100" dist="38100" dir="2700000" algn="tl">
                    <a:srgbClr val="FFFFFF"/>
                  </a:outerShdw>
                </a:effectLst>
                <a:latin typeface="+mn-lt"/>
                <a:ea typeface="楷体" panose="02010609060101010101" pitchFamily="49" charset="-122"/>
              </a:rPr>
              <a:t>0</a:t>
            </a:r>
            <a:r>
              <a:rPr lang="zh-CN" altLang="en-US" dirty="0">
                <a:effectLst>
                  <a:outerShdw blurRad="38100" dist="38100" dir="2700000" algn="tl">
                    <a:srgbClr val="FFFFFF"/>
                  </a:outerShdw>
                </a:effectLst>
                <a:latin typeface="+mn-lt"/>
                <a:ea typeface="楷体" panose="02010609060101010101" pitchFamily="49" charset="-122"/>
              </a:rPr>
              <a:t>比较，</a:t>
            </a:r>
            <a:r>
              <a:rPr lang="en-US" altLang="zh-CN" dirty="0">
                <a:effectLst>
                  <a:outerShdw blurRad="38100" dist="38100" dir="2700000" algn="tl">
                    <a:srgbClr val="FFFFFF"/>
                  </a:outerShdw>
                </a:effectLst>
                <a:latin typeface="+mn-lt"/>
                <a:ea typeface="楷体" panose="02010609060101010101" pitchFamily="49" charset="-122"/>
              </a:rPr>
              <a:t>p == 0</a:t>
            </a:r>
            <a:r>
              <a:rPr lang="zh-CN" altLang="en-US" dirty="0">
                <a:effectLst>
                  <a:outerShdw blurRad="38100" dist="38100" dir="2700000" algn="tl">
                    <a:srgbClr val="FFFFFF"/>
                  </a:outerShdw>
                </a:effectLst>
                <a:latin typeface="+mn-lt"/>
                <a:ea typeface="楷体" panose="02010609060101010101" pitchFamily="49" charset="-122"/>
              </a:rPr>
              <a:t>表示</a:t>
            </a:r>
            <a:r>
              <a:rPr lang="en-US" altLang="zh-CN" dirty="0">
                <a:effectLst>
                  <a:outerShdw blurRad="38100" dist="38100" dir="2700000" algn="tl">
                    <a:srgbClr val="FFFFFF"/>
                  </a:outerShdw>
                </a:effectLst>
                <a:latin typeface="+mn-lt"/>
                <a:ea typeface="楷体" panose="02010609060101010101" pitchFamily="49" charset="-122"/>
              </a:rPr>
              <a:t>p</a:t>
            </a:r>
            <a:r>
              <a:rPr lang="zh-CN" altLang="en-US" dirty="0">
                <a:effectLst>
                  <a:outerShdw blurRad="38100" dist="38100" dir="2700000" algn="tl">
                    <a:srgbClr val="FFFFFF"/>
                  </a:outerShdw>
                </a:effectLst>
                <a:latin typeface="+mn-lt"/>
                <a:ea typeface="楷体" panose="02010609060101010101" pitchFamily="49" charset="-122"/>
              </a:rPr>
              <a:t>为空指针。</a:t>
            </a:r>
            <a:endParaRPr lang="zh-CN" altLang="en-US" dirty="0">
              <a:effectLst>
                <a:outerShdw blurRad="38100" dist="38100" dir="2700000" algn="tl">
                  <a:srgbClr val="FFFFFF"/>
                </a:outerShdw>
              </a:effectLst>
              <a:latin typeface="+mn-lt"/>
              <a:ea typeface="楷体" panose="02010609060101010101" pitchFamily="49" charset="-122"/>
            </a:endParaRPr>
          </a:p>
        </p:txBody>
      </p:sp>
      <p:grpSp>
        <p:nvGrpSpPr>
          <p:cNvPr id="1225739" name="Group 11"/>
          <p:cNvGrpSpPr/>
          <p:nvPr/>
        </p:nvGrpSpPr>
        <p:grpSpPr bwMode="auto">
          <a:xfrm>
            <a:off x="-9822" y="0"/>
            <a:ext cx="446088" cy="6858000"/>
            <a:chOff x="0" y="0"/>
            <a:chExt cx="281" cy="4320"/>
          </a:xfrm>
        </p:grpSpPr>
        <p:sp>
          <p:nvSpPr>
            <p:cNvPr id="1225740" name="Text Box 1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225741" name="Text Box 1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5737"/>
                                        </p:tgtEl>
                                        <p:attrNameLst>
                                          <p:attrName>style.visibility</p:attrName>
                                        </p:attrNameLst>
                                      </p:cBhvr>
                                      <p:to>
                                        <p:strVal val="visible"/>
                                      </p:to>
                                    </p:set>
                                    <p:anim calcmode="lin" valueType="num">
                                      <p:cBhvr additive="base">
                                        <p:cTn id="7" dur="500" fill="hold"/>
                                        <p:tgtEl>
                                          <p:spTgt spid="1225737"/>
                                        </p:tgtEl>
                                        <p:attrNameLst>
                                          <p:attrName>ppt_x</p:attrName>
                                        </p:attrNameLst>
                                      </p:cBhvr>
                                      <p:tavLst>
                                        <p:tav tm="0">
                                          <p:val>
                                            <p:strVal val="0-#ppt_w/2"/>
                                          </p:val>
                                        </p:tav>
                                        <p:tav tm="100000">
                                          <p:val>
                                            <p:strVal val="#ppt_x"/>
                                          </p:val>
                                        </p:tav>
                                      </p:tavLst>
                                    </p:anim>
                                    <p:anim calcmode="lin" valueType="num">
                                      <p:cBhvr additive="base">
                                        <p:cTn id="8" dur="500" fill="hold"/>
                                        <p:tgtEl>
                                          <p:spTgt spid="122573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5738"/>
                                        </p:tgtEl>
                                        <p:attrNameLst>
                                          <p:attrName>style.visibility</p:attrName>
                                        </p:attrNameLst>
                                      </p:cBhvr>
                                      <p:to>
                                        <p:strVal val="visible"/>
                                      </p:to>
                                    </p:set>
                                    <p:anim calcmode="lin" valueType="num">
                                      <p:cBhvr additive="base">
                                        <p:cTn id="13" dur="500" fill="hold"/>
                                        <p:tgtEl>
                                          <p:spTgt spid="1225738"/>
                                        </p:tgtEl>
                                        <p:attrNameLst>
                                          <p:attrName>ppt_x</p:attrName>
                                        </p:attrNameLst>
                                      </p:cBhvr>
                                      <p:tavLst>
                                        <p:tav tm="0">
                                          <p:val>
                                            <p:strVal val="0-#ppt_w/2"/>
                                          </p:val>
                                        </p:tav>
                                        <p:tav tm="100000">
                                          <p:val>
                                            <p:strVal val="#ppt_x"/>
                                          </p:val>
                                        </p:tav>
                                      </p:tavLst>
                                    </p:anim>
                                    <p:anim calcmode="lin" valueType="num">
                                      <p:cBhvr additive="base">
                                        <p:cTn id="14" dur="500" fill="hold"/>
                                        <p:tgtEl>
                                          <p:spTgt spid="122573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5737" grpId="0"/>
      <p:bldP spid="1225738"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6754" name="Text Box 2"/>
          <p:cNvSpPr txBox="1">
            <a:spLocks noChangeArrowheads="1"/>
          </p:cNvSpPr>
          <p:nvPr/>
        </p:nvSpPr>
        <p:spPr bwMode="auto">
          <a:xfrm>
            <a:off x="487067" y="80963"/>
            <a:ext cx="2346325" cy="519112"/>
          </a:xfrm>
          <a:prstGeom prst="rect">
            <a:avLst/>
          </a:prstGeom>
          <a:noFill/>
          <a:ln w="9525">
            <a:noFill/>
            <a:miter lim="800000"/>
          </a:ln>
          <a:effectLst/>
        </p:spPr>
        <p:txBody>
          <a:bodyPr>
            <a:spAutoFit/>
          </a:bodyPr>
          <a:lstStyle/>
          <a:p>
            <a:pPr>
              <a:lnSpc>
                <a:spcPct val="100000"/>
              </a:lnSpc>
              <a:spcBef>
                <a:spcPct val="0"/>
              </a:spcBef>
              <a:buFont typeface="Wingdings" panose="05000000000000000000" pitchFamily="2" charset="2"/>
              <a:buChar char="Ø"/>
            </a:pPr>
            <a:r>
              <a:rPr lang="en-US" altLang="zh-CN" sz="280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 </a:t>
            </a:r>
            <a:r>
              <a:rPr lang="zh-CN" altLang="en-US" sz="280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本章小结</a:t>
            </a:r>
            <a:r>
              <a:rPr lang="zh-CN" altLang="en-US">
                <a:effectLst>
                  <a:outerShdw blurRad="38100" dist="38100" dir="2700000" algn="tl">
                    <a:srgbClr val="FFFFFF"/>
                  </a:outerShdw>
                </a:effectLst>
              </a:rPr>
              <a:t> </a:t>
            </a:r>
            <a:endParaRPr lang="zh-CN" altLang="en-US">
              <a:effectLst>
                <a:outerShdw blurRad="38100" dist="38100" dir="2700000" algn="tl">
                  <a:srgbClr val="FFFFFF"/>
                </a:outerShdw>
              </a:effectLst>
            </a:endParaRPr>
          </a:p>
        </p:txBody>
      </p:sp>
      <p:graphicFrame>
        <p:nvGraphicFramePr>
          <p:cNvPr id="1226882" name="Group 130"/>
          <p:cNvGraphicFramePr>
            <a:graphicFrameLocks noGrp="1"/>
          </p:cNvGraphicFramePr>
          <p:nvPr/>
        </p:nvGraphicFramePr>
        <p:xfrm>
          <a:off x="1230334" y="1184275"/>
          <a:ext cx="10266266" cy="3962400"/>
        </p:xfrm>
        <a:graphic>
          <a:graphicData uri="http://schemas.openxmlformats.org/drawingml/2006/table">
            <a:tbl>
              <a:tblPr>
                <a:effectLst>
                  <a:outerShdw blurRad="50800" dist="38100" dir="2700000" algn="tl" rotWithShape="0">
                    <a:prstClr val="black">
                      <a:alpha val="40000"/>
                    </a:prstClr>
                  </a:outerShdw>
                </a:effectLst>
              </a:tblPr>
              <a:tblGrid>
                <a:gridCol w="2802312"/>
                <a:gridCol w="7463954"/>
              </a:tblGrid>
              <a:tr h="27781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rgbClr val="CC0099"/>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定义</a:t>
                      </a:r>
                      <a:endParaRPr kumimoji="1" lang="zh-CN" altLang="en-US" sz="2000" b="1" i="0" u="none" strike="noStrike" cap="none" normalizeH="0" baseline="0" dirty="0">
                        <a:ln>
                          <a:noFill/>
                        </a:ln>
                        <a:solidFill>
                          <a:srgbClr val="CC0099"/>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66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a:ln>
                            <a:noFill/>
                          </a:ln>
                          <a:solidFill>
                            <a:srgbClr val="CC0099"/>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含义</a:t>
                      </a:r>
                      <a:endParaRPr kumimoji="1" lang="zh-CN" altLang="en-US" sz="2000" b="1" i="0" u="none" strike="noStrike" cap="none" normalizeH="0" baseline="0">
                        <a:ln>
                          <a:noFill/>
                        </a:ln>
                        <a:solidFill>
                          <a:srgbClr val="CC0099"/>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66FFFF"/>
                        </a:gs>
                        <a:gs pos="100000">
                          <a:schemeClr val="bg1"/>
                        </a:gs>
                      </a:gsLst>
                      <a:lin ang="5400000" scaled="1"/>
                    </a:gradFill>
                  </a:tcPr>
                </a:tc>
              </a:tr>
              <a:tr h="2968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int</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  </a:t>
                      </a: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i</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a:t>
                      </a:r>
                      <a:endPar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定义整型变量</a:t>
                      </a: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i</a:t>
                      </a:r>
                      <a:endPar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968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int</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  *p;</a:t>
                      </a:r>
                      <a:endPar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rgbClr val="000000"/>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p</a:t>
                      </a:r>
                      <a:r>
                        <a:rPr kumimoji="1" lang="zh-CN" altLang="en-US" sz="2000" b="1" i="0" u="none" strike="noStrike" cap="none" normalizeH="0" baseline="0" dirty="0">
                          <a:ln>
                            <a:noFill/>
                          </a:ln>
                          <a:solidFill>
                            <a:srgbClr val="000000"/>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为指向整型数据的指针变量</a:t>
                      </a:r>
                      <a:endPar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968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err="1">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int</a:t>
                      </a: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  a[n];</a:t>
                      </a:r>
                      <a:endPar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rgbClr val="000000"/>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定义含</a:t>
                      </a:r>
                      <a:r>
                        <a:rPr kumimoji="1" lang="en-US" altLang="zh-CN" sz="2000" b="1" i="0" u="none" strike="noStrike" cap="none" normalizeH="0" baseline="0" dirty="0">
                          <a:ln>
                            <a:noFill/>
                          </a:ln>
                          <a:solidFill>
                            <a:srgbClr val="000000"/>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n</a:t>
                      </a:r>
                      <a:r>
                        <a:rPr kumimoji="1" lang="zh-CN" altLang="en-US" sz="2000" b="1" i="0" u="none" strike="noStrike" cap="none" normalizeH="0" baseline="0" dirty="0">
                          <a:ln>
                            <a:noFill/>
                          </a:ln>
                          <a:solidFill>
                            <a:srgbClr val="000000"/>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个元素的整型数组</a:t>
                      </a:r>
                      <a:r>
                        <a:rPr kumimoji="1" lang="en-US" altLang="zh-CN" sz="2000" b="1" i="0" u="none" strike="noStrike" cap="none" normalizeH="0" baseline="0" dirty="0">
                          <a:ln>
                            <a:noFill/>
                          </a:ln>
                          <a:solidFill>
                            <a:srgbClr val="000000"/>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a</a:t>
                      </a:r>
                      <a:endPar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968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err="1">
                          <a:ln>
                            <a:noFill/>
                          </a:ln>
                          <a:solidFill>
                            <a:srgbClr val="000000"/>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int</a:t>
                      </a:r>
                      <a:r>
                        <a:rPr kumimoji="1" lang="en-US" altLang="zh-CN" sz="2000" b="1" i="0" u="none" strike="noStrike" cap="none" normalizeH="0" baseline="0" dirty="0">
                          <a:ln>
                            <a:noFill/>
                          </a:ln>
                          <a:solidFill>
                            <a:srgbClr val="000000"/>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  *p[n];</a:t>
                      </a:r>
                      <a:endPar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rgbClr val="000000"/>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n</a:t>
                      </a:r>
                      <a:r>
                        <a:rPr kumimoji="1" lang="zh-CN" altLang="en-US" sz="2000" b="1" i="0" u="none" strike="noStrike" cap="none" normalizeH="0" baseline="0" dirty="0">
                          <a:ln>
                            <a:noFill/>
                          </a:ln>
                          <a:solidFill>
                            <a:srgbClr val="000000"/>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个指向整型数据的指针变量组成的指针数组</a:t>
                      </a:r>
                      <a:r>
                        <a:rPr kumimoji="1" lang="en-US" altLang="zh-CN" sz="2000" b="1" i="0" u="none" strike="noStrike" cap="none" normalizeH="0" baseline="0" dirty="0">
                          <a:ln>
                            <a:noFill/>
                          </a:ln>
                          <a:solidFill>
                            <a:srgbClr val="000000"/>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p</a:t>
                      </a:r>
                      <a:endPar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9845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rgbClr val="000000"/>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int  (*p)[n];</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rgbClr val="000000"/>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p</a:t>
                      </a:r>
                      <a:r>
                        <a:rPr kumimoji="1" lang="zh-CN" altLang="en-US" sz="2000" b="1" i="0" u="none" strike="noStrike" cap="none" normalizeH="0" baseline="0" dirty="0">
                          <a:ln>
                            <a:noFill/>
                          </a:ln>
                          <a:solidFill>
                            <a:srgbClr val="000000"/>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为指向含</a:t>
                      </a:r>
                      <a:r>
                        <a:rPr kumimoji="1" lang="en-US" altLang="zh-CN" sz="2000" b="1" i="0" u="none" strike="noStrike" cap="none" normalizeH="0" baseline="0" dirty="0">
                          <a:ln>
                            <a:noFill/>
                          </a:ln>
                          <a:solidFill>
                            <a:srgbClr val="000000"/>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n</a:t>
                      </a:r>
                      <a:r>
                        <a:rPr kumimoji="1" lang="zh-CN" altLang="en-US" sz="2000" b="1" i="0" u="none" strike="noStrike" cap="none" normalizeH="0" baseline="0" dirty="0">
                          <a:ln>
                            <a:noFill/>
                          </a:ln>
                          <a:solidFill>
                            <a:srgbClr val="000000"/>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个元素的一维整型数组的指针变量</a:t>
                      </a:r>
                      <a:endPar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968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rgbClr val="000000"/>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int  f();</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rgbClr val="000000"/>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f</a:t>
                      </a:r>
                      <a:r>
                        <a:rPr kumimoji="1" lang="zh-CN" altLang="en-US" sz="2000" b="1" i="0" u="none" strike="noStrike" cap="none" normalizeH="0" baseline="0" dirty="0">
                          <a:ln>
                            <a:noFill/>
                          </a:ln>
                          <a:solidFill>
                            <a:srgbClr val="000000"/>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为返回整型数的函数</a:t>
                      </a:r>
                      <a:endPar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968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rgbClr val="000000"/>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int  *p();</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rgbClr val="000000"/>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p</a:t>
                      </a:r>
                      <a:r>
                        <a:rPr kumimoji="1" lang="zh-CN" altLang="en-US" sz="2000" b="1" i="0" u="none" strike="noStrike" cap="none" normalizeH="0" baseline="0" dirty="0">
                          <a:ln>
                            <a:noFill/>
                          </a:ln>
                          <a:solidFill>
                            <a:srgbClr val="000000"/>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为返回指针的函数，该指针指向一个整型数据</a:t>
                      </a:r>
                      <a:endPar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968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rgbClr val="000000"/>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int  (*p)();</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rgbClr val="000000"/>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p</a:t>
                      </a:r>
                      <a:r>
                        <a:rPr kumimoji="1" lang="zh-CN" altLang="en-US" sz="2000" b="1" i="0" u="none" strike="noStrike" cap="none" normalizeH="0" baseline="0" dirty="0">
                          <a:ln>
                            <a:noFill/>
                          </a:ln>
                          <a:solidFill>
                            <a:srgbClr val="000000"/>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为指向函数的指针变量，该函数返回整型数</a:t>
                      </a:r>
                      <a:endPar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96863">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a:ln>
                            <a:noFill/>
                          </a:ln>
                          <a:solidFill>
                            <a:srgbClr val="000000"/>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int  **p;</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2000" b="1" i="0" u="none" strike="noStrike" cap="none" normalizeH="0" baseline="0" dirty="0">
                          <a:ln>
                            <a:noFill/>
                          </a:ln>
                          <a:solidFill>
                            <a:srgbClr val="000000"/>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p</a:t>
                      </a:r>
                      <a:r>
                        <a:rPr kumimoji="1" lang="zh-CN" altLang="en-US" sz="2000" b="1" i="0" u="none" strike="noStrike" cap="none" normalizeH="0" baseline="0" dirty="0">
                          <a:ln>
                            <a:noFill/>
                          </a:ln>
                          <a:solidFill>
                            <a:srgbClr val="000000"/>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为指针变量，它指向一个指向整型数据的指针变量</a:t>
                      </a:r>
                      <a:endParaRPr kumimoji="1" lang="zh-CN" altLang="en-US"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bl>
          </a:graphicData>
        </a:graphic>
      </p:graphicFrame>
      <p:sp>
        <p:nvSpPr>
          <p:cNvPr id="1226883" name="Rectangle 131"/>
          <p:cNvSpPr>
            <a:spLocks noChangeArrowheads="1"/>
          </p:cNvSpPr>
          <p:nvPr/>
        </p:nvSpPr>
        <p:spPr bwMode="auto">
          <a:xfrm>
            <a:off x="674391" y="620713"/>
            <a:ext cx="5548312" cy="457200"/>
          </a:xfrm>
          <a:prstGeom prst="rect">
            <a:avLst/>
          </a:prstGeom>
          <a:noFill/>
          <a:ln w="9525" algn="ctr">
            <a:noFill/>
            <a:miter lim="800000"/>
          </a:ln>
          <a:effectLst/>
        </p:spPr>
        <p:txBody>
          <a:bodyPr wrap="none" anchor="ctr">
            <a:spAutoFit/>
          </a:bodyPr>
          <a:lstStyle/>
          <a:p>
            <a:pPr>
              <a:lnSpc>
                <a:spcPct val="100000"/>
              </a:lnSpc>
              <a:spcBef>
                <a:spcPct val="0"/>
              </a:spcBef>
              <a:tabLst>
                <a:tab pos="533400" algn="l"/>
              </a:tabLst>
            </a:pPr>
            <a:r>
              <a:rPr lang="en-US" altLang="zh-CN">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3. </a:t>
            </a:r>
            <a:r>
              <a:rPr lang="zh-CN" altLang="en-US">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与指针有关的各种说明和意义见下表</a:t>
            </a:r>
            <a:endParaRPr lang="zh-CN" altLang="en-US">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sp>
        <p:nvSpPr>
          <p:cNvPr id="1226884" name="Rectangle 132"/>
          <p:cNvSpPr>
            <a:spLocks noChangeArrowheads="1"/>
          </p:cNvSpPr>
          <p:nvPr/>
        </p:nvSpPr>
        <p:spPr bwMode="auto">
          <a:xfrm>
            <a:off x="1866801" y="3501008"/>
            <a:ext cx="9053735" cy="2978150"/>
          </a:xfrm>
          <a:prstGeom prst="rect">
            <a:avLst/>
          </a:prstGeom>
          <a:gradFill rotWithShape="1">
            <a:gsLst>
              <a:gs pos="0">
                <a:srgbClr val="00FFFF"/>
              </a:gs>
              <a:gs pos="100000">
                <a:schemeClr val="bg1"/>
              </a:gs>
            </a:gsLst>
            <a:lin ang="5400000" scaled="1"/>
          </a:gradFill>
          <a:ln w="38100" algn="ctr">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zh-CN" altLang="en-US"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例如，下列定义的含义：</a:t>
            </a:r>
            <a:endParaRPr lang="zh-CN" altLang="en-US"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r>
              <a:rPr lang="zh-CN" altLang="en-US" dirty="0">
                <a:effectLst>
                  <a:outerShdw blurRad="38100" dist="38100" dir="2700000" algn="tl">
                    <a:srgbClr val="FFFFFF"/>
                  </a:outerShdw>
                </a:effectLst>
              </a:rPr>
              <a:t>（</a:t>
            </a:r>
            <a:r>
              <a:rPr lang="en-US" altLang="zh-CN" dirty="0">
                <a:effectLst>
                  <a:outerShdw blurRad="38100" dist="38100" dir="2700000" algn="tl">
                    <a:srgbClr val="FFFFFF"/>
                  </a:outerShdw>
                </a:effectLst>
              </a:rPr>
              <a:t>1</a:t>
            </a:r>
            <a:r>
              <a:rPr lang="zh-CN" altLang="en-US" dirty="0">
                <a:effectLst>
                  <a:outerShdw blurRad="38100" dist="38100" dir="2700000" algn="tl">
                    <a:srgbClr val="FFFFFF"/>
                  </a:outerShdw>
                </a:effectLst>
              </a:rPr>
              <a:t>）</a:t>
            </a:r>
            <a:r>
              <a:rPr lang="en-US" altLang="zh-CN" dirty="0">
                <a:effectLst>
                  <a:outerShdw blurRad="38100" dist="38100" dir="2700000" algn="tl">
                    <a:srgbClr val="FFFFFF"/>
                  </a:outerShdw>
                </a:effectLst>
              </a:rPr>
              <a:t>int  *p[3];                       </a:t>
            </a:r>
            <a:r>
              <a:rPr lang="en-US" altLang="zh-CN" sz="20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dirty="0">
                <a:solidFill>
                  <a:schemeClr val="accent2"/>
                </a:solidFill>
                <a:effectLst>
                  <a:outerShdw blurRad="38100" dist="38100" dir="2700000" algn="tl">
                    <a:srgbClr val="000000"/>
                  </a:outerShdw>
                </a:effectLst>
                <a:latin typeface="+mn-lt"/>
                <a:ea typeface="楷体" panose="02010609060101010101" pitchFamily="49" charset="-122"/>
              </a:rPr>
              <a:t>指针数组</a:t>
            </a:r>
            <a:endParaRPr lang="zh-CN" altLang="en-US" sz="2000"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dirty="0">
                <a:effectLst>
                  <a:outerShdw blurRad="38100" dist="38100" dir="2700000" algn="tl">
                    <a:srgbClr val="FFFFFF"/>
                  </a:outerShdw>
                </a:effectLst>
              </a:rPr>
              <a:t>（</a:t>
            </a:r>
            <a:r>
              <a:rPr lang="en-US" altLang="zh-CN" dirty="0">
                <a:effectLst>
                  <a:outerShdw blurRad="38100" dist="38100" dir="2700000" algn="tl">
                    <a:srgbClr val="FFFFFF"/>
                  </a:outerShdw>
                </a:effectLst>
              </a:rPr>
              <a:t>2</a:t>
            </a:r>
            <a:r>
              <a:rPr lang="zh-CN" altLang="en-US" dirty="0">
                <a:effectLst>
                  <a:outerShdw blurRad="38100" dist="38100" dir="2700000" algn="tl">
                    <a:srgbClr val="FFFFFF"/>
                  </a:outerShdw>
                </a:effectLst>
              </a:rPr>
              <a:t>）</a:t>
            </a:r>
            <a:r>
              <a:rPr lang="en-US" altLang="zh-CN" dirty="0">
                <a:effectLst>
                  <a:outerShdw blurRad="38100" dist="38100" dir="2700000" algn="tl">
                    <a:srgbClr val="FFFFFF"/>
                  </a:outerShdw>
                </a:effectLst>
              </a:rPr>
              <a:t>int (*p)[3];        </a:t>
            </a:r>
            <a:r>
              <a:rPr lang="en-US" altLang="zh-CN" sz="2000" dirty="0">
                <a:solidFill>
                  <a:schemeClr val="accent2"/>
                </a:solidFill>
                <a:effectLst>
                  <a:outerShdw blurRad="38100" dist="38100" dir="2700000" algn="tl">
                    <a:srgbClr val="000000"/>
                  </a:outerShdw>
                </a:effectLst>
                <a:latin typeface="+mn-lt"/>
                <a:ea typeface="楷体" panose="02010609060101010101" pitchFamily="49" charset="-122"/>
              </a:rPr>
              <a:t>  </a:t>
            </a:r>
            <a:r>
              <a:rPr lang="en-US" altLang="zh-CN" dirty="0">
                <a:effectLst>
                  <a:outerShdw blurRad="38100" dist="38100" dir="2700000" algn="tl">
                    <a:srgbClr val="FFFFFF"/>
                  </a:outerShdw>
                </a:effectLst>
              </a:rPr>
              <a:t>            </a:t>
            </a:r>
            <a:r>
              <a:rPr lang="en-US" altLang="zh-CN" sz="20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dirty="0">
                <a:solidFill>
                  <a:schemeClr val="accent2"/>
                </a:solidFill>
                <a:effectLst>
                  <a:outerShdw blurRad="38100" dist="38100" dir="2700000" algn="tl">
                    <a:srgbClr val="000000"/>
                  </a:outerShdw>
                </a:effectLst>
                <a:latin typeface="+mn-lt"/>
                <a:ea typeface="楷体" panose="02010609060101010101" pitchFamily="49" charset="-122"/>
              </a:rPr>
              <a:t>指向一维数组的指针</a:t>
            </a:r>
            <a:endParaRPr lang="zh-CN" altLang="en-US" sz="2000"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dirty="0">
                <a:effectLst>
                  <a:outerShdw blurRad="38100" dist="38100" dir="2700000" algn="tl">
                    <a:srgbClr val="FFFFFF"/>
                  </a:outerShdw>
                </a:effectLst>
              </a:rPr>
              <a:t>（</a:t>
            </a:r>
            <a:r>
              <a:rPr lang="en-US" altLang="zh-CN" dirty="0">
                <a:effectLst>
                  <a:outerShdw blurRad="38100" dist="38100" dir="2700000" algn="tl">
                    <a:srgbClr val="FFFFFF"/>
                  </a:outerShdw>
                </a:effectLst>
              </a:rPr>
              <a:t>3</a:t>
            </a:r>
            <a:r>
              <a:rPr lang="zh-CN" altLang="en-US" dirty="0">
                <a:effectLst>
                  <a:outerShdw blurRad="38100" dist="38100" dir="2700000" algn="tl">
                    <a:srgbClr val="FFFFFF"/>
                  </a:outerShdw>
                </a:effectLst>
              </a:rPr>
              <a:t>）</a:t>
            </a:r>
            <a:r>
              <a:rPr lang="en-US" altLang="zh-CN" dirty="0">
                <a:effectLst>
                  <a:outerShdw blurRad="38100" dist="38100" dir="2700000" algn="tl">
                    <a:srgbClr val="FFFFFF"/>
                  </a:outerShdw>
                </a:effectLst>
              </a:rPr>
              <a:t>int  *p (int);                    </a:t>
            </a:r>
            <a:r>
              <a:rPr lang="en-US" altLang="zh-CN" sz="2000" dirty="0">
                <a:solidFill>
                  <a:schemeClr val="accent2"/>
                </a:solidFill>
                <a:effectLst>
                  <a:outerShdw blurRad="38100" dist="38100" dir="2700000" algn="tl">
                    <a:srgbClr val="000000"/>
                  </a:outerShdw>
                </a:effectLst>
              </a:rPr>
              <a:t>//</a:t>
            </a:r>
            <a:r>
              <a:rPr lang="zh-CN" altLang="en-US" sz="2000" dirty="0">
                <a:solidFill>
                  <a:schemeClr val="accent2"/>
                </a:solidFill>
                <a:effectLst>
                  <a:outerShdw blurRad="38100" dist="38100" dir="2700000" algn="tl">
                    <a:srgbClr val="000000"/>
                  </a:outerShdw>
                </a:effectLst>
                <a:latin typeface="+mn-lt"/>
                <a:ea typeface="楷体" panose="02010609060101010101" pitchFamily="49" charset="-122"/>
              </a:rPr>
              <a:t>返回指针的函数</a:t>
            </a:r>
            <a:endParaRPr lang="zh-CN" altLang="en-US" sz="2000"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dirty="0">
                <a:effectLst>
                  <a:outerShdw blurRad="38100" dist="38100" dir="2700000" algn="tl">
                    <a:srgbClr val="FFFFFF"/>
                  </a:outerShdw>
                </a:effectLst>
              </a:rPr>
              <a:t>（</a:t>
            </a:r>
            <a:r>
              <a:rPr lang="en-US" altLang="zh-CN" dirty="0">
                <a:effectLst>
                  <a:outerShdw blurRad="38100" dist="38100" dir="2700000" algn="tl">
                    <a:srgbClr val="FFFFFF"/>
                  </a:outerShdw>
                </a:effectLst>
              </a:rPr>
              <a:t>4</a:t>
            </a:r>
            <a:r>
              <a:rPr lang="zh-CN" altLang="en-US" dirty="0">
                <a:effectLst>
                  <a:outerShdw blurRad="38100" dist="38100" dir="2700000" algn="tl">
                    <a:srgbClr val="FFFFFF"/>
                  </a:outerShdw>
                </a:effectLst>
              </a:rPr>
              <a:t>）</a:t>
            </a:r>
            <a:r>
              <a:rPr lang="en-US" altLang="zh-CN" dirty="0">
                <a:effectLst>
                  <a:outerShdw blurRad="38100" dist="38100" dir="2700000" algn="tl">
                    <a:srgbClr val="FFFFFF"/>
                  </a:outerShdw>
                </a:effectLst>
              </a:rPr>
              <a:t>int  (*p)(int);                  </a:t>
            </a:r>
            <a:r>
              <a:rPr lang="en-US" altLang="zh-CN" sz="2000" dirty="0">
                <a:solidFill>
                  <a:schemeClr val="accent2"/>
                </a:solidFill>
                <a:effectLst>
                  <a:outerShdw blurRad="38100" dist="38100" dir="2700000" algn="tl">
                    <a:srgbClr val="000000"/>
                  </a:outerShdw>
                </a:effectLst>
              </a:rPr>
              <a:t>//</a:t>
            </a:r>
            <a:r>
              <a:rPr lang="zh-CN" altLang="en-US" sz="2000" dirty="0">
                <a:solidFill>
                  <a:schemeClr val="accent2"/>
                </a:solidFill>
                <a:effectLst>
                  <a:outerShdw blurRad="38100" dist="38100" dir="2700000" algn="tl">
                    <a:srgbClr val="000000"/>
                  </a:outerShdw>
                </a:effectLst>
                <a:latin typeface="+mn-lt"/>
                <a:ea typeface="楷体" panose="02010609060101010101" pitchFamily="49" charset="-122"/>
              </a:rPr>
              <a:t>指向函数的指针，函数返回</a:t>
            </a:r>
            <a:r>
              <a:rPr lang="en-US" altLang="zh-CN" sz="2000" dirty="0" err="1">
                <a:solidFill>
                  <a:schemeClr val="accent2"/>
                </a:solidFill>
                <a:effectLst>
                  <a:outerShdw blurRad="38100" dist="38100" dir="2700000" algn="tl">
                    <a:srgbClr val="000000"/>
                  </a:outerShdw>
                </a:effectLst>
                <a:latin typeface="+mn-lt"/>
                <a:ea typeface="楷体" panose="02010609060101010101" pitchFamily="49" charset="-122"/>
              </a:rPr>
              <a:t>int</a:t>
            </a:r>
            <a:r>
              <a:rPr lang="zh-CN" altLang="en-US" sz="2000" dirty="0">
                <a:solidFill>
                  <a:schemeClr val="accent2"/>
                </a:solidFill>
                <a:effectLst>
                  <a:outerShdw blurRad="38100" dist="38100" dir="2700000" algn="tl">
                    <a:srgbClr val="000000"/>
                  </a:outerShdw>
                </a:effectLst>
                <a:latin typeface="+mn-lt"/>
                <a:ea typeface="楷体" panose="02010609060101010101" pitchFamily="49" charset="-122"/>
              </a:rPr>
              <a:t>型变量</a:t>
            </a:r>
            <a:endParaRPr lang="zh-CN" altLang="en-US" sz="2000"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dirty="0">
                <a:effectLst>
                  <a:outerShdw blurRad="38100" dist="38100" dir="2700000" algn="tl">
                    <a:srgbClr val="FFFFFF"/>
                  </a:outerShdw>
                </a:effectLst>
              </a:rPr>
              <a:t>（</a:t>
            </a:r>
            <a:r>
              <a:rPr lang="en-US" altLang="zh-CN" dirty="0">
                <a:effectLst>
                  <a:outerShdw blurRad="38100" dist="38100" dir="2700000" algn="tl">
                    <a:srgbClr val="FFFFFF"/>
                  </a:outerShdw>
                </a:effectLst>
              </a:rPr>
              <a:t>5</a:t>
            </a:r>
            <a:r>
              <a:rPr lang="zh-CN" altLang="en-US" dirty="0">
                <a:effectLst>
                  <a:outerShdw blurRad="38100" dist="38100" dir="2700000" algn="tl">
                    <a:srgbClr val="FFFFFF"/>
                  </a:outerShdw>
                </a:effectLst>
              </a:rPr>
              <a:t>）</a:t>
            </a:r>
            <a:r>
              <a:rPr lang="en-US" altLang="zh-CN" dirty="0">
                <a:effectLst>
                  <a:outerShdw blurRad="38100" dist="38100" dir="2700000" algn="tl">
                    <a:srgbClr val="FFFFFF"/>
                  </a:outerShdw>
                </a:effectLst>
              </a:rPr>
              <a:t>int  *(*p)(int);                </a:t>
            </a:r>
            <a:r>
              <a:rPr lang="en-US" altLang="zh-CN" sz="2000" dirty="0">
                <a:solidFill>
                  <a:schemeClr val="accent2"/>
                </a:solidFill>
                <a:effectLst>
                  <a:outerShdw blurRad="38100" dist="38100" dir="2700000" algn="tl">
                    <a:srgbClr val="000000"/>
                  </a:outerShdw>
                </a:effectLst>
              </a:rPr>
              <a:t>//</a:t>
            </a:r>
            <a:r>
              <a:rPr lang="zh-CN" altLang="en-US" sz="2000" dirty="0">
                <a:solidFill>
                  <a:schemeClr val="accent2"/>
                </a:solidFill>
                <a:effectLst>
                  <a:outerShdw blurRad="38100" dist="38100" dir="2700000" algn="tl">
                    <a:srgbClr val="000000"/>
                  </a:outerShdw>
                </a:effectLst>
                <a:latin typeface="+mn-lt"/>
                <a:ea typeface="楷体" panose="02010609060101010101" pitchFamily="49" charset="-122"/>
              </a:rPr>
              <a:t>指向函数的指针，函数返回</a:t>
            </a:r>
            <a:r>
              <a:rPr lang="en-US" altLang="zh-CN" sz="2000" dirty="0" err="1">
                <a:solidFill>
                  <a:schemeClr val="accent2"/>
                </a:solidFill>
                <a:effectLst>
                  <a:outerShdw blurRad="38100" dist="38100" dir="2700000" algn="tl">
                    <a:srgbClr val="000000"/>
                  </a:outerShdw>
                </a:effectLst>
                <a:latin typeface="+mn-lt"/>
                <a:ea typeface="楷体" panose="02010609060101010101" pitchFamily="49" charset="-122"/>
              </a:rPr>
              <a:t>int</a:t>
            </a:r>
            <a:r>
              <a:rPr lang="zh-CN" altLang="en-US" sz="2000" dirty="0">
                <a:solidFill>
                  <a:schemeClr val="accent2"/>
                </a:solidFill>
                <a:effectLst>
                  <a:outerShdw blurRad="38100" dist="38100" dir="2700000" algn="tl">
                    <a:srgbClr val="000000"/>
                  </a:outerShdw>
                </a:effectLst>
                <a:latin typeface="+mn-lt"/>
                <a:ea typeface="楷体" panose="02010609060101010101" pitchFamily="49" charset="-122"/>
              </a:rPr>
              <a:t>型指针</a:t>
            </a:r>
            <a:endParaRPr lang="zh-CN" altLang="en-US" sz="2000"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dirty="0">
                <a:effectLst>
                  <a:outerShdw blurRad="38100" dist="38100" dir="2700000" algn="tl">
                    <a:srgbClr val="FFFFFF"/>
                  </a:outerShdw>
                </a:effectLst>
              </a:rPr>
              <a:t>（</a:t>
            </a:r>
            <a:r>
              <a:rPr lang="en-US" altLang="zh-CN" dirty="0">
                <a:effectLst>
                  <a:outerShdw blurRad="38100" dist="38100" dir="2700000" algn="tl">
                    <a:srgbClr val="FFFFFF"/>
                  </a:outerShdw>
                </a:effectLst>
              </a:rPr>
              <a:t>6</a:t>
            </a:r>
            <a:r>
              <a:rPr lang="zh-CN" altLang="en-US" dirty="0">
                <a:effectLst>
                  <a:outerShdw blurRad="38100" dist="38100" dir="2700000" algn="tl">
                    <a:srgbClr val="FFFFFF"/>
                  </a:outerShdw>
                </a:effectLst>
              </a:rPr>
              <a:t>）</a:t>
            </a:r>
            <a:r>
              <a:rPr lang="en-US" altLang="zh-CN" dirty="0">
                <a:effectLst>
                  <a:outerShdw blurRad="38100" dist="38100" dir="2700000" algn="tl">
                    <a:srgbClr val="FFFFFF"/>
                  </a:outerShdw>
                </a:effectLst>
              </a:rPr>
              <a:t>int  (*p[3])(int);             </a:t>
            </a:r>
            <a:r>
              <a:rPr lang="en-US" altLang="zh-CN" sz="2000" dirty="0">
                <a:solidFill>
                  <a:schemeClr val="accent2"/>
                </a:solidFill>
                <a:effectLst>
                  <a:outerShdw blurRad="38100" dist="38100" dir="2700000" algn="tl">
                    <a:srgbClr val="000000"/>
                  </a:outerShdw>
                </a:effectLst>
              </a:rPr>
              <a:t>//</a:t>
            </a:r>
            <a:r>
              <a:rPr lang="zh-CN" altLang="en-US" sz="2000" dirty="0">
                <a:solidFill>
                  <a:schemeClr val="accent2"/>
                </a:solidFill>
                <a:effectLst>
                  <a:outerShdw blurRad="38100" dist="38100" dir="2700000" algn="tl">
                    <a:srgbClr val="000000"/>
                  </a:outerShdw>
                </a:effectLst>
                <a:latin typeface="+mn-lt"/>
                <a:ea typeface="楷体" panose="02010609060101010101" pitchFamily="49" charset="-122"/>
              </a:rPr>
              <a:t>函数指针数组，函数返回</a:t>
            </a:r>
            <a:r>
              <a:rPr lang="en-US" altLang="zh-CN" sz="2000" dirty="0" err="1">
                <a:solidFill>
                  <a:schemeClr val="accent2"/>
                </a:solidFill>
                <a:effectLst>
                  <a:outerShdw blurRad="38100" dist="38100" dir="2700000" algn="tl">
                    <a:srgbClr val="000000"/>
                  </a:outerShdw>
                </a:effectLst>
                <a:latin typeface="+mn-lt"/>
                <a:ea typeface="楷体" panose="02010609060101010101" pitchFamily="49" charset="-122"/>
              </a:rPr>
              <a:t>int</a:t>
            </a:r>
            <a:r>
              <a:rPr lang="zh-CN" altLang="en-US" sz="2000" dirty="0">
                <a:solidFill>
                  <a:schemeClr val="accent2"/>
                </a:solidFill>
                <a:effectLst>
                  <a:outerShdw blurRad="38100" dist="38100" dir="2700000" algn="tl">
                    <a:srgbClr val="000000"/>
                  </a:outerShdw>
                </a:effectLst>
                <a:latin typeface="+mn-lt"/>
                <a:ea typeface="楷体" panose="02010609060101010101" pitchFamily="49" charset="-122"/>
              </a:rPr>
              <a:t>型变量</a:t>
            </a:r>
            <a:endParaRPr lang="zh-CN" altLang="en-US" sz="2000" dirty="0">
              <a:solidFill>
                <a:schemeClr val="accent2"/>
              </a:solidFill>
              <a:effectLst>
                <a:outerShdw blurRad="38100" dist="38100" dir="2700000" algn="tl">
                  <a:srgbClr val="000000"/>
                </a:outerShdw>
              </a:effectLst>
              <a:latin typeface="+mn-lt"/>
              <a:ea typeface="楷体" panose="02010609060101010101" pitchFamily="49" charset="-122"/>
            </a:endParaRPr>
          </a:p>
          <a:p>
            <a:r>
              <a:rPr lang="zh-CN" altLang="en-US" dirty="0">
                <a:effectLst>
                  <a:outerShdw blurRad="38100" dist="38100" dir="2700000" algn="tl">
                    <a:srgbClr val="FFFFFF"/>
                  </a:outerShdw>
                </a:effectLst>
              </a:rPr>
              <a:t>（</a:t>
            </a:r>
            <a:r>
              <a:rPr lang="en-US" altLang="zh-CN" dirty="0">
                <a:effectLst>
                  <a:outerShdw blurRad="38100" dist="38100" dir="2700000" algn="tl">
                    <a:srgbClr val="FFFFFF"/>
                  </a:outerShdw>
                </a:effectLst>
              </a:rPr>
              <a:t>7</a:t>
            </a:r>
            <a:r>
              <a:rPr lang="zh-CN" altLang="en-US" dirty="0">
                <a:effectLst>
                  <a:outerShdw blurRad="38100" dist="38100" dir="2700000" algn="tl">
                    <a:srgbClr val="FFFFFF"/>
                  </a:outerShdw>
                </a:effectLst>
              </a:rPr>
              <a:t>）</a:t>
            </a:r>
            <a:r>
              <a:rPr lang="en-US" altLang="zh-CN" dirty="0">
                <a:effectLst>
                  <a:outerShdw blurRad="38100" dist="38100" dir="2700000" algn="tl">
                    <a:srgbClr val="FFFFFF"/>
                  </a:outerShdw>
                </a:effectLst>
              </a:rPr>
              <a:t>int  *(*p[3])(int)             </a:t>
            </a:r>
            <a:r>
              <a:rPr lang="en-US" altLang="zh-CN" sz="20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dirty="0">
                <a:solidFill>
                  <a:schemeClr val="accent2"/>
                </a:solidFill>
                <a:effectLst>
                  <a:outerShdw blurRad="38100" dist="38100" dir="2700000" algn="tl">
                    <a:srgbClr val="000000"/>
                  </a:outerShdw>
                </a:effectLst>
                <a:latin typeface="+mn-lt"/>
                <a:ea typeface="楷体" panose="02010609060101010101" pitchFamily="49" charset="-122"/>
              </a:rPr>
              <a:t>函数指针数组，函数返回</a:t>
            </a:r>
            <a:r>
              <a:rPr lang="en-US" altLang="zh-CN" sz="2000" dirty="0" err="1">
                <a:solidFill>
                  <a:schemeClr val="accent2"/>
                </a:solidFill>
                <a:effectLst>
                  <a:outerShdw blurRad="38100" dist="38100" dir="2700000" algn="tl">
                    <a:srgbClr val="000000"/>
                  </a:outerShdw>
                </a:effectLst>
                <a:latin typeface="+mn-lt"/>
                <a:ea typeface="楷体" panose="02010609060101010101" pitchFamily="49" charset="-122"/>
              </a:rPr>
              <a:t>int</a:t>
            </a:r>
            <a:r>
              <a:rPr lang="zh-CN" altLang="en-US" sz="2000" dirty="0">
                <a:solidFill>
                  <a:schemeClr val="accent2"/>
                </a:solidFill>
                <a:effectLst>
                  <a:outerShdw blurRad="38100" dist="38100" dir="2700000" algn="tl">
                    <a:srgbClr val="000000"/>
                  </a:outerShdw>
                </a:effectLst>
                <a:latin typeface="+mn-lt"/>
                <a:ea typeface="楷体" panose="02010609060101010101" pitchFamily="49" charset="-122"/>
              </a:rPr>
              <a:t>型指针</a:t>
            </a:r>
            <a:endParaRPr lang="zh-CN" altLang="en-US" sz="2000" dirty="0">
              <a:solidFill>
                <a:schemeClr val="accent2"/>
              </a:solidFill>
              <a:effectLst>
                <a:outerShdw blurRad="38100" dist="38100" dir="2700000" algn="tl">
                  <a:srgbClr val="000000"/>
                </a:outerShdw>
              </a:effectLst>
              <a:latin typeface="+mn-lt"/>
              <a:ea typeface="楷体" panose="02010609060101010101" pitchFamily="49" charset="-122"/>
            </a:endParaRPr>
          </a:p>
        </p:txBody>
      </p:sp>
      <p:grpSp>
        <p:nvGrpSpPr>
          <p:cNvPr id="1226885" name="Group 133"/>
          <p:cNvGrpSpPr/>
          <p:nvPr/>
        </p:nvGrpSpPr>
        <p:grpSpPr bwMode="auto">
          <a:xfrm>
            <a:off x="-9822" y="0"/>
            <a:ext cx="446088" cy="6858000"/>
            <a:chOff x="0" y="0"/>
            <a:chExt cx="281" cy="4320"/>
          </a:xfrm>
        </p:grpSpPr>
        <p:sp>
          <p:nvSpPr>
            <p:cNvPr id="1226886" name="Text Box 134"/>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226887" name="Text Box 135"/>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26883"/>
                                        </p:tgtEl>
                                        <p:attrNameLst>
                                          <p:attrName>style.visibility</p:attrName>
                                        </p:attrNameLst>
                                      </p:cBhvr>
                                      <p:to>
                                        <p:strVal val="visible"/>
                                      </p:to>
                                    </p:set>
                                    <p:animEffect transition="in" filter="box(out)">
                                      <p:cBhvr>
                                        <p:cTn id="7" dur="500"/>
                                        <p:tgtEl>
                                          <p:spTgt spid="1226883"/>
                                        </p:tgtEl>
                                      </p:cBhvr>
                                    </p:animEffect>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226882"/>
                                        </p:tgtEl>
                                        <p:attrNameLst>
                                          <p:attrName>style.visibility</p:attrName>
                                        </p:attrNameLst>
                                      </p:cBhvr>
                                      <p:to>
                                        <p:strVal val="visible"/>
                                      </p:to>
                                    </p:set>
                                    <p:animEffect transition="in" filter="box(out)">
                                      <p:cBhvr>
                                        <p:cTn id="12" dur="500"/>
                                        <p:tgtEl>
                                          <p:spTgt spid="1226882"/>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226884"/>
                                        </p:tgtEl>
                                        <p:attrNameLst>
                                          <p:attrName>style.visibility</p:attrName>
                                        </p:attrNameLst>
                                      </p:cBhvr>
                                      <p:to>
                                        <p:strVal val="visible"/>
                                      </p:to>
                                    </p:set>
                                    <p:animEffect transition="in" filter="box(out)">
                                      <p:cBhvr>
                                        <p:cTn id="17" dur="500"/>
                                        <p:tgtEl>
                                          <p:spTgt spid="1226884"/>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6883" grpId="0"/>
      <p:bldP spid="1226884"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7778" name="Text Box 2"/>
          <p:cNvSpPr txBox="1">
            <a:spLocks noChangeArrowheads="1"/>
          </p:cNvSpPr>
          <p:nvPr/>
        </p:nvSpPr>
        <p:spPr bwMode="auto">
          <a:xfrm>
            <a:off x="487067" y="80963"/>
            <a:ext cx="2346325" cy="519112"/>
          </a:xfrm>
          <a:prstGeom prst="rect">
            <a:avLst/>
          </a:prstGeom>
          <a:noFill/>
          <a:ln w="9525">
            <a:noFill/>
            <a:miter lim="800000"/>
          </a:ln>
          <a:effectLst/>
        </p:spPr>
        <p:txBody>
          <a:bodyPr>
            <a:spAutoFit/>
          </a:bodyPr>
          <a:lstStyle/>
          <a:p>
            <a:pPr>
              <a:lnSpc>
                <a:spcPct val="100000"/>
              </a:lnSpc>
              <a:spcBef>
                <a:spcPct val="0"/>
              </a:spcBef>
              <a:buFont typeface="Wingdings" panose="05000000000000000000" pitchFamily="2" charset="2"/>
              <a:buChar char="Ø"/>
            </a:pPr>
            <a:r>
              <a:rPr lang="en-US" altLang="zh-CN" sz="280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 </a:t>
            </a:r>
            <a:r>
              <a:rPr lang="zh-CN" altLang="en-US" sz="280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本章小结</a:t>
            </a:r>
            <a:r>
              <a:rPr lang="zh-CN" altLang="en-US">
                <a:effectLst>
                  <a:outerShdw blurRad="38100" dist="38100" dir="2700000" algn="tl">
                    <a:srgbClr val="FFFFFF"/>
                  </a:outerShdw>
                </a:effectLst>
              </a:rPr>
              <a:t> </a:t>
            </a:r>
            <a:endParaRPr lang="zh-CN" altLang="en-US">
              <a:effectLst>
                <a:outerShdw blurRad="38100" dist="38100" dir="2700000" algn="tl">
                  <a:srgbClr val="FFFFFF"/>
                </a:outerShdw>
              </a:effectLst>
            </a:endParaRPr>
          </a:p>
        </p:txBody>
      </p:sp>
      <p:sp>
        <p:nvSpPr>
          <p:cNvPr id="1227784" name="Rectangle 8"/>
          <p:cNvSpPr>
            <a:spLocks noChangeArrowheads="1"/>
          </p:cNvSpPr>
          <p:nvPr/>
        </p:nvSpPr>
        <p:spPr bwMode="auto">
          <a:xfrm>
            <a:off x="695400" y="544964"/>
            <a:ext cx="10872885" cy="1348061"/>
          </a:xfrm>
          <a:prstGeom prst="rect">
            <a:avLst/>
          </a:prstGeom>
          <a:noFill/>
          <a:ln w="9525" algn="ctr">
            <a:noFill/>
            <a:miter lim="800000"/>
          </a:ln>
          <a:effectLst/>
        </p:spPr>
        <p:txBody>
          <a:bodyPr wrap="square" anchor="ctr">
            <a:spAutoFit/>
          </a:bodyPr>
          <a:lstStyle/>
          <a:p>
            <a:pPr indent="266700">
              <a:tabLst>
                <a:tab pos="571500" algn="l"/>
              </a:tabLst>
            </a:pPr>
            <a:r>
              <a:rPr lang="en-US" altLang="zh-CN"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4. </a:t>
            </a:r>
            <a:r>
              <a:rPr lang="zh-CN" altLang="en-US"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有关指针的说明很多是由指针、数组、函数说明组合而成的</a:t>
            </a:r>
            <a:endParaRPr lang="zh-CN" altLang="en-US"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pPr indent="266700">
              <a:tabLst>
                <a:tab pos="571500" algn="l"/>
              </a:tabLst>
            </a:pPr>
            <a:r>
              <a:rPr lang="zh-CN" altLang="en-US" dirty="0">
                <a:effectLst>
                  <a:outerShdw blurRad="38100" dist="38100" dir="2700000" algn="tl">
                    <a:srgbClr val="FFFFFF"/>
                  </a:outerShdw>
                </a:effectLst>
              </a:rPr>
              <a:t>     </a:t>
            </a:r>
            <a:r>
              <a:rPr lang="zh-CN" altLang="en-US" dirty="0">
                <a:effectLst>
                  <a:outerShdw blurRad="38100" dist="38100" dir="2700000" algn="tl">
                    <a:srgbClr val="FFFFFF"/>
                  </a:outerShdw>
                </a:effectLst>
                <a:latin typeface="+mn-lt"/>
                <a:ea typeface="楷体" panose="02010609060101010101" pitchFamily="49" charset="-122"/>
              </a:rPr>
              <a:t>但并不是可以任意组合，例如，数组不能由函数组成，即数组元素不能是一个函数；函数也不能返回一个数组或返回另一个函数。例如</a:t>
            </a:r>
            <a:r>
              <a:rPr lang="en-US" altLang="zh-CN" dirty="0" err="1">
                <a:effectLst>
                  <a:outerShdw blurRad="38100" dist="38100" dir="2700000" algn="tl">
                    <a:srgbClr val="FFFFFF"/>
                  </a:outerShdw>
                </a:effectLst>
                <a:latin typeface="+mn-lt"/>
                <a:ea typeface="楷体" panose="02010609060101010101" pitchFamily="49" charset="-122"/>
              </a:rPr>
              <a:t>int</a:t>
            </a:r>
            <a:r>
              <a:rPr lang="en-US" altLang="zh-CN" dirty="0">
                <a:effectLst>
                  <a:outerShdw blurRad="38100" dist="38100" dir="2700000" algn="tl">
                    <a:srgbClr val="FFFFFF"/>
                  </a:outerShdw>
                </a:effectLst>
                <a:latin typeface="+mn-lt"/>
                <a:ea typeface="楷体" panose="02010609060101010101" pitchFamily="49" charset="-122"/>
              </a:rPr>
              <a:t> a[5]()</a:t>
            </a:r>
            <a:r>
              <a:rPr lang="zh-CN" altLang="en-US" dirty="0">
                <a:effectLst>
                  <a:outerShdw blurRad="38100" dist="38100" dir="2700000" algn="tl">
                    <a:srgbClr val="FFFFFF"/>
                  </a:outerShdw>
                </a:effectLst>
                <a:latin typeface="+mn-lt"/>
                <a:ea typeface="楷体" panose="02010609060101010101" pitchFamily="49" charset="-122"/>
              </a:rPr>
              <a:t>；就是错误的。</a:t>
            </a:r>
            <a:endParaRPr lang="zh-CN" altLang="en-US" dirty="0">
              <a:effectLst>
                <a:outerShdw blurRad="38100" dist="38100" dir="2700000" algn="tl">
                  <a:srgbClr val="FFFFFF"/>
                </a:outerShdw>
              </a:effectLst>
              <a:latin typeface="+mn-lt"/>
              <a:ea typeface="楷体" panose="02010609060101010101" pitchFamily="49" charset="-122"/>
            </a:endParaRPr>
          </a:p>
        </p:txBody>
      </p:sp>
      <p:sp>
        <p:nvSpPr>
          <p:cNvPr id="1227785" name="Rectangle 9"/>
          <p:cNvSpPr>
            <a:spLocks noChangeArrowheads="1"/>
          </p:cNvSpPr>
          <p:nvPr/>
        </p:nvSpPr>
        <p:spPr bwMode="auto">
          <a:xfrm>
            <a:off x="705057" y="1892770"/>
            <a:ext cx="10840367" cy="1348061"/>
          </a:xfrm>
          <a:prstGeom prst="rect">
            <a:avLst/>
          </a:prstGeom>
          <a:noFill/>
          <a:ln w="9525" algn="ctr">
            <a:noFill/>
            <a:miter lim="800000"/>
          </a:ln>
          <a:effectLst/>
        </p:spPr>
        <p:txBody>
          <a:bodyPr wrap="square" anchor="ctr">
            <a:spAutoFit/>
          </a:bodyPr>
          <a:lstStyle/>
          <a:p>
            <a:pPr indent="266700">
              <a:tabLst>
                <a:tab pos="571500" algn="l"/>
              </a:tabLst>
            </a:pPr>
            <a:r>
              <a:rPr lang="en-US" altLang="zh-CN"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5. </a:t>
            </a:r>
            <a:r>
              <a:rPr lang="zh-CN" altLang="en-US"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关于括号</a:t>
            </a:r>
            <a:endParaRPr lang="zh-CN" altLang="en-US"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pPr indent="266700">
              <a:tabLst>
                <a:tab pos="571500" algn="l"/>
              </a:tabLst>
            </a:pPr>
            <a:r>
              <a:rPr lang="zh-CN" altLang="en-US" dirty="0">
                <a:effectLst>
                  <a:outerShdw blurRad="38100" dist="38100" dir="2700000" algn="tl">
                    <a:srgbClr val="FFFFFF"/>
                  </a:outerShdw>
                </a:effectLst>
              </a:rPr>
              <a:t>     </a:t>
            </a:r>
            <a:r>
              <a:rPr lang="zh-CN" altLang="en-US" dirty="0">
                <a:effectLst>
                  <a:outerShdw blurRad="38100" dist="38100" dir="2700000" algn="tl">
                    <a:srgbClr val="FFFFFF"/>
                  </a:outerShdw>
                </a:effectLst>
                <a:latin typeface="+mn-lt"/>
                <a:ea typeface="楷体" panose="02010609060101010101" pitchFamily="49" charset="-122"/>
              </a:rPr>
              <a:t>在解释组合说明符时，标识符右边的方括号和圆括号优先于标识符左边的“*”号，而方括号和圆括号以相同的优先级从左到右结合。但可以用圆括号改变约定的结合顺序。</a:t>
            </a:r>
            <a:endParaRPr lang="zh-CN" altLang="en-US" dirty="0">
              <a:effectLst>
                <a:outerShdw blurRad="38100" dist="38100" dir="2700000" algn="tl">
                  <a:srgbClr val="FFFFFF"/>
                </a:outerShdw>
              </a:effectLst>
              <a:latin typeface="+mn-lt"/>
              <a:ea typeface="楷体" panose="02010609060101010101" pitchFamily="49" charset="-122"/>
            </a:endParaRPr>
          </a:p>
        </p:txBody>
      </p:sp>
      <p:sp>
        <p:nvSpPr>
          <p:cNvPr id="1227786" name="Rectangle 10"/>
          <p:cNvSpPr>
            <a:spLocks noChangeArrowheads="1"/>
          </p:cNvSpPr>
          <p:nvPr/>
        </p:nvSpPr>
        <p:spPr bwMode="auto">
          <a:xfrm>
            <a:off x="695027" y="3284984"/>
            <a:ext cx="10872885" cy="1348061"/>
          </a:xfrm>
          <a:prstGeom prst="rect">
            <a:avLst/>
          </a:prstGeom>
          <a:noFill/>
          <a:ln w="9525" algn="ctr">
            <a:noFill/>
            <a:miter lim="800000"/>
          </a:ln>
          <a:effectLst/>
        </p:spPr>
        <p:txBody>
          <a:bodyPr wrap="square" anchor="ctr">
            <a:spAutoFit/>
          </a:bodyPr>
          <a:lstStyle/>
          <a:p>
            <a:pPr indent="266700">
              <a:tabLst>
                <a:tab pos="571500" algn="l"/>
              </a:tabLst>
            </a:pPr>
            <a:r>
              <a:rPr lang="en-US" altLang="zh-CN"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6. </a:t>
            </a:r>
            <a:r>
              <a:rPr lang="zh-CN" altLang="en-US"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阅读组合说明符的规则是</a:t>
            </a:r>
            <a:r>
              <a:rPr lang="zh-CN" altLang="en-US" dirty="0">
                <a:solidFill>
                  <a:srgbClr val="CC0099"/>
                </a:solidFill>
                <a:effectLst>
                  <a:outerShdw blurRad="38100" dist="38100" dir="2700000" algn="tl">
                    <a:srgbClr val="000000"/>
                  </a:outerShdw>
                </a:effectLst>
                <a:latin typeface="Times New Roman" panose="02020603050405020304"/>
                <a:ea typeface="隶书" panose="02010509060101010101" pitchFamily="49" charset="-122"/>
              </a:rPr>
              <a:t>“</a:t>
            </a:r>
            <a:r>
              <a:rPr lang="zh-CN" altLang="en-US"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从里向外</a:t>
            </a:r>
            <a:r>
              <a:rPr lang="zh-CN" altLang="en-US" dirty="0">
                <a:solidFill>
                  <a:srgbClr val="CC0099"/>
                </a:solidFill>
                <a:effectLst>
                  <a:outerShdw blurRad="38100" dist="38100" dir="2700000" algn="tl">
                    <a:srgbClr val="000000"/>
                  </a:outerShdw>
                </a:effectLst>
                <a:latin typeface="Times New Roman" panose="02020603050405020304"/>
                <a:ea typeface="隶书" panose="02010509060101010101" pitchFamily="49" charset="-122"/>
              </a:rPr>
              <a:t>”</a:t>
            </a:r>
            <a:r>
              <a:rPr lang="zh-CN" altLang="en-US"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a:t>
            </a:r>
            <a:endParaRPr lang="zh-CN" altLang="en-US"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pPr indent="266700">
              <a:tabLst>
                <a:tab pos="571500" algn="l"/>
              </a:tabLst>
            </a:pPr>
            <a:r>
              <a:rPr lang="zh-CN" altLang="en-US" dirty="0">
                <a:effectLst>
                  <a:outerShdw blurRad="38100" dist="38100" dir="2700000" algn="tl">
                    <a:srgbClr val="FFFFFF"/>
                  </a:outerShdw>
                </a:effectLst>
                <a:latin typeface="+mn-lt"/>
                <a:ea typeface="楷体" panose="02010609060101010101" pitchFamily="49" charset="-122"/>
              </a:rPr>
              <a:t>      从标识符开始，先看它右边有无方括号或园括号，如有则先作出解释，再看左边有无*号。如果在任何时候遇到了闭括号，则在继续之前必须用相同的规则处理括号内的内容。例如：</a:t>
            </a:r>
            <a:endParaRPr lang="zh-CN" altLang="en-US" dirty="0">
              <a:effectLst>
                <a:outerShdw blurRad="38100" dist="38100" dir="2700000" algn="tl">
                  <a:srgbClr val="FFFFFF"/>
                </a:outerShdw>
              </a:effectLst>
              <a:latin typeface="+mn-lt"/>
              <a:ea typeface="楷体" panose="02010609060101010101" pitchFamily="49" charset="-122"/>
            </a:endParaRPr>
          </a:p>
        </p:txBody>
      </p:sp>
      <p:sp>
        <p:nvSpPr>
          <p:cNvPr id="1227787" name="Rectangle 11"/>
          <p:cNvSpPr>
            <a:spLocks noChangeArrowheads="1"/>
          </p:cNvSpPr>
          <p:nvPr/>
        </p:nvSpPr>
        <p:spPr bwMode="auto">
          <a:xfrm>
            <a:off x="1919536" y="1870021"/>
            <a:ext cx="8712968" cy="4007251"/>
          </a:xfrm>
          <a:prstGeom prst="rect">
            <a:avLst/>
          </a:prstGeom>
          <a:gradFill rotWithShape="1">
            <a:gsLst>
              <a:gs pos="0">
                <a:srgbClr val="00FFFF"/>
              </a:gs>
              <a:gs pos="100000">
                <a:schemeClr val="bg1"/>
              </a:gs>
            </a:gsLst>
            <a:lin ang="5400000" scaled="1"/>
          </a:gradFill>
          <a:ln w="38100" algn="ctr">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indent="266700">
              <a:tabLst>
                <a:tab pos="266700" algn="l"/>
              </a:tabLst>
            </a:pPr>
            <a:r>
              <a:rPr lang="en-US" altLang="zh-CN" dirty="0" err="1">
                <a:solidFill>
                  <a:srgbClr val="FF3300"/>
                </a:solidFill>
                <a:effectLst>
                  <a:outerShdw blurRad="38100" dist="38100" dir="2700000" algn="tl">
                    <a:srgbClr val="000000"/>
                  </a:outerShdw>
                </a:effectLst>
              </a:rPr>
              <a:t>int</a:t>
            </a:r>
            <a:r>
              <a:rPr lang="en-US" altLang="zh-CN" dirty="0">
                <a:solidFill>
                  <a:srgbClr val="FF3300"/>
                </a:solidFill>
                <a:effectLst>
                  <a:outerShdw blurRad="38100" dist="38100" dir="2700000" algn="tl">
                    <a:srgbClr val="000000"/>
                  </a:outerShdw>
                </a:effectLst>
              </a:rPr>
              <a:t> *(*(*a)( ))[10]</a:t>
            </a:r>
            <a:endParaRPr lang="en-US" altLang="zh-CN" dirty="0">
              <a:solidFill>
                <a:srgbClr val="FF3300"/>
              </a:solidFill>
              <a:effectLst>
                <a:outerShdw blurRad="38100" dist="38100" dir="2700000" algn="tl">
                  <a:srgbClr val="000000"/>
                </a:outerShdw>
              </a:effectLst>
            </a:endParaRPr>
          </a:p>
          <a:p>
            <a:pPr indent="266700">
              <a:tabLst>
                <a:tab pos="266700" algn="l"/>
              </a:tabLst>
            </a:pPr>
            <a:r>
              <a:rPr lang="zh-CN" altLang="en-US" dirty="0">
                <a:effectLst>
                  <a:outerShdw blurRad="38100" dist="38100" dir="2700000" algn="tl">
                    <a:srgbClr val="FFFFFF"/>
                  </a:outerShdw>
                </a:effectLst>
                <a:latin typeface="+mn-lt"/>
                <a:ea typeface="隶书" panose="02010509060101010101" pitchFamily="49" charset="-122"/>
              </a:rPr>
              <a:t>上面给出了由内向外的阅读顺序，下面来解释它：</a:t>
            </a:r>
            <a:endParaRPr lang="zh-CN" altLang="en-US" dirty="0">
              <a:effectLst>
                <a:outerShdw blurRad="38100" dist="38100" dir="2700000" algn="tl">
                  <a:srgbClr val="FFFFFF"/>
                </a:outerShdw>
              </a:effectLst>
              <a:latin typeface="+mn-lt"/>
              <a:ea typeface="隶书" panose="02010509060101010101" pitchFamily="49" charset="-122"/>
            </a:endParaRPr>
          </a:p>
          <a:p>
            <a:pPr marL="265430" lvl="1" indent="360680">
              <a:buClr>
                <a:srgbClr val="CC0099"/>
              </a:buClr>
              <a:buFontTx/>
              <a:buAutoNum type="circleNumDbPlain"/>
              <a:tabLst>
                <a:tab pos="266700" algn="l"/>
              </a:tabLst>
            </a:pPr>
            <a:r>
              <a:rPr lang="zh-CN" altLang="en-US" dirty="0">
                <a:effectLst>
                  <a:outerShdw blurRad="38100" dist="38100" dir="2700000" algn="tl">
                    <a:srgbClr val="FFFFFF"/>
                  </a:outerShdw>
                </a:effectLst>
                <a:latin typeface="+mn-lt"/>
                <a:ea typeface="隶书" panose="02010509060101010101" pitchFamily="49" charset="-122"/>
              </a:rPr>
              <a:t>标识符</a:t>
            </a:r>
            <a:r>
              <a:rPr lang="en-US" altLang="zh-CN" dirty="0">
                <a:effectLst>
                  <a:outerShdw blurRad="38100" dist="38100" dir="2700000" algn="tl">
                    <a:srgbClr val="FFFFFF"/>
                  </a:outerShdw>
                </a:effectLst>
                <a:latin typeface="+mn-lt"/>
                <a:ea typeface="隶书" panose="02010509060101010101" pitchFamily="49" charset="-122"/>
              </a:rPr>
              <a:t>a</a:t>
            </a:r>
            <a:r>
              <a:rPr lang="zh-CN" altLang="en-US" dirty="0">
                <a:effectLst>
                  <a:outerShdw blurRad="38100" dist="38100" dir="2700000" algn="tl">
                    <a:srgbClr val="FFFFFF"/>
                  </a:outerShdw>
                </a:effectLst>
                <a:latin typeface="+mn-lt"/>
                <a:ea typeface="隶书" panose="02010509060101010101" pitchFamily="49" charset="-122"/>
              </a:rPr>
              <a:t>被说明为；</a:t>
            </a:r>
            <a:endParaRPr lang="zh-CN" altLang="en-US" dirty="0">
              <a:effectLst>
                <a:outerShdw blurRad="38100" dist="38100" dir="2700000" algn="tl">
                  <a:srgbClr val="FFFFFF"/>
                </a:outerShdw>
              </a:effectLst>
              <a:latin typeface="+mn-lt"/>
              <a:ea typeface="隶书" panose="02010509060101010101" pitchFamily="49" charset="-122"/>
            </a:endParaRPr>
          </a:p>
          <a:p>
            <a:pPr marL="265430" lvl="1" indent="360680">
              <a:buClr>
                <a:srgbClr val="CC0099"/>
              </a:buClr>
              <a:buFontTx/>
              <a:buAutoNum type="circleNumDbPlain"/>
              <a:tabLst>
                <a:tab pos="266700" algn="l"/>
              </a:tabLst>
            </a:pPr>
            <a:r>
              <a:rPr lang="zh-CN" altLang="en-US" dirty="0">
                <a:effectLst>
                  <a:outerShdw blurRad="38100" dist="38100" dir="2700000" algn="tl">
                    <a:srgbClr val="FFFFFF"/>
                  </a:outerShdw>
                </a:effectLst>
                <a:latin typeface="+mn-lt"/>
                <a:ea typeface="隶书" panose="02010509060101010101" pitchFamily="49" charset="-122"/>
              </a:rPr>
              <a:t>一个指针变量，它指向；</a:t>
            </a:r>
            <a:endParaRPr lang="zh-CN" altLang="en-US" dirty="0">
              <a:effectLst>
                <a:outerShdw blurRad="38100" dist="38100" dir="2700000" algn="tl">
                  <a:srgbClr val="FFFFFF"/>
                </a:outerShdw>
              </a:effectLst>
              <a:latin typeface="+mn-lt"/>
              <a:ea typeface="隶书" panose="02010509060101010101" pitchFamily="49" charset="-122"/>
            </a:endParaRPr>
          </a:p>
          <a:p>
            <a:pPr marL="265430" lvl="1" indent="360680">
              <a:buClr>
                <a:srgbClr val="CC0099"/>
              </a:buClr>
              <a:buFontTx/>
              <a:buAutoNum type="circleNumDbPlain"/>
              <a:tabLst>
                <a:tab pos="266700" algn="l"/>
              </a:tabLst>
            </a:pPr>
            <a:r>
              <a:rPr lang="zh-CN" altLang="en-US" dirty="0">
                <a:effectLst>
                  <a:outerShdw blurRad="38100" dist="38100" dir="2700000" algn="tl">
                    <a:srgbClr val="FFFFFF"/>
                  </a:outerShdw>
                </a:effectLst>
                <a:latin typeface="+mn-lt"/>
                <a:ea typeface="隶书" panose="02010509060101010101" pitchFamily="49" charset="-122"/>
              </a:rPr>
              <a:t>一个函数，它返回；</a:t>
            </a:r>
            <a:endParaRPr lang="zh-CN" altLang="en-US" dirty="0">
              <a:effectLst>
                <a:outerShdw blurRad="38100" dist="38100" dir="2700000" algn="tl">
                  <a:srgbClr val="FFFFFF"/>
                </a:outerShdw>
              </a:effectLst>
              <a:latin typeface="+mn-lt"/>
              <a:ea typeface="隶书" panose="02010509060101010101" pitchFamily="49" charset="-122"/>
            </a:endParaRPr>
          </a:p>
          <a:p>
            <a:pPr marL="265430" lvl="1" indent="360680">
              <a:buClr>
                <a:srgbClr val="CC0099"/>
              </a:buClr>
              <a:buFontTx/>
              <a:buAutoNum type="circleNumDbPlain"/>
              <a:tabLst>
                <a:tab pos="266700" algn="l"/>
              </a:tabLst>
            </a:pPr>
            <a:r>
              <a:rPr lang="zh-CN" altLang="en-US" dirty="0">
                <a:effectLst>
                  <a:outerShdw blurRad="38100" dist="38100" dir="2700000" algn="tl">
                    <a:srgbClr val="FFFFFF"/>
                  </a:outerShdw>
                </a:effectLst>
                <a:latin typeface="+mn-lt"/>
                <a:ea typeface="隶书" panose="02010509060101010101" pitchFamily="49" charset="-122"/>
              </a:rPr>
              <a:t>一个指针，该指针指向；</a:t>
            </a:r>
            <a:endParaRPr lang="zh-CN" altLang="en-US" dirty="0">
              <a:effectLst>
                <a:outerShdw blurRad="38100" dist="38100" dir="2700000" algn="tl">
                  <a:srgbClr val="FFFFFF"/>
                </a:outerShdw>
              </a:effectLst>
              <a:latin typeface="+mn-lt"/>
              <a:ea typeface="隶书" panose="02010509060101010101" pitchFamily="49" charset="-122"/>
            </a:endParaRPr>
          </a:p>
          <a:p>
            <a:pPr marL="265430" lvl="1" indent="360680">
              <a:buClr>
                <a:srgbClr val="CC0099"/>
              </a:buClr>
              <a:buFontTx/>
              <a:buAutoNum type="circleNumDbPlain"/>
              <a:tabLst>
                <a:tab pos="266700" algn="l"/>
              </a:tabLst>
            </a:pPr>
            <a:r>
              <a:rPr lang="zh-CN" altLang="en-US" dirty="0">
                <a:effectLst>
                  <a:outerShdw blurRad="38100" dist="38100" dir="2700000" algn="tl">
                    <a:srgbClr val="FFFFFF"/>
                  </a:outerShdw>
                </a:effectLst>
                <a:latin typeface="+mn-lt"/>
                <a:ea typeface="隶书" panose="02010509060101010101" pitchFamily="49" charset="-122"/>
              </a:rPr>
              <a:t>一个有</a:t>
            </a:r>
            <a:r>
              <a:rPr lang="en-US" altLang="zh-CN" dirty="0">
                <a:effectLst>
                  <a:outerShdw blurRad="38100" dist="38100" dir="2700000" algn="tl">
                    <a:srgbClr val="FFFFFF"/>
                  </a:outerShdw>
                </a:effectLst>
                <a:latin typeface="+mn-lt"/>
                <a:ea typeface="隶书" panose="02010509060101010101" pitchFamily="49" charset="-122"/>
              </a:rPr>
              <a:t>10</a:t>
            </a:r>
            <a:r>
              <a:rPr lang="zh-CN" altLang="en-US" dirty="0">
                <a:effectLst>
                  <a:outerShdw blurRad="38100" dist="38100" dir="2700000" algn="tl">
                    <a:srgbClr val="FFFFFF"/>
                  </a:outerShdw>
                </a:effectLst>
                <a:latin typeface="+mn-lt"/>
                <a:ea typeface="隶书" panose="02010509060101010101" pitchFamily="49" charset="-122"/>
              </a:rPr>
              <a:t>个元素的数组，其类型为；</a:t>
            </a:r>
            <a:endParaRPr lang="zh-CN" altLang="en-US" dirty="0">
              <a:effectLst>
                <a:outerShdw blurRad="38100" dist="38100" dir="2700000" algn="tl">
                  <a:srgbClr val="FFFFFF"/>
                </a:outerShdw>
              </a:effectLst>
              <a:latin typeface="+mn-lt"/>
              <a:ea typeface="隶书" panose="02010509060101010101" pitchFamily="49" charset="-122"/>
            </a:endParaRPr>
          </a:p>
          <a:p>
            <a:pPr marL="265430" lvl="1" indent="360680">
              <a:buClr>
                <a:srgbClr val="CC0099"/>
              </a:buClr>
              <a:buFontTx/>
              <a:buAutoNum type="circleNumDbPlain"/>
              <a:tabLst>
                <a:tab pos="266700" algn="l"/>
              </a:tabLst>
            </a:pPr>
            <a:r>
              <a:rPr lang="zh-CN" altLang="en-US" dirty="0">
                <a:effectLst>
                  <a:outerShdw blurRad="38100" dist="38100" dir="2700000" algn="tl">
                    <a:srgbClr val="FFFFFF"/>
                  </a:outerShdw>
                </a:effectLst>
                <a:latin typeface="+mn-lt"/>
                <a:ea typeface="隶书" panose="02010509060101010101" pitchFamily="49" charset="-122"/>
              </a:rPr>
              <a:t>指针型，它指向；</a:t>
            </a:r>
            <a:endParaRPr lang="zh-CN" altLang="en-US" dirty="0">
              <a:effectLst>
                <a:outerShdw blurRad="38100" dist="38100" dir="2700000" algn="tl">
                  <a:srgbClr val="FFFFFF"/>
                </a:outerShdw>
              </a:effectLst>
              <a:latin typeface="+mn-lt"/>
              <a:ea typeface="隶书" panose="02010509060101010101" pitchFamily="49" charset="-122"/>
            </a:endParaRPr>
          </a:p>
          <a:p>
            <a:pPr marL="265430" lvl="1" indent="360680">
              <a:buClr>
                <a:srgbClr val="CC0099"/>
              </a:buClr>
              <a:buFontTx/>
              <a:buAutoNum type="circleNumDbPlain"/>
              <a:tabLst>
                <a:tab pos="266700" algn="l"/>
              </a:tabLst>
            </a:pPr>
            <a:r>
              <a:rPr lang="en-US" altLang="zh-CN" dirty="0" err="1">
                <a:effectLst>
                  <a:outerShdw blurRad="38100" dist="38100" dir="2700000" algn="tl">
                    <a:srgbClr val="FFFFFF"/>
                  </a:outerShdw>
                </a:effectLst>
                <a:latin typeface="+mn-lt"/>
                <a:ea typeface="隶书" panose="02010509060101010101" pitchFamily="49" charset="-122"/>
              </a:rPr>
              <a:t>int</a:t>
            </a:r>
            <a:r>
              <a:rPr lang="zh-CN" altLang="en-US" dirty="0">
                <a:effectLst>
                  <a:outerShdw blurRad="38100" dist="38100" dir="2700000" algn="tl">
                    <a:srgbClr val="FFFFFF"/>
                  </a:outerShdw>
                </a:effectLst>
                <a:latin typeface="+mn-lt"/>
                <a:ea typeface="隶书" panose="02010509060101010101" pitchFamily="49" charset="-122"/>
              </a:rPr>
              <a:t>型数据。</a:t>
            </a:r>
            <a:endParaRPr lang="zh-CN" altLang="en-US" dirty="0">
              <a:effectLst>
                <a:outerShdw blurRad="38100" dist="38100" dir="2700000" algn="tl">
                  <a:srgbClr val="FFFFFF"/>
                </a:outerShdw>
              </a:effectLst>
              <a:latin typeface="+mn-lt"/>
              <a:ea typeface="隶书" panose="02010509060101010101" pitchFamily="49" charset="-122"/>
            </a:endParaRPr>
          </a:p>
          <a:p>
            <a:pPr indent="266700">
              <a:tabLst>
                <a:tab pos="266700" algn="l"/>
              </a:tabLst>
            </a:pPr>
            <a:r>
              <a:rPr lang="zh-CN" altLang="en-US" dirty="0">
                <a:effectLst>
                  <a:outerShdw blurRad="38100" dist="38100" dir="2700000" algn="tl">
                    <a:srgbClr val="FFFFFF"/>
                  </a:outerShdw>
                </a:effectLst>
                <a:latin typeface="+mn-lt"/>
                <a:ea typeface="隶书" panose="02010509060101010101" pitchFamily="49" charset="-122"/>
              </a:rPr>
              <a:t>     因此</a:t>
            </a:r>
            <a:r>
              <a:rPr lang="en-US" altLang="zh-CN" dirty="0">
                <a:solidFill>
                  <a:srgbClr val="FF0000"/>
                </a:solidFill>
                <a:effectLst>
                  <a:outerShdw blurRad="38100" dist="38100" dir="2700000" algn="tl">
                    <a:srgbClr val="FFFFFF"/>
                  </a:outerShdw>
                </a:effectLst>
                <a:latin typeface="+mn-lt"/>
                <a:ea typeface="隶书" panose="02010509060101010101" pitchFamily="49" charset="-122"/>
              </a:rPr>
              <a:t>a</a:t>
            </a:r>
            <a:r>
              <a:rPr lang="zh-CN" altLang="en-US" dirty="0">
                <a:solidFill>
                  <a:srgbClr val="FF0000"/>
                </a:solidFill>
                <a:effectLst>
                  <a:outerShdw blurRad="38100" dist="38100" dir="2700000" algn="tl">
                    <a:srgbClr val="FFFFFF"/>
                  </a:outerShdw>
                </a:effectLst>
                <a:latin typeface="+mn-lt"/>
                <a:ea typeface="隶书" panose="02010509060101010101" pitchFamily="49" charset="-122"/>
              </a:rPr>
              <a:t>是一个函数指针变量</a:t>
            </a:r>
            <a:r>
              <a:rPr lang="zh-CN" altLang="en-US" dirty="0">
                <a:effectLst>
                  <a:outerShdw blurRad="38100" dist="38100" dir="2700000" algn="tl">
                    <a:srgbClr val="FFFFFF"/>
                  </a:outerShdw>
                </a:effectLst>
                <a:latin typeface="+mn-lt"/>
                <a:ea typeface="隶书" panose="02010509060101010101" pitchFamily="49" charset="-122"/>
              </a:rPr>
              <a:t>，该函数返回的一个指针值又指向一个指针数组，该指针数组的元素指向整型量。</a:t>
            </a:r>
            <a:endParaRPr lang="zh-CN" altLang="en-US" dirty="0">
              <a:effectLst>
                <a:outerShdw blurRad="38100" dist="38100" dir="2700000" algn="tl">
                  <a:srgbClr val="FFFFFF"/>
                </a:outerShdw>
              </a:effectLst>
              <a:latin typeface="+mn-lt"/>
              <a:ea typeface="隶书" panose="02010509060101010101" pitchFamily="49" charset="-122"/>
            </a:endParaRPr>
          </a:p>
        </p:txBody>
      </p:sp>
      <p:sp>
        <p:nvSpPr>
          <p:cNvPr id="1227788" name="Rectangle 12"/>
          <p:cNvSpPr>
            <a:spLocks noChangeArrowheads="1"/>
          </p:cNvSpPr>
          <p:nvPr/>
        </p:nvSpPr>
        <p:spPr bwMode="auto">
          <a:xfrm>
            <a:off x="1918791" y="6104881"/>
            <a:ext cx="8712968" cy="461665"/>
          </a:xfrm>
          <a:prstGeom prst="rect">
            <a:avLst/>
          </a:prstGeom>
          <a:solidFill>
            <a:srgbClr val="FF0000"/>
          </a:solidFill>
          <a:ln w="28575">
            <a:solidFill>
              <a:srgbClr val="00CCFF"/>
            </a:solidFill>
            <a:miter lim="800000"/>
          </a:ln>
          <a:effectLst/>
        </p:spPr>
        <p:txBody>
          <a:bodyPr wrap="square" anchor="ctr">
            <a:spAutoFit/>
          </a:bodyPr>
          <a:lstStyle/>
          <a:p>
            <a:pPr>
              <a:lnSpc>
                <a:spcPct val="100000"/>
              </a:lnSpc>
              <a:spcBef>
                <a:spcPct val="0"/>
              </a:spcBef>
            </a:pPr>
            <a:r>
              <a:rPr lang="zh-CN" altLang="en-US" dirty="0">
                <a:solidFill>
                  <a:srgbClr val="FFFF00"/>
                </a:solidFill>
                <a:effectLst>
                  <a:outerShdw blurRad="38100" dist="38100" dir="2700000" algn="tl">
                    <a:srgbClr val="000000"/>
                  </a:outerShdw>
                </a:effectLst>
                <a:latin typeface="楷体_GB2312" pitchFamily="49" charset="-122"/>
              </a:rPr>
              <a:t>习题</a:t>
            </a:r>
            <a:r>
              <a:rPr lang="en-US" altLang="zh-CN" dirty="0">
                <a:solidFill>
                  <a:srgbClr val="FFFF00"/>
                </a:solidFill>
                <a:effectLst>
                  <a:outerShdw blurRad="38100" dist="38100" dir="2700000" algn="tl">
                    <a:srgbClr val="000000"/>
                  </a:outerShdw>
                </a:effectLst>
                <a:latin typeface="楷体_GB2312" pitchFamily="49" charset="-122"/>
              </a:rPr>
              <a:t>9</a:t>
            </a:r>
            <a:r>
              <a:rPr lang="zh-CN" altLang="en-US" dirty="0">
                <a:solidFill>
                  <a:srgbClr val="FFFF00"/>
                </a:solidFill>
                <a:effectLst>
                  <a:outerShdw blurRad="38100" dist="38100" dir="2700000" algn="tl">
                    <a:srgbClr val="000000"/>
                  </a:outerShdw>
                </a:effectLst>
                <a:latin typeface="楷体_GB2312" pitchFamily="49" charset="-122"/>
              </a:rPr>
              <a:t>：</a:t>
            </a:r>
            <a:r>
              <a:rPr lang="en-US" altLang="zh-CN" dirty="0">
                <a:solidFill>
                  <a:srgbClr val="FFFF00"/>
                </a:solidFill>
                <a:effectLst>
                  <a:outerShdw blurRad="38100" dist="38100" dir="2700000" algn="tl">
                    <a:srgbClr val="000000"/>
                  </a:outerShdw>
                </a:effectLst>
                <a:ea typeface="宋体" panose="02010600030101010101" pitchFamily="2" charset="-122"/>
              </a:rPr>
              <a:t>1</a:t>
            </a:r>
            <a:r>
              <a:rPr lang="zh-CN" altLang="en-US" dirty="0">
                <a:solidFill>
                  <a:srgbClr val="FFFF00"/>
                </a:solidFill>
                <a:effectLst>
                  <a:outerShdw blurRad="38100" dist="38100" dir="2700000" algn="tl">
                    <a:srgbClr val="000000"/>
                  </a:outerShdw>
                </a:effectLst>
                <a:ea typeface="宋体" panose="02010600030101010101" pitchFamily="2" charset="-122"/>
              </a:rPr>
              <a:t>、</a:t>
            </a:r>
            <a:r>
              <a:rPr lang="en-US" altLang="zh-CN" dirty="0">
                <a:solidFill>
                  <a:srgbClr val="FFFF00"/>
                </a:solidFill>
                <a:effectLst>
                  <a:outerShdw blurRad="38100" dist="38100" dir="2700000" algn="tl">
                    <a:srgbClr val="000000"/>
                  </a:outerShdw>
                </a:effectLst>
                <a:ea typeface="宋体" panose="02010600030101010101" pitchFamily="2" charset="-122"/>
              </a:rPr>
              <a:t>2</a:t>
            </a:r>
            <a:r>
              <a:rPr lang="zh-CN" altLang="en-US" dirty="0">
                <a:solidFill>
                  <a:srgbClr val="FFFF00"/>
                </a:solidFill>
                <a:effectLst>
                  <a:outerShdw blurRad="38100" dist="38100" dir="2700000" algn="tl">
                    <a:srgbClr val="000000"/>
                  </a:outerShdw>
                </a:effectLst>
                <a:ea typeface="宋体" panose="02010600030101010101" pitchFamily="2" charset="-122"/>
              </a:rPr>
              <a:t>、</a:t>
            </a:r>
            <a:r>
              <a:rPr lang="en-US" altLang="zh-CN" dirty="0">
                <a:solidFill>
                  <a:srgbClr val="FFFF00"/>
                </a:solidFill>
                <a:effectLst>
                  <a:outerShdw blurRad="38100" dist="38100" dir="2700000" algn="tl">
                    <a:srgbClr val="000000"/>
                  </a:outerShdw>
                </a:effectLst>
                <a:ea typeface="宋体" panose="02010600030101010101" pitchFamily="2" charset="-122"/>
              </a:rPr>
              <a:t>3(2</a:t>
            </a:r>
            <a:r>
              <a:rPr lang="zh-CN" altLang="en-US" dirty="0">
                <a:solidFill>
                  <a:srgbClr val="FFFF00"/>
                </a:solidFill>
                <a:effectLst>
                  <a:outerShdw blurRad="38100" dist="38100" dir="2700000" algn="tl">
                    <a:srgbClr val="000000"/>
                  </a:outerShdw>
                </a:effectLst>
                <a:ea typeface="宋体" panose="02010600030101010101" pitchFamily="2" charset="-122"/>
              </a:rPr>
              <a:t>、</a:t>
            </a:r>
            <a:r>
              <a:rPr lang="en-US" altLang="zh-CN" dirty="0">
                <a:solidFill>
                  <a:srgbClr val="FFFF00"/>
                </a:solidFill>
                <a:effectLst>
                  <a:outerShdw blurRad="38100" dist="38100" dir="2700000" algn="tl">
                    <a:srgbClr val="000000"/>
                  </a:outerShdw>
                </a:effectLst>
                <a:ea typeface="宋体" panose="02010600030101010101" pitchFamily="2" charset="-122"/>
              </a:rPr>
              <a:t>3</a:t>
            </a:r>
            <a:r>
              <a:rPr lang="zh-CN" altLang="en-US" dirty="0">
                <a:solidFill>
                  <a:srgbClr val="FFFF00"/>
                </a:solidFill>
                <a:effectLst>
                  <a:outerShdw blurRad="38100" dist="38100" dir="2700000" algn="tl">
                    <a:srgbClr val="000000"/>
                  </a:outerShdw>
                </a:effectLst>
                <a:ea typeface="宋体" panose="02010600030101010101" pitchFamily="2" charset="-122"/>
              </a:rPr>
              <a:t>、</a:t>
            </a:r>
            <a:r>
              <a:rPr lang="en-US" altLang="zh-CN" dirty="0">
                <a:solidFill>
                  <a:srgbClr val="FFFF00"/>
                </a:solidFill>
                <a:effectLst>
                  <a:outerShdw blurRad="38100" dist="38100" dir="2700000" algn="tl">
                    <a:srgbClr val="000000"/>
                  </a:outerShdw>
                </a:effectLst>
                <a:ea typeface="宋体" panose="02010600030101010101" pitchFamily="2" charset="-122"/>
              </a:rPr>
              <a:t>5</a:t>
            </a:r>
            <a:r>
              <a:rPr lang="zh-CN" altLang="en-US" dirty="0">
                <a:solidFill>
                  <a:srgbClr val="FFFF00"/>
                </a:solidFill>
                <a:effectLst>
                  <a:outerShdw blurRad="38100" dist="38100" dir="2700000" algn="tl">
                    <a:srgbClr val="000000"/>
                  </a:outerShdw>
                </a:effectLst>
                <a:ea typeface="宋体" panose="02010600030101010101" pitchFamily="2" charset="-122"/>
              </a:rPr>
              <a:t>、</a:t>
            </a:r>
            <a:r>
              <a:rPr lang="en-US" altLang="zh-CN" dirty="0">
                <a:solidFill>
                  <a:srgbClr val="FFFF00"/>
                </a:solidFill>
                <a:effectLst>
                  <a:outerShdw blurRad="38100" dist="38100" dir="2700000" algn="tl">
                    <a:srgbClr val="000000"/>
                  </a:outerShdw>
                </a:effectLst>
                <a:ea typeface="宋体" panose="02010600030101010101" pitchFamily="2" charset="-122"/>
              </a:rPr>
              <a:t>7</a:t>
            </a:r>
            <a:r>
              <a:rPr lang="zh-CN" altLang="en-US" dirty="0">
                <a:solidFill>
                  <a:srgbClr val="FFFF00"/>
                </a:solidFill>
                <a:effectLst>
                  <a:outerShdw blurRad="38100" dist="38100" dir="2700000" algn="tl">
                    <a:srgbClr val="000000"/>
                  </a:outerShdw>
                </a:effectLst>
                <a:ea typeface="宋体" panose="02010600030101010101" pitchFamily="2" charset="-122"/>
              </a:rPr>
              <a:t>、</a:t>
            </a:r>
            <a:r>
              <a:rPr lang="en-US" altLang="zh-CN" dirty="0">
                <a:solidFill>
                  <a:srgbClr val="FFFF00"/>
                </a:solidFill>
                <a:effectLst>
                  <a:outerShdw blurRad="38100" dist="38100" dir="2700000" algn="tl">
                    <a:srgbClr val="000000"/>
                  </a:outerShdw>
                </a:effectLst>
                <a:ea typeface="宋体" panose="02010600030101010101" pitchFamily="2" charset="-122"/>
              </a:rPr>
              <a:t>9</a:t>
            </a:r>
            <a:r>
              <a:rPr lang="zh-CN" altLang="en-US" dirty="0">
                <a:solidFill>
                  <a:srgbClr val="FFFF00"/>
                </a:solidFill>
                <a:effectLst>
                  <a:outerShdw blurRad="38100" dist="38100" dir="2700000" algn="tl">
                    <a:srgbClr val="000000"/>
                  </a:outerShdw>
                </a:effectLst>
                <a:ea typeface="宋体" panose="02010600030101010101" pitchFamily="2" charset="-122"/>
              </a:rPr>
              <a:t>、</a:t>
            </a:r>
            <a:r>
              <a:rPr lang="en-US" altLang="zh-CN" dirty="0">
                <a:solidFill>
                  <a:srgbClr val="FFFF00"/>
                </a:solidFill>
                <a:effectLst>
                  <a:outerShdw blurRad="38100" dist="38100" dir="2700000" algn="tl">
                    <a:srgbClr val="000000"/>
                  </a:outerShdw>
                </a:effectLst>
                <a:ea typeface="宋体" panose="02010600030101010101" pitchFamily="2" charset="-122"/>
              </a:rPr>
              <a:t>11)</a:t>
            </a:r>
            <a:r>
              <a:rPr lang="en-US" altLang="zh-CN" dirty="0">
                <a:solidFill>
                  <a:srgbClr val="FF6600"/>
                </a:solidFill>
                <a:effectLst/>
                <a:latin typeface="楷体_GB2312" pitchFamily="49" charset="-122"/>
              </a:rPr>
              <a:t> </a:t>
            </a:r>
            <a:endParaRPr lang="en-US" altLang="zh-CN" dirty="0">
              <a:solidFill>
                <a:srgbClr val="FF6600"/>
              </a:solidFill>
              <a:effectLst/>
              <a:latin typeface="楷体_GB2312" pitchFamily="49" charset="-122"/>
            </a:endParaRPr>
          </a:p>
        </p:txBody>
      </p:sp>
      <p:grpSp>
        <p:nvGrpSpPr>
          <p:cNvPr id="1227789" name="Group 13"/>
          <p:cNvGrpSpPr/>
          <p:nvPr/>
        </p:nvGrpSpPr>
        <p:grpSpPr bwMode="auto">
          <a:xfrm>
            <a:off x="-9822" y="0"/>
            <a:ext cx="446088" cy="6858000"/>
            <a:chOff x="0" y="0"/>
            <a:chExt cx="281" cy="4320"/>
          </a:xfrm>
        </p:grpSpPr>
        <p:sp>
          <p:nvSpPr>
            <p:cNvPr id="1227790" name="Text Box 14"/>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227791" name="Text Box 15"/>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7784"/>
                                        </p:tgtEl>
                                        <p:attrNameLst>
                                          <p:attrName>style.visibility</p:attrName>
                                        </p:attrNameLst>
                                      </p:cBhvr>
                                      <p:to>
                                        <p:strVal val="visible"/>
                                      </p:to>
                                    </p:set>
                                    <p:anim calcmode="lin" valueType="num">
                                      <p:cBhvr additive="base">
                                        <p:cTn id="7" dur="500" fill="hold"/>
                                        <p:tgtEl>
                                          <p:spTgt spid="1227784"/>
                                        </p:tgtEl>
                                        <p:attrNameLst>
                                          <p:attrName>ppt_x</p:attrName>
                                        </p:attrNameLst>
                                      </p:cBhvr>
                                      <p:tavLst>
                                        <p:tav tm="0">
                                          <p:val>
                                            <p:strVal val="0-#ppt_w/2"/>
                                          </p:val>
                                        </p:tav>
                                        <p:tav tm="100000">
                                          <p:val>
                                            <p:strVal val="#ppt_x"/>
                                          </p:val>
                                        </p:tav>
                                      </p:tavLst>
                                    </p:anim>
                                    <p:anim calcmode="lin" valueType="num">
                                      <p:cBhvr additive="base">
                                        <p:cTn id="8" dur="500" fill="hold"/>
                                        <p:tgtEl>
                                          <p:spTgt spid="122778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7785"/>
                                        </p:tgtEl>
                                        <p:attrNameLst>
                                          <p:attrName>style.visibility</p:attrName>
                                        </p:attrNameLst>
                                      </p:cBhvr>
                                      <p:to>
                                        <p:strVal val="visible"/>
                                      </p:to>
                                    </p:set>
                                    <p:anim calcmode="lin" valueType="num">
                                      <p:cBhvr additive="base">
                                        <p:cTn id="13" dur="500" fill="hold"/>
                                        <p:tgtEl>
                                          <p:spTgt spid="1227785"/>
                                        </p:tgtEl>
                                        <p:attrNameLst>
                                          <p:attrName>ppt_x</p:attrName>
                                        </p:attrNameLst>
                                      </p:cBhvr>
                                      <p:tavLst>
                                        <p:tav tm="0">
                                          <p:val>
                                            <p:strVal val="0-#ppt_w/2"/>
                                          </p:val>
                                        </p:tav>
                                        <p:tav tm="100000">
                                          <p:val>
                                            <p:strVal val="#ppt_x"/>
                                          </p:val>
                                        </p:tav>
                                      </p:tavLst>
                                    </p:anim>
                                    <p:anim calcmode="lin" valueType="num">
                                      <p:cBhvr additive="base">
                                        <p:cTn id="14" dur="500" fill="hold"/>
                                        <p:tgtEl>
                                          <p:spTgt spid="122778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7786"/>
                                        </p:tgtEl>
                                        <p:attrNameLst>
                                          <p:attrName>style.visibility</p:attrName>
                                        </p:attrNameLst>
                                      </p:cBhvr>
                                      <p:to>
                                        <p:strVal val="visible"/>
                                      </p:to>
                                    </p:set>
                                    <p:anim calcmode="lin" valueType="num">
                                      <p:cBhvr additive="base">
                                        <p:cTn id="19" dur="500" fill="hold"/>
                                        <p:tgtEl>
                                          <p:spTgt spid="1227786"/>
                                        </p:tgtEl>
                                        <p:attrNameLst>
                                          <p:attrName>ppt_x</p:attrName>
                                        </p:attrNameLst>
                                      </p:cBhvr>
                                      <p:tavLst>
                                        <p:tav tm="0">
                                          <p:val>
                                            <p:strVal val="0-#ppt_w/2"/>
                                          </p:val>
                                        </p:tav>
                                        <p:tav tm="100000">
                                          <p:val>
                                            <p:strVal val="#ppt_x"/>
                                          </p:val>
                                        </p:tav>
                                      </p:tavLst>
                                    </p:anim>
                                    <p:anim calcmode="lin" valueType="num">
                                      <p:cBhvr additive="base">
                                        <p:cTn id="20" dur="500" fill="hold"/>
                                        <p:tgtEl>
                                          <p:spTgt spid="122778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camera.wav"/>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227787"/>
                                        </p:tgtEl>
                                        <p:attrNameLst>
                                          <p:attrName>style.visibility</p:attrName>
                                        </p:attrNameLst>
                                      </p:cBhvr>
                                      <p:to>
                                        <p:strVal val="visible"/>
                                      </p:to>
                                    </p:set>
                                    <p:animEffect transition="in" filter="box(out)">
                                      <p:cBhvr>
                                        <p:cTn id="25" dur="500"/>
                                        <p:tgtEl>
                                          <p:spTgt spid="1227787"/>
                                        </p:tgtEl>
                                      </p:cBhvr>
                                    </p:animEffect>
                                  </p:childTnLst>
                                  <p:subTnLst>
                                    <p:audio>
                                      <p:cMediaNode>
                                        <p:cTn display="0" masterRel="sameClick">
                                          <p:stCondLst>
                                            <p:cond evt="begin" delay="0">
                                              <p:tn val="23"/>
                                            </p:cond>
                                          </p:stCondLst>
                                          <p:endCondLst>
                                            <p:cond evt="onStopAudio" delay="0">
                                              <p:tgtEl>
                                                <p:sldTgt/>
                                              </p:tgtEl>
                                            </p:cond>
                                          </p:endCondLst>
                                        </p:cTn>
                                        <p:tgtEl>
                                          <p:sndTgt r:embed="rId1" name="camera.wav"/>
                                        </p:tgtEl>
                                      </p:cMediaNode>
                                    </p:audio>
                                  </p:subTnLst>
                                </p:cTn>
                              </p:par>
                            </p:childTnLst>
                          </p:cTn>
                        </p:par>
                      </p:childTnLst>
                    </p:cTn>
                  </p:par>
                  <p:par>
                    <p:cTn id="26" fill="hold">
                      <p:stCondLst>
                        <p:cond delay="indefinite"/>
                      </p:stCondLst>
                      <p:childTnLst>
                        <p:par>
                          <p:cTn id="27" fill="hold">
                            <p:stCondLst>
                              <p:cond delay="0"/>
                            </p:stCondLst>
                            <p:childTnLst>
                              <p:par>
                                <p:cTn id="28" presetID="8" presetClass="entr" presetSubtype="16" fill="hold" grpId="0" nodeType="clickEffect">
                                  <p:stCondLst>
                                    <p:cond delay="0"/>
                                  </p:stCondLst>
                                  <p:childTnLst>
                                    <p:set>
                                      <p:cBhvr>
                                        <p:cTn id="29" dur="1" fill="hold">
                                          <p:stCondLst>
                                            <p:cond delay="0"/>
                                          </p:stCondLst>
                                        </p:cTn>
                                        <p:tgtEl>
                                          <p:spTgt spid="1227788"/>
                                        </p:tgtEl>
                                        <p:attrNameLst>
                                          <p:attrName>style.visibility</p:attrName>
                                        </p:attrNameLst>
                                      </p:cBhvr>
                                      <p:to>
                                        <p:strVal val="visible"/>
                                      </p:to>
                                    </p:set>
                                    <p:animEffect transition="in" filter="diamond(in)">
                                      <p:cBhvr>
                                        <p:cTn id="30" dur="2000"/>
                                        <p:tgtEl>
                                          <p:spTgt spid="1227788"/>
                                        </p:tgtEl>
                                      </p:cBhvr>
                                    </p:animEffect>
                                  </p:childTnLst>
                                  <p:subTnLst>
                                    <p:audio>
                                      <p:cMediaNode>
                                        <p:cTn display="0" masterRel="sameClick">
                                          <p:stCondLst>
                                            <p:cond evt="begin" delay="0">
                                              <p:tn val="28"/>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7784" grpId="0"/>
      <p:bldP spid="1227785" grpId="0"/>
      <p:bldP spid="1227786" grpId="0"/>
      <p:bldP spid="1227787" grpId="0" animBg="1"/>
      <p:bldP spid="1227788"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1762" name="Text Box 2" descr="信纸"/>
          <p:cNvSpPr txBox="1">
            <a:spLocks noChangeArrowheads="1"/>
          </p:cNvSpPr>
          <p:nvPr/>
        </p:nvSpPr>
        <p:spPr bwMode="auto">
          <a:xfrm>
            <a:off x="1977035" y="836614"/>
            <a:ext cx="4105275" cy="860425"/>
          </a:xfrm>
          <a:prstGeom prst="rect">
            <a:avLst/>
          </a:prstGeom>
          <a:solidFill>
            <a:schemeClr val="bg1"/>
          </a:solidFill>
          <a:ln w="38100">
            <a:solidFill>
              <a:srgbClr val="008000"/>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pPr>
              <a:lnSpc>
                <a:spcPct val="100000"/>
              </a:lnSpc>
              <a:spcBef>
                <a:spcPct val="0"/>
              </a:spcBef>
            </a:pPr>
            <a:r>
              <a:rPr lang="zh-CN" altLang="en-US">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zh-CN" altLang="en-US">
                <a:effectLst>
                  <a:outerShdw blurRad="38100" dist="38100" dir="2700000" algn="tl">
                    <a:srgbClr val="FFFFFF"/>
                  </a:outerShdw>
                </a:effectLst>
                <a:latin typeface="隶书" panose="02010509060101010101" pitchFamily="49" charset="-122"/>
                <a:ea typeface="隶书" panose="02010509060101010101" pitchFamily="49" charset="-122"/>
              </a:rPr>
              <a:t>  </a:t>
            </a:r>
            <a:r>
              <a:rPr lang="en-US" altLang="zh-CN">
                <a:effectLst>
                  <a:outerShdw blurRad="38100" dist="38100" dir="2700000" algn="tl">
                    <a:srgbClr val="FFFFFF"/>
                  </a:outerShdw>
                </a:effectLst>
              </a:rPr>
              <a:t>int *p = &amp;a;</a:t>
            </a:r>
            <a:endParaRPr lang="en-US" altLang="zh-CN">
              <a:effectLst>
                <a:outerShdw blurRad="38100" dist="38100" dir="2700000" algn="tl">
                  <a:srgbClr val="FFFFFF"/>
                </a:outerShdw>
              </a:effectLst>
            </a:endParaRPr>
          </a:p>
          <a:p>
            <a:pPr>
              <a:lnSpc>
                <a:spcPct val="100000"/>
              </a:lnSpc>
              <a:spcBef>
                <a:spcPct val="0"/>
              </a:spcBef>
            </a:pPr>
            <a:r>
              <a:rPr lang="en-US" altLang="zh-CN">
                <a:effectLst>
                  <a:outerShdw blurRad="38100" dist="38100" dir="2700000" algn="tl">
                    <a:srgbClr val="FFFFFF"/>
                  </a:outerShdw>
                </a:effectLst>
              </a:rPr>
              <a:t>        int a;</a:t>
            </a:r>
            <a:endParaRPr lang="en-US" altLang="zh-CN">
              <a:effectLst>
                <a:outerShdw blurRad="38100" dist="38100" dir="2700000" algn="tl">
                  <a:srgbClr val="FFFFFF"/>
                </a:outerShdw>
              </a:effectLst>
            </a:endParaRPr>
          </a:p>
        </p:txBody>
      </p:sp>
      <p:sp>
        <p:nvSpPr>
          <p:cNvPr id="1141766" name="Rectangle 6"/>
          <p:cNvSpPr>
            <a:spLocks noChangeArrowheads="1"/>
          </p:cNvSpPr>
          <p:nvPr/>
        </p:nvSpPr>
        <p:spPr bwMode="auto">
          <a:xfrm>
            <a:off x="695400" y="168275"/>
            <a:ext cx="4475162" cy="45720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none">
            <a:spAutoFit/>
          </a:bodyPr>
          <a:lstStyle/>
          <a:p>
            <a:pPr>
              <a:lnSpc>
                <a:spcPct val="100000"/>
              </a:lnSpc>
              <a:buFont typeface="Wingdings" panose="05000000000000000000" pitchFamily="2" charset="2"/>
              <a:buNone/>
            </a:pPr>
            <a:r>
              <a:rPr lang="zh-CN" altLang="en-US" dirty="0">
                <a:solidFill>
                  <a:srgbClr val="CC0000"/>
                </a:solidFill>
                <a:effectLst>
                  <a:outerShdw blurRad="38100" dist="38100" dir="2700000" algn="tl">
                    <a:srgbClr val="000000"/>
                  </a:outerShdw>
                </a:effectLst>
                <a:latin typeface="+mn-lt"/>
                <a:ea typeface="楷体" panose="02010609060101010101" pitchFamily="49" charset="-122"/>
              </a:rPr>
              <a:t>指针变量赋值的几种错误方法</a:t>
            </a:r>
            <a:r>
              <a:rPr lang="en-US" altLang="zh-CN" dirty="0">
                <a:solidFill>
                  <a:srgbClr val="CC0000"/>
                </a:solidFill>
                <a:effectLst>
                  <a:outerShdw blurRad="38100" dist="38100" dir="2700000" algn="tl">
                    <a:srgbClr val="000000"/>
                  </a:outerShdw>
                </a:effectLst>
                <a:latin typeface="+mn-lt"/>
                <a:ea typeface="楷体" panose="02010609060101010101" pitchFamily="49" charset="-122"/>
              </a:rPr>
              <a:t>:</a:t>
            </a:r>
            <a:r>
              <a:rPr lang="en-US" altLang="zh-CN" dirty="0">
                <a:effectLst>
                  <a:outerShdw blurRad="38100" dist="38100" dir="2700000" algn="tl">
                    <a:srgbClr val="FFFFFF"/>
                  </a:outerShdw>
                </a:effectLst>
                <a:latin typeface="+mn-lt"/>
                <a:ea typeface="楷体" panose="02010609060101010101" pitchFamily="49" charset="-122"/>
              </a:rPr>
              <a:t> </a:t>
            </a:r>
            <a:endParaRPr lang="en-US" altLang="zh-CN" dirty="0">
              <a:effectLst>
                <a:outerShdw blurRad="38100" dist="38100" dir="2700000" algn="tl">
                  <a:srgbClr val="FFFFFF"/>
                </a:outerShdw>
              </a:effectLst>
              <a:latin typeface="+mn-lt"/>
              <a:ea typeface="楷体" panose="02010609060101010101" pitchFamily="49" charset="-122"/>
            </a:endParaRPr>
          </a:p>
        </p:txBody>
      </p:sp>
      <p:sp>
        <p:nvSpPr>
          <p:cNvPr id="1141767" name="AutoShape 7"/>
          <p:cNvSpPr>
            <a:spLocks noChangeArrowheads="1"/>
          </p:cNvSpPr>
          <p:nvPr/>
        </p:nvSpPr>
        <p:spPr bwMode="auto">
          <a:xfrm>
            <a:off x="6874896" y="1047267"/>
            <a:ext cx="3386137" cy="785606"/>
          </a:xfrm>
          <a:prstGeom prst="wedgeRoundRectCallout">
            <a:avLst>
              <a:gd name="adj1" fmla="val -98287"/>
              <a:gd name="adj2" fmla="val -40204"/>
              <a:gd name="adj3" fmla="val 16667"/>
            </a:avLst>
          </a:prstGeom>
          <a:gradFill flip="none" rotWithShape="1">
            <a:gsLst>
              <a:gs pos="0">
                <a:srgbClr val="00FFFF"/>
              </a:gs>
              <a:gs pos="100000">
                <a:srgbClr val="FFFFFF"/>
              </a:gs>
            </a:gsLst>
            <a:lin ang="10800000" scaled="1"/>
            <a:tileRect/>
          </a:gradFill>
          <a:ln w="28575">
            <a:solidFill>
              <a:srgbClr val="339966"/>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lIns="90000" tIns="46800" rIns="90000" bIns="46800" anchor="ctr">
            <a:spAutoFit/>
          </a:bodyPr>
          <a:lstStyle/>
          <a:p>
            <a:pPr>
              <a:lnSpc>
                <a:spcPct val="100000"/>
              </a:lnSpc>
              <a:spcBef>
                <a:spcPct val="0"/>
              </a:spcBef>
            </a:pPr>
            <a:r>
              <a:rPr lang="zh-CN" altLang="en-US" sz="2000" dirty="0">
                <a:solidFill>
                  <a:srgbClr val="CC0000"/>
                </a:solidFill>
                <a:effectLst>
                  <a:outerShdw blurRad="38100" dist="38100" dir="2700000" algn="tl">
                    <a:srgbClr val="000000"/>
                  </a:outerShdw>
                </a:effectLst>
                <a:latin typeface="+mn-lt"/>
                <a:ea typeface="楷体" panose="02010609060101010101" pitchFamily="49" charset="-122"/>
              </a:rPr>
              <a:t>变量</a:t>
            </a:r>
            <a:r>
              <a:rPr lang="en-US" altLang="zh-CN" sz="2000" dirty="0">
                <a:solidFill>
                  <a:srgbClr val="CC0000"/>
                </a:solidFill>
                <a:effectLst>
                  <a:outerShdw blurRad="38100" dist="38100" dir="2700000" algn="tl">
                    <a:srgbClr val="000000"/>
                  </a:outerShdw>
                </a:effectLst>
                <a:latin typeface="+mn-lt"/>
                <a:ea typeface="楷体" panose="02010609060101010101" pitchFamily="49" charset="-122"/>
              </a:rPr>
              <a:t>a</a:t>
            </a:r>
            <a:r>
              <a:rPr lang="zh-CN" altLang="en-US" sz="2000" dirty="0">
                <a:solidFill>
                  <a:srgbClr val="CC0000"/>
                </a:solidFill>
                <a:effectLst>
                  <a:outerShdw blurRad="38100" dist="38100" dir="2700000" algn="tl">
                    <a:srgbClr val="000000"/>
                  </a:outerShdw>
                </a:effectLst>
                <a:latin typeface="+mn-lt"/>
                <a:ea typeface="楷体" panose="02010609060101010101" pitchFamily="49" charset="-122"/>
              </a:rPr>
              <a:t>的定义在后，对</a:t>
            </a:r>
            <a:r>
              <a:rPr lang="en-US" altLang="zh-CN" sz="2000" dirty="0">
                <a:solidFill>
                  <a:srgbClr val="CC0000"/>
                </a:solidFill>
                <a:effectLst>
                  <a:outerShdw blurRad="38100" dist="38100" dir="2700000" algn="tl">
                    <a:srgbClr val="000000"/>
                  </a:outerShdw>
                </a:effectLst>
                <a:latin typeface="+mn-lt"/>
                <a:ea typeface="楷体" panose="02010609060101010101" pitchFamily="49" charset="-122"/>
              </a:rPr>
              <a:t>a</a:t>
            </a:r>
            <a:r>
              <a:rPr lang="zh-CN" altLang="en-US" sz="2000" dirty="0">
                <a:solidFill>
                  <a:srgbClr val="CC0000"/>
                </a:solidFill>
                <a:effectLst>
                  <a:outerShdw blurRad="38100" dist="38100" dir="2700000" algn="tl">
                    <a:srgbClr val="000000"/>
                  </a:outerShdw>
                </a:effectLst>
                <a:latin typeface="+mn-lt"/>
                <a:ea typeface="楷体" panose="02010609060101010101" pitchFamily="49" charset="-122"/>
              </a:rPr>
              <a:t>的引用超出了</a:t>
            </a:r>
            <a:r>
              <a:rPr lang="en-US" altLang="zh-CN" sz="2000" dirty="0">
                <a:solidFill>
                  <a:srgbClr val="CC0000"/>
                </a:solidFill>
                <a:effectLst>
                  <a:outerShdw blurRad="38100" dist="38100" dir="2700000" algn="tl">
                    <a:srgbClr val="000000"/>
                  </a:outerShdw>
                </a:effectLst>
                <a:latin typeface="+mn-lt"/>
                <a:ea typeface="楷体" panose="02010609060101010101" pitchFamily="49" charset="-122"/>
              </a:rPr>
              <a:t>a</a:t>
            </a:r>
            <a:r>
              <a:rPr lang="zh-CN" altLang="en-US" sz="2000" dirty="0">
                <a:solidFill>
                  <a:srgbClr val="CC0000"/>
                </a:solidFill>
                <a:effectLst>
                  <a:outerShdw blurRad="38100" dist="38100" dir="2700000" algn="tl">
                    <a:srgbClr val="000000"/>
                  </a:outerShdw>
                </a:effectLst>
                <a:latin typeface="+mn-lt"/>
                <a:ea typeface="楷体" panose="02010609060101010101" pitchFamily="49" charset="-122"/>
              </a:rPr>
              <a:t>的作用域</a:t>
            </a:r>
            <a:endParaRPr lang="zh-CN" altLang="en-US" sz="2000" dirty="0">
              <a:solidFill>
                <a:srgbClr val="CC0000"/>
              </a:solidFill>
              <a:effectLst>
                <a:outerShdw blurRad="38100" dist="38100" dir="2700000" algn="tl">
                  <a:srgbClr val="000000"/>
                </a:outerShdw>
              </a:effectLst>
              <a:latin typeface="+mn-lt"/>
              <a:ea typeface="楷体" panose="02010609060101010101" pitchFamily="49" charset="-122"/>
            </a:endParaRPr>
          </a:p>
        </p:txBody>
      </p:sp>
      <p:sp>
        <p:nvSpPr>
          <p:cNvPr id="1141768" name="Text Box 8" descr="信纸"/>
          <p:cNvSpPr txBox="1">
            <a:spLocks noChangeArrowheads="1"/>
          </p:cNvSpPr>
          <p:nvPr/>
        </p:nvSpPr>
        <p:spPr bwMode="auto">
          <a:xfrm>
            <a:off x="1977035" y="1870075"/>
            <a:ext cx="4105275" cy="1225550"/>
          </a:xfrm>
          <a:prstGeom prst="rect">
            <a:avLst/>
          </a:prstGeom>
          <a:solidFill>
            <a:schemeClr val="bg1"/>
          </a:solidFill>
          <a:ln w="38100">
            <a:solidFill>
              <a:srgbClr val="008000"/>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pPr>
              <a:lnSpc>
                <a:spcPct val="100000"/>
              </a:lnSpc>
              <a:spcBef>
                <a:spcPct val="0"/>
              </a:spcBef>
            </a:pPr>
            <a:r>
              <a:rPr lang="zh-CN" altLang="en-US">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zh-CN" altLang="en-US">
                <a:effectLst>
                  <a:outerShdw blurRad="38100" dist="38100" dir="2700000" algn="tl">
                    <a:srgbClr val="FFFFFF"/>
                  </a:outerShdw>
                </a:effectLst>
                <a:latin typeface="隶书" panose="02010509060101010101" pitchFamily="49" charset="-122"/>
                <a:ea typeface="隶书" panose="02010509060101010101" pitchFamily="49" charset="-122"/>
              </a:rPr>
              <a:t>  </a:t>
            </a:r>
            <a:r>
              <a:rPr lang="en-US" altLang="zh-CN">
                <a:effectLst>
                  <a:outerShdw blurRad="38100" dist="38100" dir="2700000" algn="tl">
                    <a:srgbClr val="FFFFFF"/>
                  </a:outerShdw>
                </a:effectLst>
                <a:ea typeface="宋体" panose="02010600030101010101" pitchFamily="2" charset="-122"/>
              </a:rPr>
              <a:t>int  a;</a:t>
            </a:r>
            <a:endParaRPr lang="en-US" altLang="zh-CN">
              <a:effectLst>
                <a:outerShdw blurRad="38100" dist="38100" dir="2700000" algn="tl">
                  <a:srgbClr val="FFFFFF"/>
                </a:outerShdw>
              </a:effectLst>
              <a:ea typeface="宋体" panose="02010600030101010101" pitchFamily="2" charset="-122"/>
            </a:endParaRPr>
          </a:p>
          <a:p>
            <a:pPr>
              <a:lnSpc>
                <a:spcPct val="100000"/>
              </a:lnSpc>
              <a:spcBef>
                <a:spcPct val="0"/>
              </a:spcBef>
            </a:pPr>
            <a:r>
              <a:rPr lang="en-US" altLang="zh-CN">
                <a:effectLst>
                  <a:outerShdw blurRad="38100" dist="38100" dir="2700000" algn="tl">
                    <a:srgbClr val="FFFFFF"/>
                  </a:outerShdw>
                </a:effectLst>
                <a:ea typeface="宋体" panose="02010600030101010101" pitchFamily="2" charset="-122"/>
              </a:rPr>
              <a:t>        int  *pi = &amp;a;</a:t>
            </a:r>
            <a:endParaRPr lang="en-US" altLang="zh-CN">
              <a:effectLst>
                <a:outerShdw blurRad="38100" dist="38100" dir="2700000" algn="tl">
                  <a:srgbClr val="FFFFFF"/>
                </a:outerShdw>
              </a:effectLst>
              <a:ea typeface="宋体" panose="02010600030101010101" pitchFamily="2" charset="-122"/>
            </a:endParaRPr>
          </a:p>
          <a:p>
            <a:pPr>
              <a:lnSpc>
                <a:spcPct val="100000"/>
              </a:lnSpc>
              <a:spcBef>
                <a:spcPct val="0"/>
              </a:spcBef>
            </a:pPr>
            <a:r>
              <a:rPr lang="en-US" altLang="zh-CN">
                <a:effectLst>
                  <a:outerShdw blurRad="38100" dist="38100" dir="2700000" algn="tl">
                    <a:srgbClr val="FFFFFF"/>
                  </a:outerShdw>
                </a:effectLst>
                <a:ea typeface="宋体" panose="02010600030101010101" pitchFamily="2" charset="-122"/>
              </a:rPr>
              <a:t>        char *pc = &amp;a; </a:t>
            </a:r>
            <a:endParaRPr lang="en-US" altLang="zh-CN">
              <a:effectLst>
                <a:outerShdw blurRad="38100" dist="38100" dir="2700000" algn="tl">
                  <a:srgbClr val="FFFFFF"/>
                </a:outerShdw>
              </a:effectLst>
              <a:ea typeface="宋体" panose="02010600030101010101" pitchFamily="2" charset="-122"/>
            </a:endParaRPr>
          </a:p>
        </p:txBody>
      </p:sp>
      <p:sp>
        <p:nvSpPr>
          <p:cNvPr id="1141769" name="AutoShape 9"/>
          <p:cNvSpPr>
            <a:spLocks noChangeArrowheads="1"/>
          </p:cNvSpPr>
          <p:nvPr/>
        </p:nvSpPr>
        <p:spPr bwMode="auto">
          <a:xfrm>
            <a:off x="6886326" y="2289176"/>
            <a:ext cx="3386138" cy="449263"/>
          </a:xfrm>
          <a:prstGeom prst="wedgeRoundRectCallout">
            <a:avLst>
              <a:gd name="adj1" fmla="val -111696"/>
              <a:gd name="adj2" fmla="val 68020"/>
              <a:gd name="adj3" fmla="val 16667"/>
            </a:avLst>
          </a:prstGeom>
          <a:gradFill flip="none" rotWithShape="1">
            <a:gsLst>
              <a:gs pos="0">
                <a:srgbClr val="00FFFF"/>
              </a:gs>
              <a:gs pos="100000">
                <a:srgbClr val="FFFFFF"/>
              </a:gs>
            </a:gsLst>
            <a:lin ang="10800000" scaled="1"/>
            <a:tileRect/>
          </a:gradFill>
          <a:ln w="28575">
            <a:solidFill>
              <a:srgbClr val="339966"/>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lIns="90000" tIns="46800" rIns="90000" bIns="46800" anchor="ctr">
            <a:spAutoFit/>
          </a:bodyPr>
          <a:lstStyle/>
          <a:p>
            <a:pPr>
              <a:lnSpc>
                <a:spcPct val="100000"/>
              </a:lnSpc>
              <a:spcBef>
                <a:spcPct val="0"/>
              </a:spcBef>
            </a:pPr>
            <a:r>
              <a:rPr lang="en-US" altLang="zh-CN" sz="2000">
                <a:solidFill>
                  <a:srgbClr val="CC0000"/>
                </a:solidFill>
                <a:effectLst>
                  <a:outerShdw blurRad="38100" dist="38100" dir="2700000" algn="tl">
                    <a:srgbClr val="000000"/>
                  </a:outerShdw>
                </a:effectLst>
                <a:latin typeface="+mn-lt"/>
                <a:ea typeface="楷体" panose="02010609060101010101" pitchFamily="49" charset="-122"/>
              </a:rPr>
              <a:t>pc</a:t>
            </a:r>
            <a:r>
              <a:rPr lang="zh-CN" altLang="en-US" sz="2000">
                <a:solidFill>
                  <a:srgbClr val="CC0000"/>
                </a:solidFill>
                <a:effectLst>
                  <a:outerShdw blurRad="38100" dist="38100" dir="2700000" algn="tl">
                    <a:srgbClr val="000000"/>
                  </a:outerShdw>
                </a:effectLst>
                <a:latin typeface="+mn-lt"/>
                <a:ea typeface="楷体" panose="02010609060101010101" pitchFamily="49" charset="-122"/>
              </a:rPr>
              <a:t>不能指向非字符型变量 </a:t>
            </a:r>
            <a:endParaRPr lang="zh-CN" altLang="en-US" sz="2000">
              <a:solidFill>
                <a:srgbClr val="CC0000"/>
              </a:solidFill>
              <a:effectLst>
                <a:outerShdw blurRad="38100" dist="38100" dir="2700000" algn="tl">
                  <a:srgbClr val="000000"/>
                </a:outerShdw>
              </a:effectLst>
              <a:latin typeface="+mn-lt"/>
              <a:ea typeface="楷体" panose="02010609060101010101" pitchFamily="49" charset="-122"/>
            </a:endParaRPr>
          </a:p>
        </p:txBody>
      </p:sp>
      <p:sp>
        <p:nvSpPr>
          <p:cNvPr id="1141770" name="Text Box 10" descr="信纸"/>
          <p:cNvSpPr txBox="1">
            <a:spLocks noChangeArrowheads="1"/>
          </p:cNvSpPr>
          <p:nvPr/>
        </p:nvSpPr>
        <p:spPr bwMode="auto">
          <a:xfrm>
            <a:off x="1977035" y="3330575"/>
            <a:ext cx="4105275" cy="1225550"/>
          </a:xfrm>
          <a:prstGeom prst="rect">
            <a:avLst/>
          </a:prstGeom>
          <a:solidFill>
            <a:schemeClr val="bg1"/>
          </a:solidFill>
          <a:ln w="38100">
            <a:solidFill>
              <a:srgbClr val="008000"/>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pPr>
              <a:lnSpc>
                <a:spcPct val="100000"/>
              </a:lnSpc>
              <a:spcBef>
                <a:spcPct val="0"/>
              </a:spcBef>
            </a:pPr>
            <a:r>
              <a:rPr lang="zh-CN" altLang="en-US">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zh-CN" altLang="en-US">
                <a:effectLst>
                  <a:outerShdw blurRad="38100" dist="38100" dir="2700000" algn="tl">
                    <a:srgbClr val="FFFFFF"/>
                  </a:outerShdw>
                </a:effectLst>
                <a:latin typeface="隶书" panose="02010509060101010101" pitchFamily="49" charset="-122"/>
                <a:ea typeface="隶书" panose="02010509060101010101" pitchFamily="49" charset="-122"/>
              </a:rPr>
              <a:t>  </a:t>
            </a:r>
            <a:r>
              <a:rPr lang="en-US" altLang="zh-CN">
                <a:effectLst>
                  <a:outerShdw blurRad="38100" dist="38100" dir="2700000" algn="tl">
                    <a:srgbClr val="FFFFFF"/>
                  </a:outerShdw>
                </a:effectLst>
              </a:rPr>
              <a:t>int a;</a:t>
            </a:r>
            <a:endParaRPr lang="en-US" altLang="zh-CN">
              <a:effectLst>
                <a:outerShdw blurRad="38100" dist="38100" dir="2700000" algn="tl">
                  <a:srgbClr val="FFFFFF"/>
                </a:outerShdw>
              </a:effectLst>
            </a:endParaRPr>
          </a:p>
          <a:p>
            <a:pPr>
              <a:lnSpc>
                <a:spcPct val="100000"/>
              </a:lnSpc>
              <a:spcBef>
                <a:spcPct val="0"/>
              </a:spcBef>
            </a:pPr>
            <a:r>
              <a:rPr lang="en-US" altLang="zh-CN">
                <a:effectLst>
                  <a:outerShdw blurRad="38100" dist="38100" dir="2700000" algn="tl">
                    <a:srgbClr val="FFFFFF"/>
                  </a:outerShdw>
                </a:effectLst>
              </a:rPr>
              <a:t>        int *p;</a:t>
            </a:r>
            <a:endParaRPr lang="en-US" altLang="zh-CN">
              <a:effectLst>
                <a:outerShdw blurRad="38100" dist="38100" dir="2700000" algn="tl">
                  <a:srgbClr val="FFFFFF"/>
                </a:outerShdw>
              </a:effectLst>
            </a:endParaRPr>
          </a:p>
          <a:p>
            <a:pPr>
              <a:lnSpc>
                <a:spcPct val="100000"/>
              </a:lnSpc>
              <a:spcBef>
                <a:spcPct val="0"/>
              </a:spcBef>
            </a:pPr>
            <a:r>
              <a:rPr lang="en-US" altLang="zh-CN">
                <a:effectLst>
                  <a:outerShdw blurRad="38100" dist="38100" dir="2700000" algn="tl">
                    <a:srgbClr val="FFFFFF"/>
                  </a:outerShdw>
                </a:effectLst>
              </a:rPr>
              <a:t>        *p = &amp;a; </a:t>
            </a:r>
            <a:endParaRPr lang="en-US" altLang="zh-CN">
              <a:effectLst>
                <a:outerShdw blurRad="38100" dist="38100" dir="2700000" algn="tl">
                  <a:srgbClr val="FFFFFF"/>
                </a:outerShdw>
              </a:effectLst>
            </a:endParaRPr>
          </a:p>
        </p:txBody>
      </p:sp>
      <p:sp>
        <p:nvSpPr>
          <p:cNvPr id="1141771" name="AutoShape 11"/>
          <p:cNvSpPr>
            <a:spLocks noChangeArrowheads="1"/>
          </p:cNvSpPr>
          <p:nvPr/>
        </p:nvSpPr>
        <p:spPr bwMode="auto">
          <a:xfrm>
            <a:off x="6873134" y="3132639"/>
            <a:ext cx="3386138" cy="1126125"/>
          </a:xfrm>
          <a:prstGeom prst="wedgeRoundRectCallout">
            <a:avLst>
              <a:gd name="adj1" fmla="val -134284"/>
              <a:gd name="adj2" fmla="val 54860"/>
              <a:gd name="adj3" fmla="val 16667"/>
            </a:avLst>
          </a:prstGeom>
          <a:gradFill flip="none" rotWithShape="1">
            <a:gsLst>
              <a:gs pos="0">
                <a:srgbClr val="00FFFF"/>
              </a:gs>
              <a:gs pos="100000">
                <a:srgbClr val="FFFFFF"/>
              </a:gs>
            </a:gsLst>
            <a:lin ang="10800000" scaled="1"/>
            <a:tileRect/>
          </a:gradFill>
          <a:ln w="28575">
            <a:solidFill>
              <a:srgbClr val="339966"/>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lIns="90000" tIns="46800" rIns="90000" bIns="46800" anchor="ctr">
            <a:spAutoFit/>
          </a:bodyPr>
          <a:lstStyle/>
          <a:p>
            <a:pPr>
              <a:lnSpc>
                <a:spcPct val="100000"/>
              </a:lnSpc>
              <a:spcBef>
                <a:spcPct val="0"/>
              </a:spcBef>
            </a:pPr>
            <a:r>
              <a:rPr lang="zh-CN" altLang="en-US" sz="2000">
                <a:solidFill>
                  <a:srgbClr val="CC0000"/>
                </a:solidFill>
                <a:effectLst>
                  <a:outerShdw blurRad="38100" dist="38100" dir="2700000" algn="tl">
                    <a:srgbClr val="000000"/>
                  </a:outerShdw>
                </a:effectLst>
                <a:latin typeface="+mn-lt"/>
                <a:ea typeface="楷体" panose="02010609060101010101" pitchFamily="49" charset="-122"/>
              </a:rPr>
              <a:t>赋值语句中，被赋值的指针变量</a:t>
            </a:r>
            <a:r>
              <a:rPr lang="en-US" altLang="zh-CN" sz="2000">
                <a:solidFill>
                  <a:srgbClr val="CC0000"/>
                </a:solidFill>
                <a:effectLst>
                  <a:outerShdw blurRad="38100" dist="38100" dir="2700000" algn="tl">
                    <a:srgbClr val="000000"/>
                  </a:outerShdw>
                </a:effectLst>
                <a:latin typeface="+mn-lt"/>
                <a:ea typeface="楷体" panose="02010609060101010101" pitchFamily="49" charset="-122"/>
              </a:rPr>
              <a:t>p</a:t>
            </a:r>
            <a:r>
              <a:rPr lang="zh-CN" altLang="en-US" sz="2000">
                <a:solidFill>
                  <a:srgbClr val="CC0000"/>
                </a:solidFill>
                <a:effectLst>
                  <a:outerShdw blurRad="38100" dist="38100" dir="2700000" algn="tl">
                    <a:srgbClr val="000000"/>
                  </a:outerShdw>
                </a:effectLst>
                <a:latin typeface="+mn-lt"/>
                <a:ea typeface="楷体" panose="02010609060101010101" pitchFamily="49" charset="-122"/>
              </a:rPr>
              <a:t>的前面不能再加“*”说明符 </a:t>
            </a:r>
            <a:endParaRPr lang="zh-CN" altLang="en-US" sz="2000">
              <a:solidFill>
                <a:srgbClr val="CC0000"/>
              </a:solidFill>
              <a:effectLst>
                <a:outerShdw blurRad="38100" dist="38100" dir="2700000" algn="tl">
                  <a:srgbClr val="000000"/>
                </a:outerShdw>
              </a:effectLst>
              <a:latin typeface="+mn-lt"/>
              <a:ea typeface="楷体" panose="02010609060101010101" pitchFamily="49" charset="-122"/>
            </a:endParaRPr>
          </a:p>
        </p:txBody>
      </p:sp>
      <p:sp>
        <p:nvSpPr>
          <p:cNvPr id="1141772" name="Text Box 12" descr="信纸"/>
          <p:cNvSpPr txBox="1">
            <a:spLocks noChangeArrowheads="1"/>
          </p:cNvSpPr>
          <p:nvPr/>
        </p:nvSpPr>
        <p:spPr bwMode="auto">
          <a:xfrm>
            <a:off x="1977035" y="4708526"/>
            <a:ext cx="4105275" cy="860425"/>
          </a:xfrm>
          <a:prstGeom prst="rect">
            <a:avLst/>
          </a:prstGeom>
          <a:solidFill>
            <a:schemeClr val="bg1"/>
          </a:solidFill>
          <a:ln w="38100">
            <a:solidFill>
              <a:srgbClr val="008000"/>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pPr>
              <a:lnSpc>
                <a:spcPct val="100000"/>
              </a:lnSpc>
              <a:spcBef>
                <a:spcPct val="0"/>
              </a:spcBef>
            </a:pPr>
            <a:r>
              <a:rPr lang="zh-CN" altLang="en-US">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zh-CN" altLang="en-US">
                <a:effectLst>
                  <a:outerShdw blurRad="38100" dist="38100" dir="2700000" algn="tl">
                    <a:srgbClr val="FFFFFF"/>
                  </a:outerShdw>
                </a:effectLst>
                <a:latin typeface="隶书" panose="02010509060101010101" pitchFamily="49" charset="-122"/>
                <a:ea typeface="隶书" panose="02010509060101010101" pitchFamily="49" charset="-122"/>
              </a:rPr>
              <a:t>  </a:t>
            </a:r>
            <a:r>
              <a:rPr lang="en-US" altLang="zh-CN">
                <a:effectLst>
                  <a:outerShdw blurRad="38100" dist="38100" dir="2700000" algn="tl">
                    <a:srgbClr val="FFFFFF"/>
                  </a:outerShdw>
                </a:effectLst>
              </a:rPr>
              <a:t>int *p;</a:t>
            </a:r>
            <a:endParaRPr lang="en-US" altLang="zh-CN">
              <a:effectLst>
                <a:outerShdw blurRad="38100" dist="38100" dir="2700000" algn="tl">
                  <a:srgbClr val="FFFFFF"/>
                </a:outerShdw>
              </a:effectLst>
            </a:endParaRPr>
          </a:p>
          <a:p>
            <a:pPr>
              <a:lnSpc>
                <a:spcPct val="100000"/>
              </a:lnSpc>
              <a:spcBef>
                <a:spcPct val="0"/>
              </a:spcBef>
            </a:pPr>
            <a:r>
              <a:rPr lang="en-US" altLang="zh-CN">
                <a:effectLst>
                  <a:outerShdw blurRad="38100" dist="38100" dir="2700000" algn="tl">
                    <a:srgbClr val="FFFFFF"/>
                  </a:outerShdw>
                </a:effectLst>
              </a:rPr>
              <a:t>        p = 2000; </a:t>
            </a:r>
            <a:endParaRPr lang="en-US" altLang="zh-CN">
              <a:effectLst>
                <a:outerShdw blurRad="38100" dist="38100" dir="2700000" algn="tl">
                  <a:srgbClr val="FFFFFF"/>
                </a:outerShdw>
              </a:effectLst>
            </a:endParaRPr>
          </a:p>
        </p:txBody>
      </p:sp>
      <p:sp>
        <p:nvSpPr>
          <p:cNvPr id="1141773" name="AutoShape 13"/>
          <p:cNvSpPr>
            <a:spLocks noChangeArrowheads="1"/>
          </p:cNvSpPr>
          <p:nvPr/>
        </p:nvSpPr>
        <p:spPr bwMode="auto">
          <a:xfrm>
            <a:off x="6874896" y="4668148"/>
            <a:ext cx="3386137" cy="785606"/>
          </a:xfrm>
          <a:prstGeom prst="wedgeRoundRectCallout">
            <a:avLst>
              <a:gd name="adj1" fmla="val -133393"/>
              <a:gd name="adj2" fmla="val 38545"/>
              <a:gd name="adj3" fmla="val 16667"/>
            </a:avLst>
          </a:prstGeom>
          <a:gradFill flip="none" rotWithShape="1">
            <a:gsLst>
              <a:gs pos="0">
                <a:srgbClr val="00FFFF"/>
              </a:gs>
              <a:gs pos="100000">
                <a:srgbClr val="FFFFFF"/>
              </a:gs>
            </a:gsLst>
            <a:lin ang="10800000" scaled="1"/>
            <a:tileRect/>
          </a:gradFill>
          <a:ln w="28575">
            <a:solidFill>
              <a:srgbClr val="339966"/>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lIns="90000" tIns="46800" rIns="90000" bIns="46800" anchor="ctr">
            <a:spAutoFit/>
          </a:bodyPr>
          <a:lstStyle/>
          <a:p>
            <a:pPr>
              <a:lnSpc>
                <a:spcPct val="100000"/>
              </a:lnSpc>
              <a:spcBef>
                <a:spcPct val="0"/>
              </a:spcBef>
            </a:pPr>
            <a:r>
              <a:rPr lang="zh-CN" altLang="en-US" sz="2000">
                <a:solidFill>
                  <a:srgbClr val="CC0000"/>
                </a:solidFill>
                <a:effectLst>
                  <a:outerShdw blurRad="38100" dist="38100" dir="2700000" algn="tl">
                    <a:srgbClr val="000000"/>
                  </a:outerShdw>
                </a:effectLst>
                <a:latin typeface="+mn-lt"/>
                <a:ea typeface="楷体" panose="02010609060101010101" pitchFamily="49" charset="-122"/>
              </a:rPr>
              <a:t>不允许直接把一个数赋值给指针变量 </a:t>
            </a:r>
            <a:endParaRPr lang="zh-CN" altLang="en-US" sz="2000">
              <a:solidFill>
                <a:srgbClr val="CC0000"/>
              </a:solidFill>
              <a:effectLst>
                <a:outerShdw blurRad="38100" dist="38100" dir="2700000" algn="tl">
                  <a:srgbClr val="000000"/>
                </a:outerShdw>
              </a:effectLst>
              <a:latin typeface="+mn-lt"/>
              <a:ea typeface="楷体" panose="02010609060101010101" pitchFamily="49" charset="-122"/>
            </a:endParaRPr>
          </a:p>
        </p:txBody>
      </p:sp>
      <p:sp>
        <p:nvSpPr>
          <p:cNvPr id="1141774" name="Text Box 14" descr="信纸"/>
          <p:cNvSpPr txBox="1">
            <a:spLocks noChangeArrowheads="1"/>
          </p:cNvSpPr>
          <p:nvPr/>
        </p:nvSpPr>
        <p:spPr bwMode="auto">
          <a:xfrm>
            <a:off x="1973863" y="5734051"/>
            <a:ext cx="4105274" cy="860425"/>
          </a:xfrm>
          <a:prstGeom prst="rect">
            <a:avLst/>
          </a:prstGeom>
          <a:solidFill>
            <a:schemeClr val="bg1"/>
          </a:solidFill>
          <a:ln w="38100">
            <a:solidFill>
              <a:srgbClr val="008000"/>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pPr>
              <a:lnSpc>
                <a:spcPct val="100000"/>
              </a:lnSpc>
              <a:spcBef>
                <a:spcPct val="0"/>
              </a:spcBef>
            </a:pPr>
            <a:r>
              <a:rPr lang="zh-CN" altLang="en-US">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zh-CN" altLang="en-US">
                <a:effectLst>
                  <a:outerShdw blurRad="38100" dist="38100" dir="2700000" algn="tl">
                    <a:srgbClr val="FFFFFF"/>
                  </a:outerShdw>
                </a:effectLst>
                <a:latin typeface="隶书" panose="02010509060101010101" pitchFamily="49" charset="-122"/>
                <a:ea typeface="隶书" panose="02010509060101010101" pitchFamily="49" charset="-122"/>
              </a:rPr>
              <a:t>  </a:t>
            </a:r>
            <a:r>
              <a:rPr lang="en-US" altLang="zh-CN">
                <a:effectLst>
                  <a:outerShdw blurRad="38100" dist="38100" dir="2700000" algn="tl">
                    <a:srgbClr val="FFFFFF"/>
                  </a:outerShdw>
                </a:effectLst>
              </a:rPr>
              <a:t>int a;</a:t>
            </a:r>
            <a:endParaRPr lang="en-US" altLang="zh-CN">
              <a:effectLst>
                <a:outerShdw blurRad="38100" dist="38100" dir="2700000" algn="tl">
                  <a:srgbClr val="FFFFFF"/>
                </a:outerShdw>
              </a:effectLst>
            </a:endParaRPr>
          </a:p>
          <a:p>
            <a:pPr>
              <a:lnSpc>
                <a:spcPct val="100000"/>
              </a:lnSpc>
              <a:spcBef>
                <a:spcPct val="0"/>
              </a:spcBef>
            </a:pPr>
            <a:r>
              <a:rPr lang="en-US" altLang="zh-CN">
                <a:effectLst>
                  <a:outerShdw blurRad="38100" dist="38100" dir="2700000" algn="tl">
                    <a:srgbClr val="FFFFFF"/>
                  </a:outerShdw>
                </a:effectLst>
              </a:rPr>
              <a:t>        static int *p = &amp;a;</a:t>
            </a:r>
            <a:endParaRPr lang="en-US" altLang="zh-CN">
              <a:effectLst>
                <a:outerShdw blurRad="38100" dist="38100" dir="2700000" algn="tl">
                  <a:srgbClr val="FFFFFF"/>
                </a:outerShdw>
              </a:effectLst>
            </a:endParaRPr>
          </a:p>
        </p:txBody>
      </p:sp>
      <p:sp>
        <p:nvSpPr>
          <p:cNvPr id="1141775" name="AutoShape 15"/>
          <p:cNvSpPr>
            <a:spLocks noChangeArrowheads="1"/>
          </p:cNvSpPr>
          <p:nvPr/>
        </p:nvSpPr>
        <p:spPr bwMode="auto">
          <a:xfrm>
            <a:off x="6873134" y="5730185"/>
            <a:ext cx="3386138" cy="785606"/>
          </a:xfrm>
          <a:prstGeom prst="wedgeRoundRectCallout">
            <a:avLst>
              <a:gd name="adj1" fmla="val -100119"/>
              <a:gd name="adj2" fmla="val 30640"/>
              <a:gd name="adj3" fmla="val 16667"/>
            </a:avLst>
          </a:prstGeom>
          <a:gradFill flip="none" rotWithShape="1">
            <a:gsLst>
              <a:gs pos="0">
                <a:srgbClr val="00FFFF"/>
              </a:gs>
              <a:gs pos="100000">
                <a:srgbClr val="FFFFFF"/>
              </a:gs>
            </a:gsLst>
            <a:lin ang="10800000" scaled="1"/>
            <a:tileRect/>
          </a:gradFill>
          <a:ln w="28575">
            <a:solidFill>
              <a:srgbClr val="339966"/>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lIns="90000" tIns="46800" rIns="90000" bIns="46800" anchor="ctr">
            <a:spAutoFit/>
          </a:bodyPr>
          <a:lstStyle/>
          <a:p>
            <a:pPr>
              <a:lnSpc>
                <a:spcPct val="100000"/>
              </a:lnSpc>
              <a:spcBef>
                <a:spcPct val="0"/>
              </a:spcBef>
            </a:pPr>
            <a:r>
              <a:rPr lang="zh-CN" altLang="en-US" sz="2000">
                <a:solidFill>
                  <a:srgbClr val="CC0000"/>
                </a:solidFill>
                <a:effectLst>
                  <a:outerShdw blurRad="38100" dist="38100" dir="2700000" algn="tl">
                    <a:srgbClr val="000000"/>
                  </a:outerShdw>
                </a:effectLst>
                <a:latin typeface="+mn-lt"/>
                <a:ea typeface="楷体" panose="02010609060101010101" pitchFamily="49" charset="-122"/>
              </a:rPr>
              <a:t>不能用</a:t>
            </a:r>
            <a:r>
              <a:rPr lang="en-US" altLang="zh-CN" sz="2000">
                <a:solidFill>
                  <a:srgbClr val="CC0000"/>
                </a:solidFill>
                <a:effectLst>
                  <a:outerShdw blurRad="38100" dist="38100" dir="2700000" algn="tl">
                    <a:srgbClr val="000000"/>
                  </a:outerShdw>
                </a:effectLst>
                <a:latin typeface="+mn-lt"/>
                <a:ea typeface="楷体" panose="02010609060101010101" pitchFamily="49" charset="-122"/>
              </a:rPr>
              <a:t>auto</a:t>
            </a:r>
            <a:r>
              <a:rPr lang="zh-CN" altLang="en-US" sz="2000">
                <a:solidFill>
                  <a:srgbClr val="CC0000"/>
                </a:solidFill>
                <a:effectLst>
                  <a:outerShdw blurRad="38100" dist="38100" dir="2700000" algn="tl">
                    <a:srgbClr val="000000"/>
                  </a:outerShdw>
                </a:effectLst>
                <a:latin typeface="+mn-lt"/>
                <a:ea typeface="楷体" panose="02010609060101010101" pitchFamily="49" charset="-122"/>
              </a:rPr>
              <a:t>变量的地址去初始化</a:t>
            </a:r>
            <a:r>
              <a:rPr lang="en-US" altLang="zh-CN" sz="2000">
                <a:solidFill>
                  <a:srgbClr val="CC0000"/>
                </a:solidFill>
                <a:effectLst>
                  <a:outerShdw blurRad="38100" dist="38100" dir="2700000" algn="tl">
                    <a:srgbClr val="000000"/>
                  </a:outerShdw>
                </a:effectLst>
                <a:latin typeface="+mn-lt"/>
                <a:ea typeface="楷体" panose="02010609060101010101" pitchFamily="49" charset="-122"/>
              </a:rPr>
              <a:t>static</a:t>
            </a:r>
            <a:r>
              <a:rPr lang="zh-CN" altLang="en-US" sz="2000">
                <a:solidFill>
                  <a:srgbClr val="CC0000"/>
                </a:solidFill>
                <a:effectLst>
                  <a:outerShdw blurRad="38100" dist="38100" dir="2700000" algn="tl">
                    <a:srgbClr val="000000"/>
                  </a:outerShdw>
                </a:effectLst>
                <a:latin typeface="+mn-lt"/>
                <a:ea typeface="楷体" panose="02010609060101010101" pitchFamily="49" charset="-122"/>
              </a:rPr>
              <a:t>型指针 </a:t>
            </a:r>
            <a:endParaRPr lang="zh-CN" altLang="en-US" sz="2000">
              <a:solidFill>
                <a:srgbClr val="CC0000"/>
              </a:solidFill>
              <a:effectLst>
                <a:outerShdw blurRad="38100" dist="38100" dir="2700000" algn="tl">
                  <a:srgbClr val="000000"/>
                </a:outerShdw>
              </a:effectLst>
              <a:latin typeface="+mn-lt"/>
              <a:ea typeface="楷体" panose="02010609060101010101" pitchFamily="49" charset="-122"/>
            </a:endParaRPr>
          </a:p>
        </p:txBody>
      </p:sp>
      <p:sp>
        <p:nvSpPr>
          <p:cNvPr id="1141776" name="Text Box 16"/>
          <p:cNvSpPr txBox="1">
            <a:spLocks noChangeArrowheads="1"/>
          </p:cNvSpPr>
          <p:nvPr/>
        </p:nvSpPr>
        <p:spPr bwMode="auto">
          <a:xfrm>
            <a:off x="1517204" y="2279225"/>
            <a:ext cx="9649071" cy="3049169"/>
          </a:xfrm>
          <a:prstGeom prst="rect">
            <a:avLst/>
          </a:prstGeom>
          <a:gradFill flip="none" rotWithShape="1">
            <a:gsLst>
              <a:gs pos="0">
                <a:srgbClr val="FFFFCC">
                  <a:shade val="30000"/>
                  <a:satMod val="115000"/>
                </a:srgbClr>
              </a:gs>
              <a:gs pos="50000">
                <a:srgbClr val="FFFFCC">
                  <a:shade val="67500"/>
                  <a:satMod val="115000"/>
                </a:srgbClr>
              </a:gs>
              <a:gs pos="100000">
                <a:srgbClr val="FFFFCC">
                  <a:shade val="100000"/>
                  <a:satMod val="115000"/>
                </a:srgbClr>
              </a:gs>
            </a:gsLst>
            <a:lin ang="13500000" scaled="1"/>
            <a:tileRect/>
          </a:gradFill>
          <a:ln w="38100">
            <a:solidFill>
              <a:srgbClr val="FF0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pPr>
              <a:lnSpc>
                <a:spcPct val="100000"/>
              </a:lnSpc>
              <a:spcBef>
                <a:spcPct val="0"/>
              </a:spcBef>
            </a:pPr>
            <a:r>
              <a:rPr lang="en-US" altLang="zh-CN" dirty="0">
                <a:solidFill>
                  <a:srgbClr val="FF0000"/>
                </a:solidFill>
                <a:effectLst>
                  <a:outerShdw blurRad="38100" dist="38100" dir="2700000" algn="tl">
                    <a:srgbClr val="000000"/>
                  </a:outerShdw>
                </a:effectLst>
                <a:ea typeface="隶书" panose="02010509060101010101" pitchFamily="49" charset="-122"/>
              </a:rPr>
              <a:t>    </a:t>
            </a:r>
            <a:r>
              <a:rPr lang="zh-CN" altLang="en-US" dirty="0">
                <a:solidFill>
                  <a:srgbClr val="FF0000"/>
                </a:solidFill>
                <a:effectLst>
                  <a:outerShdw blurRad="38100" dist="38100" dir="2700000" algn="tl">
                    <a:srgbClr val="000000"/>
                  </a:outerShdw>
                </a:effectLst>
                <a:ea typeface="隶书" panose="02010509060101010101" pitchFamily="49" charset="-122"/>
              </a:rPr>
              <a:t>注意：</a:t>
            </a:r>
            <a:r>
              <a:rPr lang="zh-CN" altLang="en-US" dirty="0">
                <a:effectLst>
                  <a:outerShdw blurRad="38100" dist="38100" dir="2700000" algn="tl">
                    <a:srgbClr val="FFFFFF"/>
                  </a:outerShdw>
                </a:effectLst>
                <a:latin typeface="隶书" panose="02010509060101010101" pitchFamily="49" charset="-122"/>
                <a:ea typeface="隶书" panose="02010509060101010101" pitchFamily="49" charset="-122"/>
              </a:rPr>
              <a:t>一个指针变量只能指向同类型的变量。如果给指针赋值时，</a:t>
            </a:r>
            <a:r>
              <a:rPr lang="en-US" altLang="zh-CN" dirty="0">
                <a:effectLst>
                  <a:outerShdw blurRad="38100" dist="38100" dir="2700000" algn="tl">
                    <a:srgbClr val="FFFFFF"/>
                  </a:outerShdw>
                </a:effectLst>
                <a:latin typeface="隶书" panose="02010509060101010101" pitchFamily="49" charset="-122"/>
                <a:ea typeface="隶书" panose="02010509060101010101" pitchFamily="49" charset="-122"/>
              </a:rPr>
              <a:t>=</a:t>
            </a:r>
            <a:r>
              <a:rPr lang="zh-CN" altLang="en-US" dirty="0">
                <a:effectLst>
                  <a:outerShdw blurRad="38100" dist="38100" dir="2700000" algn="tl">
                    <a:srgbClr val="FFFFFF"/>
                  </a:outerShdw>
                </a:effectLst>
                <a:latin typeface="隶书" panose="02010509060101010101" pitchFamily="49" charset="-122"/>
                <a:ea typeface="隶书" panose="02010509060101010101" pitchFamily="49" charset="-122"/>
              </a:rPr>
              <a:t>号右边的指针类型与左边的指针类型不同，则需要进行类型强制转换。  </a:t>
            </a:r>
            <a:endParaRPr lang="zh-CN" altLang="en-US" dirty="0">
              <a:effectLst>
                <a:outerShdw blurRad="38100" dist="38100" dir="2700000" algn="tl">
                  <a:srgbClr val="FFFFFF"/>
                </a:outerShdw>
              </a:effectLst>
              <a:latin typeface="隶书" panose="02010509060101010101" pitchFamily="49" charset="-122"/>
              <a:ea typeface="隶书" panose="02010509060101010101" pitchFamily="49" charset="-122"/>
            </a:endParaRPr>
          </a:p>
          <a:p>
            <a:pPr>
              <a:lnSpc>
                <a:spcPct val="100000"/>
              </a:lnSpc>
            </a:pPr>
            <a:r>
              <a:rPr lang="zh-CN" altLang="en-US" dirty="0">
                <a:effectLst>
                  <a:outerShdw blurRad="38100" dist="38100" dir="2700000" algn="tl">
                    <a:srgbClr val="FFFFFF"/>
                  </a:outerShdw>
                </a:effectLst>
              </a:rPr>
              <a:t>    </a:t>
            </a:r>
            <a:r>
              <a:rPr lang="en-US" altLang="zh-CN" dirty="0" err="1">
                <a:effectLst>
                  <a:outerShdw blurRad="38100" dist="38100" dir="2700000" algn="tl">
                    <a:srgbClr val="FFFFFF"/>
                  </a:outerShdw>
                </a:effectLst>
              </a:rPr>
              <a:t>int</a:t>
            </a:r>
            <a:r>
              <a:rPr lang="en-US" altLang="zh-CN" dirty="0">
                <a:effectLst>
                  <a:outerShdw blurRad="38100" dist="38100" dir="2700000" algn="tl">
                    <a:srgbClr val="FFFFFF"/>
                  </a:outerShdw>
                </a:effectLst>
              </a:rPr>
              <a:t>  a;</a:t>
            </a:r>
            <a:endParaRPr lang="en-US" altLang="zh-CN" dirty="0">
              <a:effectLst>
                <a:outerShdw blurRad="38100" dist="38100" dir="2700000" algn="tl">
                  <a:srgbClr val="FFFFFF"/>
                </a:outerShdw>
              </a:effectLst>
            </a:endParaRPr>
          </a:p>
          <a:p>
            <a:pPr>
              <a:lnSpc>
                <a:spcPct val="100000"/>
              </a:lnSpc>
            </a:pPr>
            <a:r>
              <a:rPr lang="en-US" altLang="zh-CN" dirty="0">
                <a:effectLst>
                  <a:outerShdw blurRad="38100" dist="38100" dir="2700000" algn="tl">
                    <a:srgbClr val="FFFFFF"/>
                  </a:outerShdw>
                </a:effectLst>
              </a:rPr>
              <a:t>    </a:t>
            </a:r>
            <a:r>
              <a:rPr lang="en-US" altLang="zh-CN" dirty="0" err="1">
                <a:effectLst>
                  <a:outerShdw blurRad="38100" dist="38100" dir="2700000" algn="tl">
                    <a:srgbClr val="FFFFFF"/>
                  </a:outerShdw>
                </a:effectLst>
              </a:rPr>
              <a:t>int</a:t>
            </a:r>
            <a:r>
              <a:rPr lang="en-US" altLang="zh-CN" dirty="0">
                <a:effectLst>
                  <a:outerShdw blurRad="38100" dist="38100" dir="2700000" algn="tl">
                    <a:srgbClr val="FFFFFF"/>
                  </a:outerShdw>
                </a:effectLst>
              </a:rPr>
              <a:t>  *pi;</a:t>
            </a:r>
            <a:endParaRPr lang="en-US" altLang="zh-CN" dirty="0">
              <a:effectLst>
                <a:outerShdw blurRad="38100" dist="38100" dir="2700000" algn="tl">
                  <a:srgbClr val="FFFFFF"/>
                </a:outerShdw>
              </a:effectLst>
            </a:endParaRPr>
          </a:p>
          <a:p>
            <a:pPr>
              <a:lnSpc>
                <a:spcPct val="100000"/>
              </a:lnSpc>
            </a:pPr>
            <a:r>
              <a:rPr lang="en-US" altLang="zh-CN" dirty="0">
                <a:effectLst>
                  <a:outerShdw blurRad="38100" dist="38100" dir="2700000" algn="tl">
                    <a:srgbClr val="FFFFFF"/>
                  </a:outerShdw>
                </a:effectLst>
              </a:rPr>
              <a:t>    char *pc;</a:t>
            </a:r>
            <a:endParaRPr lang="en-US" altLang="zh-CN" dirty="0">
              <a:effectLst>
                <a:outerShdw blurRad="38100" dist="38100" dir="2700000" algn="tl">
                  <a:srgbClr val="FFFFFF"/>
                </a:outerShdw>
              </a:effectLst>
            </a:endParaRPr>
          </a:p>
          <a:p>
            <a:pPr>
              <a:lnSpc>
                <a:spcPct val="100000"/>
              </a:lnSpc>
            </a:pPr>
            <a:r>
              <a:rPr lang="en-US" altLang="zh-CN" dirty="0">
                <a:effectLst>
                  <a:outerShdw blurRad="38100" dist="38100" dir="2700000" algn="tl">
                    <a:srgbClr val="FFFFFF"/>
                  </a:outerShdw>
                </a:effectLst>
              </a:rPr>
              <a:t>    pi = &amp;a;                </a:t>
            </a:r>
            <a:r>
              <a:rPr lang="en-US" altLang="zh-CN" sz="2000" dirty="0">
                <a:solidFill>
                  <a:schemeClr val="accent2"/>
                </a:solidFill>
                <a:effectLst>
                  <a:outerShdw blurRad="38100" dist="38100" dir="2700000" algn="tl">
                    <a:srgbClr val="000000"/>
                  </a:outerShdw>
                </a:effectLst>
                <a:latin typeface="+mn-lt"/>
                <a:ea typeface="楷体" panose="02010609060101010101" pitchFamily="49" charset="-122"/>
              </a:rPr>
              <a:t>//pi</a:t>
            </a:r>
            <a:r>
              <a:rPr lang="zh-CN" altLang="en-US" sz="2000" dirty="0">
                <a:solidFill>
                  <a:schemeClr val="accent2"/>
                </a:solidFill>
                <a:effectLst>
                  <a:outerShdw blurRad="38100" dist="38100" dir="2700000" algn="tl">
                    <a:srgbClr val="000000"/>
                  </a:outerShdw>
                </a:effectLst>
                <a:latin typeface="+mn-lt"/>
                <a:ea typeface="楷体" panose="02010609060101010101" pitchFamily="49" charset="-122"/>
              </a:rPr>
              <a:t>指向</a:t>
            </a:r>
            <a:r>
              <a:rPr lang="en-US" altLang="zh-CN" sz="2000" dirty="0">
                <a:solidFill>
                  <a:schemeClr val="accent2"/>
                </a:solidFill>
                <a:effectLst>
                  <a:outerShdw blurRad="38100" dist="38100" dir="2700000" algn="tl">
                    <a:srgbClr val="000000"/>
                  </a:outerShdw>
                </a:effectLst>
                <a:latin typeface="+mn-lt"/>
                <a:ea typeface="楷体" panose="02010609060101010101" pitchFamily="49" charset="-122"/>
              </a:rPr>
              <a:t>a</a:t>
            </a:r>
            <a:endParaRPr lang="en-US" altLang="zh-CN" sz="2000" dirty="0">
              <a:solidFill>
                <a:schemeClr val="accent2"/>
              </a:solidFill>
              <a:effectLst>
                <a:outerShdw blurRad="38100" dist="38100" dir="2700000" algn="tl">
                  <a:srgbClr val="000000"/>
                </a:outerShdw>
              </a:effectLst>
              <a:latin typeface="+mn-lt"/>
              <a:ea typeface="楷体" panose="02010609060101010101" pitchFamily="49" charset="-122"/>
            </a:endParaRPr>
          </a:p>
          <a:p>
            <a:pPr>
              <a:lnSpc>
                <a:spcPct val="100000"/>
              </a:lnSpc>
            </a:pPr>
            <a:r>
              <a:rPr lang="en-US" altLang="zh-CN" dirty="0">
                <a:effectLst>
                  <a:outerShdw blurRad="38100" dist="38100" dir="2700000" algn="tl">
                    <a:srgbClr val="FFFFFF"/>
                  </a:outerShdw>
                </a:effectLst>
              </a:rPr>
              <a:t>    pc = </a:t>
            </a:r>
            <a:r>
              <a:rPr lang="en-US" altLang="zh-CN" dirty="0">
                <a:solidFill>
                  <a:srgbClr val="CC0000"/>
                </a:solidFill>
                <a:effectLst>
                  <a:outerShdw blurRad="38100" dist="38100" dir="2700000" algn="tl">
                    <a:srgbClr val="000000"/>
                  </a:outerShdw>
                </a:effectLst>
              </a:rPr>
              <a:t>(char *)</a:t>
            </a:r>
            <a:r>
              <a:rPr lang="en-US" altLang="zh-CN" dirty="0">
                <a:effectLst>
                  <a:outerShdw blurRad="38100" dist="38100" dir="2700000" algn="tl">
                    <a:srgbClr val="FFFFFF"/>
                  </a:outerShdw>
                </a:effectLst>
              </a:rPr>
              <a:t>pi;    </a:t>
            </a:r>
            <a:r>
              <a:rPr lang="en-US" altLang="zh-CN" sz="2000" dirty="0">
                <a:solidFill>
                  <a:schemeClr val="accent2"/>
                </a:solidFill>
                <a:effectLst>
                  <a:outerShdw blurRad="38100" dist="38100" dir="2700000" algn="tl">
                    <a:srgbClr val="000000"/>
                  </a:outerShdw>
                </a:effectLst>
                <a:latin typeface="+mn-lt"/>
                <a:ea typeface="楷体" panose="02010609060101010101" pitchFamily="49" charset="-122"/>
              </a:rPr>
              <a:t>//pc</a:t>
            </a:r>
            <a:r>
              <a:rPr lang="zh-CN" altLang="en-US" sz="2000" dirty="0">
                <a:solidFill>
                  <a:schemeClr val="accent2"/>
                </a:solidFill>
                <a:effectLst>
                  <a:outerShdw blurRad="38100" dist="38100" dir="2700000" algn="tl">
                    <a:srgbClr val="000000"/>
                  </a:outerShdw>
                </a:effectLst>
                <a:latin typeface="+mn-lt"/>
                <a:ea typeface="楷体" panose="02010609060101010101" pitchFamily="49" charset="-122"/>
              </a:rPr>
              <a:t>也指向了</a:t>
            </a:r>
            <a:r>
              <a:rPr lang="en-US" altLang="zh-CN" sz="2000" dirty="0">
                <a:solidFill>
                  <a:schemeClr val="accent2"/>
                </a:solidFill>
                <a:effectLst>
                  <a:outerShdw blurRad="38100" dist="38100" dir="2700000" algn="tl">
                    <a:srgbClr val="000000"/>
                  </a:outerShdw>
                </a:effectLst>
                <a:latin typeface="+mn-lt"/>
                <a:ea typeface="楷体" panose="02010609060101010101" pitchFamily="49" charset="-122"/>
              </a:rPr>
              <a:t>a</a:t>
            </a:r>
            <a:r>
              <a:rPr lang="zh-CN" altLang="en-US" sz="2000" dirty="0">
                <a:solidFill>
                  <a:schemeClr val="accent2"/>
                </a:solidFill>
                <a:effectLst>
                  <a:outerShdw blurRad="38100" dist="38100" dir="2700000" algn="tl">
                    <a:srgbClr val="000000"/>
                  </a:outerShdw>
                </a:effectLst>
                <a:latin typeface="+mn-lt"/>
                <a:ea typeface="楷体" panose="02010609060101010101" pitchFamily="49" charset="-122"/>
              </a:rPr>
              <a:t>，即</a:t>
            </a:r>
            <a:r>
              <a:rPr lang="en-US" altLang="zh-CN" sz="2000" dirty="0">
                <a:solidFill>
                  <a:schemeClr val="accent2"/>
                </a:solidFill>
                <a:effectLst>
                  <a:outerShdw blurRad="38100" dist="38100" dir="2700000" algn="tl">
                    <a:srgbClr val="000000"/>
                  </a:outerShdw>
                </a:effectLst>
                <a:latin typeface="+mn-lt"/>
                <a:ea typeface="楷体" panose="02010609060101010101" pitchFamily="49" charset="-122"/>
              </a:rPr>
              <a:t>pi</a:t>
            </a:r>
            <a:r>
              <a:rPr lang="zh-CN" altLang="en-US" sz="2000" dirty="0">
                <a:solidFill>
                  <a:schemeClr val="accent2"/>
                </a:solidFill>
                <a:effectLst>
                  <a:outerShdw blurRad="38100" dist="38100" dir="2700000" algn="tl">
                    <a:srgbClr val="000000"/>
                  </a:outerShdw>
                </a:effectLst>
                <a:latin typeface="+mn-lt"/>
                <a:ea typeface="楷体" panose="02010609060101010101" pitchFamily="49" charset="-122"/>
              </a:rPr>
              <a:t>和</a:t>
            </a:r>
            <a:r>
              <a:rPr lang="en-US" altLang="zh-CN" sz="2000" dirty="0">
                <a:solidFill>
                  <a:schemeClr val="accent2"/>
                </a:solidFill>
                <a:effectLst>
                  <a:outerShdw blurRad="38100" dist="38100" dir="2700000" algn="tl">
                    <a:srgbClr val="000000"/>
                  </a:outerShdw>
                </a:effectLst>
                <a:latin typeface="+mn-lt"/>
                <a:ea typeface="楷体" panose="02010609060101010101" pitchFamily="49" charset="-122"/>
              </a:rPr>
              <a:t>pc</a:t>
            </a:r>
            <a:r>
              <a:rPr lang="zh-CN" altLang="en-US" sz="2000" dirty="0">
                <a:solidFill>
                  <a:schemeClr val="accent2"/>
                </a:solidFill>
                <a:effectLst>
                  <a:outerShdw blurRad="38100" dist="38100" dir="2700000" algn="tl">
                    <a:srgbClr val="000000"/>
                  </a:outerShdw>
                </a:effectLst>
                <a:latin typeface="+mn-lt"/>
                <a:ea typeface="楷体" panose="02010609060101010101" pitchFamily="49" charset="-122"/>
              </a:rPr>
              <a:t>的值都是</a:t>
            </a:r>
            <a:r>
              <a:rPr lang="en-US" altLang="zh-CN" sz="2000" dirty="0">
                <a:solidFill>
                  <a:schemeClr val="accent2"/>
                </a:solidFill>
                <a:effectLst>
                  <a:outerShdw blurRad="38100" dist="38100" dir="2700000" algn="tl">
                    <a:srgbClr val="000000"/>
                  </a:outerShdw>
                </a:effectLst>
                <a:latin typeface="+mn-lt"/>
                <a:ea typeface="楷体" panose="02010609060101010101" pitchFamily="49" charset="-122"/>
              </a:rPr>
              <a:t>a</a:t>
            </a:r>
            <a:r>
              <a:rPr lang="zh-CN" altLang="en-US" sz="2000" dirty="0">
                <a:solidFill>
                  <a:schemeClr val="accent2"/>
                </a:solidFill>
                <a:effectLst>
                  <a:outerShdw blurRad="38100" dist="38100" dir="2700000" algn="tl">
                    <a:srgbClr val="000000"/>
                  </a:outerShdw>
                </a:effectLst>
                <a:latin typeface="+mn-lt"/>
                <a:ea typeface="楷体" panose="02010609060101010101" pitchFamily="49" charset="-122"/>
              </a:rPr>
              <a:t>的地址</a:t>
            </a:r>
            <a:endParaRPr lang="zh-CN" altLang="en-US" sz="2000" dirty="0">
              <a:solidFill>
                <a:schemeClr val="accent2"/>
              </a:solidFill>
              <a:effectLst>
                <a:outerShdw blurRad="38100" dist="38100" dir="2700000" algn="tl">
                  <a:srgbClr val="000000"/>
                </a:outerShdw>
              </a:effectLst>
              <a:latin typeface="+mn-lt"/>
              <a:ea typeface="楷体" panose="02010609060101010101" pitchFamily="49" charset="-122"/>
            </a:endParaRPr>
          </a:p>
        </p:txBody>
      </p:sp>
      <p:grpSp>
        <p:nvGrpSpPr>
          <p:cNvPr id="1141777" name="Group 17"/>
          <p:cNvGrpSpPr/>
          <p:nvPr/>
        </p:nvGrpSpPr>
        <p:grpSpPr bwMode="auto">
          <a:xfrm>
            <a:off x="-11078" y="0"/>
            <a:ext cx="446088" cy="6858000"/>
            <a:chOff x="0" y="0"/>
            <a:chExt cx="281" cy="4320"/>
          </a:xfrm>
        </p:grpSpPr>
        <p:sp>
          <p:nvSpPr>
            <p:cNvPr id="1141778" name="Text Box 18"/>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41779" name="Text Box 19"/>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random/>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41766"/>
                                        </p:tgtEl>
                                        <p:attrNameLst>
                                          <p:attrName>style.visibility</p:attrName>
                                        </p:attrNameLst>
                                      </p:cBhvr>
                                      <p:to>
                                        <p:strVal val="visible"/>
                                      </p:to>
                                    </p:set>
                                    <p:anim calcmode="lin" valueType="num">
                                      <p:cBhvr additive="base">
                                        <p:cTn id="7" dur="500" fill="hold"/>
                                        <p:tgtEl>
                                          <p:spTgt spid="1141766"/>
                                        </p:tgtEl>
                                        <p:attrNameLst>
                                          <p:attrName>ppt_x</p:attrName>
                                        </p:attrNameLst>
                                      </p:cBhvr>
                                      <p:tavLst>
                                        <p:tav tm="0">
                                          <p:val>
                                            <p:strVal val="0-#ppt_w/2"/>
                                          </p:val>
                                        </p:tav>
                                        <p:tav tm="100000">
                                          <p:val>
                                            <p:strVal val="#ppt_x"/>
                                          </p:val>
                                        </p:tav>
                                      </p:tavLst>
                                    </p:anim>
                                    <p:anim calcmode="lin" valueType="num">
                                      <p:cBhvr additive="base">
                                        <p:cTn id="8" dur="500" fill="hold"/>
                                        <p:tgtEl>
                                          <p:spTgt spid="114176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141762"/>
                                        </p:tgtEl>
                                        <p:attrNameLst>
                                          <p:attrName>style.visibility</p:attrName>
                                        </p:attrNameLst>
                                      </p:cBhvr>
                                      <p:to>
                                        <p:strVal val="visible"/>
                                      </p:to>
                                    </p:set>
                                    <p:animEffect transition="in" filter="box(out)">
                                      <p:cBhvr>
                                        <p:cTn id="13" dur="500"/>
                                        <p:tgtEl>
                                          <p:spTgt spid="1141762"/>
                                        </p:tgtEl>
                                      </p:cBhvr>
                                    </p:animEffect>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141767"/>
                                        </p:tgtEl>
                                        <p:attrNameLst>
                                          <p:attrName>style.visibility</p:attrName>
                                        </p:attrNameLst>
                                      </p:cBhvr>
                                      <p:to>
                                        <p:strVal val="visible"/>
                                      </p:to>
                                    </p:set>
                                    <p:animEffect transition="in" filter="box(out)">
                                      <p:cBhvr>
                                        <p:cTn id="18" dur="500"/>
                                        <p:tgtEl>
                                          <p:spTgt spid="1141767"/>
                                        </p:tgtEl>
                                      </p:cBhvr>
                                    </p:animEffect>
                                  </p:childTnLst>
                                  <p:subTnLst>
                                    <p:audio>
                                      <p:cMediaNode>
                                        <p:cTn display="0" masterRel="sameClick">
                                          <p:stCondLst>
                                            <p:cond evt="begin" delay="0">
                                              <p:tn val="16"/>
                                            </p:cond>
                                          </p:stCondLst>
                                          <p:endCondLst>
                                            <p:cond evt="onStopAudio" delay="0">
                                              <p:tgtEl>
                                                <p:sldTgt/>
                                              </p:tgtEl>
                                            </p:cond>
                                          </p:endCondLst>
                                        </p:cTn>
                                        <p:tgtEl>
                                          <p:sndTgt r:embed="rId1"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141768"/>
                                        </p:tgtEl>
                                        <p:attrNameLst>
                                          <p:attrName>style.visibility</p:attrName>
                                        </p:attrNameLst>
                                      </p:cBhvr>
                                      <p:to>
                                        <p:strVal val="visible"/>
                                      </p:to>
                                    </p:set>
                                    <p:animEffect transition="in" filter="box(out)">
                                      <p:cBhvr>
                                        <p:cTn id="23" dur="500"/>
                                        <p:tgtEl>
                                          <p:spTgt spid="1141768"/>
                                        </p:tgtEl>
                                      </p:cBhvr>
                                    </p:animEffect>
                                  </p:childTnLst>
                                  <p:subTnLst>
                                    <p:audio>
                                      <p:cMediaNode>
                                        <p:cTn display="0" masterRel="sameClick">
                                          <p:stCondLst>
                                            <p:cond evt="begin" delay="0">
                                              <p:tn val="21"/>
                                            </p:cond>
                                          </p:stCondLst>
                                          <p:endCondLst>
                                            <p:cond evt="onStopAudio" delay="0">
                                              <p:tgtEl>
                                                <p:sldTgt/>
                                              </p:tgtEl>
                                            </p:cond>
                                          </p:endCondLst>
                                        </p:cTn>
                                        <p:tgtEl>
                                          <p:sndTgt r:embed="rId1"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1141769"/>
                                        </p:tgtEl>
                                        <p:attrNameLst>
                                          <p:attrName>style.visibility</p:attrName>
                                        </p:attrNameLst>
                                      </p:cBhvr>
                                      <p:to>
                                        <p:strVal val="visible"/>
                                      </p:to>
                                    </p:set>
                                    <p:animEffect transition="in" filter="box(out)">
                                      <p:cBhvr>
                                        <p:cTn id="28" dur="500"/>
                                        <p:tgtEl>
                                          <p:spTgt spid="1141769"/>
                                        </p:tgtEl>
                                      </p:cBhvr>
                                    </p:animEffect>
                                  </p:childTnLst>
                                  <p:subTnLst>
                                    <p:audio>
                                      <p:cMediaNode>
                                        <p:cTn display="0" masterRel="sameClick">
                                          <p:stCondLst>
                                            <p:cond evt="begin" delay="0">
                                              <p:tn val="26"/>
                                            </p:cond>
                                          </p:stCondLst>
                                          <p:endCondLst>
                                            <p:cond evt="onStopAudio" delay="0">
                                              <p:tgtEl>
                                                <p:sldTgt/>
                                              </p:tgtEl>
                                            </p:cond>
                                          </p:endCondLst>
                                        </p:cTn>
                                        <p:tgtEl>
                                          <p:sndTgt r:embed="rId1" name="CAMERA.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1141770"/>
                                        </p:tgtEl>
                                        <p:attrNameLst>
                                          <p:attrName>style.visibility</p:attrName>
                                        </p:attrNameLst>
                                      </p:cBhvr>
                                      <p:to>
                                        <p:strVal val="visible"/>
                                      </p:to>
                                    </p:set>
                                    <p:animEffect transition="in" filter="box(out)">
                                      <p:cBhvr>
                                        <p:cTn id="33" dur="500"/>
                                        <p:tgtEl>
                                          <p:spTgt spid="1141770"/>
                                        </p:tgtEl>
                                      </p:cBhvr>
                                    </p:animEffect>
                                  </p:childTnLst>
                                  <p:subTnLst>
                                    <p:audio>
                                      <p:cMediaNode>
                                        <p:cTn display="0" masterRel="sameClick">
                                          <p:stCondLst>
                                            <p:cond evt="begin" delay="0">
                                              <p:tn val="31"/>
                                            </p:cond>
                                          </p:stCondLst>
                                          <p:endCondLst>
                                            <p:cond evt="onStopAudio" delay="0">
                                              <p:tgtEl>
                                                <p:sldTgt/>
                                              </p:tgtEl>
                                            </p:cond>
                                          </p:endCondLst>
                                        </p:cTn>
                                        <p:tgtEl>
                                          <p:sndTgt r:embed="rId1" name="CAMERA.WAV"/>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1141771"/>
                                        </p:tgtEl>
                                        <p:attrNameLst>
                                          <p:attrName>style.visibility</p:attrName>
                                        </p:attrNameLst>
                                      </p:cBhvr>
                                      <p:to>
                                        <p:strVal val="visible"/>
                                      </p:to>
                                    </p:set>
                                    <p:animEffect transition="in" filter="box(out)">
                                      <p:cBhvr>
                                        <p:cTn id="38" dur="500"/>
                                        <p:tgtEl>
                                          <p:spTgt spid="1141771"/>
                                        </p:tgtEl>
                                      </p:cBhvr>
                                    </p:animEffect>
                                  </p:childTnLst>
                                  <p:subTnLst>
                                    <p:audio>
                                      <p:cMediaNode>
                                        <p:cTn display="0" masterRel="sameClick">
                                          <p:stCondLst>
                                            <p:cond evt="begin" delay="0">
                                              <p:tn val="36"/>
                                            </p:cond>
                                          </p:stCondLst>
                                          <p:endCondLst>
                                            <p:cond evt="onStopAudio" delay="0">
                                              <p:tgtEl>
                                                <p:sldTgt/>
                                              </p:tgtEl>
                                            </p:cond>
                                          </p:endCondLst>
                                        </p:cTn>
                                        <p:tgtEl>
                                          <p:sndTgt r:embed="rId1" name="CAMERA.WAV"/>
                                        </p:tgtEl>
                                      </p:cMediaNode>
                                    </p:audio>
                                  </p:sub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1141772"/>
                                        </p:tgtEl>
                                        <p:attrNameLst>
                                          <p:attrName>style.visibility</p:attrName>
                                        </p:attrNameLst>
                                      </p:cBhvr>
                                      <p:to>
                                        <p:strVal val="visible"/>
                                      </p:to>
                                    </p:set>
                                    <p:animEffect transition="in" filter="box(out)">
                                      <p:cBhvr>
                                        <p:cTn id="43" dur="500"/>
                                        <p:tgtEl>
                                          <p:spTgt spid="1141772"/>
                                        </p:tgtEl>
                                      </p:cBhvr>
                                    </p:animEffect>
                                  </p:childTnLst>
                                  <p:subTnLst>
                                    <p:audio>
                                      <p:cMediaNode>
                                        <p:cTn display="0" masterRel="sameClick">
                                          <p:stCondLst>
                                            <p:cond evt="begin" delay="0">
                                              <p:tn val="41"/>
                                            </p:cond>
                                          </p:stCondLst>
                                          <p:endCondLst>
                                            <p:cond evt="onStopAudio" delay="0">
                                              <p:tgtEl>
                                                <p:sldTgt/>
                                              </p:tgtEl>
                                            </p:cond>
                                          </p:endCondLst>
                                        </p:cTn>
                                        <p:tgtEl>
                                          <p:sndTgt r:embed="rId1" name="CAMERA.WAV"/>
                                        </p:tgtEl>
                                      </p:cMediaNode>
                                    </p:audio>
                                  </p:subTnLst>
                                </p:cTn>
                              </p:par>
                            </p:childTnLst>
                          </p:cTn>
                        </p:par>
                      </p:childTnLst>
                    </p:cTn>
                  </p:par>
                  <p:par>
                    <p:cTn id="44" fill="hold">
                      <p:stCondLst>
                        <p:cond delay="indefinite"/>
                      </p:stCondLst>
                      <p:childTnLst>
                        <p:par>
                          <p:cTn id="45" fill="hold">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1141773"/>
                                        </p:tgtEl>
                                        <p:attrNameLst>
                                          <p:attrName>style.visibility</p:attrName>
                                        </p:attrNameLst>
                                      </p:cBhvr>
                                      <p:to>
                                        <p:strVal val="visible"/>
                                      </p:to>
                                    </p:set>
                                    <p:animEffect transition="in" filter="box(out)">
                                      <p:cBhvr>
                                        <p:cTn id="48" dur="500"/>
                                        <p:tgtEl>
                                          <p:spTgt spid="1141773"/>
                                        </p:tgtEl>
                                      </p:cBhvr>
                                    </p:animEffect>
                                  </p:childTnLst>
                                  <p:subTnLst>
                                    <p:audio>
                                      <p:cMediaNode>
                                        <p:cTn display="0" masterRel="sameClick">
                                          <p:stCondLst>
                                            <p:cond evt="begin" delay="0">
                                              <p:tn val="46"/>
                                            </p:cond>
                                          </p:stCondLst>
                                          <p:endCondLst>
                                            <p:cond evt="onStopAudio" delay="0">
                                              <p:tgtEl>
                                                <p:sldTgt/>
                                              </p:tgtEl>
                                            </p:cond>
                                          </p:endCondLst>
                                        </p:cTn>
                                        <p:tgtEl>
                                          <p:sndTgt r:embed="rId1" name="CAMERA.WAV"/>
                                        </p:tgtEl>
                                      </p:cMediaNode>
                                    </p:audio>
                                  </p:subTnLst>
                                </p:cTn>
                              </p:par>
                            </p:childTnLst>
                          </p:cTn>
                        </p:par>
                      </p:childTnLst>
                    </p:cTn>
                  </p:par>
                  <p:par>
                    <p:cTn id="49" fill="hold">
                      <p:stCondLst>
                        <p:cond delay="indefinite"/>
                      </p:stCondLst>
                      <p:childTnLst>
                        <p:par>
                          <p:cTn id="50" fill="hold">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1141774"/>
                                        </p:tgtEl>
                                        <p:attrNameLst>
                                          <p:attrName>style.visibility</p:attrName>
                                        </p:attrNameLst>
                                      </p:cBhvr>
                                      <p:to>
                                        <p:strVal val="visible"/>
                                      </p:to>
                                    </p:set>
                                    <p:animEffect transition="in" filter="box(out)">
                                      <p:cBhvr>
                                        <p:cTn id="53" dur="500"/>
                                        <p:tgtEl>
                                          <p:spTgt spid="1141774"/>
                                        </p:tgtEl>
                                      </p:cBhvr>
                                    </p:animEffect>
                                  </p:childTnLst>
                                  <p:subTnLst>
                                    <p:audio>
                                      <p:cMediaNode>
                                        <p:cTn display="0" masterRel="sameClick">
                                          <p:stCondLst>
                                            <p:cond evt="begin" delay="0">
                                              <p:tn val="51"/>
                                            </p:cond>
                                          </p:stCondLst>
                                          <p:endCondLst>
                                            <p:cond evt="onStopAudio" delay="0">
                                              <p:tgtEl>
                                                <p:sldTgt/>
                                              </p:tgtEl>
                                            </p:cond>
                                          </p:endCondLst>
                                        </p:cTn>
                                        <p:tgtEl>
                                          <p:sndTgt r:embed="rId1" name="CAMERA.WAV"/>
                                        </p:tgtEl>
                                      </p:cMediaNode>
                                    </p:audio>
                                  </p:subTnLst>
                                </p:cTn>
                              </p:par>
                            </p:childTnLst>
                          </p:cTn>
                        </p:par>
                      </p:childTnLst>
                    </p:cTn>
                  </p:par>
                  <p:par>
                    <p:cTn id="54" fill="hold">
                      <p:stCondLst>
                        <p:cond delay="indefinite"/>
                      </p:stCondLst>
                      <p:childTnLst>
                        <p:par>
                          <p:cTn id="55" fill="hold">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1141775"/>
                                        </p:tgtEl>
                                        <p:attrNameLst>
                                          <p:attrName>style.visibility</p:attrName>
                                        </p:attrNameLst>
                                      </p:cBhvr>
                                      <p:to>
                                        <p:strVal val="visible"/>
                                      </p:to>
                                    </p:set>
                                    <p:animEffect transition="in" filter="box(out)">
                                      <p:cBhvr>
                                        <p:cTn id="58" dur="500"/>
                                        <p:tgtEl>
                                          <p:spTgt spid="1141775"/>
                                        </p:tgtEl>
                                      </p:cBhvr>
                                    </p:animEffect>
                                  </p:childTnLst>
                                  <p:subTnLst>
                                    <p:audio>
                                      <p:cMediaNode>
                                        <p:cTn display="0" masterRel="sameClick">
                                          <p:stCondLst>
                                            <p:cond evt="begin" delay="0">
                                              <p:tn val="56"/>
                                            </p:cond>
                                          </p:stCondLst>
                                          <p:endCondLst>
                                            <p:cond evt="onStopAudio" delay="0">
                                              <p:tgtEl>
                                                <p:sldTgt/>
                                              </p:tgtEl>
                                            </p:cond>
                                          </p:endCondLst>
                                        </p:cTn>
                                        <p:tgtEl>
                                          <p:sndTgt r:embed="rId1" name="CAMERA.WAV"/>
                                        </p:tgtEl>
                                      </p:cMediaNode>
                                    </p:audio>
                                  </p:subTnLst>
                                </p:cTn>
                              </p:par>
                            </p:childTnLst>
                          </p:cTn>
                        </p:par>
                      </p:childTnLst>
                    </p:cTn>
                  </p:par>
                  <p:par>
                    <p:cTn id="59" fill="hold">
                      <p:stCondLst>
                        <p:cond delay="indefinite"/>
                      </p:stCondLst>
                      <p:childTnLst>
                        <p:par>
                          <p:cTn id="60" fill="hold">
                            <p:stCondLst>
                              <p:cond delay="0"/>
                            </p:stCondLst>
                            <p:childTnLst>
                              <p:par>
                                <p:cTn id="61" presetID="4" presetClass="entr" presetSubtype="32" fill="hold" grpId="0" nodeType="clickEffect">
                                  <p:stCondLst>
                                    <p:cond delay="0"/>
                                  </p:stCondLst>
                                  <p:childTnLst>
                                    <p:set>
                                      <p:cBhvr>
                                        <p:cTn id="62" dur="1" fill="hold">
                                          <p:stCondLst>
                                            <p:cond delay="0"/>
                                          </p:stCondLst>
                                        </p:cTn>
                                        <p:tgtEl>
                                          <p:spTgt spid="1141776"/>
                                        </p:tgtEl>
                                        <p:attrNameLst>
                                          <p:attrName>style.visibility</p:attrName>
                                        </p:attrNameLst>
                                      </p:cBhvr>
                                      <p:to>
                                        <p:strVal val="visible"/>
                                      </p:to>
                                    </p:set>
                                    <p:animEffect transition="in" filter="box(out)">
                                      <p:cBhvr>
                                        <p:cTn id="63" dur="500"/>
                                        <p:tgtEl>
                                          <p:spTgt spid="1141776"/>
                                        </p:tgtEl>
                                      </p:cBhvr>
                                    </p:animEffect>
                                  </p:childTnLst>
                                  <p:subTnLst>
                                    <p:audio>
                                      <p:cMediaNode>
                                        <p:cTn display="0" masterRel="sameClick">
                                          <p:stCondLst>
                                            <p:cond evt="begin" delay="0">
                                              <p:tn val="61"/>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1762" grpId="0" animBg="1" autoUpdateAnimBg="0"/>
      <p:bldP spid="1141766" grpId="0" animBg="1"/>
      <p:bldP spid="1141767" grpId="0" animBg="1" autoUpdateAnimBg="0"/>
      <p:bldP spid="1141768" grpId="0" animBg="1" autoUpdateAnimBg="0"/>
      <p:bldP spid="1141769" grpId="0" animBg="1" autoUpdateAnimBg="0"/>
      <p:bldP spid="1141770" grpId="0" animBg="1" autoUpdateAnimBg="0"/>
      <p:bldP spid="1141771" grpId="0" animBg="1" autoUpdateAnimBg="0"/>
      <p:bldP spid="1141772" grpId="0" animBg="1" autoUpdateAnimBg="0"/>
      <p:bldP spid="1141773" grpId="0" animBg="1" autoUpdateAnimBg="0"/>
      <p:bldP spid="1141774" grpId="0" animBg="1" autoUpdateAnimBg="0"/>
      <p:bldP spid="1141775" grpId="0" animBg="1" autoUpdateAnimBg="0"/>
      <p:bldP spid="114177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2786" name="Rectangle 2"/>
          <p:cNvSpPr>
            <a:spLocks noChangeArrowheads="1"/>
          </p:cNvSpPr>
          <p:nvPr/>
        </p:nvSpPr>
        <p:spPr bwMode="auto">
          <a:xfrm>
            <a:off x="458492" y="333376"/>
            <a:ext cx="8148637" cy="1774825"/>
          </a:xfrm>
          <a:prstGeom prst="rect">
            <a:avLst/>
          </a:prstGeom>
          <a:noFill/>
          <a:ln w="9525">
            <a:noFill/>
            <a:miter lim="800000"/>
          </a:ln>
          <a:effectLst/>
        </p:spPr>
        <p:txBody>
          <a:bodyPr/>
          <a:lstStyle/>
          <a:p>
            <a:pPr marL="342900" indent="-342900">
              <a:lnSpc>
                <a:spcPct val="100000"/>
              </a:lnSpc>
            </a:pPr>
            <a:r>
              <a:rPr lang="en-US" altLang="zh-CN"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5</a:t>
            </a:r>
            <a:r>
              <a:rPr lang="zh-CN" altLang="en-US"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、零指针与空类型指针</a:t>
            </a:r>
            <a:endParaRPr lang="zh-CN" altLang="en-US"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endParaRPr>
          </a:p>
          <a:p>
            <a:pPr marL="742950" lvl="1" indent="-285750">
              <a:lnSpc>
                <a:spcPct val="100000"/>
              </a:lnSpc>
              <a:buFont typeface="Wingdings" panose="05000000000000000000" pitchFamily="2" charset="2"/>
              <a:buChar char="Ø"/>
            </a:pPr>
            <a:r>
              <a:rPr lang="zh-CN" altLang="en-US" dirty="0">
                <a:solidFill>
                  <a:srgbClr val="339933"/>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零指针：</a:t>
            </a:r>
            <a:r>
              <a:rPr lang="en-US" altLang="zh-CN" dirty="0">
                <a:solidFill>
                  <a:srgbClr val="339933"/>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a:t>
            </a:r>
            <a:r>
              <a:rPr lang="zh-CN" altLang="en-US" dirty="0">
                <a:solidFill>
                  <a:srgbClr val="339933"/>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空指针</a:t>
            </a:r>
            <a:r>
              <a:rPr lang="en-US" altLang="zh-CN" dirty="0">
                <a:solidFill>
                  <a:srgbClr val="339933"/>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a:t>
            </a:r>
            <a:endParaRPr lang="en-US" altLang="zh-CN" dirty="0">
              <a:solidFill>
                <a:srgbClr val="339933"/>
              </a:solidFill>
              <a:effectLst>
                <a:outerShdw blurRad="38100" dist="38100" dir="2700000" algn="tl">
                  <a:srgbClr val="000000"/>
                </a:outerShdw>
              </a:effectLst>
              <a:latin typeface="+mn-lt"/>
              <a:ea typeface="楷体" panose="02010609060101010101" pitchFamily="49" charset="-122"/>
              <a:sym typeface="Symbol" panose="05050102010706020507" pitchFamily="18" charset="2"/>
            </a:endParaRPr>
          </a:p>
          <a:p>
            <a:pPr marL="1143000" lvl="2" indent="-228600">
              <a:lnSpc>
                <a:spcPct val="100000"/>
              </a:lnSpc>
              <a:buFont typeface="Wingdings" panose="05000000000000000000" pitchFamily="2" charset="2"/>
              <a:buChar char="l"/>
            </a:pPr>
            <a:r>
              <a:rPr lang="en-US" altLang="zh-CN" dirty="0">
                <a:effectLst>
                  <a:outerShdw blurRad="38100" dist="38100" dir="2700000" algn="tl">
                    <a:srgbClr val="FFFFFF"/>
                  </a:outerShdw>
                </a:effectLst>
                <a:latin typeface="隶书" panose="02010509060101010101" pitchFamily="49" charset="-122"/>
                <a:ea typeface="隶书" panose="02010509060101010101" pitchFamily="49" charset="-122"/>
                <a:sym typeface="Symbol" panose="05050102010706020507" pitchFamily="18" charset="2"/>
              </a:rPr>
              <a:t> </a:t>
            </a:r>
            <a:r>
              <a:rPr lang="zh-CN" altLang="en-US" dirty="0">
                <a:effectLst>
                  <a:outerShdw blurRad="38100" dist="38100" dir="2700000" algn="tl">
                    <a:srgbClr val="FFFFFF"/>
                  </a:outerShdw>
                </a:effectLst>
                <a:latin typeface="隶书" panose="02010509060101010101" pitchFamily="49" charset="-122"/>
                <a:ea typeface="隶书" panose="02010509060101010101" pitchFamily="49" charset="-122"/>
                <a:sym typeface="Symbol" panose="05050102010706020507" pitchFamily="18" charset="2"/>
              </a:rPr>
              <a:t>定义</a:t>
            </a:r>
            <a:r>
              <a:rPr lang="en-US" altLang="zh-CN" dirty="0">
                <a:effectLst>
                  <a:outerShdw blurRad="38100" dist="38100" dir="2700000" algn="tl">
                    <a:srgbClr val="FFFFFF"/>
                  </a:outerShdw>
                </a:effectLst>
                <a:latin typeface="隶书" panose="02010509060101010101" pitchFamily="49" charset="-122"/>
                <a:ea typeface="隶书" panose="02010509060101010101" pitchFamily="49" charset="-122"/>
                <a:sym typeface="Symbol" panose="05050102010706020507" pitchFamily="18" charset="2"/>
              </a:rPr>
              <a:t>: </a:t>
            </a:r>
            <a:r>
              <a:rPr lang="zh-CN" altLang="en-US" dirty="0">
                <a:effectLst>
                  <a:outerShdw blurRad="38100" dist="38100" dir="2700000" algn="tl">
                    <a:srgbClr val="FFFFFF"/>
                  </a:outerShdw>
                </a:effectLst>
                <a:latin typeface="隶书" panose="02010509060101010101" pitchFamily="49" charset="-122"/>
                <a:ea typeface="隶书" panose="02010509060101010101" pitchFamily="49" charset="-122"/>
                <a:sym typeface="Symbol" panose="05050102010706020507" pitchFamily="18" charset="2"/>
              </a:rPr>
              <a:t>指针变量值为零</a:t>
            </a:r>
            <a:endParaRPr lang="zh-CN" altLang="en-US" dirty="0">
              <a:effectLst>
                <a:outerShdw blurRad="38100" dist="38100" dir="2700000" algn="tl">
                  <a:srgbClr val="FFFFFF"/>
                </a:outerShdw>
              </a:effectLst>
              <a:latin typeface="隶书" panose="02010509060101010101" pitchFamily="49" charset="-122"/>
              <a:ea typeface="隶书" panose="02010509060101010101" pitchFamily="49" charset="-122"/>
              <a:sym typeface="Symbol" panose="05050102010706020507" pitchFamily="18" charset="2"/>
            </a:endParaRPr>
          </a:p>
          <a:p>
            <a:pPr marL="1143000" lvl="2" indent="-228600">
              <a:lnSpc>
                <a:spcPct val="100000"/>
              </a:lnSpc>
              <a:buFont typeface="Wingdings" panose="05000000000000000000" pitchFamily="2" charset="2"/>
              <a:buChar char="l"/>
            </a:pPr>
            <a:r>
              <a:rPr lang="zh-CN" altLang="en-US" dirty="0">
                <a:effectLst>
                  <a:outerShdw blurRad="38100" dist="38100" dir="2700000" algn="tl">
                    <a:srgbClr val="FFFFFF"/>
                  </a:outerShdw>
                </a:effectLst>
                <a:ea typeface="隶书" panose="02010509060101010101" pitchFamily="49" charset="-122"/>
                <a:sym typeface="Symbol" panose="05050102010706020507" pitchFamily="18" charset="2"/>
              </a:rPr>
              <a:t>  表示： </a:t>
            </a:r>
            <a:r>
              <a:rPr lang="en-US" altLang="zh-CN" dirty="0" err="1">
                <a:solidFill>
                  <a:srgbClr val="336600"/>
                </a:solidFill>
                <a:effectLst>
                  <a:outerShdw blurRad="38100" dist="38100" dir="2700000" algn="tl">
                    <a:srgbClr val="000000"/>
                  </a:outerShdw>
                </a:effectLst>
                <a:ea typeface="隶书" panose="02010509060101010101" pitchFamily="49" charset="-122"/>
                <a:sym typeface="Symbol" panose="05050102010706020507" pitchFamily="18" charset="2"/>
              </a:rPr>
              <a:t>int</a:t>
            </a:r>
            <a:r>
              <a:rPr lang="en-US" altLang="zh-CN" dirty="0">
                <a:solidFill>
                  <a:srgbClr val="336600"/>
                </a:solidFill>
                <a:effectLst>
                  <a:outerShdw blurRad="38100" dist="38100" dir="2700000" algn="tl">
                    <a:srgbClr val="000000"/>
                  </a:outerShdw>
                </a:effectLst>
                <a:ea typeface="隶书" panose="02010509060101010101" pitchFamily="49" charset="-122"/>
                <a:sym typeface="Symbol" panose="05050102010706020507" pitchFamily="18" charset="2"/>
              </a:rPr>
              <a:t>  * p = 0;</a:t>
            </a:r>
            <a:r>
              <a:rPr lang="en-US" altLang="zh-CN" dirty="0">
                <a:solidFill>
                  <a:srgbClr val="339933"/>
                </a:solidFill>
                <a:effectLst>
                  <a:outerShdw blurRad="38100" dist="38100" dir="2700000" algn="tl">
                    <a:srgbClr val="000000"/>
                  </a:outerShdw>
                </a:effectLst>
                <a:ea typeface="宋体" panose="02010600030101010101" pitchFamily="2" charset="-122"/>
                <a:sym typeface="Symbol" panose="05050102010706020507" pitchFamily="18" charset="2"/>
              </a:rPr>
              <a:t> </a:t>
            </a:r>
            <a:endParaRPr lang="en-US" altLang="zh-CN" dirty="0">
              <a:solidFill>
                <a:schemeClr val="accent2"/>
              </a:solidFill>
              <a:effectLst>
                <a:outerShdw blurRad="38100" dist="38100" dir="2700000" algn="tl">
                  <a:srgbClr val="000000"/>
                </a:outerShdw>
              </a:effectLst>
              <a:ea typeface="宋体" panose="02010600030101010101" pitchFamily="2" charset="-122"/>
              <a:sym typeface="Symbol" panose="05050102010706020507" pitchFamily="18" charset="2"/>
            </a:endParaRPr>
          </a:p>
        </p:txBody>
      </p:sp>
      <p:sp>
        <p:nvSpPr>
          <p:cNvPr id="1142787" name="AutoShape 3"/>
          <p:cNvSpPr>
            <a:spLocks noChangeArrowheads="1"/>
          </p:cNvSpPr>
          <p:nvPr/>
        </p:nvSpPr>
        <p:spPr bwMode="auto">
          <a:xfrm>
            <a:off x="6710116" y="1165791"/>
            <a:ext cx="4858492" cy="710067"/>
          </a:xfrm>
          <a:prstGeom prst="wedgeRectCallout">
            <a:avLst>
              <a:gd name="adj1" fmla="val -95661"/>
              <a:gd name="adj2" fmla="val 46927"/>
            </a:avLst>
          </a:prstGeom>
          <a:gradFill rotWithShape="1">
            <a:gsLst>
              <a:gs pos="0">
                <a:srgbClr val="00FFFF"/>
              </a:gs>
              <a:gs pos="100000">
                <a:schemeClr val="bg1"/>
              </a:gs>
            </a:gsLst>
            <a:lin ang="5400000" scaled="1"/>
          </a:gradFill>
          <a:ln w="28575">
            <a:solidFill>
              <a:srgbClr val="FF00FF"/>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pPr>
              <a:lnSpc>
                <a:spcPct val="100000"/>
              </a:lnSpc>
              <a:spcBef>
                <a:spcPct val="0"/>
              </a:spcBef>
            </a:pPr>
            <a:r>
              <a:rPr lang="en-US" altLang="zh-CN" sz="2000" dirty="0">
                <a:solidFill>
                  <a:srgbClr val="0000FF"/>
                </a:solidFill>
                <a:effectLst>
                  <a:outerShdw blurRad="38100" dist="38100" dir="2700000" algn="tl">
                    <a:srgbClr val="000000"/>
                  </a:outerShdw>
                </a:effectLst>
                <a:latin typeface="隶书" panose="02010509060101010101" pitchFamily="49" charset="-122"/>
                <a:ea typeface="隶书" panose="02010509060101010101" pitchFamily="49" charset="-122"/>
                <a:sym typeface="Symbol" panose="05050102010706020507" pitchFamily="18" charset="2"/>
              </a:rPr>
              <a:t>p</a:t>
            </a:r>
            <a:r>
              <a:rPr lang="zh-CN" altLang="zh-CN" sz="2000" dirty="0">
                <a:solidFill>
                  <a:srgbClr val="0000FF"/>
                </a:solidFill>
                <a:effectLst>
                  <a:outerShdw blurRad="38100" dist="38100" dir="2700000" algn="tl">
                    <a:srgbClr val="000000"/>
                  </a:outerShdw>
                </a:effectLst>
                <a:latin typeface="隶书" panose="02010509060101010101" pitchFamily="49" charset="-122"/>
                <a:ea typeface="隶书" panose="02010509060101010101" pitchFamily="49" charset="-122"/>
                <a:sym typeface="Symbol" panose="05050102010706020507" pitchFamily="18" charset="2"/>
              </a:rPr>
              <a:t>指向地址为0的单元</a:t>
            </a:r>
            <a:r>
              <a:rPr lang="zh-CN" altLang="zh-CN" sz="2000" dirty="0">
                <a:effectLst>
                  <a:outerShdw blurRad="38100" dist="38100" dir="2700000" algn="tl">
                    <a:srgbClr val="FFFFFF"/>
                  </a:outerShdw>
                </a:effectLst>
                <a:latin typeface="隶书" panose="02010509060101010101" pitchFamily="49" charset="-122"/>
                <a:ea typeface="隶书" panose="02010509060101010101" pitchFamily="49" charset="-122"/>
                <a:sym typeface="Symbol" panose="05050102010706020507" pitchFamily="18" charset="2"/>
              </a:rPr>
              <a:t>，系统保证该单元不作它用</a:t>
            </a:r>
            <a:r>
              <a:rPr lang="zh-CN" altLang="en-US" sz="2000" dirty="0">
                <a:effectLst>
                  <a:outerShdw blurRad="38100" dist="38100" dir="2700000" algn="tl">
                    <a:srgbClr val="FFFFFF"/>
                  </a:outerShdw>
                </a:effectLst>
                <a:latin typeface="隶书" panose="02010509060101010101" pitchFamily="49" charset="-122"/>
                <a:ea typeface="隶书" panose="02010509060101010101" pitchFamily="49" charset="-122"/>
                <a:sym typeface="Symbol" panose="05050102010706020507" pitchFamily="18" charset="2"/>
              </a:rPr>
              <a:t>，</a:t>
            </a:r>
            <a:r>
              <a:rPr lang="zh-CN" altLang="zh-CN" sz="2000" dirty="0">
                <a:effectLst>
                  <a:outerShdw blurRad="38100" dist="38100" dir="2700000" algn="tl">
                    <a:srgbClr val="FFFFFF"/>
                  </a:outerShdw>
                </a:effectLst>
                <a:latin typeface="隶书" panose="02010509060101010101" pitchFamily="49" charset="-122"/>
                <a:ea typeface="隶书" panose="02010509060101010101" pitchFamily="49" charset="-122"/>
                <a:sym typeface="Symbol" panose="05050102010706020507" pitchFamily="18" charset="2"/>
              </a:rPr>
              <a:t>表示指针变量值</a:t>
            </a:r>
            <a:r>
              <a:rPr lang="zh-CN" altLang="zh-CN" sz="2000" dirty="0">
                <a:solidFill>
                  <a:schemeClr val="accent2"/>
                </a:solidFill>
                <a:effectLst>
                  <a:outerShdw blurRad="38100" dist="38100" dir="2700000" algn="tl">
                    <a:srgbClr val="000000"/>
                  </a:outerShdw>
                </a:effectLst>
                <a:latin typeface="隶书" panose="02010509060101010101" pitchFamily="49" charset="-122"/>
                <a:ea typeface="隶书" panose="02010509060101010101" pitchFamily="49" charset="-122"/>
                <a:sym typeface="Symbol" panose="05050102010706020507" pitchFamily="18" charset="2"/>
              </a:rPr>
              <a:t>没有意义</a:t>
            </a:r>
            <a:endParaRPr lang="zh-CN" altLang="en-US" sz="2000" dirty="0">
              <a:solidFill>
                <a:srgbClr val="0000FF"/>
              </a:solidFill>
              <a:effectLst>
                <a:outerShdw blurRad="38100" dist="38100" dir="2700000" algn="tl">
                  <a:srgbClr val="000000"/>
                </a:outerShdw>
              </a:effectLst>
              <a:ea typeface="宋体" panose="02010600030101010101" pitchFamily="2" charset="-122"/>
              <a:sym typeface="Symbol" panose="05050102010706020507" pitchFamily="18" charset="2"/>
            </a:endParaRPr>
          </a:p>
        </p:txBody>
      </p:sp>
      <p:sp>
        <p:nvSpPr>
          <p:cNvPr id="1142788" name="Text Box 4" descr="信纸"/>
          <p:cNvSpPr txBox="1">
            <a:spLocks noChangeArrowheads="1"/>
          </p:cNvSpPr>
          <p:nvPr/>
        </p:nvSpPr>
        <p:spPr bwMode="auto">
          <a:xfrm>
            <a:off x="1881818" y="2205039"/>
            <a:ext cx="3328060" cy="860425"/>
          </a:xfrm>
          <a:prstGeom prst="rect">
            <a:avLst/>
          </a:prstGeom>
          <a:solidFill>
            <a:schemeClr val="bg1"/>
          </a:solidFill>
          <a:ln w="38100">
            <a:solidFill>
              <a:srgbClr val="339933"/>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pPr>
              <a:lnSpc>
                <a:spcPct val="100000"/>
              </a:lnSpc>
              <a:spcBef>
                <a:spcPct val="0"/>
              </a:spcBef>
            </a:pPr>
            <a:r>
              <a:rPr lang="en-US" altLang="zh-CN">
                <a:effectLst>
                  <a:outerShdw blurRad="38100" dist="38100" dir="2700000" algn="tl">
                    <a:srgbClr val="FFFFFF"/>
                  </a:outerShdw>
                </a:effectLst>
                <a:ea typeface="隶书" panose="02010509060101010101" pitchFamily="49" charset="-122"/>
              </a:rPr>
              <a:t>#define   </a:t>
            </a:r>
            <a:r>
              <a:rPr lang="en-US" altLang="zh-CN">
                <a:solidFill>
                  <a:srgbClr val="0000FF"/>
                </a:solidFill>
                <a:effectLst>
                  <a:outerShdw blurRad="38100" dist="38100" dir="2700000" algn="tl">
                    <a:srgbClr val="000000"/>
                  </a:outerShdw>
                </a:effectLst>
                <a:ea typeface="隶书" panose="02010509060101010101" pitchFamily="49" charset="-122"/>
              </a:rPr>
              <a:t>NULL</a:t>
            </a:r>
            <a:r>
              <a:rPr lang="en-US" altLang="zh-CN">
                <a:effectLst>
                  <a:outerShdw blurRad="38100" dist="38100" dir="2700000" algn="tl">
                    <a:srgbClr val="FFFFFF"/>
                  </a:outerShdw>
                </a:effectLst>
                <a:ea typeface="隶书" panose="02010509060101010101" pitchFamily="49" charset="-122"/>
              </a:rPr>
              <a:t>   0</a:t>
            </a:r>
            <a:endParaRPr lang="en-US" altLang="zh-CN">
              <a:effectLst>
                <a:outerShdw blurRad="38100" dist="38100" dir="2700000" algn="tl">
                  <a:srgbClr val="FFFFFF"/>
                </a:outerShdw>
              </a:effectLst>
              <a:ea typeface="隶书" panose="02010509060101010101" pitchFamily="49" charset="-122"/>
            </a:endParaRPr>
          </a:p>
          <a:p>
            <a:pPr>
              <a:lnSpc>
                <a:spcPct val="100000"/>
              </a:lnSpc>
              <a:spcBef>
                <a:spcPct val="0"/>
              </a:spcBef>
            </a:pPr>
            <a:r>
              <a:rPr lang="en-US" altLang="zh-CN">
                <a:effectLst>
                  <a:outerShdw blurRad="38100" dist="38100" dir="2700000" algn="tl">
                    <a:srgbClr val="FFFFFF"/>
                  </a:outerShdw>
                </a:effectLst>
                <a:ea typeface="隶书" panose="02010509060101010101" pitchFamily="49" charset="-122"/>
              </a:rPr>
              <a:t>int   *p = NULL:</a:t>
            </a:r>
            <a:endParaRPr lang="en-US" altLang="zh-CN">
              <a:effectLst>
                <a:outerShdw blurRad="38100" dist="38100" dir="2700000" algn="tl">
                  <a:srgbClr val="FFFFFF"/>
                </a:outerShdw>
              </a:effectLst>
              <a:ea typeface="隶书" panose="02010509060101010101" pitchFamily="49" charset="-122"/>
            </a:endParaRPr>
          </a:p>
        </p:txBody>
      </p:sp>
      <p:sp>
        <p:nvSpPr>
          <p:cNvPr id="1142789" name="Rectangle 5"/>
          <p:cNvSpPr>
            <a:spLocks noChangeArrowheads="1"/>
          </p:cNvSpPr>
          <p:nvPr/>
        </p:nvSpPr>
        <p:spPr bwMode="auto">
          <a:xfrm>
            <a:off x="428328" y="3276601"/>
            <a:ext cx="8148638" cy="1808163"/>
          </a:xfrm>
          <a:prstGeom prst="rect">
            <a:avLst/>
          </a:prstGeom>
          <a:noFill/>
          <a:ln w="9525">
            <a:noFill/>
            <a:miter lim="800000"/>
          </a:ln>
          <a:effectLst/>
        </p:spPr>
        <p:txBody>
          <a:bodyPr/>
          <a:lstStyle/>
          <a:p>
            <a:pPr marL="1143000" lvl="2" indent="-228600">
              <a:lnSpc>
                <a:spcPct val="100000"/>
              </a:lnSpc>
              <a:buFont typeface="Wingdings" panose="05000000000000000000" pitchFamily="2" charset="2"/>
              <a:buChar char="l"/>
            </a:pPr>
            <a:r>
              <a:rPr lang="en-US" altLang="zh-CN" dirty="0">
                <a:effectLst>
                  <a:outerShdw blurRad="38100" dist="38100" dir="2700000" algn="tl">
                    <a:srgbClr val="FFFFFF"/>
                  </a:outerShdw>
                </a:effectLst>
                <a:latin typeface="隶书" panose="02010509060101010101" pitchFamily="49" charset="-122"/>
                <a:ea typeface="隶书" panose="02010509060101010101" pitchFamily="49" charset="-122"/>
                <a:sym typeface="Symbol" panose="05050102010706020507" pitchFamily="18" charset="2"/>
              </a:rPr>
              <a:t> p = NULL</a:t>
            </a:r>
            <a:r>
              <a:rPr lang="zh-CN" altLang="zh-CN" dirty="0">
                <a:effectLst>
                  <a:outerShdw blurRad="38100" dist="38100" dir="2700000" algn="tl">
                    <a:srgbClr val="FFFFFF"/>
                  </a:outerShdw>
                </a:effectLst>
                <a:latin typeface="隶书" panose="02010509060101010101" pitchFamily="49" charset="-122"/>
                <a:ea typeface="隶书" panose="02010509060101010101" pitchFamily="49" charset="-122"/>
                <a:sym typeface="Symbol" panose="05050102010706020507" pitchFamily="18" charset="2"/>
              </a:rPr>
              <a:t>与未对</a:t>
            </a:r>
            <a:r>
              <a:rPr lang="en-US" altLang="zh-CN" dirty="0">
                <a:effectLst>
                  <a:outerShdw blurRad="38100" dist="38100" dir="2700000" algn="tl">
                    <a:srgbClr val="FFFFFF"/>
                  </a:outerShdw>
                </a:effectLst>
                <a:latin typeface="隶书" panose="02010509060101010101" pitchFamily="49" charset="-122"/>
                <a:ea typeface="隶书" panose="02010509060101010101" pitchFamily="49" charset="-122"/>
                <a:sym typeface="Symbol" panose="05050102010706020507" pitchFamily="18" charset="2"/>
              </a:rPr>
              <a:t>p</a:t>
            </a:r>
            <a:r>
              <a:rPr lang="zh-CN" altLang="zh-CN" dirty="0">
                <a:effectLst>
                  <a:outerShdw blurRad="38100" dist="38100" dir="2700000" algn="tl">
                    <a:srgbClr val="FFFFFF"/>
                  </a:outerShdw>
                </a:effectLst>
                <a:latin typeface="隶书" panose="02010509060101010101" pitchFamily="49" charset="-122"/>
                <a:ea typeface="隶书" panose="02010509060101010101" pitchFamily="49" charset="-122"/>
                <a:sym typeface="Symbol" panose="05050102010706020507" pitchFamily="18" charset="2"/>
              </a:rPr>
              <a:t>赋值不同</a:t>
            </a:r>
            <a:endParaRPr lang="zh-CN" altLang="zh-CN" dirty="0">
              <a:effectLst>
                <a:outerShdw blurRad="38100" dist="38100" dir="2700000" algn="tl">
                  <a:srgbClr val="FFFFFF"/>
                </a:outerShdw>
              </a:effectLst>
              <a:latin typeface="隶书" panose="02010509060101010101" pitchFamily="49" charset="-122"/>
              <a:ea typeface="隶书" panose="02010509060101010101" pitchFamily="49" charset="-122"/>
              <a:sym typeface="Symbol" panose="05050102010706020507" pitchFamily="18" charset="2"/>
            </a:endParaRPr>
          </a:p>
          <a:p>
            <a:pPr marL="1143000" lvl="2" indent="-228600">
              <a:lnSpc>
                <a:spcPct val="100000"/>
              </a:lnSpc>
              <a:buFont typeface="Wingdings" panose="05000000000000000000" pitchFamily="2" charset="2"/>
              <a:buChar char="l"/>
            </a:pPr>
            <a:r>
              <a:rPr lang="zh-CN" altLang="en-US" dirty="0">
                <a:effectLst>
                  <a:outerShdw blurRad="38100" dist="38100" dir="2700000" algn="tl">
                    <a:srgbClr val="FFFFFF"/>
                  </a:outerShdw>
                </a:effectLst>
                <a:latin typeface="隶书" panose="02010509060101010101" pitchFamily="49" charset="-122"/>
                <a:ea typeface="隶书" panose="02010509060101010101" pitchFamily="49" charset="-122"/>
                <a:sym typeface="Symbol" panose="05050102010706020507" pitchFamily="18" charset="2"/>
              </a:rPr>
              <a:t> </a:t>
            </a:r>
            <a:r>
              <a:rPr lang="zh-CN" altLang="zh-CN" dirty="0">
                <a:effectLst>
                  <a:outerShdw blurRad="38100" dist="38100" dir="2700000" algn="tl">
                    <a:srgbClr val="FFFFFF"/>
                  </a:outerShdw>
                </a:effectLst>
                <a:latin typeface="隶书" panose="02010509060101010101" pitchFamily="49" charset="-122"/>
                <a:ea typeface="隶书" panose="02010509060101010101" pitchFamily="49" charset="-122"/>
                <a:sym typeface="Symbol" panose="05050102010706020507" pitchFamily="18" charset="2"/>
              </a:rPr>
              <a:t>用途:</a:t>
            </a:r>
            <a:r>
              <a:rPr lang="zh-CN" altLang="zh-CN" sz="2800" dirty="0">
                <a:effectLst>
                  <a:outerShdw blurRad="38100" dist="38100" dir="2700000" algn="tl">
                    <a:srgbClr val="FFFFFF"/>
                  </a:outerShdw>
                </a:effectLst>
                <a:latin typeface="隶书" panose="02010509060101010101" pitchFamily="49" charset="-122"/>
                <a:ea typeface="隶书" panose="02010509060101010101" pitchFamily="49" charset="-122"/>
                <a:sym typeface="Symbol" panose="05050102010706020507" pitchFamily="18" charset="2"/>
              </a:rPr>
              <a:t>   </a:t>
            </a:r>
            <a:endParaRPr lang="zh-CN" altLang="zh-CN" sz="2800" dirty="0">
              <a:effectLst>
                <a:outerShdw blurRad="38100" dist="38100" dir="2700000" algn="tl">
                  <a:srgbClr val="FFFFFF"/>
                </a:outerShdw>
              </a:effectLst>
              <a:latin typeface="隶书" panose="02010509060101010101" pitchFamily="49" charset="-122"/>
              <a:ea typeface="隶书" panose="02010509060101010101" pitchFamily="49" charset="-122"/>
              <a:sym typeface="Symbol" panose="05050102010706020507" pitchFamily="18" charset="2"/>
            </a:endParaRPr>
          </a:p>
          <a:p>
            <a:pPr marL="1600200" lvl="3" indent="-228600">
              <a:lnSpc>
                <a:spcPct val="100000"/>
              </a:lnSpc>
              <a:buFont typeface="Wingdings" panose="05000000000000000000" pitchFamily="2" charset="2"/>
              <a:buChar char="ü"/>
            </a:pPr>
            <a:r>
              <a:rPr lang="zh-CN" altLang="zh-CN" sz="2000" dirty="0">
                <a:effectLst>
                  <a:outerShdw blurRad="38100" dist="38100" dir="2700000" algn="tl">
                    <a:srgbClr val="FFFFFF"/>
                  </a:outerShdw>
                </a:effectLst>
                <a:latin typeface="隶书" panose="02010509060101010101" pitchFamily="49" charset="-122"/>
                <a:ea typeface="隶书" panose="02010509060101010101" pitchFamily="49" charset="-122"/>
                <a:sym typeface="Symbol" panose="05050102010706020507" pitchFamily="18" charset="2"/>
              </a:rPr>
              <a:t>避免指针变量的非法引用</a:t>
            </a:r>
            <a:endParaRPr lang="zh-CN" altLang="zh-CN" sz="2000" dirty="0">
              <a:effectLst>
                <a:outerShdw blurRad="38100" dist="38100" dir="2700000" algn="tl">
                  <a:srgbClr val="FFFFFF"/>
                </a:outerShdw>
              </a:effectLst>
              <a:latin typeface="隶书" panose="02010509060101010101" pitchFamily="49" charset="-122"/>
              <a:ea typeface="隶书" panose="02010509060101010101" pitchFamily="49" charset="-122"/>
              <a:sym typeface="Symbol" panose="05050102010706020507" pitchFamily="18" charset="2"/>
            </a:endParaRPr>
          </a:p>
          <a:p>
            <a:pPr marL="1600200" lvl="3" indent="-228600">
              <a:lnSpc>
                <a:spcPct val="100000"/>
              </a:lnSpc>
              <a:buFont typeface="Wingdings" panose="05000000000000000000" pitchFamily="2" charset="2"/>
              <a:buChar char="ü"/>
            </a:pPr>
            <a:r>
              <a:rPr lang="zh-CN" altLang="zh-CN" sz="2000" dirty="0">
                <a:effectLst>
                  <a:outerShdw blurRad="38100" dist="38100" dir="2700000" algn="tl">
                    <a:srgbClr val="FFFFFF"/>
                  </a:outerShdw>
                </a:effectLst>
                <a:latin typeface="隶书" panose="02010509060101010101" pitchFamily="49" charset="-122"/>
                <a:ea typeface="隶书" panose="02010509060101010101" pitchFamily="49" charset="-122"/>
                <a:sym typeface="Symbol" panose="05050102010706020507" pitchFamily="18" charset="2"/>
              </a:rPr>
              <a:t>在程序中常作为</a:t>
            </a:r>
            <a:r>
              <a:rPr lang="zh-CN" altLang="zh-CN" sz="2000" dirty="0">
                <a:solidFill>
                  <a:srgbClr val="0000FF"/>
                </a:solidFill>
                <a:effectLst>
                  <a:outerShdw blurRad="38100" dist="38100" dir="2700000" algn="tl">
                    <a:srgbClr val="000000"/>
                  </a:outerShdw>
                </a:effectLst>
                <a:latin typeface="隶书" panose="02010509060101010101" pitchFamily="49" charset="-122"/>
                <a:ea typeface="隶书" panose="02010509060101010101" pitchFamily="49" charset="-122"/>
                <a:sym typeface="Symbol" panose="05050102010706020507" pitchFamily="18" charset="2"/>
              </a:rPr>
              <a:t>状态</a:t>
            </a:r>
            <a:r>
              <a:rPr lang="zh-CN" altLang="zh-CN" sz="2000" dirty="0">
                <a:effectLst>
                  <a:outerShdw blurRad="38100" dist="38100" dir="2700000" algn="tl">
                    <a:srgbClr val="FFFFFF"/>
                  </a:outerShdw>
                </a:effectLst>
                <a:latin typeface="隶书" panose="02010509060101010101" pitchFamily="49" charset="-122"/>
                <a:ea typeface="隶书" panose="02010509060101010101" pitchFamily="49" charset="-122"/>
                <a:sym typeface="Symbol" panose="05050102010706020507" pitchFamily="18" charset="2"/>
              </a:rPr>
              <a:t>比较</a:t>
            </a:r>
            <a:endParaRPr lang="zh-CN" altLang="zh-CN" sz="2000" dirty="0">
              <a:effectLst>
                <a:outerShdw blurRad="38100" dist="38100" dir="2700000" algn="tl">
                  <a:srgbClr val="FFFFFF"/>
                </a:outerShdw>
              </a:effectLst>
              <a:latin typeface="隶书" panose="02010509060101010101" pitchFamily="49" charset="-122"/>
              <a:ea typeface="隶书" panose="02010509060101010101" pitchFamily="49" charset="-122"/>
              <a:sym typeface="Symbol" panose="05050102010706020507" pitchFamily="18" charset="2"/>
            </a:endParaRPr>
          </a:p>
        </p:txBody>
      </p:sp>
      <p:sp>
        <p:nvSpPr>
          <p:cNvPr id="1142790" name="Text Box 6" descr="信纸"/>
          <p:cNvSpPr txBox="1">
            <a:spLocks noChangeArrowheads="1"/>
          </p:cNvSpPr>
          <p:nvPr/>
        </p:nvSpPr>
        <p:spPr bwMode="auto">
          <a:xfrm>
            <a:off x="6744072" y="2481312"/>
            <a:ext cx="4824536" cy="1955800"/>
          </a:xfrm>
          <a:prstGeom prst="rect">
            <a:avLst/>
          </a:prstGeom>
          <a:solidFill>
            <a:schemeClr val="bg1"/>
          </a:solidFill>
          <a:ln w="38100">
            <a:solidFill>
              <a:srgbClr val="339933"/>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pPr>
              <a:lnSpc>
                <a:spcPct val="100000"/>
              </a:lnSpc>
              <a:spcBef>
                <a:spcPct val="0"/>
              </a:spcBef>
            </a:pPr>
            <a:r>
              <a:rPr lang="en-US" altLang="zh-CN" b="0">
                <a:effectLst/>
                <a:ea typeface="隶书" panose="02010509060101010101" pitchFamily="49" charset="-122"/>
              </a:rPr>
              <a:t> </a:t>
            </a:r>
            <a:r>
              <a:rPr lang="zh-CN" altLang="en-US">
                <a:solidFill>
                  <a:srgbClr val="FF0000"/>
                </a:solidFill>
                <a:effectLst>
                  <a:outerShdw blurRad="38100" dist="38100" dir="2700000" algn="tl">
                    <a:srgbClr val="000000"/>
                  </a:outerShdw>
                </a:effectLst>
                <a:ea typeface="隶书" panose="02010509060101010101" pitchFamily="49" charset="-122"/>
              </a:rPr>
              <a:t>例</a:t>
            </a:r>
            <a:r>
              <a:rPr lang="zh-CN" altLang="en-US">
                <a:effectLst>
                  <a:outerShdw blurRad="38100" dist="38100" dir="2700000" algn="tl">
                    <a:srgbClr val="FFFFFF"/>
                  </a:outerShdw>
                </a:effectLst>
                <a:ea typeface="隶书" panose="02010509060101010101" pitchFamily="49" charset="-122"/>
              </a:rPr>
              <a:t>      </a:t>
            </a:r>
            <a:r>
              <a:rPr lang="en-US" altLang="zh-CN">
                <a:effectLst>
                  <a:outerShdw blurRad="38100" dist="38100" dir="2700000" algn="tl">
                    <a:srgbClr val="FFFFFF"/>
                  </a:outerShdw>
                </a:effectLst>
                <a:ea typeface="隶书" panose="02010509060101010101" pitchFamily="49" charset="-122"/>
              </a:rPr>
              <a:t>int   *p;</a:t>
            </a:r>
            <a:endParaRPr lang="en-US" altLang="zh-CN">
              <a:effectLst>
                <a:outerShdw blurRad="38100" dist="38100" dir="2700000" algn="tl">
                  <a:srgbClr val="FFFFFF"/>
                </a:outerShdw>
              </a:effectLst>
              <a:ea typeface="隶书" panose="02010509060101010101" pitchFamily="49" charset="-122"/>
            </a:endParaRPr>
          </a:p>
          <a:p>
            <a:pPr>
              <a:lnSpc>
                <a:spcPct val="100000"/>
              </a:lnSpc>
              <a:spcBef>
                <a:spcPct val="0"/>
              </a:spcBef>
            </a:pPr>
            <a:r>
              <a:rPr lang="en-US" altLang="zh-CN">
                <a:effectLst>
                  <a:outerShdw blurRad="38100" dist="38100" dir="2700000" algn="tl">
                    <a:srgbClr val="FFFFFF"/>
                  </a:outerShdw>
                </a:effectLst>
                <a:ea typeface="隶书" panose="02010509060101010101" pitchFamily="49" charset="-122"/>
              </a:rPr>
              <a:t>           ......</a:t>
            </a:r>
            <a:endParaRPr lang="en-US" altLang="zh-CN">
              <a:effectLst>
                <a:outerShdw blurRad="38100" dist="38100" dir="2700000" algn="tl">
                  <a:srgbClr val="FFFFFF"/>
                </a:outerShdw>
              </a:effectLst>
              <a:ea typeface="隶书" panose="02010509060101010101" pitchFamily="49" charset="-122"/>
            </a:endParaRPr>
          </a:p>
          <a:p>
            <a:pPr>
              <a:lnSpc>
                <a:spcPct val="100000"/>
              </a:lnSpc>
              <a:spcBef>
                <a:spcPct val="0"/>
              </a:spcBef>
            </a:pPr>
            <a:r>
              <a:rPr lang="en-US" altLang="zh-CN">
                <a:effectLst>
                  <a:outerShdw blurRad="38100" dist="38100" dir="2700000" algn="tl">
                    <a:srgbClr val="FFFFFF"/>
                  </a:outerShdw>
                </a:effectLst>
                <a:ea typeface="隶书" panose="02010509060101010101" pitchFamily="49" charset="-122"/>
              </a:rPr>
              <a:t>           while (</a:t>
            </a:r>
            <a:r>
              <a:rPr lang="en-US" altLang="zh-CN">
                <a:solidFill>
                  <a:srgbClr val="0000FF"/>
                </a:solidFill>
                <a:effectLst>
                  <a:outerShdw blurRad="38100" dist="38100" dir="2700000" algn="tl">
                    <a:srgbClr val="000000"/>
                  </a:outerShdw>
                </a:effectLst>
                <a:ea typeface="隶书" panose="02010509060101010101" pitchFamily="49" charset="-122"/>
              </a:rPr>
              <a:t>p != NULL</a:t>
            </a:r>
            <a:r>
              <a:rPr lang="en-US" altLang="zh-CN">
                <a:effectLst>
                  <a:outerShdw blurRad="38100" dist="38100" dir="2700000" algn="tl">
                    <a:srgbClr val="FFFFFF"/>
                  </a:outerShdw>
                </a:effectLst>
                <a:ea typeface="隶书" panose="02010509060101010101" pitchFamily="49" charset="-122"/>
              </a:rPr>
              <a:t>) </a:t>
            </a:r>
            <a:endParaRPr lang="en-US" altLang="zh-CN">
              <a:effectLst>
                <a:outerShdw blurRad="38100" dist="38100" dir="2700000" algn="tl">
                  <a:srgbClr val="FFFFFF"/>
                </a:outerShdw>
              </a:effectLst>
              <a:ea typeface="隶书" panose="02010509060101010101" pitchFamily="49" charset="-122"/>
            </a:endParaRPr>
          </a:p>
          <a:p>
            <a:pPr>
              <a:lnSpc>
                <a:spcPct val="100000"/>
              </a:lnSpc>
              <a:spcBef>
                <a:spcPct val="0"/>
              </a:spcBef>
            </a:pPr>
            <a:r>
              <a:rPr lang="en-US" altLang="zh-CN">
                <a:effectLst>
                  <a:outerShdw blurRad="38100" dist="38100" dir="2700000" algn="tl">
                    <a:srgbClr val="FFFFFF"/>
                  </a:outerShdw>
                </a:effectLst>
                <a:ea typeface="隶书" panose="02010509060101010101" pitchFamily="49" charset="-122"/>
              </a:rPr>
              <a:t>           {    ...…</a:t>
            </a:r>
            <a:endParaRPr lang="en-US" altLang="zh-CN">
              <a:effectLst>
                <a:outerShdw blurRad="38100" dist="38100" dir="2700000" algn="tl">
                  <a:srgbClr val="FFFFFF"/>
                </a:outerShdw>
              </a:effectLst>
              <a:ea typeface="隶书" panose="02010509060101010101" pitchFamily="49" charset="-122"/>
            </a:endParaRPr>
          </a:p>
          <a:p>
            <a:pPr>
              <a:lnSpc>
                <a:spcPct val="100000"/>
              </a:lnSpc>
              <a:spcBef>
                <a:spcPct val="0"/>
              </a:spcBef>
            </a:pPr>
            <a:r>
              <a:rPr lang="en-US" altLang="zh-CN">
                <a:effectLst>
                  <a:outerShdw blurRad="38100" dist="38100" dir="2700000" algn="tl">
                    <a:srgbClr val="FFFFFF"/>
                  </a:outerShdw>
                </a:effectLst>
                <a:ea typeface="隶书" panose="02010509060101010101" pitchFamily="49" charset="-122"/>
              </a:rPr>
              <a:t>           }</a:t>
            </a:r>
            <a:endParaRPr lang="en-US" altLang="zh-CN">
              <a:effectLst>
                <a:outerShdw blurRad="38100" dist="38100" dir="2700000" algn="tl">
                  <a:srgbClr val="FFFFFF"/>
                </a:outerShdw>
              </a:effectLst>
              <a:ea typeface="隶书" panose="02010509060101010101" pitchFamily="49" charset="-122"/>
            </a:endParaRPr>
          </a:p>
        </p:txBody>
      </p:sp>
      <p:sp>
        <p:nvSpPr>
          <p:cNvPr id="1142791" name="Rectangle 7"/>
          <p:cNvSpPr>
            <a:spLocks noChangeArrowheads="1"/>
          </p:cNvSpPr>
          <p:nvPr/>
        </p:nvSpPr>
        <p:spPr bwMode="auto">
          <a:xfrm>
            <a:off x="525166" y="5173664"/>
            <a:ext cx="8609012" cy="1474787"/>
          </a:xfrm>
          <a:prstGeom prst="rect">
            <a:avLst/>
          </a:prstGeom>
          <a:noFill/>
          <a:ln w="9525">
            <a:noFill/>
            <a:miter lim="800000"/>
          </a:ln>
          <a:effectLst/>
        </p:spPr>
        <p:txBody>
          <a:bodyPr/>
          <a:lstStyle/>
          <a:p>
            <a:pPr marL="742950" lvl="1" indent="-285750">
              <a:lnSpc>
                <a:spcPct val="100000"/>
              </a:lnSpc>
              <a:buFont typeface="Wingdings" panose="05000000000000000000" pitchFamily="2" charset="2"/>
              <a:buChar char="Ø"/>
            </a:pPr>
            <a:r>
              <a:rPr lang="en-US" altLang="zh-CN" dirty="0">
                <a:solidFill>
                  <a:srgbClr val="339933"/>
                </a:solidFill>
                <a:effectLst>
                  <a:outerShdw blurRad="38100" dist="38100" dir="2700000" algn="tl">
                    <a:srgbClr val="000000"/>
                  </a:outerShdw>
                </a:effectLst>
              </a:rPr>
              <a:t>void  *</a:t>
            </a:r>
            <a:r>
              <a:rPr lang="zh-CN" altLang="zh-CN" dirty="0">
                <a:solidFill>
                  <a:srgbClr val="339933"/>
                </a:solidFill>
                <a:effectLst>
                  <a:outerShdw blurRad="38100" dist="38100" dir="2700000" algn="tl">
                    <a:srgbClr val="000000"/>
                  </a:outerShdw>
                </a:effectLst>
                <a:latin typeface="+mn-lt"/>
                <a:ea typeface="楷体" panose="02010609060101010101" pitchFamily="49" charset="-122"/>
              </a:rPr>
              <a:t>类型指针</a:t>
            </a:r>
            <a:endParaRPr lang="zh-CN" altLang="zh-CN" dirty="0">
              <a:solidFill>
                <a:srgbClr val="339933"/>
              </a:solidFill>
              <a:effectLst>
                <a:outerShdw blurRad="38100" dist="38100" dir="2700000" algn="tl">
                  <a:srgbClr val="000000"/>
                </a:outerShdw>
              </a:effectLst>
              <a:latin typeface="+mn-lt"/>
              <a:ea typeface="楷体" panose="02010609060101010101" pitchFamily="49" charset="-122"/>
            </a:endParaRPr>
          </a:p>
          <a:p>
            <a:pPr marL="1143000" lvl="2" indent="-228600">
              <a:lnSpc>
                <a:spcPct val="100000"/>
              </a:lnSpc>
              <a:buFont typeface="Wingdings" panose="05000000000000000000" pitchFamily="2" charset="2"/>
              <a:buChar char="l"/>
            </a:pPr>
            <a:r>
              <a:rPr lang="zh-CN" altLang="en-US" dirty="0">
                <a:effectLst>
                  <a:outerShdw blurRad="38100" dist="38100" dir="2700000" algn="tl">
                    <a:srgbClr val="FFFFFF"/>
                  </a:outerShdw>
                </a:effectLst>
              </a:rPr>
              <a:t> </a:t>
            </a:r>
            <a:r>
              <a:rPr lang="zh-CN" altLang="en-US" dirty="0">
                <a:effectLst>
                  <a:outerShdw blurRad="38100" dist="38100" dir="2700000" algn="tl">
                    <a:srgbClr val="FFFFFF"/>
                  </a:outerShdw>
                </a:effectLst>
                <a:latin typeface="+mn-lt"/>
                <a:ea typeface="隶书" panose="02010509060101010101" pitchFamily="49" charset="-122"/>
              </a:rPr>
              <a:t>表示</a:t>
            </a:r>
            <a:r>
              <a:rPr lang="en-US" altLang="zh-CN" dirty="0">
                <a:effectLst>
                  <a:outerShdw blurRad="38100" dist="38100" dir="2700000" algn="tl">
                    <a:srgbClr val="FFFFFF"/>
                  </a:outerShdw>
                </a:effectLst>
                <a:latin typeface="+mn-lt"/>
                <a:ea typeface="隶书" panose="02010509060101010101" pitchFamily="49" charset="-122"/>
              </a:rPr>
              <a:t>:  void  *p; </a:t>
            </a:r>
            <a:endParaRPr lang="en-US" altLang="zh-CN" dirty="0">
              <a:effectLst>
                <a:outerShdw blurRad="38100" dist="38100" dir="2700000" algn="tl">
                  <a:srgbClr val="FFFFFF"/>
                </a:outerShdw>
              </a:effectLst>
              <a:latin typeface="+mn-lt"/>
              <a:ea typeface="隶书" panose="02010509060101010101" pitchFamily="49" charset="-122"/>
            </a:endParaRPr>
          </a:p>
          <a:p>
            <a:pPr marL="1143000" lvl="2" indent="-228600">
              <a:lnSpc>
                <a:spcPct val="100000"/>
              </a:lnSpc>
              <a:buFont typeface="Wingdings" panose="05000000000000000000" pitchFamily="2" charset="2"/>
              <a:buChar char="l"/>
            </a:pPr>
            <a:r>
              <a:rPr lang="en-US" altLang="zh-CN" dirty="0">
                <a:effectLst>
                  <a:outerShdw blurRad="38100" dist="38100" dir="2700000" algn="tl">
                    <a:srgbClr val="FFFFFF"/>
                  </a:outerShdw>
                </a:effectLst>
                <a:latin typeface="+mn-lt"/>
                <a:ea typeface="隶书" panose="02010509060101010101" pitchFamily="49" charset="-122"/>
              </a:rPr>
              <a:t> </a:t>
            </a:r>
            <a:r>
              <a:rPr lang="zh-CN" altLang="zh-CN" dirty="0">
                <a:effectLst>
                  <a:outerShdw blurRad="38100" dist="38100" dir="2700000" algn="tl">
                    <a:srgbClr val="FFFFFF"/>
                  </a:outerShdw>
                </a:effectLst>
                <a:latin typeface="+mn-lt"/>
                <a:ea typeface="隶书" panose="02010509060101010101" pitchFamily="49" charset="-122"/>
              </a:rPr>
              <a:t>使用时要进行</a:t>
            </a:r>
            <a:r>
              <a:rPr lang="zh-CN" altLang="zh-CN" dirty="0">
                <a:solidFill>
                  <a:srgbClr val="CC0099"/>
                </a:solidFill>
                <a:effectLst>
                  <a:outerShdw blurRad="38100" dist="38100" dir="2700000" algn="tl">
                    <a:srgbClr val="000000"/>
                  </a:outerShdw>
                </a:effectLst>
                <a:latin typeface="+mn-lt"/>
                <a:ea typeface="隶书" panose="02010509060101010101" pitchFamily="49" charset="-122"/>
              </a:rPr>
              <a:t>强制类型转换</a:t>
            </a:r>
            <a:endParaRPr lang="zh-CN" altLang="en-US" dirty="0">
              <a:solidFill>
                <a:srgbClr val="CC0099"/>
              </a:solidFill>
              <a:effectLst>
                <a:outerShdw blurRad="38100" dist="38100" dir="2700000" algn="tl">
                  <a:srgbClr val="000000"/>
                </a:outerShdw>
              </a:effectLst>
              <a:latin typeface="+mn-lt"/>
              <a:ea typeface="隶书" panose="02010509060101010101" pitchFamily="49" charset="-122"/>
            </a:endParaRPr>
          </a:p>
        </p:txBody>
      </p:sp>
      <p:sp>
        <p:nvSpPr>
          <p:cNvPr id="1142792" name="AutoShape 8"/>
          <p:cNvSpPr>
            <a:spLocks noChangeArrowheads="1"/>
          </p:cNvSpPr>
          <p:nvPr/>
        </p:nvSpPr>
        <p:spPr bwMode="auto">
          <a:xfrm>
            <a:off x="6114752" y="4961053"/>
            <a:ext cx="4229720" cy="710067"/>
          </a:xfrm>
          <a:prstGeom prst="wedgeRectCallout">
            <a:avLst>
              <a:gd name="adj1" fmla="val -100502"/>
              <a:gd name="adj2" fmla="val 79418"/>
            </a:avLst>
          </a:prstGeom>
          <a:gradFill rotWithShape="1">
            <a:gsLst>
              <a:gs pos="0">
                <a:srgbClr val="00FFFF"/>
              </a:gs>
              <a:gs pos="100000">
                <a:schemeClr val="bg1"/>
              </a:gs>
            </a:gsLst>
            <a:lin ang="5400000" scaled="1"/>
          </a:gradFill>
          <a:ln w="28575">
            <a:solidFill>
              <a:srgbClr val="FF00FF"/>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pPr eaLnBrk="0" hangingPunct="0">
              <a:lnSpc>
                <a:spcPct val="100000"/>
              </a:lnSpc>
              <a:spcBef>
                <a:spcPct val="0"/>
              </a:spcBef>
            </a:pPr>
            <a:r>
              <a:rPr lang="zh-CN" altLang="zh-CN" sz="2000" dirty="0">
                <a:effectLst>
                  <a:outerShdw blurRad="38100" dist="38100" dir="2700000" algn="tl">
                    <a:srgbClr val="FFFFFF"/>
                  </a:outerShdw>
                </a:effectLst>
                <a:latin typeface="隶书" panose="02010509060101010101" pitchFamily="49" charset="-122"/>
                <a:ea typeface="隶书" panose="02010509060101010101" pitchFamily="49" charset="-122"/>
              </a:rPr>
              <a:t>表示不指定</a:t>
            </a:r>
            <a:r>
              <a:rPr lang="en-US" altLang="zh-CN" sz="2000" dirty="0">
                <a:effectLst>
                  <a:outerShdw blurRad="38100" dist="38100" dir="2700000" algn="tl">
                    <a:srgbClr val="FFFFFF"/>
                  </a:outerShdw>
                </a:effectLst>
                <a:latin typeface="隶书" panose="02010509060101010101" pitchFamily="49" charset="-122"/>
                <a:ea typeface="隶书" panose="02010509060101010101" pitchFamily="49" charset="-122"/>
              </a:rPr>
              <a:t>p</a:t>
            </a:r>
            <a:r>
              <a:rPr lang="zh-CN" altLang="zh-CN" sz="2000" dirty="0">
                <a:effectLst>
                  <a:outerShdw blurRad="38100" dist="38100" dir="2700000" algn="tl">
                    <a:srgbClr val="FFFFFF"/>
                  </a:outerShdw>
                </a:effectLst>
                <a:latin typeface="隶书" panose="02010509060101010101" pitchFamily="49" charset="-122"/>
                <a:ea typeface="隶书" panose="02010509060101010101" pitchFamily="49" charset="-122"/>
              </a:rPr>
              <a:t>是指向哪一种类型数据的指针变</a:t>
            </a:r>
            <a:r>
              <a:rPr lang="zh-CN" altLang="en-US" sz="2000" dirty="0">
                <a:effectLst>
                  <a:outerShdw blurRad="38100" dist="38100" dir="2700000" algn="tl">
                    <a:srgbClr val="FFFFFF"/>
                  </a:outerShdw>
                </a:effectLst>
                <a:latin typeface="隶书" panose="02010509060101010101" pitchFamily="49" charset="-122"/>
                <a:ea typeface="隶书" panose="02010509060101010101" pitchFamily="49" charset="-122"/>
              </a:rPr>
              <a:t>量</a:t>
            </a:r>
            <a:endParaRPr lang="zh-CN" altLang="en-US" sz="2000" dirty="0">
              <a:effectLst>
                <a:outerShdw blurRad="38100" dist="38100" dir="2700000" algn="tl">
                  <a:srgbClr val="FFFFFF"/>
                </a:outerShdw>
              </a:effectLst>
              <a:ea typeface="宋体" panose="02010600030101010101" pitchFamily="2" charset="-122"/>
            </a:endParaRPr>
          </a:p>
        </p:txBody>
      </p:sp>
      <p:sp>
        <p:nvSpPr>
          <p:cNvPr id="1142796" name="Text Box 12" descr="信纸"/>
          <p:cNvSpPr txBox="1">
            <a:spLocks noChangeArrowheads="1"/>
          </p:cNvSpPr>
          <p:nvPr/>
        </p:nvSpPr>
        <p:spPr bwMode="auto">
          <a:xfrm>
            <a:off x="6114752" y="4941168"/>
            <a:ext cx="4229720" cy="1590675"/>
          </a:xfrm>
          <a:prstGeom prst="rect">
            <a:avLst/>
          </a:prstGeom>
          <a:solidFill>
            <a:schemeClr val="bg1"/>
          </a:solidFill>
          <a:ln w="38100">
            <a:solidFill>
              <a:srgbClr val="339933"/>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pPr>
              <a:lnSpc>
                <a:spcPct val="100000"/>
              </a:lnSpc>
              <a:spcBef>
                <a:spcPct val="0"/>
              </a:spcBef>
            </a:pPr>
            <a:r>
              <a:rPr lang="zh-CN" altLang="en-US">
                <a:solidFill>
                  <a:srgbClr val="FF0000"/>
                </a:solidFill>
                <a:effectLst>
                  <a:outerShdw blurRad="38100" dist="38100" dir="2700000" algn="tl">
                    <a:srgbClr val="000000"/>
                  </a:outerShdw>
                </a:effectLst>
                <a:ea typeface="隶书" panose="02010509060101010101" pitchFamily="49" charset="-122"/>
              </a:rPr>
              <a:t>例</a:t>
            </a:r>
            <a:r>
              <a:rPr lang="zh-CN" altLang="en-US">
                <a:effectLst>
                  <a:outerShdw blurRad="38100" dist="38100" dir="2700000" algn="tl">
                    <a:srgbClr val="FFFFFF"/>
                  </a:outerShdw>
                </a:effectLst>
                <a:ea typeface="隶书" panose="02010509060101010101" pitchFamily="49" charset="-122"/>
              </a:rPr>
              <a:t>   </a:t>
            </a:r>
            <a:r>
              <a:rPr lang="en-US" altLang="zh-CN">
                <a:effectLst>
                  <a:outerShdw blurRad="38100" dist="38100" dir="2700000" algn="tl">
                    <a:srgbClr val="FFFFFF"/>
                  </a:outerShdw>
                </a:effectLst>
                <a:ea typeface="隶书" panose="02010509060101010101" pitchFamily="49" charset="-122"/>
              </a:rPr>
              <a:t>char  *p1;</a:t>
            </a:r>
            <a:endParaRPr lang="en-US" altLang="zh-CN">
              <a:effectLst>
                <a:outerShdw blurRad="38100" dist="38100" dir="2700000" algn="tl">
                  <a:srgbClr val="FFFFFF"/>
                </a:outerShdw>
              </a:effectLst>
              <a:ea typeface="隶书" panose="02010509060101010101" pitchFamily="49" charset="-122"/>
            </a:endParaRPr>
          </a:p>
          <a:p>
            <a:pPr>
              <a:lnSpc>
                <a:spcPct val="100000"/>
              </a:lnSpc>
              <a:spcBef>
                <a:spcPct val="0"/>
              </a:spcBef>
            </a:pPr>
            <a:r>
              <a:rPr lang="en-US" altLang="zh-CN">
                <a:effectLst>
                  <a:outerShdw blurRad="38100" dist="38100" dir="2700000" algn="tl">
                    <a:srgbClr val="FFFFFF"/>
                  </a:outerShdw>
                </a:effectLst>
                <a:ea typeface="隶书" panose="02010509060101010101" pitchFamily="49" charset="-122"/>
              </a:rPr>
              <a:t>       void  *p2;</a:t>
            </a:r>
            <a:endParaRPr lang="en-US" altLang="zh-CN">
              <a:effectLst>
                <a:outerShdw blurRad="38100" dist="38100" dir="2700000" algn="tl">
                  <a:srgbClr val="FFFFFF"/>
                </a:outerShdw>
              </a:effectLst>
              <a:ea typeface="隶书" panose="02010509060101010101" pitchFamily="49" charset="-122"/>
            </a:endParaRPr>
          </a:p>
          <a:p>
            <a:pPr>
              <a:lnSpc>
                <a:spcPct val="100000"/>
              </a:lnSpc>
              <a:spcBef>
                <a:spcPct val="0"/>
              </a:spcBef>
            </a:pPr>
            <a:r>
              <a:rPr lang="en-US" altLang="zh-CN">
                <a:effectLst>
                  <a:outerShdw blurRad="38100" dist="38100" dir="2700000" algn="tl">
                    <a:srgbClr val="FFFFFF"/>
                  </a:outerShdw>
                </a:effectLst>
                <a:ea typeface="隶书" panose="02010509060101010101" pitchFamily="49" charset="-122"/>
              </a:rPr>
              <a:t>       p1=(char  *)p2;</a:t>
            </a:r>
            <a:endParaRPr lang="en-US" altLang="zh-CN">
              <a:effectLst>
                <a:outerShdw blurRad="38100" dist="38100" dir="2700000" algn="tl">
                  <a:srgbClr val="FFFFFF"/>
                </a:outerShdw>
              </a:effectLst>
              <a:ea typeface="隶书" panose="02010509060101010101" pitchFamily="49" charset="-122"/>
            </a:endParaRPr>
          </a:p>
          <a:p>
            <a:pPr>
              <a:lnSpc>
                <a:spcPct val="100000"/>
              </a:lnSpc>
              <a:spcBef>
                <a:spcPct val="0"/>
              </a:spcBef>
            </a:pPr>
            <a:r>
              <a:rPr lang="en-US" altLang="zh-CN">
                <a:effectLst>
                  <a:outerShdw blurRad="38100" dist="38100" dir="2700000" algn="tl">
                    <a:srgbClr val="FFFFFF"/>
                  </a:outerShdw>
                </a:effectLst>
                <a:ea typeface="隶书" panose="02010509060101010101" pitchFamily="49" charset="-122"/>
              </a:rPr>
              <a:t>       p2=(void *)p1;</a:t>
            </a:r>
            <a:endParaRPr lang="en-US" altLang="zh-CN">
              <a:effectLst>
                <a:outerShdw blurRad="38100" dist="38100" dir="2700000" algn="tl">
                  <a:srgbClr val="FFFFFF"/>
                </a:outerShdw>
              </a:effectLst>
              <a:ea typeface="隶书" panose="02010509060101010101" pitchFamily="49" charset="-122"/>
            </a:endParaRPr>
          </a:p>
        </p:txBody>
      </p:sp>
      <p:grpSp>
        <p:nvGrpSpPr>
          <p:cNvPr id="1142797" name="Group 13"/>
          <p:cNvGrpSpPr/>
          <p:nvPr/>
        </p:nvGrpSpPr>
        <p:grpSpPr bwMode="auto">
          <a:xfrm>
            <a:off x="-9822" y="0"/>
            <a:ext cx="446088" cy="6858000"/>
            <a:chOff x="0" y="0"/>
            <a:chExt cx="281" cy="4320"/>
          </a:xfrm>
        </p:grpSpPr>
        <p:sp>
          <p:nvSpPr>
            <p:cNvPr id="1142798" name="Text Box 14"/>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42799" name="Text Box 15"/>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42786">
                                            <p:txEl>
                                              <p:pRg st="0" end="0"/>
                                            </p:txEl>
                                          </p:spTgt>
                                        </p:tgtEl>
                                        <p:attrNameLst>
                                          <p:attrName>style.visibility</p:attrName>
                                        </p:attrNameLst>
                                      </p:cBhvr>
                                      <p:to>
                                        <p:strVal val="visible"/>
                                      </p:to>
                                    </p:set>
                                    <p:anim calcmode="lin" valueType="num">
                                      <p:cBhvr additive="base">
                                        <p:cTn id="7" dur="500" fill="hold"/>
                                        <p:tgtEl>
                                          <p:spTgt spid="114278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4278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42786">
                                            <p:txEl>
                                              <p:pRg st="1" end="1"/>
                                            </p:txEl>
                                          </p:spTgt>
                                        </p:tgtEl>
                                        <p:attrNameLst>
                                          <p:attrName>style.visibility</p:attrName>
                                        </p:attrNameLst>
                                      </p:cBhvr>
                                      <p:to>
                                        <p:strVal val="visible"/>
                                      </p:to>
                                    </p:set>
                                    <p:anim calcmode="lin" valueType="num">
                                      <p:cBhvr additive="base">
                                        <p:cTn id="13" dur="500" fill="hold"/>
                                        <p:tgtEl>
                                          <p:spTgt spid="114278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42786">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42786">
                                            <p:txEl>
                                              <p:pRg st="2" end="2"/>
                                            </p:txEl>
                                          </p:spTgt>
                                        </p:tgtEl>
                                        <p:attrNameLst>
                                          <p:attrName>style.visibility</p:attrName>
                                        </p:attrNameLst>
                                      </p:cBhvr>
                                      <p:to>
                                        <p:strVal val="visible"/>
                                      </p:to>
                                    </p:set>
                                    <p:anim calcmode="lin" valueType="num">
                                      <p:cBhvr additive="base">
                                        <p:cTn id="19" dur="500" fill="hold"/>
                                        <p:tgtEl>
                                          <p:spTgt spid="114278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42786">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camera.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42786">
                                            <p:txEl>
                                              <p:pRg st="3" end="3"/>
                                            </p:txEl>
                                          </p:spTgt>
                                        </p:tgtEl>
                                        <p:attrNameLst>
                                          <p:attrName>style.visibility</p:attrName>
                                        </p:attrNameLst>
                                      </p:cBhvr>
                                      <p:to>
                                        <p:strVal val="visible"/>
                                      </p:to>
                                    </p:set>
                                    <p:anim calcmode="lin" valueType="num">
                                      <p:cBhvr additive="base">
                                        <p:cTn id="25" dur="500" fill="hold"/>
                                        <p:tgtEl>
                                          <p:spTgt spid="114278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42786">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camera.wav"/>
                                        </p:tgtEl>
                                      </p:cMediaNode>
                                    </p:audio>
                                  </p:sub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1142787"/>
                                        </p:tgtEl>
                                        <p:attrNameLst>
                                          <p:attrName>style.visibility</p:attrName>
                                        </p:attrNameLst>
                                      </p:cBhvr>
                                      <p:to>
                                        <p:strVal val="visible"/>
                                      </p:to>
                                    </p:set>
                                    <p:animEffect transition="in" filter="box(out)">
                                      <p:cBhvr>
                                        <p:cTn id="31" dur="500"/>
                                        <p:tgtEl>
                                          <p:spTgt spid="1142787"/>
                                        </p:tgtEl>
                                      </p:cBhvr>
                                    </p:animEffect>
                                  </p:childTnLst>
                                  <p:subTnLst>
                                    <p:audio>
                                      <p:cMediaNode>
                                        <p:cTn display="0" masterRel="sameClick">
                                          <p:stCondLst>
                                            <p:cond evt="begin" delay="0">
                                              <p:tn val="29"/>
                                            </p:cond>
                                          </p:stCondLst>
                                          <p:endCondLst>
                                            <p:cond evt="onStopAudio" delay="0">
                                              <p:tgtEl>
                                                <p:sldTgt/>
                                              </p:tgtEl>
                                            </p:cond>
                                          </p:endCondLst>
                                        </p:cTn>
                                        <p:tgtEl>
                                          <p:sndTgt r:embed="rId1" name="camera.wav"/>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1142788"/>
                                        </p:tgtEl>
                                        <p:attrNameLst>
                                          <p:attrName>style.visibility</p:attrName>
                                        </p:attrNameLst>
                                      </p:cBhvr>
                                      <p:to>
                                        <p:strVal val="visible"/>
                                      </p:to>
                                    </p:set>
                                    <p:animEffect transition="in" filter="box(out)">
                                      <p:cBhvr>
                                        <p:cTn id="36" dur="500"/>
                                        <p:tgtEl>
                                          <p:spTgt spid="1142788"/>
                                        </p:tgtEl>
                                      </p:cBhvr>
                                    </p:animEffect>
                                  </p:childTnLst>
                                  <p:subTnLst>
                                    <p:audio>
                                      <p:cMediaNode>
                                        <p:cTn display="0" masterRel="sameClick">
                                          <p:stCondLst>
                                            <p:cond evt="begin" delay="0">
                                              <p:tn val="34"/>
                                            </p:cond>
                                          </p:stCondLst>
                                          <p:endCondLst>
                                            <p:cond evt="onStopAudio" delay="0">
                                              <p:tgtEl>
                                                <p:sldTgt/>
                                              </p:tgtEl>
                                            </p:cond>
                                          </p:endCondLst>
                                        </p:cTn>
                                        <p:tgtEl>
                                          <p:sndTgt r:embed="rId1" name="camera.wav"/>
                                        </p:tgtEl>
                                      </p:cMediaNode>
                                    </p:audio>
                                  </p:sub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142789">
                                            <p:txEl>
                                              <p:pRg st="0" end="0"/>
                                            </p:txEl>
                                          </p:spTgt>
                                        </p:tgtEl>
                                        <p:attrNameLst>
                                          <p:attrName>style.visibility</p:attrName>
                                        </p:attrNameLst>
                                      </p:cBhvr>
                                      <p:to>
                                        <p:strVal val="visible"/>
                                      </p:to>
                                    </p:set>
                                    <p:anim calcmode="lin" valueType="num">
                                      <p:cBhvr additive="base">
                                        <p:cTn id="41" dur="500" fill="hold"/>
                                        <p:tgtEl>
                                          <p:spTgt spid="1142789">
                                            <p:txEl>
                                              <p:pRg st="0" end="0"/>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142789">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9"/>
                                            </p:cond>
                                          </p:stCondLst>
                                          <p:endCondLst>
                                            <p:cond evt="onStopAudio" delay="0">
                                              <p:tgtEl>
                                                <p:sldTgt/>
                                              </p:tgtEl>
                                            </p:cond>
                                          </p:endCondLst>
                                        </p:cTn>
                                        <p:tgtEl>
                                          <p:sndTgt r:embed="rId1" name="camera.wav"/>
                                        </p:tgtEl>
                                      </p:cMediaNode>
                                    </p:audio>
                                  </p:sub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142789">
                                            <p:txEl>
                                              <p:pRg st="1" end="1"/>
                                            </p:txEl>
                                          </p:spTgt>
                                        </p:tgtEl>
                                        <p:attrNameLst>
                                          <p:attrName>style.visibility</p:attrName>
                                        </p:attrNameLst>
                                      </p:cBhvr>
                                      <p:to>
                                        <p:strVal val="visible"/>
                                      </p:to>
                                    </p:set>
                                    <p:anim calcmode="lin" valueType="num">
                                      <p:cBhvr additive="base">
                                        <p:cTn id="47" dur="500" fill="hold"/>
                                        <p:tgtEl>
                                          <p:spTgt spid="1142789">
                                            <p:txEl>
                                              <p:pRg st="1" end="1"/>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142789">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5"/>
                                            </p:cond>
                                          </p:stCondLst>
                                          <p:endCondLst>
                                            <p:cond evt="onStopAudio" delay="0">
                                              <p:tgtEl>
                                                <p:sldTgt/>
                                              </p:tgtEl>
                                            </p:cond>
                                          </p:endCondLst>
                                        </p:cTn>
                                        <p:tgtEl>
                                          <p:sndTgt r:embed="rId1" name="camera.wav"/>
                                        </p:tgtEl>
                                      </p:cMediaNode>
                                    </p:audio>
                                  </p:sub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1142789">
                                            <p:txEl>
                                              <p:pRg st="2" end="2"/>
                                            </p:txEl>
                                          </p:spTgt>
                                        </p:tgtEl>
                                        <p:attrNameLst>
                                          <p:attrName>style.visibility</p:attrName>
                                        </p:attrNameLst>
                                      </p:cBhvr>
                                      <p:to>
                                        <p:strVal val="visible"/>
                                      </p:to>
                                    </p:set>
                                    <p:anim calcmode="lin" valueType="num">
                                      <p:cBhvr additive="base">
                                        <p:cTn id="53" dur="500" fill="hold"/>
                                        <p:tgtEl>
                                          <p:spTgt spid="1142789">
                                            <p:txEl>
                                              <p:pRg st="2" end="2"/>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1142789">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1"/>
                                            </p:cond>
                                          </p:stCondLst>
                                          <p:endCondLst>
                                            <p:cond evt="onStopAudio" delay="0">
                                              <p:tgtEl>
                                                <p:sldTgt/>
                                              </p:tgtEl>
                                            </p:cond>
                                          </p:endCondLst>
                                        </p:cTn>
                                        <p:tgtEl>
                                          <p:sndTgt r:embed="rId1" name="camera.wav"/>
                                        </p:tgtEl>
                                      </p:cMediaNode>
                                    </p:audio>
                                  </p:sub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1142789">
                                            <p:txEl>
                                              <p:pRg st="3" end="3"/>
                                            </p:txEl>
                                          </p:spTgt>
                                        </p:tgtEl>
                                        <p:attrNameLst>
                                          <p:attrName>style.visibility</p:attrName>
                                        </p:attrNameLst>
                                      </p:cBhvr>
                                      <p:to>
                                        <p:strVal val="visible"/>
                                      </p:to>
                                    </p:set>
                                    <p:anim calcmode="lin" valueType="num">
                                      <p:cBhvr additive="base">
                                        <p:cTn id="59" dur="500" fill="hold"/>
                                        <p:tgtEl>
                                          <p:spTgt spid="1142789">
                                            <p:txEl>
                                              <p:pRg st="3" end="3"/>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142789">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7"/>
                                            </p:cond>
                                          </p:stCondLst>
                                          <p:endCondLst>
                                            <p:cond evt="onStopAudio" delay="0">
                                              <p:tgtEl>
                                                <p:sldTgt/>
                                              </p:tgtEl>
                                            </p:cond>
                                          </p:endCondLst>
                                        </p:cTn>
                                        <p:tgtEl>
                                          <p:sndTgt r:embed="rId1" name="camera.wav"/>
                                        </p:tgtEl>
                                      </p:cMediaNode>
                                    </p:audio>
                                  </p:subTnLst>
                                </p:cTn>
                              </p:par>
                            </p:childTnLst>
                          </p:cTn>
                        </p:par>
                      </p:childTnLst>
                    </p:cTn>
                  </p:par>
                  <p:par>
                    <p:cTn id="61" fill="hold">
                      <p:stCondLst>
                        <p:cond delay="indefinite"/>
                      </p:stCondLst>
                      <p:childTnLst>
                        <p:par>
                          <p:cTn id="62" fill="hold">
                            <p:stCondLst>
                              <p:cond delay="0"/>
                            </p:stCondLst>
                            <p:childTnLst>
                              <p:par>
                                <p:cTn id="63" presetID="4" presetClass="entr" presetSubtype="16" fill="hold" grpId="0" nodeType="clickEffect">
                                  <p:stCondLst>
                                    <p:cond delay="0"/>
                                  </p:stCondLst>
                                  <p:childTnLst>
                                    <p:set>
                                      <p:cBhvr>
                                        <p:cTn id="64" dur="1" fill="hold">
                                          <p:stCondLst>
                                            <p:cond delay="0"/>
                                          </p:stCondLst>
                                        </p:cTn>
                                        <p:tgtEl>
                                          <p:spTgt spid="1142790"/>
                                        </p:tgtEl>
                                        <p:attrNameLst>
                                          <p:attrName>style.visibility</p:attrName>
                                        </p:attrNameLst>
                                      </p:cBhvr>
                                      <p:to>
                                        <p:strVal val="visible"/>
                                      </p:to>
                                    </p:set>
                                    <p:animEffect transition="in" filter="box(in)">
                                      <p:cBhvr>
                                        <p:cTn id="65" dur="500"/>
                                        <p:tgtEl>
                                          <p:spTgt spid="1142790"/>
                                        </p:tgtEl>
                                      </p:cBhvr>
                                    </p:animEffect>
                                  </p:childTnLst>
                                  <p:subTnLst>
                                    <p:audio>
                                      <p:cMediaNode>
                                        <p:cTn display="0" masterRel="sameClick">
                                          <p:stCondLst>
                                            <p:cond evt="begin" delay="0">
                                              <p:tn val="63"/>
                                            </p:cond>
                                          </p:stCondLst>
                                          <p:endCondLst>
                                            <p:cond evt="onStopAudio" delay="0">
                                              <p:tgtEl>
                                                <p:sldTgt/>
                                              </p:tgtEl>
                                            </p:cond>
                                          </p:endCondLst>
                                        </p:cTn>
                                        <p:tgtEl>
                                          <p:sndTgt r:embed="rId1" name="camera.wav"/>
                                        </p:tgtEl>
                                      </p:cMediaNode>
                                    </p:audio>
                                  </p:subTnLst>
                                </p:cTn>
                              </p:par>
                            </p:childTnLst>
                          </p:cTn>
                        </p:par>
                      </p:childTnLst>
                    </p:cTn>
                  </p:par>
                  <p:par>
                    <p:cTn id="66" fill="hold">
                      <p:stCondLst>
                        <p:cond delay="indefinite"/>
                      </p:stCondLst>
                      <p:childTnLst>
                        <p:par>
                          <p:cTn id="67" fill="hold">
                            <p:stCondLst>
                              <p:cond delay="0"/>
                            </p:stCondLst>
                            <p:childTnLst>
                              <p:par>
                                <p:cTn id="68" presetID="2" presetClass="entr" presetSubtype="8" fill="hold" grpId="0" nodeType="clickEffect">
                                  <p:stCondLst>
                                    <p:cond delay="0"/>
                                  </p:stCondLst>
                                  <p:childTnLst>
                                    <p:set>
                                      <p:cBhvr>
                                        <p:cTn id="69" dur="1" fill="hold">
                                          <p:stCondLst>
                                            <p:cond delay="0"/>
                                          </p:stCondLst>
                                        </p:cTn>
                                        <p:tgtEl>
                                          <p:spTgt spid="1142791">
                                            <p:txEl>
                                              <p:pRg st="0" end="0"/>
                                            </p:txEl>
                                          </p:spTgt>
                                        </p:tgtEl>
                                        <p:attrNameLst>
                                          <p:attrName>style.visibility</p:attrName>
                                        </p:attrNameLst>
                                      </p:cBhvr>
                                      <p:to>
                                        <p:strVal val="visible"/>
                                      </p:to>
                                    </p:set>
                                    <p:anim calcmode="lin" valueType="num">
                                      <p:cBhvr additive="base">
                                        <p:cTn id="70" dur="500" fill="hold"/>
                                        <p:tgtEl>
                                          <p:spTgt spid="1142791">
                                            <p:txEl>
                                              <p:pRg st="0" end="0"/>
                                            </p:txEl>
                                          </p:spTgt>
                                        </p:tgtEl>
                                        <p:attrNameLst>
                                          <p:attrName>ppt_x</p:attrName>
                                        </p:attrNameLst>
                                      </p:cBhvr>
                                      <p:tavLst>
                                        <p:tav tm="0">
                                          <p:val>
                                            <p:strVal val="0-#ppt_w/2"/>
                                          </p:val>
                                        </p:tav>
                                        <p:tav tm="100000">
                                          <p:val>
                                            <p:strVal val="#ppt_x"/>
                                          </p:val>
                                        </p:tav>
                                      </p:tavLst>
                                    </p:anim>
                                    <p:anim calcmode="lin" valueType="num">
                                      <p:cBhvr additive="base">
                                        <p:cTn id="71" dur="500" fill="hold"/>
                                        <p:tgtEl>
                                          <p:spTgt spid="114279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68"/>
                                            </p:cond>
                                          </p:stCondLst>
                                          <p:endCondLst>
                                            <p:cond evt="onStopAudio" delay="0">
                                              <p:tgtEl>
                                                <p:sldTgt/>
                                              </p:tgtEl>
                                            </p:cond>
                                          </p:endCondLst>
                                        </p:cTn>
                                        <p:tgtEl>
                                          <p:sndTgt r:embed="rId1" name="camera.wav"/>
                                        </p:tgtEl>
                                      </p:cMediaNode>
                                    </p:audio>
                                  </p:subTnLst>
                                </p:cTn>
                              </p:par>
                            </p:childTnLst>
                          </p:cTn>
                        </p:par>
                      </p:childTnLst>
                    </p:cTn>
                  </p:par>
                  <p:par>
                    <p:cTn id="72" fill="hold">
                      <p:stCondLst>
                        <p:cond delay="indefinite"/>
                      </p:stCondLst>
                      <p:childTnLst>
                        <p:par>
                          <p:cTn id="73" fill="hold">
                            <p:stCondLst>
                              <p:cond delay="0"/>
                            </p:stCondLst>
                            <p:childTnLst>
                              <p:par>
                                <p:cTn id="74" presetID="2" presetClass="entr" presetSubtype="8" fill="hold" grpId="0" nodeType="clickEffect">
                                  <p:stCondLst>
                                    <p:cond delay="0"/>
                                  </p:stCondLst>
                                  <p:childTnLst>
                                    <p:set>
                                      <p:cBhvr>
                                        <p:cTn id="75" dur="1" fill="hold">
                                          <p:stCondLst>
                                            <p:cond delay="0"/>
                                          </p:stCondLst>
                                        </p:cTn>
                                        <p:tgtEl>
                                          <p:spTgt spid="1142791">
                                            <p:txEl>
                                              <p:pRg st="1" end="1"/>
                                            </p:txEl>
                                          </p:spTgt>
                                        </p:tgtEl>
                                        <p:attrNameLst>
                                          <p:attrName>style.visibility</p:attrName>
                                        </p:attrNameLst>
                                      </p:cBhvr>
                                      <p:to>
                                        <p:strVal val="visible"/>
                                      </p:to>
                                    </p:set>
                                    <p:anim calcmode="lin" valueType="num">
                                      <p:cBhvr additive="base">
                                        <p:cTn id="76" dur="500" fill="hold"/>
                                        <p:tgtEl>
                                          <p:spTgt spid="1142791">
                                            <p:txEl>
                                              <p:pRg st="1" end="1"/>
                                            </p:txEl>
                                          </p:spTgt>
                                        </p:tgtEl>
                                        <p:attrNameLst>
                                          <p:attrName>ppt_x</p:attrName>
                                        </p:attrNameLst>
                                      </p:cBhvr>
                                      <p:tavLst>
                                        <p:tav tm="0">
                                          <p:val>
                                            <p:strVal val="0-#ppt_w/2"/>
                                          </p:val>
                                        </p:tav>
                                        <p:tav tm="100000">
                                          <p:val>
                                            <p:strVal val="#ppt_x"/>
                                          </p:val>
                                        </p:tav>
                                      </p:tavLst>
                                    </p:anim>
                                    <p:anim calcmode="lin" valueType="num">
                                      <p:cBhvr additive="base">
                                        <p:cTn id="77" dur="500" fill="hold"/>
                                        <p:tgtEl>
                                          <p:spTgt spid="114279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4"/>
                                            </p:cond>
                                          </p:stCondLst>
                                          <p:endCondLst>
                                            <p:cond evt="onStopAudio" delay="0">
                                              <p:tgtEl>
                                                <p:sldTgt/>
                                              </p:tgtEl>
                                            </p:cond>
                                          </p:endCondLst>
                                        </p:cTn>
                                        <p:tgtEl>
                                          <p:sndTgt r:embed="rId1" name="camera.wav"/>
                                        </p:tgtEl>
                                      </p:cMediaNode>
                                    </p:audio>
                                  </p:subTnLst>
                                </p:cTn>
                              </p:par>
                            </p:childTnLst>
                          </p:cTn>
                        </p:par>
                      </p:childTnLst>
                    </p:cTn>
                  </p:par>
                  <p:par>
                    <p:cTn id="78" fill="hold">
                      <p:stCondLst>
                        <p:cond delay="indefinite"/>
                      </p:stCondLst>
                      <p:childTnLst>
                        <p:par>
                          <p:cTn id="79" fill="hold">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1142792"/>
                                        </p:tgtEl>
                                        <p:attrNameLst>
                                          <p:attrName>style.visibility</p:attrName>
                                        </p:attrNameLst>
                                      </p:cBhvr>
                                      <p:to>
                                        <p:strVal val="visible"/>
                                      </p:to>
                                    </p:set>
                                    <p:animEffect transition="in" filter="box(out)">
                                      <p:cBhvr>
                                        <p:cTn id="82" dur="500"/>
                                        <p:tgtEl>
                                          <p:spTgt spid="1142792"/>
                                        </p:tgtEl>
                                      </p:cBhvr>
                                    </p:animEffect>
                                  </p:childTnLst>
                                  <p:subTnLst>
                                    <p:audio>
                                      <p:cMediaNode>
                                        <p:cTn display="0" masterRel="sameClick">
                                          <p:stCondLst>
                                            <p:cond evt="begin" delay="0">
                                              <p:tn val="80"/>
                                            </p:cond>
                                          </p:stCondLst>
                                          <p:endCondLst>
                                            <p:cond evt="onStopAudio" delay="0">
                                              <p:tgtEl>
                                                <p:sldTgt/>
                                              </p:tgtEl>
                                            </p:cond>
                                          </p:endCondLst>
                                        </p:cTn>
                                        <p:tgtEl>
                                          <p:sndTgt r:embed="rId1" name="camera.wav"/>
                                        </p:tgtEl>
                                      </p:cMediaNode>
                                    </p:audio>
                                  </p:subTnLst>
                                </p:cTn>
                              </p:par>
                            </p:childTnLst>
                          </p:cTn>
                        </p:par>
                      </p:childTnLst>
                    </p:cTn>
                  </p:par>
                  <p:par>
                    <p:cTn id="83" fill="hold">
                      <p:stCondLst>
                        <p:cond delay="indefinite"/>
                      </p:stCondLst>
                      <p:childTnLst>
                        <p:par>
                          <p:cTn id="84" fill="hold">
                            <p:stCondLst>
                              <p:cond delay="0"/>
                            </p:stCondLst>
                            <p:childTnLst>
                              <p:par>
                                <p:cTn id="85" presetID="2" presetClass="entr" presetSubtype="8" fill="hold" grpId="0" nodeType="clickEffect">
                                  <p:stCondLst>
                                    <p:cond delay="0"/>
                                  </p:stCondLst>
                                  <p:childTnLst>
                                    <p:set>
                                      <p:cBhvr>
                                        <p:cTn id="86" dur="1" fill="hold">
                                          <p:stCondLst>
                                            <p:cond delay="0"/>
                                          </p:stCondLst>
                                        </p:cTn>
                                        <p:tgtEl>
                                          <p:spTgt spid="1142791">
                                            <p:txEl>
                                              <p:pRg st="2" end="2"/>
                                            </p:txEl>
                                          </p:spTgt>
                                        </p:tgtEl>
                                        <p:attrNameLst>
                                          <p:attrName>style.visibility</p:attrName>
                                        </p:attrNameLst>
                                      </p:cBhvr>
                                      <p:to>
                                        <p:strVal val="visible"/>
                                      </p:to>
                                    </p:set>
                                    <p:anim calcmode="lin" valueType="num">
                                      <p:cBhvr additive="base">
                                        <p:cTn id="87" dur="500" fill="hold"/>
                                        <p:tgtEl>
                                          <p:spTgt spid="1142791">
                                            <p:txEl>
                                              <p:pRg st="2" end="2"/>
                                            </p:txEl>
                                          </p:spTgt>
                                        </p:tgtEl>
                                        <p:attrNameLst>
                                          <p:attrName>ppt_x</p:attrName>
                                        </p:attrNameLst>
                                      </p:cBhvr>
                                      <p:tavLst>
                                        <p:tav tm="0">
                                          <p:val>
                                            <p:strVal val="0-#ppt_w/2"/>
                                          </p:val>
                                        </p:tav>
                                        <p:tav tm="100000">
                                          <p:val>
                                            <p:strVal val="#ppt_x"/>
                                          </p:val>
                                        </p:tav>
                                      </p:tavLst>
                                    </p:anim>
                                    <p:anim calcmode="lin" valueType="num">
                                      <p:cBhvr additive="base">
                                        <p:cTn id="88" dur="500" fill="hold"/>
                                        <p:tgtEl>
                                          <p:spTgt spid="114279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85"/>
                                            </p:cond>
                                          </p:stCondLst>
                                          <p:endCondLst>
                                            <p:cond evt="onStopAudio" delay="0">
                                              <p:tgtEl>
                                                <p:sldTgt/>
                                              </p:tgtEl>
                                            </p:cond>
                                          </p:endCondLst>
                                        </p:cTn>
                                        <p:tgtEl>
                                          <p:sndTgt r:embed="rId1" name="camera.wav"/>
                                        </p:tgtEl>
                                      </p:cMediaNode>
                                    </p:audio>
                                  </p:subTnLst>
                                </p:cTn>
                              </p:par>
                            </p:childTnLst>
                          </p:cTn>
                        </p:par>
                      </p:childTnLst>
                    </p:cTn>
                  </p:par>
                  <p:par>
                    <p:cTn id="89" fill="hold">
                      <p:stCondLst>
                        <p:cond delay="indefinite"/>
                      </p:stCondLst>
                      <p:childTnLst>
                        <p:par>
                          <p:cTn id="90" fill="hold">
                            <p:stCondLst>
                              <p:cond delay="0"/>
                            </p:stCondLst>
                            <p:childTnLst>
                              <p:par>
                                <p:cTn id="91" presetID="4" presetClass="entr" presetSubtype="32" fill="hold" grpId="0" nodeType="clickEffect">
                                  <p:stCondLst>
                                    <p:cond delay="0"/>
                                  </p:stCondLst>
                                  <p:childTnLst>
                                    <p:set>
                                      <p:cBhvr>
                                        <p:cTn id="92" dur="1" fill="hold">
                                          <p:stCondLst>
                                            <p:cond delay="0"/>
                                          </p:stCondLst>
                                        </p:cTn>
                                        <p:tgtEl>
                                          <p:spTgt spid="1142796"/>
                                        </p:tgtEl>
                                        <p:attrNameLst>
                                          <p:attrName>style.visibility</p:attrName>
                                        </p:attrNameLst>
                                      </p:cBhvr>
                                      <p:to>
                                        <p:strVal val="visible"/>
                                      </p:to>
                                    </p:set>
                                    <p:animEffect transition="in" filter="box(out)">
                                      <p:cBhvr>
                                        <p:cTn id="93" dur="500"/>
                                        <p:tgtEl>
                                          <p:spTgt spid="1142796"/>
                                        </p:tgtEl>
                                      </p:cBhvr>
                                    </p:animEffect>
                                  </p:childTnLst>
                                  <p:subTnLst>
                                    <p:audio>
                                      <p:cMediaNode>
                                        <p:cTn display="0" masterRel="sameClick">
                                          <p:stCondLst>
                                            <p:cond evt="begin" delay="0">
                                              <p:tn val="91"/>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2786" grpId="0" bldLvl="5" autoUpdateAnimBg="0" build="p"/>
      <p:bldP spid="1142787" grpId="0" animBg="1" autoUpdateAnimBg="0"/>
      <p:bldP spid="1142788" grpId="0" animBg="1" autoUpdateAnimBg="0"/>
      <p:bldP spid="1142789" grpId="0" bldLvl="5" autoUpdateAnimBg="0" build="p"/>
      <p:bldP spid="1142790" grpId="0" animBg="1" autoUpdateAnimBg="0"/>
      <p:bldP spid="1142791" grpId="0" bldLvl="5" autoUpdateAnimBg="0" uiExpand="1" build="p"/>
      <p:bldP spid="1142792" grpId="0" animBg="1" autoUpdateAnimBg="0"/>
      <p:bldP spid="1142796"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810" name="Rectangle 2"/>
          <p:cNvSpPr>
            <a:spLocks noChangeArrowheads="1"/>
          </p:cNvSpPr>
          <p:nvPr/>
        </p:nvSpPr>
        <p:spPr bwMode="auto">
          <a:xfrm>
            <a:off x="672490" y="188914"/>
            <a:ext cx="3168650" cy="503237"/>
          </a:xfrm>
          <a:prstGeom prst="rect">
            <a:avLst/>
          </a:prstGeom>
          <a:noFill/>
          <a:ln w="9525">
            <a:noFill/>
            <a:miter lim="800000"/>
          </a:ln>
          <a:effectLst/>
        </p:spPr>
        <p:txBody>
          <a:bodyPr/>
          <a:lstStyle/>
          <a:p>
            <a:pPr marL="342900" indent="-342900">
              <a:lnSpc>
                <a:spcPct val="100000"/>
              </a:lnSpc>
            </a:pPr>
            <a:r>
              <a:rPr lang="en-US" altLang="zh-CN"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6</a:t>
            </a:r>
            <a:r>
              <a:rPr lang="zh-CN" altLang="en-US"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、引用指针变量</a:t>
            </a:r>
            <a:endParaRPr lang="zh-CN" altLang="en-US"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endParaRPr>
          </a:p>
        </p:txBody>
      </p:sp>
      <p:sp>
        <p:nvSpPr>
          <p:cNvPr id="1143811" name="Text Box 3" descr="信纸"/>
          <p:cNvSpPr txBox="1">
            <a:spLocks noChangeArrowheads="1"/>
          </p:cNvSpPr>
          <p:nvPr/>
        </p:nvSpPr>
        <p:spPr bwMode="auto">
          <a:xfrm>
            <a:off x="2128554" y="1309688"/>
            <a:ext cx="8215918" cy="1371600"/>
          </a:xfrm>
          <a:prstGeom prst="rect">
            <a:avLst/>
          </a:prstGeom>
          <a:blipFill>
            <a:blip r:embed="rId1" cstate="print"/>
            <a:tile tx="0" ty="0" sx="100000" sy="100000" flip="none" algn="tl"/>
          </a:blipFill>
          <a:ln w="38100">
            <a:solidFill>
              <a:srgbClr val="339933"/>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pPr>
              <a:lnSpc>
                <a:spcPct val="100000"/>
              </a:lnSpc>
            </a:pPr>
            <a:r>
              <a:rPr lang="en-US" altLang="zh-CN" dirty="0" err="1">
                <a:effectLst>
                  <a:outerShdw blurRad="38100" dist="38100" dir="2700000" algn="tl">
                    <a:srgbClr val="FFFFFF"/>
                  </a:outerShdw>
                </a:effectLst>
              </a:rPr>
              <a:t>int</a:t>
            </a:r>
            <a:r>
              <a:rPr lang="en-US" altLang="zh-CN" dirty="0">
                <a:effectLst>
                  <a:outerShdw blurRad="38100" dist="38100" dir="2700000" algn="tl">
                    <a:srgbClr val="FFFFFF"/>
                  </a:outerShdw>
                </a:effectLst>
              </a:rPr>
              <a:t> a;</a:t>
            </a:r>
            <a:endParaRPr lang="en-US" altLang="zh-CN" dirty="0">
              <a:effectLst>
                <a:outerShdw blurRad="38100" dist="38100" dir="2700000" algn="tl">
                  <a:srgbClr val="FFFFFF"/>
                </a:outerShdw>
              </a:effectLst>
            </a:endParaRPr>
          </a:p>
          <a:p>
            <a:pPr>
              <a:lnSpc>
                <a:spcPct val="100000"/>
              </a:lnSpc>
            </a:pPr>
            <a:r>
              <a:rPr lang="en-US" altLang="zh-CN" dirty="0" err="1">
                <a:effectLst>
                  <a:outerShdw blurRad="38100" dist="38100" dir="2700000" algn="tl">
                    <a:srgbClr val="FFFFFF"/>
                  </a:outerShdw>
                </a:effectLst>
              </a:rPr>
              <a:t>int</a:t>
            </a:r>
            <a:r>
              <a:rPr lang="en-US" altLang="zh-CN" dirty="0">
                <a:effectLst>
                  <a:outerShdw blurRad="38100" dist="38100" dir="2700000" algn="tl">
                    <a:srgbClr val="FFFFFF"/>
                  </a:outerShdw>
                </a:effectLst>
              </a:rPr>
              <a:t> *p = &amp;a;     </a:t>
            </a:r>
            <a:r>
              <a:rPr lang="en-US" altLang="zh-CN" sz="2000" dirty="0">
                <a:solidFill>
                  <a:schemeClr val="accent2"/>
                </a:solidFill>
                <a:effectLst>
                  <a:outerShdw blurRad="38100" dist="38100" dir="2700000" algn="tl">
                    <a:srgbClr val="000000"/>
                  </a:outerShdw>
                </a:effectLst>
                <a:latin typeface="+mn-lt"/>
                <a:ea typeface="楷体" panose="02010609060101010101" pitchFamily="49" charset="-122"/>
              </a:rPr>
              <a:t>// p</a:t>
            </a:r>
            <a:r>
              <a:rPr lang="zh-CN" altLang="en-US" sz="2000" dirty="0">
                <a:solidFill>
                  <a:schemeClr val="accent2"/>
                </a:solidFill>
                <a:effectLst>
                  <a:outerShdw blurRad="38100" dist="38100" dir="2700000" algn="tl">
                    <a:srgbClr val="000000"/>
                  </a:outerShdw>
                </a:effectLst>
                <a:latin typeface="+mn-lt"/>
                <a:ea typeface="楷体" panose="02010609060101010101" pitchFamily="49" charset="-122"/>
              </a:rPr>
              <a:t>指向</a:t>
            </a:r>
            <a:r>
              <a:rPr lang="en-US" altLang="zh-CN" sz="2000" dirty="0">
                <a:solidFill>
                  <a:schemeClr val="accent2"/>
                </a:solidFill>
                <a:effectLst>
                  <a:outerShdw blurRad="38100" dist="38100" dir="2700000" algn="tl">
                    <a:srgbClr val="000000"/>
                  </a:outerShdw>
                </a:effectLst>
                <a:latin typeface="+mn-lt"/>
                <a:ea typeface="楷体" panose="02010609060101010101" pitchFamily="49" charset="-122"/>
              </a:rPr>
              <a:t>a</a:t>
            </a:r>
            <a:endParaRPr lang="en-US" altLang="zh-CN" sz="2000" dirty="0">
              <a:solidFill>
                <a:schemeClr val="accent2"/>
              </a:solidFill>
              <a:effectLst>
                <a:outerShdw blurRad="38100" dist="38100" dir="2700000" algn="tl">
                  <a:srgbClr val="000000"/>
                </a:outerShdw>
              </a:effectLst>
              <a:latin typeface="+mn-lt"/>
              <a:ea typeface="楷体" panose="02010609060101010101" pitchFamily="49" charset="-122"/>
            </a:endParaRPr>
          </a:p>
          <a:p>
            <a:pPr>
              <a:lnSpc>
                <a:spcPct val="100000"/>
              </a:lnSpc>
            </a:pPr>
            <a:r>
              <a:rPr lang="en-US" altLang="zh-CN" dirty="0">
                <a:effectLst>
                  <a:outerShdw blurRad="38100" dist="38100" dir="2700000" algn="tl">
                    <a:srgbClr val="FFFFFF"/>
                  </a:outerShdw>
                </a:effectLst>
              </a:rPr>
              <a:t>*p = 10;            </a:t>
            </a:r>
            <a:r>
              <a:rPr lang="en-US" altLang="zh-CN" sz="2000" dirty="0">
                <a:solidFill>
                  <a:schemeClr val="accent2"/>
                </a:solidFill>
                <a:effectLst>
                  <a:outerShdw blurRad="38100" dist="38100" dir="2700000" algn="tl">
                    <a:srgbClr val="000000"/>
                  </a:outerShdw>
                </a:effectLst>
                <a:latin typeface="+mn-lt"/>
                <a:ea typeface="楷体" panose="02010609060101010101" pitchFamily="49" charset="-122"/>
              </a:rPr>
              <a:t>// </a:t>
            </a:r>
            <a:r>
              <a:rPr lang="zh-CN" altLang="en-US" sz="2000" dirty="0">
                <a:solidFill>
                  <a:schemeClr val="accent2"/>
                </a:solidFill>
                <a:effectLst>
                  <a:outerShdw blurRad="38100" dist="38100" dir="2700000" algn="tl">
                    <a:srgbClr val="000000"/>
                  </a:outerShdw>
                </a:effectLst>
                <a:latin typeface="+mn-lt"/>
                <a:ea typeface="楷体" panose="02010609060101010101" pitchFamily="49" charset="-122"/>
              </a:rPr>
              <a:t>相当于 </a:t>
            </a:r>
            <a:r>
              <a:rPr lang="en-US" altLang="zh-CN" sz="2000" dirty="0">
                <a:solidFill>
                  <a:schemeClr val="accent2"/>
                </a:solidFill>
                <a:effectLst>
                  <a:outerShdw blurRad="38100" dist="38100" dir="2700000" algn="tl">
                    <a:srgbClr val="000000"/>
                  </a:outerShdw>
                </a:effectLst>
                <a:latin typeface="+mn-lt"/>
                <a:ea typeface="楷体" panose="02010609060101010101" pitchFamily="49" charset="-122"/>
              </a:rPr>
              <a:t>a = 10;</a:t>
            </a:r>
            <a:endParaRPr lang="en-US" altLang="zh-CN" sz="2000" dirty="0">
              <a:solidFill>
                <a:schemeClr val="accent2"/>
              </a:solidFill>
              <a:effectLst>
                <a:outerShdw blurRad="38100" dist="38100" dir="2700000" algn="tl">
                  <a:srgbClr val="000000"/>
                </a:outerShdw>
              </a:effectLst>
              <a:latin typeface="+mn-lt"/>
              <a:ea typeface="楷体" panose="02010609060101010101" pitchFamily="49" charset="-122"/>
            </a:endParaRPr>
          </a:p>
        </p:txBody>
      </p:sp>
      <p:sp>
        <p:nvSpPr>
          <p:cNvPr id="1143815" name="Rectangle 7"/>
          <p:cNvSpPr>
            <a:spLocks noChangeArrowheads="1"/>
          </p:cNvSpPr>
          <p:nvPr/>
        </p:nvSpPr>
        <p:spPr bwMode="auto">
          <a:xfrm>
            <a:off x="1175728" y="692150"/>
            <a:ext cx="4176713" cy="503238"/>
          </a:xfrm>
          <a:prstGeom prst="rect">
            <a:avLst/>
          </a:prstGeom>
          <a:noFill/>
          <a:ln w="9525">
            <a:noFill/>
            <a:miter lim="800000"/>
          </a:ln>
          <a:effectLst/>
        </p:spPr>
        <p:txBody>
          <a:bodyPr/>
          <a:lstStyle/>
          <a:p>
            <a:pPr marL="342900" indent="-342900">
              <a:lnSpc>
                <a:spcPct val="100000"/>
              </a:lnSpc>
            </a:pPr>
            <a:r>
              <a:rPr lang="zh-CN" altLang="en-US">
                <a:effectLst>
                  <a:outerShdw blurRad="38100" dist="38100" dir="2700000" algn="tl">
                    <a:srgbClr val="FFFFFF"/>
                  </a:outerShdw>
                </a:effectLst>
                <a:latin typeface="+mn-lt"/>
                <a:ea typeface="楷体" panose="02010609060101010101" pitchFamily="49" charset="-122"/>
                <a:sym typeface="Symbol" panose="05050102010706020507" pitchFamily="18" charset="2"/>
              </a:rPr>
              <a:t>格式：</a:t>
            </a:r>
            <a:r>
              <a:rPr lang="zh-CN" altLang="en-US">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   </a:t>
            </a:r>
            <a:r>
              <a:rPr lang="zh-CN" altLang="en-US">
                <a:solidFill>
                  <a:srgbClr val="FF0000"/>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*指针变量</a:t>
            </a:r>
            <a:endParaRPr lang="zh-CN" altLang="en-US">
              <a:solidFill>
                <a:srgbClr val="FF0000"/>
              </a:solidFill>
              <a:effectLst>
                <a:outerShdw blurRad="38100" dist="38100" dir="2700000" algn="tl">
                  <a:srgbClr val="000000"/>
                </a:outerShdw>
              </a:effectLst>
              <a:latin typeface="+mn-lt"/>
              <a:ea typeface="楷体" panose="02010609060101010101" pitchFamily="49" charset="-122"/>
              <a:sym typeface="Symbol" panose="05050102010706020507" pitchFamily="18" charset="2"/>
            </a:endParaRPr>
          </a:p>
        </p:txBody>
      </p:sp>
      <p:sp>
        <p:nvSpPr>
          <p:cNvPr id="1143816" name="Text Box 8" descr="信纸"/>
          <p:cNvSpPr txBox="1">
            <a:spLocks noChangeArrowheads="1"/>
          </p:cNvSpPr>
          <p:nvPr/>
        </p:nvSpPr>
        <p:spPr bwMode="auto">
          <a:xfrm>
            <a:off x="2121598" y="3068638"/>
            <a:ext cx="8215918" cy="2247900"/>
          </a:xfrm>
          <a:prstGeom prst="rect">
            <a:avLst/>
          </a:prstGeom>
          <a:blipFill>
            <a:blip r:embed="rId1" cstate="print"/>
            <a:tile tx="0" ty="0" sx="100000" sy="100000" flip="none" algn="tl"/>
          </a:blipFill>
          <a:ln w="38100">
            <a:solidFill>
              <a:srgbClr val="339933"/>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pPr>
              <a:lnSpc>
                <a:spcPct val="100000"/>
              </a:lnSpc>
            </a:pPr>
            <a:r>
              <a:rPr lang="en-US" altLang="zh-CN">
                <a:effectLst>
                  <a:outerShdw blurRad="38100" dist="38100" dir="2700000" algn="tl">
                    <a:srgbClr val="FFFFFF"/>
                  </a:outerShdw>
                </a:effectLst>
              </a:rPr>
              <a:t>int a, *p;</a:t>
            </a:r>
            <a:endParaRPr lang="en-US" altLang="zh-CN">
              <a:effectLst>
                <a:outerShdw blurRad="38100" dist="38100" dir="2700000" algn="tl">
                  <a:srgbClr val="FFFFFF"/>
                </a:outerShdw>
              </a:effectLst>
            </a:endParaRPr>
          </a:p>
          <a:p>
            <a:pPr>
              <a:lnSpc>
                <a:spcPct val="100000"/>
              </a:lnSpc>
            </a:pPr>
            <a:r>
              <a:rPr lang="en-US" altLang="zh-CN">
                <a:effectLst>
                  <a:outerShdw blurRad="38100" dist="38100" dir="2700000" algn="tl">
                    <a:srgbClr val="FFFFFF"/>
                  </a:outerShdw>
                </a:effectLst>
              </a:rPr>
              <a:t>p = &amp;a;</a:t>
            </a:r>
            <a:endParaRPr lang="en-US" altLang="zh-CN">
              <a:effectLst>
                <a:outerShdw blurRad="38100" dist="38100" dir="2700000" algn="tl">
                  <a:srgbClr val="FFFFFF"/>
                </a:outerShdw>
              </a:effectLst>
            </a:endParaRPr>
          </a:p>
          <a:p>
            <a:pPr>
              <a:lnSpc>
                <a:spcPct val="100000"/>
              </a:lnSpc>
            </a:pPr>
            <a:r>
              <a:rPr lang="en-US" altLang="zh-CN">
                <a:effectLst>
                  <a:outerShdw blurRad="38100" dist="38100" dir="2700000" algn="tl">
                    <a:srgbClr val="FFFFFF"/>
                  </a:outerShdw>
                </a:effectLst>
              </a:rPr>
              <a:t>*p = 10;</a:t>
            </a:r>
            <a:endParaRPr lang="en-US" altLang="zh-CN">
              <a:effectLst>
                <a:outerShdw blurRad="38100" dist="38100" dir="2700000" algn="tl">
                  <a:srgbClr val="FFFFFF"/>
                </a:outerShdw>
              </a:effectLst>
            </a:endParaRPr>
          </a:p>
          <a:p>
            <a:pPr>
              <a:lnSpc>
                <a:spcPct val="100000"/>
              </a:lnSpc>
            </a:pPr>
            <a:r>
              <a:rPr lang="en-US" altLang="zh-CN">
                <a:effectLst>
                  <a:outerShdw blurRad="38100" dist="38100" dir="2700000" algn="tl">
                    <a:srgbClr val="FFFFFF"/>
                  </a:outerShdw>
                </a:effectLst>
              </a:rPr>
              <a:t>a++;</a:t>
            </a:r>
            <a:endParaRPr lang="en-US" altLang="zh-CN">
              <a:effectLst>
                <a:outerShdw blurRad="38100" dist="38100" dir="2700000" algn="tl">
                  <a:srgbClr val="FFFFFF"/>
                </a:outerShdw>
              </a:effectLst>
            </a:endParaRPr>
          </a:p>
          <a:p>
            <a:pPr>
              <a:lnSpc>
                <a:spcPct val="100000"/>
              </a:lnSpc>
            </a:pPr>
            <a:r>
              <a:rPr lang="en-US" altLang="zh-CN">
                <a:effectLst>
                  <a:outerShdw blurRad="38100" dist="38100" dir="2700000" algn="tl">
                    <a:srgbClr val="FFFFFF"/>
                  </a:outerShdw>
                </a:effectLst>
              </a:rPr>
              <a:t>printf ("a = %d, *p = %d", a, *p);</a:t>
            </a:r>
            <a:endParaRPr lang="en-US" altLang="zh-CN">
              <a:effectLst>
                <a:outerShdw blurRad="38100" dist="38100" dir="2700000" algn="tl">
                  <a:srgbClr val="FFFFFF"/>
                </a:outerShdw>
              </a:effectLst>
            </a:endParaRPr>
          </a:p>
        </p:txBody>
      </p:sp>
      <p:sp>
        <p:nvSpPr>
          <p:cNvPr id="1143817" name="Text Box 9"/>
          <p:cNvSpPr txBox="1">
            <a:spLocks noChangeArrowheads="1"/>
          </p:cNvSpPr>
          <p:nvPr/>
        </p:nvSpPr>
        <p:spPr bwMode="auto">
          <a:xfrm>
            <a:off x="7644010" y="4377298"/>
            <a:ext cx="2484438" cy="707886"/>
          </a:xfrm>
          <a:prstGeom prst="rect">
            <a:avLst/>
          </a:prstGeom>
          <a:solidFill>
            <a:srgbClr val="FFFFFF"/>
          </a:solidFill>
          <a:ln w="38100" algn="ctr">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indent="-285750">
              <a:lnSpc>
                <a:spcPct val="100000"/>
              </a:lnSpc>
              <a:spcBef>
                <a:spcPts val="0"/>
              </a:spcBef>
            </a:pPr>
            <a:r>
              <a:rPr lang="zh-CN" altLang="en-US" sz="20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rPr>
              <a:t> 输出结果：</a:t>
            </a:r>
            <a:endParaRPr lang="zh-CN" altLang="en-US" sz="20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endParaRPr>
          </a:p>
          <a:p>
            <a:pPr indent="-285750">
              <a:lnSpc>
                <a:spcPct val="100000"/>
              </a:lnSpc>
              <a:spcBef>
                <a:spcPts val="0"/>
              </a:spcBef>
            </a:pPr>
            <a:r>
              <a:rPr lang="en-US" altLang="zh-CN" sz="2000" dirty="0">
                <a:solidFill>
                  <a:schemeClr val="accent2"/>
                </a:solidFill>
                <a:effectLst>
                  <a:outerShdw blurRad="38100" dist="38100" dir="2700000" algn="tl">
                    <a:srgbClr val="C0C0C0"/>
                  </a:outerShdw>
                </a:effectLst>
              </a:rPr>
              <a:t>  a = 11, *p = 11 </a:t>
            </a:r>
            <a:endParaRPr lang="en-US" altLang="zh-CN" sz="2000" dirty="0">
              <a:solidFill>
                <a:schemeClr val="accent2"/>
              </a:solidFill>
              <a:effectLst>
                <a:outerShdw blurRad="38100" dist="38100" dir="2700000" algn="tl">
                  <a:srgbClr val="C0C0C0"/>
                </a:outerShdw>
              </a:effectLst>
            </a:endParaRPr>
          </a:p>
        </p:txBody>
      </p:sp>
      <p:sp>
        <p:nvSpPr>
          <p:cNvPr id="1143818" name="AutoShape 10"/>
          <p:cNvSpPr>
            <a:spLocks noChangeArrowheads="1"/>
          </p:cNvSpPr>
          <p:nvPr/>
        </p:nvSpPr>
        <p:spPr bwMode="auto">
          <a:xfrm>
            <a:off x="3857872" y="5680020"/>
            <a:ext cx="3393012" cy="513191"/>
          </a:xfrm>
          <a:prstGeom prst="wedgeRoundRectCallout">
            <a:avLst>
              <a:gd name="adj1" fmla="val -75381"/>
              <a:gd name="adj2" fmla="val -236446"/>
              <a:gd name="adj3" fmla="val 16667"/>
            </a:avLst>
          </a:prstGeom>
          <a:gradFill rotWithShape="1">
            <a:gsLst>
              <a:gs pos="0">
                <a:srgbClr val="00FFFF"/>
              </a:gs>
              <a:gs pos="100000">
                <a:srgbClr val="FFFFFF"/>
              </a:gs>
            </a:gsLst>
            <a:lin ang="5400000" scaled="1"/>
          </a:gradFill>
          <a:ln w="28575">
            <a:solidFill>
              <a:srgbClr val="339966"/>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algn="ctr">
              <a:lnSpc>
                <a:spcPct val="100000"/>
              </a:lnSpc>
              <a:spcBef>
                <a:spcPct val="0"/>
              </a:spcBef>
            </a:pPr>
            <a:r>
              <a:rPr lang="zh-CN" altLang="en-US" sz="2000">
                <a:solidFill>
                  <a:srgbClr val="CC0000"/>
                </a:solidFill>
                <a:effectLst>
                  <a:outerShdw blurRad="38100" dist="38100" dir="2700000" algn="tl">
                    <a:srgbClr val="000000"/>
                  </a:outerShdw>
                </a:effectLst>
                <a:latin typeface="+mn-lt"/>
                <a:ea typeface="楷体" panose="02010609060101010101" pitchFamily="49" charset="-122"/>
              </a:rPr>
              <a:t>可写成</a:t>
            </a:r>
            <a:r>
              <a:rPr lang="en-US" altLang="zh-CN" sz="2000">
                <a:solidFill>
                  <a:srgbClr val="CC0000"/>
                </a:solidFill>
                <a:effectLst>
                  <a:outerShdw blurRad="38100" dist="38100" dir="2700000" algn="tl">
                    <a:srgbClr val="000000"/>
                  </a:outerShdw>
                </a:effectLst>
                <a:latin typeface="+mn-lt"/>
                <a:ea typeface="楷体" panose="02010609060101010101" pitchFamily="49" charset="-122"/>
              </a:rPr>
              <a:t>(*p)++</a:t>
            </a:r>
            <a:r>
              <a:rPr lang="zh-CN" altLang="en-US" sz="2000">
                <a:solidFill>
                  <a:srgbClr val="CC0000"/>
                </a:solidFill>
                <a:effectLst>
                  <a:outerShdw blurRad="38100" dist="38100" dir="2700000" algn="tl">
                    <a:srgbClr val="000000"/>
                  </a:outerShdw>
                </a:effectLst>
                <a:latin typeface="+mn-lt"/>
                <a:ea typeface="楷体" panose="02010609060101010101" pitchFamily="49" charset="-122"/>
              </a:rPr>
              <a:t>，而不是*</a:t>
            </a:r>
            <a:r>
              <a:rPr lang="en-US" altLang="zh-CN" sz="2000">
                <a:solidFill>
                  <a:srgbClr val="CC0000"/>
                </a:solidFill>
                <a:effectLst>
                  <a:outerShdw blurRad="38100" dist="38100" dir="2700000" algn="tl">
                    <a:srgbClr val="000000"/>
                  </a:outerShdw>
                </a:effectLst>
                <a:latin typeface="+mn-lt"/>
                <a:ea typeface="楷体" panose="02010609060101010101" pitchFamily="49" charset="-122"/>
              </a:rPr>
              <a:t>p++</a:t>
            </a:r>
            <a:r>
              <a:rPr lang="en-US" altLang="zh-CN">
                <a:effectLst>
                  <a:outerShdw blurRad="38100" dist="38100" dir="2700000" algn="tl">
                    <a:srgbClr val="FFFFFF"/>
                  </a:outerShdw>
                </a:effectLst>
                <a:latin typeface="+mn-lt"/>
                <a:ea typeface="楷体" panose="02010609060101010101" pitchFamily="49" charset="-122"/>
              </a:rPr>
              <a:t> </a:t>
            </a:r>
            <a:endParaRPr lang="en-US" altLang="zh-CN">
              <a:effectLst>
                <a:outerShdw blurRad="38100" dist="38100" dir="2700000" algn="tl">
                  <a:srgbClr val="FFFFFF"/>
                </a:outerShdw>
              </a:effectLst>
              <a:latin typeface="+mn-lt"/>
              <a:ea typeface="楷体" panose="02010609060101010101" pitchFamily="49" charset="-122"/>
            </a:endParaRPr>
          </a:p>
        </p:txBody>
      </p:sp>
      <p:sp>
        <p:nvSpPr>
          <p:cNvPr id="1143819" name="Text Box 11"/>
          <p:cNvSpPr txBox="1">
            <a:spLocks noChangeArrowheads="1"/>
          </p:cNvSpPr>
          <p:nvPr/>
        </p:nvSpPr>
        <p:spPr bwMode="auto">
          <a:xfrm>
            <a:off x="2128554" y="5563870"/>
            <a:ext cx="8208962" cy="860425"/>
          </a:xfrm>
          <a:prstGeom prst="rect">
            <a:avLst/>
          </a:prstGeom>
          <a:gradFill rotWithShape="1">
            <a:gsLst>
              <a:gs pos="0">
                <a:srgbClr val="00FFFF"/>
              </a:gs>
              <a:gs pos="100000">
                <a:srgbClr val="00FFFF">
                  <a:gamma/>
                  <a:shade val="78824"/>
                  <a:invGamma/>
                </a:srgbClr>
              </a:gs>
            </a:gsLst>
            <a:lin ang="5400000" scaled="1"/>
          </a:gradFill>
          <a:ln w="38100">
            <a:solidFill>
              <a:srgbClr val="FF0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lIns="90000" tIns="46800" rIns="90000" bIns="46800" anchor="ctr">
            <a:spAutoFit/>
          </a:bodyPr>
          <a:lstStyle/>
          <a:p>
            <a:pPr>
              <a:lnSpc>
                <a:spcPct val="100000"/>
              </a:lnSpc>
              <a:spcBef>
                <a:spcPct val="0"/>
              </a:spcBef>
            </a:pPr>
            <a:r>
              <a:rPr lang="en-US" altLang="zh-CN">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    </a:t>
            </a:r>
            <a:r>
              <a:rPr lang="zh-CN" altLang="en-US">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注意：</a:t>
            </a:r>
            <a:r>
              <a:rPr lang="zh-CN" altLang="en-US">
                <a:effectLst>
                  <a:outerShdw blurRad="38100" dist="38100" dir="2700000" algn="tl">
                    <a:srgbClr val="FFFFFF"/>
                  </a:outerShdw>
                </a:effectLst>
                <a:latin typeface="隶书" panose="02010509060101010101" pitchFamily="49" charset="-122"/>
                <a:ea typeface="隶书" panose="02010509060101010101" pitchFamily="49" charset="-122"/>
              </a:rPr>
              <a:t>程序在利用指针间接引用内存单元时，将按照指针变量定义时所指向的数据类型来解释引用的内存单元。 </a:t>
            </a:r>
            <a:endParaRPr lang="zh-CN" altLang="en-US">
              <a:effectLst>
                <a:outerShdw blurRad="38100" dist="38100" dir="2700000" algn="tl">
                  <a:srgbClr val="FFFFFF"/>
                </a:outerShdw>
              </a:effectLst>
              <a:latin typeface="隶书" panose="02010509060101010101" pitchFamily="49" charset="-122"/>
              <a:ea typeface="隶书" panose="02010509060101010101" pitchFamily="49" charset="-122"/>
            </a:endParaRPr>
          </a:p>
        </p:txBody>
      </p:sp>
      <p:grpSp>
        <p:nvGrpSpPr>
          <p:cNvPr id="1143820" name="Group 12"/>
          <p:cNvGrpSpPr/>
          <p:nvPr/>
        </p:nvGrpSpPr>
        <p:grpSpPr bwMode="auto">
          <a:xfrm>
            <a:off x="-11723" y="0"/>
            <a:ext cx="446088" cy="6858000"/>
            <a:chOff x="0" y="0"/>
            <a:chExt cx="281" cy="4320"/>
          </a:xfrm>
        </p:grpSpPr>
        <p:sp>
          <p:nvSpPr>
            <p:cNvPr id="1143821" name="Text Box 13"/>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43822" name="Text Box 14"/>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43810">
                                            <p:txEl>
                                              <p:pRg st="0" end="0"/>
                                            </p:txEl>
                                          </p:spTgt>
                                        </p:tgtEl>
                                        <p:attrNameLst>
                                          <p:attrName>style.visibility</p:attrName>
                                        </p:attrNameLst>
                                      </p:cBhvr>
                                      <p:to>
                                        <p:strVal val="visible"/>
                                      </p:to>
                                    </p:set>
                                    <p:anim calcmode="lin" valueType="num">
                                      <p:cBhvr additive="base">
                                        <p:cTn id="7" dur="500" fill="hold"/>
                                        <p:tgtEl>
                                          <p:spTgt spid="11438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4381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43815">
                                            <p:txEl>
                                              <p:pRg st="0" end="0"/>
                                            </p:txEl>
                                          </p:spTgt>
                                        </p:tgtEl>
                                        <p:attrNameLst>
                                          <p:attrName>style.visibility</p:attrName>
                                        </p:attrNameLst>
                                      </p:cBhvr>
                                      <p:to>
                                        <p:strVal val="visible"/>
                                      </p:to>
                                    </p:set>
                                    <p:anim calcmode="lin" valueType="num">
                                      <p:cBhvr additive="base">
                                        <p:cTn id="13" dur="500" fill="hold"/>
                                        <p:tgtEl>
                                          <p:spTgt spid="114381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4381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1143811"/>
                                        </p:tgtEl>
                                        <p:attrNameLst>
                                          <p:attrName>style.visibility</p:attrName>
                                        </p:attrNameLst>
                                      </p:cBhvr>
                                      <p:to>
                                        <p:strVal val="visible"/>
                                      </p:to>
                                    </p:set>
                                    <p:animEffect transition="in" filter="box(out)">
                                      <p:cBhvr>
                                        <p:cTn id="19" dur="500"/>
                                        <p:tgtEl>
                                          <p:spTgt spid="1143811"/>
                                        </p:tgtEl>
                                      </p:cBhvr>
                                    </p:animEffect>
                                  </p:childTnLst>
                                  <p:subTnLst>
                                    <p:audio>
                                      <p:cMediaNode>
                                        <p:cTn display="0" masterRel="sameClick">
                                          <p:stCondLst>
                                            <p:cond evt="begin" delay="0">
                                              <p:tn val="17"/>
                                            </p:cond>
                                          </p:stCondLst>
                                          <p:endCondLst>
                                            <p:cond evt="onStopAudio" delay="0">
                                              <p:tgtEl>
                                                <p:sldTgt/>
                                              </p:tgtEl>
                                            </p:cond>
                                          </p:endCondLst>
                                        </p:cTn>
                                        <p:tgtEl>
                                          <p:sndTgt r:embed="rId2" name="camera.wav"/>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1143816"/>
                                        </p:tgtEl>
                                        <p:attrNameLst>
                                          <p:attrName>style.visibility</p:attrName>
                                        </p:attrNameLst>
                                      </p:cBhvr>
                                      <p:to>
                                        <p:strVal val="visible"/>
                                      </p:to>
                                    </p:set>
                                    <p:animEffect transition="in" filter="box(out)">
                                      <p:cBhvr>
                                        <p:cTn id="24" dur="500"/>
                                        <p:tgtEl>
                                          <p:spTgt spid="1143816"/>
                                        </p:tgtEl>
                                      </p:cBhvr>
                                    </p:animEffect>
                                  </p:childTnLst>
                                  <p:subTnLst>
                                    <p:audio>
                                      <p:cMediaNode>
                                        <p:cTn display="0" masterRel="sameClick">
                                          <p:stCondLst>
                                            <p:cond evt="begin" delay="0">
                                              <p:tn val="22"/>
                                            </p:cond>
                                          </p:stCondLst>
                                          <p:endCondLst>
                                            <p:cond evt="onStopAudio" delay="0">
                                              <p:tgtEl>
                                                <p:sldTgt/>
                                              </p:tgtEl>
                                            </p:cond>
                                          </p:endCondLst>
                                        </p:cTn>
                                        <p:tgtEl>
                                          <p:sndTgt r:embed="rId2" name="camera.wav"/>
                                        </p:tgtEl>
                                      </p:cMediaNode>
                                    </p:audio>
                                  </p:sub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1143817"/>
                                        </p:tgtEl>
                                        <p:attrNameLst>
                                          <p:attrName>style.visibility</p:attrName>
                                        </p:attrNameLst>
                                      </p:cBhvr>
                                      <p:to>
                                        <p:strVal val="visible"/>
                                      </p:to>
                                    </p:set>
                                    <p:animEffect transition="in" filter="box(out)">
                                      <p:cBhvr>
                                        <p:cTn id="29" dur="500"/>
                                        <p:tgtEl>
                                          <p:spTgt spid="1143817"/>
                                        </p:tgtEl>
                                      </p:cBhvr>
                                    </p:animEffect>
                                  </p:childTnLst>
                                  <p:subTnLst>
                                    <p:audio>
                                      <p:cMediaNode>
                                        <p:cTn display="0" masterRel="sameClick">
                                          <p:stCondLst>
                                            <p:cond evt="begin" delay="0">
                                              <p:tn val="27"/>
                                            </p:cond>
                                          </p:stCondLst>
                                          <p:endCondLst>
                                            <p:cond evt="onStopAudio" delay="0">
                                              <p:tgtEl>
                                                <p:sldTgt/>
                                              </p:tgtEl>
                                            </p:cond>
                                          </p:endCondLst>
                                        </p:cTn>
                                        <p:tgtEl>
                                          <p:sndTgt r:embed="rId3" name="chimes.wav"/>
                                        </p:tgtEl>
                                      </p:cMediaNode>
                                    </p:audio>
                                  </p:sub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1143818"/>
                                        </p:tgtEl>
                                        <p:attrNameLst>
                                          <p:attrName>style.visibility</p:attrName>
                                        </p:attrNameLst>
                                      </p:cBhvr>
                                      <p:to>
                                        <p:strVal val="visible"/>
                                      </p:to>
                                    </p:set>
                                    <p:animEffect transition="in" filter="box(out)">
                                      <p:cBhvr>
                                        <p:cTn id="34" dur="500"/>
                                        <p:tgtEl>
                                          <p:spTgt spid="1143818"/>
                                        </p:tgtEl>
                                      </p:cBhvr>
                                    </p:animEffect>
                                  </p:childTnLst>
                                  <p:subTnLst>
                                    <p:set>
                                      <p:cBhvr override="childStyle">
                                        <p:cTn dur="1" fill="hold" display="0" masterRel="nextClick" afterEffect="1"/>
                                        <p:tgtEl>
                                          <p:spTgt spid="1143818"/>
                                        </p:tgtEl>
                                        <p:attrNameLst>
                                          <p:attrName>style.visibility</p:attrName>
                                        </p:attrNameLst>
                                      </p:cBhvr>
                                      <p:to>
                                        <p:strVal val="hidden"/>
                                      </p:to>
                                    </p:set>
                                    <p:audio>
                                      <p:cMediaNode>
                                        <p:cTn display="0" masterRel="sameClick">
                                          <p:stCondLst>
                                            <p:cond evt="begin" delay="0">
                                              <p:tn val="32"/>
                                            </p:cond>
                                          </p:stCondLst>
                                          <p:endCondLst>
                                            <p:cond evt="onStopAudio" delay="0">
                                              <p:tgtEl>
                                                <p:sldTgt/>
                                              </p:tgtEl>
                                            </p:cond>
                                          </p:endCondLst>
                                        </p:cTn>
                                        <p:tgtEl>
                                          <p:sndTgt r:embed="rId2" name="CAMERA.WAV"/>
                                        </p:tgtEl>
                                      </p:cMediaNode>
                                    </p:audio>
                                  </p:subTnLst>
                                </p:cTn>
                              </p:par>
                            </p:childTnLst>
                          </p:cTn>
                        </p:par>
                      </p:childTnLst>
                    </p:cTn>
                  </p:par>
                  <p:par>
                    <p:cTn id="35" fill="hold">
                      <p:stCondLst>
                        <p:cond delay="indefinite"/>
                      </p:stCondLst>
                      <p:childTnLst>
                        <p:par>
                          <p:cTn id="36" fill="hold">
                            <p:stCondLst>
                              <p:cond delay="0"/>
                            </p:stCondLst>
                            <p:childTnLst>
                              <p:par>
                                <p:cTn id="37" presetID="4" presetClass="entr" presetSubtype="32" fill="hold" grpId="0" nodeType="clickEffect">
                                  <p:stCondLst>
                                    <p:cond delay="0"/>
                                  </p:stCondLst>
                                  <p:childTnLst>
                                    <p:set>
                                      <p:cBhvr>
                                        <p:cTn id="38" dur="1" fill="hold">
                                          <p:stCondLst>
                                            <p:cond delay="0"/>
                                          </p:stCondLst>
                                        </p:cTn>
                                        <p:tgtEl>
                                          <p:spTgt spid="1143819"/>
                                        </p:tgtEl>
                                        <p:attrNameLst>
                                          <p:attrName>style.visibility</p:attrName>
                                        </p:attrNameLst>
                                      </p:cBhvr>
                                      <p:to>
                                        <p:strVal val="visible"/>
                                      </p:to>
                                    </p:set>
                                    <p:animEffect transition="in" filter="box(out)">
                                      <p:cBhvr>
                                        <p:cTn id="39" dur="500"/>
                                        <p:tgtEl>
                                          <p:spTgt spid="1143819"/>
                                        </p:tgtEl>
                                      </p:cBhvr>
                                    </p:animEffect>
                                  </p:childTnLst>
                                  <p:subTnLst>
                                    <p:audio>
                                      <p:cMediaNode>
                                        <p:cTn display="0" masterRel="sameClick">
                                          <p:stCondLst>
                                            <p:cond evt="begin" delay="0">
                                              <p:tn val="37"/>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3810" grpId="0" bldLvl="5" autoUpdateAnimBg="0" build="p"/>
      <p:bldP spid="1143811" grpId="0" animBg="1" autoUpdateAnimBg="0"/>
      <p:bldP spid="1143815" grpId="0" bldLvl="5" autoUpdateAnimBg="0" build="p"/>
      <p:bldP spid="1143816" grpId="0" animBg="1" autoUpdateAnimBg="0"/>
      <p:bldP spid="1143817" grpId="0" animBg="1"/>
      <p:bldP spid="1143818" grpId="0" animBg="1" autoUpdateAnimBg="0"/>
      <p:bldP spid="11438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5858" name="Text Box 2"/>
          <p:cNvSpPr txBox="1">
            <a:spLocks noChangeArrowheads="1"/>
          </p:cNvSpPr>
          <p:nvPr/>
        </p:nvSpPr>
        <p:spPr bwMode="auto">
          <a:xfrm>
            <a:off x="353028" y="246063"/>
            <a:ext cx="5853113" cy="457200"/>
          </a:xfrm>
          <a:prstGeom prst="rect">
            <a:avLst/>
          </a:prstGeom>
          <a:noFill/>
          <a:ln w="9525">
            <a:noFill/>
            <a:miter lim="800000"/>
          </a:ln>
          <a:effectLst/>
        </p:spPr>
        <p:txBody>
          <a:bodyPr wrap="none">
            <a:spAutoFit/>
          </a:bodyPr>
          <a:lstStyle/>
          <a:p>
            <a:pPr>
              <a:lnSpc>
                <a:spcPct val="100000"/>
              </a:lnSpc>
              <a:spcBef>
                <a:spcPct val="0"/>
              </a:spcBef>
            </a:pPr>
            <a:r>
              <a:rPr lang="en-US" altLang="zh-CN">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en-US">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2】</a:t>
            </a:r>
            <a:r>
              <a:rPr lang="zh-CN" altLang="en-US">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输入两个数，并使其从大到小输出</a:t>
            </a:r>
            <a:endParaRPr lang="zh-CN" altLang="en-US">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sp>
        <p:nvSpPr>
          <p:cNvPr id="1145859" name="Rectangle 3" descr="信纸"/>
          <p:cNvSpPr>
            <a:spLocks noChangeArrowheads="1"/>
          </p:cNvSpPr>
          <p:nvPr/>
        </p:nvSpPr>
        <p:spPr bwMode="auto">
          <a:xfrm>
            <a:off x="1343476" y="960438"/>
            <a:ext cx="5355784" cy="3785652"/>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eaLnBrk="0" hangingPunct="0">
              <a:lnSpc>
                <a:spcPct val="100000"/>
              </a:lnSpc>
              <a:spcBef>
                <a:spcPct val="0"/>
              </a:spcBef>
            </a:pPr>
            <a:r>
              <a:rPr lang="en-US" altLang="zh-CN" sz="2000" dirty="0">
                <a:solidFill>
                  <a:srgbClr val="CC0000"/>
                </a:solidFill>
                <a:effectLst>
                  <a:outerShdw blurRad="38100" dist="38100" dir="2700000" algn="tl">
                    <a:srgbClr val="000000"/>
                  </a:outerShdw>
                </a:effectLst>
                <a:ea typeface="宋体" panose="02010600030101010101" pitchFamily="2" charset="-122"/>
              </a:rPr>
              <a:t>#include &lt;</a:t>
            </a:r>
            <a:r>
              <a:rPr lang="en-US" altLang="zh-CN" sz="2000" dirty="0" err="1">
                <a:solidFill>
                  <a:srgbClr val="CC0000"/>
                </a:solidFill>
                <a:effectLst>
                  <a:outerShdw blurRad="38100" dist="38100" dir="2700000" algn="tl">
                    <a:srgbClr val="000000"/>
                  </a:outerShdw>
                </a:effectLst>
                <a:ea typeface="宋体" panose="02010600030101010101" pitchFamily="2" charset="-122"/>
              </a:rPr>
              <a:t>stdio.h</a:t>
            </a:r>
            <a:r>
              <a:rPr lang="en-US" altLang="zh-CN" sz="2000" dirty="0">
                <a:solidFill>
                  <a:srgbClr val="CC0000"/>
                </a:solidFill>
                <a:effectLst>
                  <a:outerShdw blurRad="38100" dist="38100" dir="2700000" algn="tl">
                    <a:srgbClr val="000000"/>
                  </a:outerShdw>
                </a:effectLst>
                <a:ea typeface="宋体" panose="02010600030101010101" pitchFamily="2" charset="-122"/>
              </a:rPr>
              <a:t>&gt;</a:t>
            </a:r>
            <a:endParaRPr lang="en-US" altLang="zh-CN" sz="2000" dirty="0">
              <a:solidFill>
                <a:srgbClr val="CC0000"/>
              </a:solidFill>
              <a:effectLst>
                <a:outerShdw blurRad="38100" dist="38100" dir="2700000" algn="tl">
                  <a:srgbClr val="000000"/>
                </a:outerShdw>
              </a:effectLst>
              <a:ea typeface="宋体" panose="02010600030101010101" pitchFamily="2" charset="-122"/>
            </a:endParaRPr>
          </a:p>
          <a:p>
            <a:pPr eaLnBrk="0" hangingPunct="0">
              <a:lnSpc>
                <a:spcPct val="100000"/>
              </a:lnSpc>
              <a:spcBef>
                <a:spcPct val="0"/>
              </a:spcBef>
            </a:pPr>
            <a:r>
              <a:rPr lang="en-US" altLang="zh-CN" sz="2000" dirty="0" err="1">
                <a:solidFill>
                  <a:srgbClr val="CC0000"/>
                </a:solidFill>
                <a:effectLst>
                  <a:outerShdw blurRad="38100" dist="38100" dir="2700000" algn="tl">
                    <a:srgbClr val="000000"/>
                  </a:outerShdw>
                </a:effectLst>
                <a:ea typeface="宋体" panose="02010600030101010101" pitchFamily="2" charset="-122"/>
              </a:rPr>
              <a:t>int</a:t>
            </a:r>
            <a:r>
              <a:rPr lang="en-US" altLang="zh-CN" sz="2000" dirty="0">
                <a:solidFill>
                  <a:srgbClr val="CC0000"/>
                </a:solidFill>
                <a:effectLst>
                  <a:outerShdw blurRad="38100" dist="38100" dir="2700000" algn="tl">
                    <a:srgbClr val="000000"/>
                  </a:outerShdw>
                </a:effectLst>
                <a:ea typeface="宋体" panose="02010600030101010101" pitchFamily="2" charset="-122"/>
              </a:rPr>
              <a:t>  main ( )</a:t>
            </a:r>
            <a:endParaRPr lang="en-US" altLang="zh-CN" sz="2000" dirty="0">
              <a:solidFill>
                <a:srgbClr val="CC0000"/>
              </a:solidFill>
              <a:effectLst>
                <a:outerShdw blurRad="38100" dist="38100" dir="2700000" algn="tl">
                  <a:srgbClr val="000000"/>
                </a:outerShdw>
              </a:effectLst>
              <a:ea typeface="宋体" panose="02010600030101010101" pitchFamily="2" charset="-122"/>
            </a:endParaRPr>
          </a:p>
          <a:p>
            <a:pPr eaLnBrk="0" hangingPunct="0">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   </a:t>
            </a:r>
            <a:endParaRPr lang="en-US" altLang="zh-CN" sz="2000"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   </a:t>
            </a:r>
            <a:r>
              <a:rPr lang="en-US" altLang="zh-CN" sz="2000" dirty="0" err="1">
                <a:effectLst>
                  <a:outerShdw blurRad="38100" dist="38100" dir="2700000" algn="tl">
                    <a:srgbClr val="FFFFFF"/>
                  </a:outerShdw>
                </a:effectLst>
                <a:ea typeface="宋体" panose="02010600030101010101" pitchFamily="2" charset="-122"/>
              </a:rPr>
              <a:t>int</a:t>
            </a:r>
            <a:r>
              <a:rPr lang="en-US" altLang="zh-CN" sz="2000" dirty="0">
                <a:effectLst>
                  <a:outerShdw blurRad="38100" dist="38100" dir="2700000" algn="tl">
                    <a:srgbClr val="FFFFFF"/>
                  </a:outerShdw>
                </a:effectLst>
                <a:ea typeface="宋体" panose="02010600030101010101" pitchFamily="2" charset="-122"/>
              </a:rPr>
              <a:t> *p1,*p2,*p, a, b;</a:t>
            </a:r>
            <a:endParaRPr lang="en-US" altLang="zh-CN" sz="2000"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   </a:t>
            </a:r>
            <a:r>
              <a:rPr lang="en-US" altLang="zh-CN" sz="2000" dirty="0" err="1">
                <a:effectLst>
                  <a:outerShdw blurRad="38100" dist="38100" dir="2700000" algn="tl">
                    <a:srgbClr val="FFFFFF"/>
                  </a:outerShdw>
                </a:effectLst>
                <a:ea typeface="宋体" panose="02010600030101010101" pitchFamily="2" charset="-122"/>
              </a:rPr>
              <a:t>scanf</a:t>
            </a:r>
            <a:r>
              <a:rPr lang="en-US" altLang="zh-CN" sz="2000" dirty="0">
                <a:effectLst>
                  <a:outerShdw blurRad="38100" dist="38100" dir="2700000" algn="tl">
                    <a:srgbClr val="FFFFFF"/>
                  </a:outerShdw>
                </a:effectLst>
                <a:ea typeface="宋体" panose="02010600030101010101" pitchFamily="2" charset="-122"/>
              </a:rPr>
              <a:t> ("%</a:t>
            </a:r>
            <a:r>
              <a:rPr lang="en-US" altLang="zh-CN" sz="2000" dirty="0" err="1">
                <a:effectLst>
                  <a:outerShdw blurRad="38100" dist="38100" dir="2700000" algn="tl">
                    <a:srgbClr val="FFFFFF"/>
                  </a:outerShdw>
                </a:effectLst>
                <a:ea typeface="宋体" panose="02010600030101010101" pitchFamily="2" charset="-122"/>
              </a:rPr>
              <a:t>d,%d</a:t>
            </a:r>
            <a:r>
              <a:rPr lang="en-US" altLang="zh-CN" sz="2000" dirty="0">
                <a:effectLst>
                  <a:outerShdw blurRad="38100" dist="38100" dir="2700000" algn="tl">
                    <a:srgbClr val="FFFFFF"/>
                  </a:outerShdw>
                </a:effectLst>
                <a:ea typeface="宋体" panose="02010600030101010101" pitchFamily="2" charset="-122"/>
              </a:rPr>
              <a:t>", &amp;a, &amp;b);</a:t>
            </a:r>
            <a:endParaRPr lang="en-US" altLang="zh-CN" sz="2000"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sz="2000" dirty="0">
                <a:solidFill>
                  <a:schemeClr val="accent2"/>
                </a:solidFill>
                <a:effectLst>
                  <a:outerShdw blurRad="38100" dist="38100" dir="2700000" algn="tl">
                    <a:srgbClr val="000000"/>
                  </a:outerShdw>
                </a:effectLst>
                <a:ea typeface="宋体" panose="02010600030101010101" pitchFamily="2" charset="-122"/>
              </a:rPr>
              <a:t>   p1 = &amp;a;  p2 = &amp;b;</a:t>
            </a:r>
            <a:endParaRPr lang="en-US" altLang="zh-CN" sz="2000"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   if (a &lt; b)</a:t>
            </a:r>
            <a:endParaRPr lang="en-US" altLang="zh-CN" sz="2000"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   {  p = p1;  p1 = p2;  p2 = p; }</a:t>
            </a:r>
            <a:endParaRPr lang="en-US" altLang="zh-CN" sz="2000"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   </a:t>
            </a:r>
            <a:r>
              <a:rPr lang="en-US" altLang="zh-CN" sz="2000" dirty="0" err="1">
                <a:effectLst>
                  <a:outerShdw blurRad="38100" dist="38100" dir="2700000" algn="tl">
                    <a:srgbClr val="FFFFFF"/>
                  </a:outerShdw>
                </a:effectLst>
                <a:ea typeface="宋体" panose="02010600030101010101" pitchFamily="2" charset="-122"/>
              </a:rPr>
              <a:t>printf</a:t>
            </a:r>
            <a:r>
              <a:rPr lang="en-US" altLang="zh-CN" sz="2000" dirty="0">
                <a:effectLst>
                  <a:outerShdw blurRad="38100" dist="38100" dir="2700000" algn="tl">
                    <a:srgbClr val="FFFFFF"/>
                  </a:outerShdw>
                </a:effectLst>
                <a:ea typeface="宋体" panose="02010600030101010101" pitchFamily="2" charset="-122"/>
              </a:rPr>
              <a:t> ("a = %d, b = %d\n", a, b);</a:t>
            </a:r>
            <a:endParaRPr lang="en-US" altLang="zh-CN" sz="2000"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   </a:t>
            </a:r>
            <a:r>
              <a:rPr lang="en-US" altLang="zh-CN" sz="2000" dirty="0" err="1">
                <a:effectLst>
                  <a:outerShdw blurRad="38100" dist="38100" dir="2700000" algn="tl">
                    <a:srgbClr val="FFFFFF"/>
                  </a:outerShdw>
                </a:effectLst>
                <a:ea typeface="宋体" panose="02010600030101010101" pitchFamily="2" charset="-122"/>
              </a:rPr>
              <a:t>printf</a:t>
            </a:r>
            <a:r>
              <a:rPr lang="en-US" altLang="zh-CN" sz="2000" dirty="0">
                <a:effectLst>
                  <a:outerShdw blurRad="38100" dist="38100" dir="2700000" algn="tl">
                    <a:srgbClr val="FFFFFF"/>
                  </a:outerShdw>
                </a:effectLst>
                <a:ea typeface="宋体" panose="02010600030101010101" pitchFamily="2" charset="-122"/>
              </a:rPr>
              <a:t> ("max = %d, min = %d\n", *p1, *p2);</a:t>
            </a:r>
            <a:endParaRPr lang="en-US" altLang="zh-CN" sz="2000"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    return 0;</a:t>
            </a:r>
            <a:endParaRPr lang="en-US" altLang="zh-CN" sz="2000"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a:t>
            </a:r>
            <a:endParaRPr lang="en-US" altLang="zh-CN" sz="2000" dirty="0">
              <a:effectLst>
                <a:outerShdw blurRad="38100" dist="38100" dir="2700000" algn="tl">
                  <a:srgbClr val="FFFFFF"/>
                </a:outerShdw>
              </a:effectLst>
              <a:ea typeface="宋体" panose="02010600030101010101" pitchFamily="2" charset="-122"/>
            </a:endParaRPr>
          </a:p>
        </p:txBody>
      </p:sp>
      <p:sp>
        <p:nvSpPr>
          <p:cNvPr id="1145860" name="Text Box 4"/>
          <p:cNvSpPr txBox="1">
            <a:spLocks noChangeArrowheads="1"/>
          </p:cNvSpPr>
          <p:nvPr/>
        </p:nvSpPr>
        <p:spPr bwMode="auto">
          <a:xfrm>
            <a:off x="2423592" y="4970532"/>
            <a:ext cx="2808287" cy="1225550"/>
          </a:xfrm>
          <a:prstGeom prst="rect">
            <a:avLst/>
          </a:prstGeom>
          <a:solidFill>
            <a:srgbClr val="FFFFFF"/>
          </a:soli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a:lnSpc>
                <a:spcPct val="100000"/>
              </a:lnSpc>
              <a:spcBef>
                <a:spcPct val="0"/>
              </a:spcBef>
            </a:pPr>
            <a:r>
              <a:rPr lang="zh-CN" altLang="en-US"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rPr>
              <a:t>运行结果：</a:t>
            </a:r>
            <a:endParaRPr lang="zh-CN" altLang="en-US"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endParaRPr>
          </a:p>
          <a:p>
            <a:pPr>
              <a:lnSpc>
                <a:spcPct val="100000"/>
              </a:lnSpc>
              <a:spcBef>
                <a:spcPct val="0"/>
              </a:spcBef>
            </a:pPr>
            <a:r>
              <a:rPr lang="en-US" altLang="zh-CN" dirty="0">
                <a:solidFill>
                  <a:schemeClr val="accent2"/>
                </a:solidFill>
                <a:effectLst>
                  <a:outerShdw blurRad="38100" dist="38100" dir="2700000" algn="tl">
                    <a:srgbClr val="C0C0C0"/>
                  </a:outerShdw>
                </a:effectLst>
              </a:rPr>
              <a:t>a=5, b=9</a:t>
            </a:r>
            <a:endParaRPr lang="en-US" altLang="zh-CN" dirty="0">
              <a:solidFill>
                <a:schemeClr val="accent2"/>
              </a:solidFill>
              <a:effectLst>
                <a:outerShdw blurRad="38100" dist="38100" dir="2700000" algn="tl">
                  <a:srgbClr val="C0C0C0"/>
                </a:outerShdw>
              </a:effectLst>
            </a:endParaRPr>
          </a:p>
          <a:p>
            <a:pPr>
              <a:lnSpc>
                <a:spcPct val="100000"/>
              </a:lnSpc>
              <a:spcBef>
                <a:spcPct val="0"/>
              </a:spcBef>
            </a:pPr>
            <a:r>
              <a:rPr lang="en-US" altLang="zh-CN" dirty="0">
                <a:solidFill>
                  <a:schemeClr val="accent2"/>
                </a:solidFill>
                <a:effectLst>
                  <a:outerShdw blurRad="38100" dist="38100" dir="2700000" algn="tl">
                    <a:srgbClr val="C0C0C0"/>
                  </a:outerShdw>
                </a:effectLst>
              </a:rPr>
              <a:t>max=9, min=5</a:t>
            </a:r>
            <a:endParaRPr lang="en-US" altLang="zh-CN" dirty="0">
              <a:solidFill>
                <a:schemeClr val="accent2"/>
              </a:solidFill>
              <a:effectLst>
                <a:outerShdw blurRad="38100" dist="38100" dir="2700000" algn="tl">
                  <a:srgbClr val="C0C0C0"/>
                </a:outerShdw>
              </a:effectLst>
            </a:endParaRPr>
          </a:p>
        </p:txBody>
      </p:sp>
      <p:sp>
        <p:nvSpPr>
          <p:cNvPr id="1145861" name="Freeform 5"/>
          <p:cNvSpPr/>
          <p:nvPr/>
        </p:nvSpPr>
        <p:spPr bwMode="auto">
          <a:xfrm>
            <a:off x="7816997" y="5143500"/>
            <a:ext cx="1722438" cy="552450"/>
          </a:xfrm>
          <a:custGeom>
            <a:avLst/>
            <a:gdLst/>
            <a:ahLst/>
            <a:cxnLst>
              <a:cxn ang="0">
                <a:pos x="0" y="163"/>
              </a:cxn>
              <a:cxn ang="0">
                <a:pos x="500" y="41"/>
              </a:cxn>
              <a:cxn ang="0">
                <a:pos x="1089" y="408"/>
              </a:cxn>
              <a:cxn ang="0">
                <a:pos x="1211" y="330"/>
              </a:cxn>
            </a:cxnLst>
            <a:rect l="0" t="0" r="r" b="b"/>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solidFill>
            <a:prstDash val="solid"/>
            <a:round/>
          </a:ln>
          <a:effectLst/>
        </p:spPr>
        <p:txBody>
          <a:bodyPr wrap="none" anchor="ctr"/>
          <a:lstStyle/>
          <a:p>
            <a:endParaRPr lang="zh-CN" altLang="en-US"/>
          </a:p>
        </p:txBody>
      </p:sp>
      <p:sp>
        <p:nvSpPr>
          <p:cNvPr id="1145863" name="Rectangle 7"/>
          <p:cNvSpPr>
            <a:spLocks noChangeArrowheads="1"/>
          </p:cNvSpPr>
          <p:nvPr/>
        </p:nvSpPr>
        <p:spPr bwMode="auto">
          <a:xfrm>
            <a:off x="7816997" y="1179513"/>
            <a:ext cx="1722438" cy="3429000"/>
          </a:xfrm>
          <a:prstGeom prst="rect">
            <a:avLst/>
          </a:prstGeom>
          <a:solidFill>
            <a:srgbClr val="DDDDDD"/>
          </a:solidFill>
          <a:ln w="38100">
            <a:solidFill>
              <a:schemeClr val="tx1"/>
            </a:solidFill>
            <a:miter lim="800000"/>
          </a:ln>
          <a:effectLst>
            <a:outerShdw blurRad="50800" dist="106680" dir="2700000" algn="tl" rotWithShape="0">
              <a:prstClr val="black">
                <a:alpha val="43000"/>
              </a:prstClr>
            </a:outerShdw>
          </a:effectLst>
        </p:spPr>
        <p:txBody>
          <a:bodyPr wrap="none" anchor="ctr"/>
          <a:lstStyle/>
          <a:p>
            <a:pPr algn="ctr" eaLnBrk="0" hangingPunct="0">
              <a:lnSpc>
                <a:spcPct val="100000"/>
              </a:lnSpc>
              <a:spcBef>
                <a:spcPct val="0"/>
              </a:spcBef>
            </a:pPr>
            <a:endParaRPr lang="zh-CN" altLang="zh-CN" sz="2000" b="0">
              <a:effectLst/>
              <a:ea typeface="宋体" panose="02010600030101010101" pitchFamily="2" charset="-122"/>
            </a:endParaRPr>
          </a:p>
        </p:txBody>
      </p:sp>
      <p:sp>
        <p:nvSpPr>
          <p:cNvPr id="1145864" name="Line 8"/>
          <p:cNvSpPr>
            <a:spLocks noChangeShapeType="1"/>
          </p:cNvSpPr>
          <p:nvPr/>
        </p:nvSpPr>
        <p:spPr bwMode="auto">
          <a:xfrm>
            <a:off x="7834461" y="1858963"/>
            <a:ext cx="1722437" cy="0"/>
          </a:xfrm>
          <a:prstGeom prst="line">
            <a:avLst/>
          </a:prstGeom>
          <a:noFill/>
          <a:ln w="9525">
            <a:solidFill>
              <a:srgbClr val="000000"/>
            </a:solidFill>
            <a:round/>
          </a:ln>
          <a:effectLst/>
        </p:spPr>
        <p:txBody>
          <a:bodyPr wrap="none" anchor="ctr"/>
          <a:lstStyle/>
          <a:p>
            <a:endParaRPr lang="zh-CN" altLang="en-US"/>
          </a:p>
        </p:txBody>
      </p:sp>
      <p:sp>
        <p:nvSpPr>
          <p:cNvPr id="1145865" name="Line 9"/>
          <p:cNvSpPr>
            <a:spLocks noChangeShapeType="1"/>
          </p:cNvSpPr>
          <p:nvPr/>
        </p:nvSpPr>
        <p:spPr bwMode="auto">
          <a:xfrm>
            <a:off x="7834461" y="2255838"/>
            <a:ext cx="1722437" cy="0"/>
          </a:xfrm>
          <a:prstGeom prst="line">
            <a:avLst/>
          </a:prstGeom>
          <a:noFill/>
          <a:ln w="9525">
            <a:solidFill>
              <a:schemeClr val="bg2"/>
            </a:solidFill>
            <a:round/>
          </a:ln>
          <a:effectLst/>
        </p:spPr>
        <p:txBody>
          <a:bodyPr wrap="none" anchor="ctr"/>
          <a:lstStyle/>
          <a:p>
            <a:endParaRPr lang="zh-CN" altLang="en-US"/>
          </a:p>
        </p:txBody>
      </p:sp>
      <p:sp>
        <p:nvSpPr>
          <p:cNvPr id="1145866" name="Line 10"/>
          <p:cNvSpPr>
            <a:spLocks noChangeShapeType="1"/>
          </p:cNvSpPr>
          <p:nvPr/>
        </p:nvSpPr>
        <p:spPr bwMode="auto">
          <a:xfrm>
            <a:off x="7834461" y="2616200"/>
            <a:ext cx="1722437" cy="0"/>
          </a:xfrm>
          <a:prstGeom prst="line">
            <a:avLst/>
          </a:prstGeom>
          <a:noFill/>
          <a:ln w="9525">
            <a:solidFill>
              <a:srgbClr val="000000"/>
            </a:solidFill>
            <a:round/>
          </a:ln>
          <a:effectLst/>
        </p:spPr>
        <p:txBody>
          <a:bodyPr wrap="none" anchor="ctr"/>
          <a:lstStyle/>
          <a:p>
            <a:endParaRPr lang="zh-CN" altLang="en-US"/>
          </a:p>
        </p:txBody>
      </p:sp>
      <p:sp>
        <p:nvSpPr>
          <p:cNvPr id="1145867" name="Line 11"/>
          <p:cNvSpPr>
            <a:spLocks noChangeShapeType="1"/>
          </p:cNvSpPr>
          <p:nvPr/>
        </p:nvSpPr>
        <p:spPr bwMode="auto">
          <a:xfrm>
            <a:off x="7834461" y="3011488"/>
            <a:ext cx="1722437" cy="0"/>
          </a:xfrm>
          <a:prstGeom prst="line">
            <a:avLst/>
          </a:prstGeom>
          <a:noFill/>
          <a:ln w="9525">
            <a:solidFill>
              <a:srgbClr val="000000"/>
            </a:solidFill>
            <a:round/>
          </a:ln>
          <a:effectLst/>
        </p:spPr>
        <p:txBody>
          <a:bodyPr wrap="none" anchor="ctr"/>
          <a:lstStyle/>
          <a:p>
            <a:endParaRPr lang="zh-CN" altLang="en-US"/>
          </a:p>
        </p:txBody>
      </p:sp>
      <p:sp>
        <p:nvSpPr>
          <p:cNvPr id="1145868" name="Line 12"/>
          <p:cNvSpPr>
            <a:spLocks noChangeShapeType="1"/>
          </p:cNvSpPr>
          <p:nvPr/>
        </p:nvSpPr>
        <p:spPr bwMode="auto">
          <a:xfrm>
            <a:off x="7816997" y="3411538"/>
            <a:ext cx="1722438" cy="0"/>
          </a:xfrm>
          <a:prstGeom prst="line">
            <a:avLst/>
          </a:prstGeom>
          <a:noFill/>
          <a:ln w="9525">
            <a:solidFill>
              <a:srgbClr val="000000"/>
            </a:solidFill>
            <a:round/>
          </a:ln>
          <a:effectLst/>
        </p:spPr>
        <p:txBody>
          <a:bodyPr wrap="none" anchor="ctr"/>
          <a:lstStyle/>
          <a:p>
            <a:endParaRPr lang="zh-CN" altLang="en-US"/>
          </a:p>
        </p:txBody>
      </p:sp>
      <p:sp>
        <p:nvSpPr>
          <p:cNvPr id="1145869" name="Line 13"/>
          <p:cNvSpPr>
            <a:spLocks noChangeShapeType="1"/>
          </p:cNvSpPr>
          <p:nvPr/>
        </p:nvSpPr>
        <p:spPr bwMode="auto">
          <a:xfrm>
            <a:off x="7834461" y="4251325"/>
            <a:ext cx="1722437" cy="0"/>
          </a:xfrm>
          <a:prstGeom prst="line">
            <a:avLst/>
          </a:prstGeom>
          <a:noFill/>
          <a:ln w="9525">
            <a:solidFill>
              <a:srgbClr val="000000"/>
            </a:solidFill>
            <a:round/>
          </a:ln>
          <a:effectLst/>
        </p:spPr>
        <p:txBody>
          <a:bodyPr wrap="none" anchor="ctr"/>
          <a:lstStyle/>
          <a:p>
            <a:endParaRPr lang="zh-CN" altLang="en-US"/>
          </a:p>
        </p:txBody>
      </p:sp>
      <p:sp>
        <p:nvSpPr>
          <p:cNvPr id="1145870" name="Line 14"/>
          <p:cNvSpPr>
            <a:spLocks noChangeShapeType="1"/>
          </p:cNvSpPr>
          <p:nvPr/>
        </p:nvSpPr>
        <p:spPr bwMode="auto">
          <a:xfrm>
            <a:off x="7816997" y="4621214"/>
            <a:ext cx="0" cy="708025"/>
          </a:xfrm>
          <a:prstGeom prst="line">
            <a:avLst/>
          </a:prstGeom>
          <a:noFill/>
          <a:ln w="9525">
            <a:solidFill>
              <a:srgbClr val="000000"/>
            </a:solidFill>
            <a:round/>
          </a:ln>
          <a:effectLst/>
        </p:spPr>
        <p:txBody>
          <a:bodyPr wrap="none" anchor="ctr"/>
          <a:lstStyle/>
          <a:p>
            <a:endParaRPr lang="zh-CN" altLang="en-US"/>
          </a:p>
        </p:txBody>
      </p:sp>
      <p:sp>
        <p:nvSpPr>
          <p:cNvPr id="1145871" name="Line 15"/>
          <p:cNvSpPr>
            <a:spLocks noChangeShapeType="1"/>
          </p:cNvSpPr>
          <p:nvPr/>
        </p:nvSpPr>
        <p:spPr bwMode="auto">
          <a:xfrm>
            <a:off x="9539436" y="4621214"/>
            <a:ext cx="1587" cy="930275"/>
          </a:xfrm>
          <a:prstGeom prst="line">
            <a:avLst/>
          </a:prstGeom>
          <a:noFill/>
          <a:ln w="9525">
            <a:solidFill>
              <a:srgbClr val="000000"/>
            </a:solidFill>
            <a:round/>
          </a:ln>
          <a:effectLst/>
        </p:spPr>
        <p:txBody>
          <a:bodyPr wrap="none" anchor="ctr"/>
          <a:lstStyle/>
          <a:p>
            <a:endParaRPr lang="zh-CN" altLang="en-US"/>
          </a:p>
        </p:txBody>
      </p:sp>
      <p:sp>
        <p:nvSpPr>
          <p:cNvPr id="1145872" name="Text Box 16"/>
          <p:cNvSpPr txBox="1">
            <a:spLocks noChangeArrowheads="1"/>
          </p:cNvSpPr>
          <p:nvPr/>
        </p:nvSpPr>
        <p:spPr bwMode="auto">
          <a:xfrm>
            <a:off x="8488352" y="1261351"/>
            <a:ext cx="492443" cy="541174"/>
          </a:xfrm>
          <a:prstGeom prst="rect">
            <a:avLst/>
          </a:prstGeom>
          <a:noFill/>
          <a:ln w="9525">
            <a:noFill/>
            <a:miter lim="800000"/>
          </a:ln>
          <a:effectLst/>
        </p:spPr>
        <p:txBody>
          <a:bodyPr vert="eaVert" wrap="none" anchor="ctr">
            <a:spAutoFit/>
          </a:bodyPr>
          <a:lstStyle/>
          <a:p>
            <a:pPr algn="ctr" eaLnBrk="0" hangingPunct="0">
              <a:lnSpc>
                <a:spcPct val="100000"/>
              </a:lnSpc>
              <a:spcBef>
                <a:spcPct val="0"/>
              </a:spcBef>
            </a:pPr>
            <a:r>
              <a:rPr lang="en-US" altLang="zh-CN" sz="2000" b="0">
                <a:effectLst/>
                <a:ea typeface="宋体" panose="02010600030101010101" pitchFamily="2" charset="-122"/>
              </a:rPr>
              <a:t>…...</a:t>
            </a:r>
            <a:endParaRPr lang="en-US" altLang="zh-CN" sz="2000" b="0">
              <a:effectLst/>
              <a:ea typeface="宋体" panose="02010600030101010101" pitchFamily="2" charset="-122"/>
            </a:endParaRPr>
          </a:p>
        </p:txBody>
      </p:sp>
      <p:sp>
        <p:nvSpPr>
          <p:cNvPr id="1145873" name="Text Box 17"/>
          <p:cNvSpPr txBox="1">
            <a:spLocks noChangeArrowheads="1"/>
          </p:cNvSpPr>
          <p:nvPr/>
        </p:nvSpPr>
        <p:spPr bwMode="auto">
          <a:xfrm>
            <a:off x="8486765" y="4677651"/>
            <a:ext cx="492443" cy="541174"/>
          </a:xfrm>
          <a:prstGeom prst="rect">
            <a:avLst/>
          </a:prstGeom>
          <a:noFill/>
          <a:ln w="9525">
            <a:noFill/>
            <a:miter lim="800000"/>
          </a:ln>
          <a:effectLst/>
        </p:spPr>
        <p:txBody>
          <a:bodyPr vert="eaVert" wrap="none" anchor="ctr">
            <a:spAutoFit/>
          </a:bodyPr>
          <a:lstStyle/>
          <a:p>
            <a:pPr algn="ctr" eaLnBrk="0" hangingPunct="0">
              <a:lnSpc>
                <a:spcPct val="100000"/>
              </a:lnSpc>
              <a:spcBef>
                <a:spcPct val="0"/>
              </a:spcBef>
            </a:pPr>
            <a:r>
              <a:rPr lang="en-US" altLang="zh-CN" sz="2000" b="0">
                <a:effectLst/>
                <a:ea typeface="宋体" panose="02010600030101010101" pitchFamily="2" charset="-122"/>
              </a:rPr>
              <a:t>…...</a:t>
            </a:r>
            <a:endParaRPr lang="en-US" altLang="zh-CN" sz="2000" b="0">
              <a:effectLst/>
              <a:ea typeface="宋体" panose="02010600030101010101" pitchFamily="2" charset="-122"/>
            </a:endParaRPr>
          </a:p>
        </p:txBody>
      </p:sp>
      <p:sp>
        <p:nvSpPr>
          <p:cNvPr id="1145874" name="Line 18"/>
          <p:cNvSpPr>
            <a:spLocks noChangeShapeType="1"/>
          </p:cNvSpPr>
          <p:nvPr/>
        </p:nvSpPr>
        <p:spPr bwMode="auto">
          <a:xfrm>
            <a:off x="7834461" y="3821113"/>
            <a:ext cx="1722437" cy="0"/>
          </a:xfrm>
          <a:prstGeom prst="line">
            <a:avLst/>
          </a:prstGeom>
          <a:noFill/>
          <a:ln w="9525">
            <a:solidFill>
              <a:srgbClr val="000000"/>
            </a:solidFill>
            <a:round/>
          </a:ln>
          <a:effectLst/>
        </p:spPr>
        <p:txBody>
          <a:bodyPr wrap="none" anchor="ctr"/>
          <a:lstStyle/>
          <a:p>
            <a:endParaRPr lang="zh-CN" altLang="en-US"/>
          </a:p>
        </p:txBody>
      </p:sp>
      <p:grpSp>
        <p:nvGrpSpPr>
          <p:cNvPr id="1145875" name="Group 19"/>
          <p:cNvGrpSpPr/>
          <p:nvPr/>
        </p:nvGrpSpPr>
        <p:grpSpPr bwMode="auto">
          <a:xfrm>
            <a:off x="9525148" y="1698626"/>
            <a:ext cx="1604963" cy="366713"/>
            <a:chOff x="4402" y="1453"/>
            <a:chExt cx="1128" cy="237"/>
          </a:xfrm>
        </p:grpSpPr>
        <p:sp>
          <p:nvSpPr>
            <p:cNvPr id="1145876" name="Line 20"/>
            <p:cNvSpPr>
              <a:spLocks noChangeShapeType="1"/>
            </p:cNvSpPr>
            <p:nvPr/>
          </p:nvSpPr>
          <p:spPr bwMode="auto">
            <a:xfrm flipH="1">
              <a:off x="4402" y="1560"/>
              <a:ext cx="228" cy="0"/>
            </a:xfrm>
            <a:prstGeom prst="line">
              <a:avLst/>
            </a:prstGeom>
            <a:noFill/>
            <a:ln w="38100">
              <a:solidFill>
                <a:srgbClr val="0000FF"/>
              </a:solidFill>
              <a:round/>
              <a:headEnd type="none" w="lg" len="lg"/>
              <a:tailEnd type="stealth" w="lg" len="lg"/>
            </a:ln>
            <a:effectLst/>
          </p:spPr>
          <p:txBody>
            <a:bodyPr wrap="none" anchor="ctr"/>
            <a:lstStyle/>
            <a:p>
              <a:endParaRPr lang="zh-CN" altLang="en-US">
                <a:latin typeface="+mn-lt"/>
                <a:ea typeface="楷体" panose="02010609060101010101" pitchFamily="49" charset="-122"/>
              </a:endParaRPr>
            </a:p>
          </p:txBody>
        </p:sp>
        <p:sp>
          <p:nvSpPr>
            <p:cNvPr id="1145877" name="Text Box 21"/>
            <p:cNvSpPr txBox="1">
              <a:spLocks noChangeArrowheads="1"/>
            </p:cNvSpPr>
            <p:nvPr/>
          </p:nvSpPr>
          <p:spPr bwMode="auto">
            <a:xfrm>
              <a:off x="4584" y="1453"/>
              <a:ext cx="946" cy="237"/>
            </a:xfrm>
            <a:prstGeom prst="rect">
              <a:avLst/>
            </a:prstGeom>
            <a:noFill/>
            <a:ln w="9525">
              <a:noFill/>
              <a:miter lim="800000"/>
              <a:headEnd type="none" w="lg" len="lg"/>
            </a:ln>
            <a:effectLst/>
          </p:spPr>
          <p:txBody>
            <a:bodyPr wrap="none">
              <a:spAutoFit/>
            </a:bodyPr>
            <a:lstStyle/>
            <a:p>
              <a:pPr>
                <a:lnSpc>
                  <a:spcPct val="100000"/>
                </a:lnSpc>
                <a:spcBef>
                  <a:spcPct val="0"/>
                </a:spcBef>
              </a:pPr>
              <a:r>
                <a:rPr lang="zh-CN" altLang="en-US" sz="1800" dirty="0">
                  <a:effectLst>
                    <a:outerShdw blurRad="38100" dist="38100" dir="2700000" algn="tl">
                      <a:srgbClr val="FFFFFF"/>
                    </a:outerShdw>
                  </a:effectLst>
                  <a:latin typeface="+mn-lt"/>
                  <a:ea typeface="楷体" panose="02010609060101010101" pitchFamily="49" charset="-122"/>
                </a:rPr>
                <a:t>指针变量</a:t>
              </a:r>
              <a:r>
                <a:rPr lang="en-US" altLang="zh-CN" sz="1800" dirty="0">
                  <a:solidFill>
                    <a:srgbClr val="FF0000"/>
                  </a:solidFill>
                  <a:effectLst>
                    <a:outerShdw blurRad="38100" dist="38100" dir="2700000" algn="tl">
                      <a:srgbClr val="000000"/>
                    </a:outerShdw>
                  </a:effectLst>
                  <a:latin typeface="+mn-lt"/>
                  <a:ea typeface="楷体" panose="02010609060101010101" pitchFamily="49" charset="-122"/>
                </a:rPr>
                <a:t>p1</a:t>
              </a:r>
              <a:endParaRPr lang="en-US" altLang="zh-CN" sz="1800" dirty="0">
                <a:solidFill>
                  <a:srgbClr val="FF0000"/>
                </a:solidFill>
                <a:effectLst>
                  <a:outerShdw blurRad="38100" dist="38100" dir="2700000" algn="tl">
                    <a:srgbClr val="000000"/>
                  </a:outerShdw>
                </a:effectLst>
                <a:latin typeface="+mn-lt"/>
                <a:ea typeface="楷体" panose="02010609060101010101" pitchFamily="49" charset="-122"/>
              </a:endParaRPr>
            </a:p>
          </p:txBody>
        </p:sp>
      </p:grpSp>
      <p:grpSp>
        <p:nvGrpSpPr>
          <p:cNvPr id="1145878" name="Group 22"/>
          <p:cNvGrpSpPr/>
          <p:nvPr/>
        </p:nvGrpSpPr>
        <p:grpSpPr bwMode="auto">
          <a:xfrm>
            <a:off x="9525147" y="2443167"/>
            <a:ext cx="1495698" cy="369807"/>
            <a:chOff x="4426" y="1933"/>
            <a:chExt cx="1051" cy="239"/>
          </a:xfrm>
        </p:grpSpPr>
        <p:sp>
          <p:nvSpPr>
            <p:cNvPr id="1145879" name="Line 23"/>
            <p:cNvSpPr>
              <a:spLocks noChangeShapeType="1"/>
            </p:cNvSpPr>
            <p:nvPr/>
          </p:nvSpPr>
          <p:spPr bwMode="auto">
            <a:xfrm flipH="1">
              <a:off x="4426" y="2040"/>
              <a:ext cx="228" cy="0"/>
            </a:xfrm>
            <a:prstGeom prst="line">
              <a:avLst/>
            </a:prstGeom>
            <a:noFill/>
            <a:ln w="38100">
              <a:solidFill>
                <a:srgbClr val="0000FF"/>
              </a:solidFill>
              <a:round/>
              <a:headEnd type="none" w="lg" len="lg"/>
              <a:tailEnd type="stealth" w="lg" len="lg"/>
            </a:ln>
            <a:effectLst/>
          </p:spPr>
          <p:txBody>
            <a:bodyPr wrap="none" anchor="ctr"/>
            <a:lstStyle/>
            <a:p>
              <a:endParaRPr lang="zh-CN" altLang="en-US">
                <a:latin typeface="+mn-lt"/>
                <a:ea typeface="楷体" panose="02010609060101010101" pitchFamily="49" charset="-122"/>
              </a:endParaRPr>
            </a:p>
          </p:txBody>
        </p:sp>
        <p:sp>
          <p:nvSpPr>
            <p:cNvPr id="1145880" name="Text Box 24"/>
            <p:cNvSpPr txBox="1">
              <a:spLocks noChangeArrowheads="1"/>
            </p:cNvSpPr>
            <p:nvPr/>
          </p:nvSpPr>
          <p:spPr bwMode="auto">
            <a:xfrm>
              <a:off x="4523" y="1933"/>
              <a:ext cx="954" cy="239"/>
            </a:xfrm>
            <a:prstGeom prst="rect">
              <a:avLst/>
            </a:prstGeom>
            <a:noFill/>
            <a:ln w="9525">
              <a:noFill/>
              <a:miter lim="800000"/>
              <a:headEnd type="none" w="lg" len="lg"/>
            </a:ln>
            <a:effectLst/>
          </p:spPr>
          <p:txBody>
            <a:bodyPr wrap="none">
              <a:spAutoFit/>
            </a:bodyPr>
            <a:lstStyle/>
            <a:p>
              <a:pPr>
                <a:lnSpc>
                  <a:spcPct val="100000"/>
                </a:lnSpc>
                <a:spcBef>
                  <a:spcPct val="0"/>
                </a:spcBef>
              </a:pPr>
              <a:r>
                <a:rPr lang="en-US" altLang="zh-CN" sz="1800">
                  <a:effectLst>
                    <a:outerShdw blurRad="38100" dist="38100" dir="2700000" algn="tl">
                      <a:srgbClr val="FFFFFF"/>
                    </a:outerShdw>
                  </a:effectLst>
                  <a:latin typeface="+mn-lt"/>
                  <a:ea typeface="楷体" panose="02010609060101010101" pitchFamily="49" charset="-122"/>
                </a:rPr>
                <a:t>  </a:t>
              </a:r>
              <a:r>
                <a:rPr lang="zh-CN" altLang="en-US" sz="1800">
                  <a:effectLst>
                    <a:outerShdw blurRad="38100" dist="38100" dir="2700000" algn="tl">
                      <a:srgbClr val="FFFFFF"/>
                    </a:outerShdw>
                  </a:effectLst>
                  <a:latin typeface="+mn-lt"/>
                  <a:ea typeface="楷体" panose="02010609060101010101" pitchFamily="49" charset="-122"/>
                </a:rPr>
                <a:t>指针变量</a:t>
              </a:r>
              <a:r>
                <a:rPr lang="en-US" altLang="zh-CN" sz="1800">
                  <a:solidFill>
                    <a:srgbClr val="FF0000"/>
                  </a:solidFill>
                  <a:effectLst>
                    <a:outerShdw blurRad="38100" dist="38100" dir="2700000" algn="tl">
                      <a:srgbClr val="000000"/>
                    </a:outerShdw>
                  </a:effectLst>
                  <a:latin typeface="+mn-lt"/>
                  <a:ea typeface="楷体" panose="02010609060101010101" pitchFamily="49" charset="-122"/>
                </a:rPr>
                <a:t>p</a:t>
              </a:r>
              <a:endParaRPr lang="en-US" altLang="zh-CN" sz="1800">
                <a:solidFill>
                  <a:srgbClr val="FF0000"/>
                </a:solidFill>
                <a:effectLst>
                  <a:outerShdw blurRad="38100" dist="38100" dir="2700000" algn="tl">
                    <a:srgbClr val="000000"/>
                  </a:outerShdw>
                </a:effectLst>
                <a:latin typeface="+mn-lt"/>
                <a:ea typeface="楷体" panose="02010609060101010101" pitchFamily="49" charset="-122"/>
              </a:endParaRPr>
            </a:p>
          </p:txBody>
        </p:sp>
      </p:grpSp>
      <p:grpSp>
        <p:nvGrpSpPr>
          <p:cNvPr id="1145881" name="Group 25"/>
          <p:cNvGrpSpPr/>
          <p:nvPr/>
        </p:nvGrpSpPr>
        <p:grpSpPr bwMode="auto">
          <a:xfrm>
            <a:off x="7129611" y="1782763"/>
            <a:ext cx="693737" cy="2654300"/>
            <a:chOff x="3488" y="1323"/>
            <a:chExt cx="488" cy="1712"/>
          </a:xfrm>
        </p:grpSpPr>
        <p:sp>
          <p:nvSpPr>
            <p:cNvPr id="1145882" name="Text Box 26"/>
            <p:cNvSpPr txBox="1">
              <a:spLocks noChangeArrowheads="1"/>
            </p:cNvSpPr>
            <p:nvPr/>
          </p:nvSpPr>
          <p:spPr bwMode="auto">
            <a:xfrm>
              <a:off x="3488" y="1323"/>
              <a:ext cx="487" cy="256"/>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b="0">
                  <a:effectLst>
                    <a:outerShdw blurRad="38100" dist="38100" dir="2700000" algn="tl">
                      <a:srgbClr val="FFFFFF"/>
                    </a:outerShdw>
                  </a:effectLst>
                  <a:ea typeface="宋体" panose="02010600030101010101" pitchFamily="2" charset="-122"/>
                </a:rPr>
                <a:t>2000</a:t>
              </a:r>
              <a:endParaRPr lang="en-US" altLang="zh-CN" sz="2000" b="0">
                <a:effectLst>
                  <a:outerShdw blurRad="38100" dist="38100" dir="2700000" algn="tl">
                    <a:srgbClr val="FFFFFF"/>
                  </a:outerShdw>
                </a:effectLst>
                <a:ea typeface="宋体" panose="02010600030101010101" pitchFamily="2" charset="-122"/>
              </a:endParaRPr>
            </a:p>
          </p:txBody>
        </p:sp>
        <p:sp>
          <p:nvSpPr>
            <p:cNvPr id="1145883" name="Text Box 27"/>
            <p:cNvSpPr txBox="1">
              <a:spLocks noChangeArrowheads="1"/>
            </p:cNvSpPr>
            <p:nvPr/>
          </p:nvSpPr>
          <p:spPr bwMode="auto">
            <a:xfrm>
              <a:off x="3489" y="2294"/>
              <a:ext cx="487" cy="256"/>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b="0">
                  <a:solidFill>
                    <a:srgbClr val="336600"/>
                  </a:solidFill>
                  <a:effectLst>
                    <a:outerShdw blurRad="38100" dist="38100" dir="2700000" algn="tl">
                      <a:srgbClr val="000000"/>
                    </a:outerShdw>
                  </a:effectLst>
                  <a:ea typeface="宋体" panose="02010600030101010101" pitchFamily="2" charset="-122"/>
                </a:rPr>
                <a:t>2008</a:t>
              </a:r>
              <a:endParaRPr lang="en-US" altLang="zh-CN" sz="2000" b="0">
                <a:solidFill>
                  <a:srgbClr val="336600"/>
                </a:solidFill>
                <a:effectLst>
                  <a:outerShdw blurRad="38100" dist="38100" dir="2700000" algn="tl">
                    <a:srgbClr val="000000"/>
                  </a:outerShdw>
                </a:effectLst>
                <a:ea typeface="宋体" panose="02010600030101010101" pitchFamily="2" charset="-122"/>
              </a:endParaRPr>
            </a:p>
          </p:txBody>
        </p:sp>
        <p:sp>
          <p:nvSpPr>
            <p:cNvPr id="1145884" name="Text Box 28"/>
            <p:cNvSpPr txBox="1">
              <a:spLocks noChangeArrowheads="1"/>
            </p:cNvSpPr>
            <p:nvPr/>
          </p:nvSpPr>
          <p:spPr bwMode="auto">
            <a:xfrm>
              <a:off x="3667" y="2779"/>
              <a:ext cx="129" cy="256"/>
            </a:xfrm>
            <a:prstGeom prst="rect">
              <a:avLst/>
            </a:prstGeom>
            <a:noFill/>
            <a:ln w="9525">
              <a:noFill/>
              <a:miter lim="800000"/>
            </a:ln>
            <a:effectLst/>
          </p:spPr>
          <p:txBody>
            <a:bodyPr wrap="none" anchor="ctr">
              <a:spAutoFit/>
            </a:bodyPr>
            <a:lstStyle/>
            <a:p>
              <a:pPr algn="ctr" eaLnBrk="0" hangingPunct="0">
                <a:lnSpc>
                  <a:spcPct val="100000"/>
                </a:lnSpc>
                <a:spcBef>
                  <a:spcPct val="0"/>
                </a:spcBef>
              </a:pPr>
              <a:endParaRPr lang="zh-CN" altLang="zh-CN" sz="2000" b="0">
                <a:effectLst/>
                <a:ea typeface="宋体" panose="02010600030101010101" pitchFamily="2" charset="-122"/>
              </a:endParaRPr>
            </a:p>
          </p:txBody>
        </p:sp>
        <p:sp>
          <p:nvSpPr>
            <p:cNvPr id="1145885" name="Text Box 29"/>
            <p:cNvSpPr txBox="1">
              <a:spLocks noChangeArrowheads="1"/>
            </p:cNvSpPr>
            <p:nvPr/>
          </p:nvSpPr>
          <p:spPr bwMode="auto">
            <a:xfrm>
              <a:off x="3666" y="2537"/>
              <a:ext cx="129" cy="256"/>
            </a:xfrm>
            <a:prstGeom prst="rect">
              <a:avLst/>
            </a:prstGeom>
            <a:noFill/>
            <a:ln w="9525">
              <a:noFill/>
              <a:miter lim="800000"/>
            </a:ln>
            <a:effectLst/>
          </p:spPr>
          <p:txBody>
            <a:bodyPr wrap="none" anchor="ctr">
              <a:spAutoFit/>
            </a:bodyPr>
            <a:lstStyle/>
            <a:p>
              <a:pPr algn="ctr" eaLnBrk="0" hangingPunct="0">
                <a:lnSpc>
                  <a:spcPct val="100000"/>
                </a:lnSpc>
                <a:spcBef>
                  <a:spcPct val="0"/>
                </a:spcBef>
              </a:pPr>
              <a:endParaRPr lang="zh-CN" altLang="zh-CN" sz="2000" b="0">
                <a:effectLst/>
                <a:ea typeface="宋体" panose="02010600030101010101" pitchFamily="2" charset="-122"/>
              </a:endParaRPr>
            </a:p>
          </p:txBody>
        </p:sp>
        <p:sp>
          <p:nvSpPr>
            <p:cNvPr id="1145886" name="Text Box 30"/>
            <p:cNvSpPr txBox="1">
              <a:spLocks noChangeArrowheads="1"/>
            </p:cNvSpPr>
            <p:nvPr/>
          </p:nvSpPr>
          <p:spPr bwMode="auto">
            <a:xfrm>
              <a:off x="3488" y="1566"/>
              <a:ext cx="487" cy="256"/>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b="0">
                  <a:effectLst>
                    <a:outerShdw blurRad="38100" dist="38100" dir="2700000" algn="tl">
                      <a:srgbClr val="FFFFFF"/>
                    </a:outerShdw>
                  </a:effectLst>
                  <a:ea typeface="宋体" panose="02010600030101010101" pitchFamily="2" charset="-122"/>
                </a:rPr>
                <a:t>2002</a:t>
              </a:r>
              <a:endParaRPr lang="en-US" altLang="zh-CN" sz="2000" b="0">
                <a:effectLst>
                  <a:outerShdw blurRad="38100" dist="38100" dir="2700000" algn="tl">
                    <a:srgbClr val="FFFFFF"/>
                  </a:outerShdw>
                </a:effectLst>
                <a:ea typeface="宋体" panose="02010600030101010101" pitchFamily="2" charset="-122"/>
              </a:endParaRPr>
            </a:p>
          </p:txBody>
        </p:sp>
        <p:sp>
          <p:nvSpPr>
            <p:cNvPr id="1145887" name="Text Box 31"/>
            <p:cNvSpPr txBox="1">
              <a:spLocks noChangeArrowheads="1"/>
            </p:cNvSpPr>
            <p:nvPr/>
          </p:nvSpPr>
          <p:spPr bwMode="auto">
            <a:xfrm>
              <a:off x="3488" y="1809"/>
              <a:ext cx="487" cy="256"/>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b="0">
                  <a:effectLst>
                    <a:outerShdw blurRad="38100" dist="38100" dir="2700000" algn="tl">
                      <a:srgbClr val="FFFFFF"/>
                    </a:outerShdw>
                  </a:effectLst>
                  <a:ea typeface="宋体" panose="02010600030101010101" pitchFamily="2" charset="-122"/>
                </a:rPr>
                <a:t>2004</a:t>
              </a:r>
              <a:endParaRPr lang="en-US" altLang="zh-CN" sz="2000" b="0">
                <a:effectLst>
                  <a:outerShdw blurRad="38100" dist="38100" dir="2700000" algn="tl">
                    <a:srgbClr val="FFFFFF"/>
                  </a:outerShdw>
                </a:effectLst>
                <a:ea typeface="宋体" panose="02010600030101010101" pitchFamily="2" charset="-122"/>
              </a:endParaRPr>
            </a:p>
          </p:txBody>
        </p:sp>
        <p:sp>
          <p:nvSpPr>
            <p:cNvPr id="1145888" name="Text Box 32"/>
            <p:cNvSpPr txBox="1">
              <a:spLocks noChangeArrowheads="1"/>
            </p:cNvSpPr>
            <p:nvPr/>
          </p:nvSpPr>
          <p:spPr bwMode="auto">
            <a:xfrm>
              <a:off x="3488" y="2051"/>
              <a:ext cx="487" cy="256"/>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b="0">
                  <a:solidFill>
                    <a:srgbClr val="FF3300"/>
                  </a:solidFill>
                  <a:effectLst>
                    <a:outerShdw blurRad="38100" dist="38100" dir="2700000" algn="tl">
                      <a:srgbClr val="000000"/>
                    </a:outerShdw>
                  </a:effectLst>
                  <a:ea typeface="宋体" panose="02010600030101010101" pitchFamily="2" charset="-122"/>
                </a:rPr>
                <a:t>2006</a:t>
              </a:r>
              <a:endParaRPr lang="en-US" altLang="zh-CN" sz="2000" b="0">
                <a:solidFill>
                  <a:srgbClr val="FF3300"/>
                </a:solidFill>
                <a:effectLst>
                  <a:outerShdw blurRad="38100" dist="38100" dir="2700000" algn="tl">
                    <a:srgbClr val="000000"/>
                  </a:outerShdw>
                </a:effectLst>
                <a:ea typeface="宋体" panose="02010600030101010101" pitchFamily="2" charset="-122"/>
              </a:endParaRPr>
            </a:p>
          </p:txBody>
        </p:sp>
      </p:grpSp>
      <p:grpSp>
        <p:nvGrpSpPr>
          <p:cNvPr id="1145889" name="Group 33"/>
          <p:cNvGrpSpPr/>
          <p:nvPr/>
        </p:nvGrpSpPr>
        <p:grpSpPr bwMode="auto">
          <a:xfrm>
            <a:off x="7837636" y="2068513"/>
            <a:ext cx="85725" cy="2400300"/>
            <a:chOff x="3960" y="1560"/>
            <a:chExt cx="60" cy="1548"/>
          </a:xfrm>
        </p:grpSpPr>
        <p:sp>
          <p:nvSpPr>
            <p:cNvPr id="1145890" name="Line 34"/>
            <p:cNvSpPr>
              <a:spLocks noChangeShapeType="1"/>
            </p:cNvSpPr>
            <p:nvPr/>
          </p:nvSpPr>
          <p:spPr bwMode="auto">
            <a:xfrm>
              <a:off x="3960" y="156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45891" name="Line 35"/>
            <p:cNvSpPr>
              <a:spLocks noChangeShapeType="1"/>
            </p:cNvSpPr>
            <p:nvPr/>
          </p:nvSpPr>
          <p:spPr bwMode="auto">
            <a:xfrm>
              <a:off x="3960" y="2076"/>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45892" name="Line 36"/>
            <p:cNvSpPr>
              <a:spLocks noChangeShapeType="1"/>
            </p:cNvSpPr>
            <p:nvPr/>
          </p:nvSpPr>
          <p:spPr bwMode="auto">
            <a:xfrm>
              <a:off x="3960" y="2334"/>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45893" name="Line 37"/>
            <p:cNvSpPr>
              <a:spLocks noChangeShapeType="1"/>
            </p:cNvSpPr>
            <p:nvPr/>
          </p:nvSpPr>
          <p:spPr bwMode="auto">
            <a:xfrm>
              <a:off x="3960" y="2592"/>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45894" name="Line 38"/>
            <p:cNvSpPr>
              <a:spLocks noChangeShapeType="1"/>
            </p:cNvSpPr>
            <p:nvPr/>
          </p:nvSpPr>
          <p:spPr bwMode="auto">
            <a:xfrm>
              <a:off x="3960" y="285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45895" name="Line 39"/>
            <p:cNvSpPr>
              <a:spLocks noChangeShapeType="1"/>
            </p:cNvSpPr>
            <p:nvPr/>
          </p:nvSpPr>
          <p:spPr bwMode="auto">
            <a:xfrm>
              <a:off x="3960" y="310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45896" name="Line 40"/>
            <p:cNvSpPr>
              <a:spLocks noChangeShapeType="1"/>
            </p:cNvSpPr>
            <p:nvPr/>
          </p:nvSpPr>
          <p:spPr bwMode="auto">
            <a:xfrm>
              <a:off x="3960" y="181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grpSp>
      <p:grpSp>
        <p:nvGrpSpPr>
          <p:cNvPr id="1145897" name="Group 41"/>
          <p:cNvGrpSpPr/>
          <p:nvPr/>
        </p:nvGrpSpPr>
        <p:grpSpPr bwMode="auto">
          <a:xfrm>
            <a:off x="9442598" y="2051051"/>
            <a:ext cx="85725" cy="2398713"/>
            <a:chOff x="3960" y="1560"/>
            <a:chExt cx="60" cy="1548"/>
          </a:xfrm>
        </p:grpSpPr>
        <p:sp>
          <p:nvSpPr>
            <p:cNvPr id="1145898" name="Line 42"/>
            <p:cNvSpPr>
              <a:spLocks noChangeShapeType="1"/>
            </p:cNvSpPr>
            <p:nvPr/>
          </p:nvSpPr>
          <p:spPr bwMode="auto">
            <a:xfrm>
              <a:off x="3960" y="156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45899" name="Line 43"/>
            <p:cNvSpPr>
              <a:spLocks noChangeShapeType="1"/>
            </p:cNvSpPr>
            <p:nvPr/>
          </p:nvSpPr>
          <p:spPr bwMode="auto">
            <a:xfrm>
              <a:off x="3960" y="2076"/>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45900" name="Line 44"/>
            <p:cNvSpPr>
              <a:spLocks noChangeShapeType="1"/>
            </p:cNvSpPr>
            <p:nvPr/>
          </p:nvSpPr>
          <p:spPr bwMode="auto">
            <a:xfrm>
              <a:off x="3960" y="2334"/>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45901" name="Line 45"/>
            <p:cNvSpPr>
              <a:spLocks noChangeShapeType="1"/>
            </p:cNvSpPr>
            <p:nvPr/>
          </p:nvSpPr>
          <p:spPr bwMode="auto">
            <a:xfrm>
              <a:off x="3960" y="2592"/>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45902" name="Line 46"/>
            <p:cNvSpPr>
              <a:spLocks noChangeShapeType="1"/>
            </p:cNvSpPr>
            <p:nvPr/>
          </p:nvSpPr>
          <p:spPr bwMode="auto">
            <a:xfrm>
              <a:off x="3960" y="2850"/>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45903" name="Line 47"/>
            <p:cNvSpPr>
              <a:spLocks noChangeShapeType="1"/>
            </p:cNvSpPr>
            <p:nvPr/>
          </p:nvSpPr>
          <p:spPr bwMode="auto">
            <a:xfrm>
              <a:off x="3960" y="310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sp>
          <p:nvSpPr>
            <p:cNvPr id="1145904" name="Line 48"/>
            <p:cNvSpPr>
              <a:spLocks noChangeShapeType="1"/>
            </p:cNvSpPr>
            <p:nvPr/>
          </p:nvSpPr>
          <p:spPr bwMode="auto">
            <a:xfrm>
              <a:off x="3960" y="1818"/>
              <a:ext cx="60" cy="0"/>
            </a:xfrm>
            <a:prstGeom prst="line">
              <a:avLst/>
            </a:prstGeom>
            <a:noFill/>
            <a:ln w="38100">
              <a:solidFill>
                <a:schemeClr val="tx1"/>
              </a:solidFill>
              <a:round/>
              <a:headEnd type="none" w="lg" len="lg"/>
            </a:ln>
            <a:effectLst/>
          </p:spPr>
          <p:txBody>
            <a:bodyPr wrap="none" lIns="90000" tIns="46800" rIns="90000" bIns="46800" anchor="ctr">
              <a:spAutoFit/>
            </a:bodyPr>
            <a:lstStyle/>
            <a:p>
              <a:endParaRPr lang="zh-CN" altLang="en-US"/>
            </a:p>
          </p:txBody>
        </p:sp>
      </p:grpSp>
      <p:grpSp>
        <p:nvGrpSpPr>
          <p:cNvPr id="1145905" name="Group 49"/>
          <p:cNvGrpSpPr/>
          <p:nvPr/>
        </p:nvGrpSpPr>
        <p:grpSpPr bwMode="auto">
          <a:xfrm>
            <a:off x="9525147" y="2070103"/>
            <a:ext cx="1611413" cy="369821"/>
            <a:chOff x="4426" y="1933"/>
            <a:chExt cx="1133" cy="238"/>
          </a:xfrm>
        </p:grpSpPr>
        <p:sp>
          <p:nvSpPr>
            <p:cNvPr id="1145906" name="Line 50"/>
            <p:cNvSpPr>
              <a:spLocks noChangeShapeType="1"/>
            </p:cNvSpPr>
            <p:nvPr/>
          </p:nvSpPr>
          <p:spPr bwMode="auto">
            <a:xfrm flipH="1">
              <a:off x="4426" y="2040"/>
              <a:ext cx="228" cy="0"/>
            </a:xfrm>
            <a:prstGeom prst="line">
              <a:avLst/>
            </a:prstGeom>
            <a:noFill/>
            <a:ln w="38100">
              <a:solidFill>
                <a:srgbClr val="0000FF"/>
              </a:solidFill>
              <a:round/>
              <a:headEnd type="none" w="lg" len="lg"/>
              <a:tailEnd type="stealth" w="lg" len="lg"/>
            </a:ln>
            <a:effectLst/>
          </p:spPr>
          <p:txBody>
            <a:bodyPr wrap="none" anchor="ctr"/>
            <a:lstStyle/>
            <a:p>
              <a:endParaRPr lang="zh-CN" altLang="en-US">
                <a:latin typeface="+mn-lt"/>
                <a:ea typeface="楷体" panose="02010609060101010101" pitchFamily="49" charset="-122"/>
              </a:endParaRPr>
            </a:p>
          </p:txBody>
        </p:sp>
        <p:sp>
          <p:nvSpPr>
            <p:cNvPr id="1145907" name="Text Box 51"/>
            <p:cNvSpPr txBox="1">
              <a:spLocks noChangeArrowheads="1"/>
            </p:cNvSpPr>
            <p:nvPr/>
          </p:nvSpPr>
          <p:spPr bwMode="auto">
            <a:xfrm>
              <a:off x="4523" y="1933"/>
              <a:ext cx="1036" cy="238"/>
            </a:xfrm>
            <a:prstGeom prst="rect">
              <a:avLst/>
            </a:prstGeom>
            <a:noFill/>
            <a:ln w="9525">
              <a:noFill/>
              <a:miter lim="800000"/>
              <a:headEnd type="none" w="lg" len="lg"/>
            </a:ln>
            <a:effectLst/>
          </p:spPr>
          <p:txBody>
            <a:bodyPr wrap="none">
              <a:spAutoFit/>
            </a:bodyPr>
            <a:lstStyle/>
            <a:p>
              <a:pPr>
                <a:lnSpc>
                  <a:spcPct val="100000"/>
                </a:lnSpc>
                <a:spcBef>
                  <a:spcPct val="0"/>
                </a:spcBef>
              </a:pPr>
              <a:r>
                <a:rPr lang="en-US" altLang="zh-CN" sz="1800">
                  <a:effectLst>
                    <a:outerShdw blurRad="38100" dist="38100" dir="2700000" algn="tl">
                      <a:srgbClr val="FFFFFF"/>
                    </a:outerShdw>
                  </a:effectLst>
                  <a:latin typeface="+mn-lt"/>
                  <a:ea typeface="楷体" panose="02010609060101010101" pitchFamily="49" charset="-122"/>
                </a:rPr>
                <a:t>  </a:t>
              </a:r>
              <a:r>
                <a:rPr lang="zh-CN" altLang="en-US" sz="1800">
                  <a:effectLst>
                    <a:outerShdw blurRad="38100" dist="38100" dir="2700000" algn="tl">
                      <a:srgbClr val="FFFFFF"/>
                    </a:outerShdw>
                  </a:effectLst>
                  <a:latin typeface="+mn-lt"/>
                  <a:ea typeface="楷体" panose="02010609060101010101" pitchFamily="49" charset="-122"/>
                </a:rPr>
                <a:t>指针变量</a:t>
              </a:r>
              <a:r>
                <a:rPr lang="en-US" altLang="zh-CN" sz="1800">
                  <a:solidFill>
                    <a:srgbClr val="FF0000"/>
                  </a:solidFill>
                  <a:effectLst>
                    <a:outerShdw blurRad="38100" dist="38100" dir="2700000" algn="tl">
                      <a:srgbClr val="000000"/>
                    </a:outerShdw>
                  </a:effectLst>
                  <a:latin typeface="+mn-lt"/>
                  <a:ea typeface="楷体" panose="02010609060101010101" pitchFamily="49" charset="-122"/>
                </a:rPr>
                <a:t>p2</a:t>
              </a:r>
              <a:endParaRPr lang="en-US" altLang="zh-CN" sz="1800">
                <a:solidFill>
                  <a:srgbClr val="FF0000"/>
                </a:solidFill>
                <a:effectLst>
                  <a:outerShdw blurRad="38100" dist="38100" dir="2700000" algn="tl">
                    <a:srgbClr val="000000"/>
                  </a:outerShdw>
                </a:effectLst>
                <a:latin typeface="+mn-lt"/>
                <a:ea typeface="楷体" panose="02010609060101010101" pitchFamily="49" charset="-122"/>
              </a:endParaRPr>
            </a:p>
          </p:txBody>
        </p:sp>
      </p:grpSp>
      <p:grpSp>
        <p:nvGrpSpPr>
          <p:cNvPr id="1145908" name="Group 52"/>
          <p:cNvGrpSpPr/>
          <p:nvPr/>
        </p:nvGrpSpPr>
        <p:grpSpPr bwMode="auto">
          <a:xfrm>
            <a:off x="9542611" y="3241678"/>
            <a:ext cx="1495697" cy="369808"/>
            <a:chOff x="4426" y="1932"/>
            <a:chExt cx="1051" cy="239"/>
          </a:xfrm>
        </p:grpSpPr>
        <p:sp>
          <p:nvSpPr>
            <p:cNvPr id="1145909" name="Line 53"/>
            <p:cNvSpPr>
              <a:spLocks noChangeShapeType="1"/>
            </p:cNvSpPr>
            <p:nvPr/>
          </p:nvSpPr>
          <p:spPr bwMode="auto">
            <a:xfrm flipH="1">
              <a:off x="4426" y="2040"/>
              <a:ext cx="228" cy="0"/>
            </a:xfrm>
            <a:prstGeom prst="line">
              <a:avLst/>
            </a:prstGeom>
            <a:noFill/>
            <a:ln w="38100">
              <a:solidFill>
                <a:srgbClr val="0000FF"/>
              </a:solidFill>
              <a:round/>
              <a:headEnd type="none" w="lg" len="lg"/>
              <a:tailEnd type="stealth" w="lg" len="lg"/>
            </a:ln>
            <a:effectLst/>
          </p:spPr>
          <p:txBody>
            <a:bodyPr wrap="none" anchor="ctr"/>
            <a:lstStyle/>
            <a:p>
              <a:endParaRPr lang="zh-CN" altLang="en-US">
                <a:latin typeface="+mn-lt"/>
                <a:ea typeface="楷体" panose="02010609060101010101" pitchFamily="49" charset="-122"/>
              </a:endParaRPr>
            </a:p>
          </p:txBody>
        </p:sp>
        <p:sp>
          <p:nvSpPr>
            <p:cNvPr id="1145910" name="Text Box 54"/>
            <p:cNvSpPr txBox="1">
              <a:spLocks noChangeArrowheads="1"/>
            </p:cNvSpPr>
            <p:nvPr/>
          </p:nvSpPr>
          <p:spPr bwMode="auto">
            <a:xfrm>
              <a:off x="4523" y="1932"/>
              <a:ext cx="954" cy="239"/>
            </a:xfrm>
            <a:prstGeom prst="rect">
              <a:avLst/>
            </a:prstGeom>
            <a:noFill/>
            <a:ln w="9525">
              <a:noFill/>
              <a:miter lim="800000"/>
              <a:headEnd type="none" w="lg" len="lg"/>
            </a:ln>
            <a:effectLst/>
          </p:spPr>
          <p:txBody>
            <a:bodyPr wrap="none">
              <a:spAutoFit/>
            </a:bodyPr>
            <a:lstStyle/>
            <a:p>
              <a:pPr>
                <a:lnSpc>
                  <a:spcPct val="100000"/>
                </a:lnSpc>
                <a:spcBef>
                  <a:spcPct val="0"/>
                </a:spcBef>
              </a:pPr>
              <a:r>
                <a:rPr lang="en-US" altLang="zh-CN" sz="1800">
                  <a:effectLst>
                    <a:outerShdw blurRad="38100" dist="38100" dir="2700000" algn="tl">
                      <a:srgbClr val="FFFFFF"/>
                    </a:outerShdw>
                  </a:effectLst>
                  <a:latin typeface="+mn-lt"/>
                  <a:ea typeface="楷体" panose="02010609060101010101" pitchFamily="49" charset="-122"/>
                </a:rPr>
                <a:t>  </a:t>
              </a:r>
              <a:r>
                <a:rPr lang="zh-CN" altLang="en-US" sz="1800">
                  <a:effectLst>
                    <a:outerShdw blurRad="38100" dist="38100" dir="2700000" algn="tl">
                      <a:srgbClr val="FFFFFF"/>
                    </a:outerShdw>
                  </a:effectLst>
                  <a:latin typeface="+mn-lt"/>
                  <a:ea typeface="楷体" panose="02010609060101010101" pitchFamily="49" charset="-122"/>
                </a:rPr>
                <a:t>整型变量</a:t>
              </a:r>
              <a:r>
                <a:rPr lang="en-US" altLang="zh-CN" sz="1800">
                  <a:solidFill>
                    <a:schemeClr val="accent2"/>
                  </a:solidFill>
                  <a:effectLst>
                    <a:outerShdw blurRad="38100" dist="38100" dir="2700000" algn="tl">
                      <a:srgbClr val="000000"/>
                    </a:outerShdw>
                  </a:effectLst>
                  <a:latin typeface="+mn-lt"/>
                  <a:ea typeface="楷体" panose="02010609060101010101" pitchFamily="49" charset="-122"/>
                </a:rPr>
                <a:t>b</a:t>
              </a:r>
              <a:endParaRPr lang="en-US" altLang="zh-CN" sz="1800">
                <a:solidFill>
                  <a:schemeClr val="accent2"/>
                </a:solidFill>
                <a:effectLst>
                  <a:outerShdw blurRad="38100" dist="38100" dir="2700000" algn="tl">
                    <a:srgbClr val="000000"/>
                  </a:outerShdw>
                </a:effectLst>
                <a:latin typeface="+mn-lt"/>
                <a:ea typeface="楷体" panose="02010609060101010101" pitchFamily="49" charset="-122"/>
              </a:endParaRPr>
            </a:p>
          </p:txBody>
        </p:sp>
      </p:grpSp>
      <p:grpSp>
        <p:nvGrpSpPr>
          <p:cNvPr id="1145911" name="Group 55"/>
          <p:cNvGrpSpPr/>
          <p:nvPr/>
        </p:nvGrpSpPr>
        <p:grpSpPr bwMode="auto">
          <a:xfrm>
            <a:off x="9542611" y="2851153"/>
            <a:ext cx="1482998" cy="369808"/>
            <a:chOff x="4426" y="1932"/>
            <a:chExt cx="1042" cy="239"/>
          </a:xfrm>
        </p:grpSpPr>
        <p:sp>
          <p:nvSpPr>
            <p:cNvPr id="1145912" name="Line 56"/>
            <p:cNvSpPr>
              <a:spLocks noChangeShapeType="1"/>
            </p:cNvSpPr>
            <p:nvPr/>
          </p:nvSpPr>
          <p:spPr bwMode="auto">
            <a:xfrm flipH="1">
              <a:off x="4426" y="2040"/>
              <a:ext cx="228" cy="0"/>
            </a:xfrm>
            <a:prstGeom prst="line">
              <a:avLst/>
            </a:prstGeom>
            <a:noFill/>
            <a:ln w="38100">
              <a:solidFill>
                <a:srgbClr val="0000FF"/>
              </a:solidFill>
              <a:round/>
              <a:headEnd type="none" w="lg" len="lg"/>
              <a:tailEnd type="stealth" w="lg" len="lg"/>
            </a:ln>
            <a:effectLst/>
          </p:spPr>
          <p:txBody>
            <a:bodyPr wrap="none" anchor="ctr"/>
            <a:lstStyle/>
            <a:p>
              <a:endParaRPr lang="zh-CN" altLang="en-US">
                <a:latin typeface="+mn-lt"/>
                <a:ea typeface="楷体" panose="02010609060101010101" pitchFamily="49" charset="-122"/>
              </a:endParaRPr>
            </a:p>
          </p:txBody>
        </p:sp>
        <p:sp>
          <p:nvSpPr>
            <p:cNvPr id="1145913" name="Text Box 57"/>
            <p:cNvSpPr txBox="1">
              <a:spLocks noChangeArrowheads="1"/>
            </p:cNvSpPr>
            <p:nvPr/>
          </p:nvSpPr>
          <p:spPr bwMode="auto">
            <a:xfrm>
              <a:off x="4523" y="1932"/>
              <a:ext cx="945" cy="239"/>
            </a:xfrm>
            <a:prstGeom prst="rect">
              <a:avLst/>
            </a:prstGeom>
            <a:noFill/>
            <a:ln w="9525">
              <a:noFill/>
              <a:miter lim="800000"/>
              <a:headEnd type="none" w="lg" len="lg"/>
            </a:ln>
            <a:effectLst/>
          </p:spPr>
          <p:txBody>
            <a:bodyPr wrap="none">
              <a:spAutoFit/>
            </a:bodyPr>
            <a:lstStyle/>
            <a:p>
              <a:pPr>
                <a:lnSpc>
                  <a:spcPct val="100000"/>
                </a:lnSpc>
                <a:spcBef>
                  <a:spcPct val="0"/>
                </a:spcBef>
              </a:pPr>
              <a:r>
                <a:rPr lang="en-US" altLang="zh-CN" sz="1800">
                  <a:effectLst>
                    <a:outerShdw blurRad="38100" dist="38100" dir="2700000" algn="tl">
                      <a:srgbClr val="FFFFFF"/>
                    </a:outerShdw>
                  </a:effectLst>
                  <a:latin typeface="+mn-lt"/>
                  <a:ea typeface="楷体" panose="02010609060101010101" pitchFamily="49" charset="-122"/>
                </a:rPr>
                <a:t>  </a:t>
              </a:r>
              <a:r>
                <a:rPr lang="zh-CN" altLang="en-US" sz="1800">
                  <a:effectLst>
                    <a:outerShdw blurRad="38100" dist="38100" dir="2700000" algn="tl">
                      <a:srgbClr val="FFFFFF"/>
                    </a:outerShdw>
                  </a:effectLst>
                  <a:latin typeface="+mn-lt"/>
                  <a:ea typeface="楷体" panose="02010609060101010101" pitchFamily="49" charset="-122"/>
                </a:rPr>
                <a:t>整型变量</a:t>
              </a:r>
              <a:r>
                <a:rPr lang="en-US" altLang="zh-CN" sz="1800">
                  <a:solidFill>
                    <a:schemeClr val="accent2"/>
                  </a:solidFill>
                  <a:effectLst>
                    <a:outerShdw blurRad="38100" dist="38100" dir="2700000" algn="tl">
                      <a:srgbClr val="000000"/>
                    </a:outerShdw>
                  </a:effectLst>
                  <a:latin typeface="+mn-lt"/>
                  <a:ea typeface="楷体" panose="02010609060101010101" pitchFamily="49" charset="-122"/>
                </a:rPr>
                <a:t>a</a:t>
              </a:r>
              <a:endParaRPr lang="en-US" altLang="zh-CN" sz="1800">
                <a:solidFill>
                  <a:schemeClr val="accent2"/>
                </a:solidFill>
                <a:effectLst>
                  <a:outerShdw blurRad="38100" dist="38100" dir="2700000" algn="tl">
                    <a:srgbClr val="000000"/>
                  </a:outerShdw>
                </a:effectLst>
                <a:latin typeface="+mn-lt"/>
                <a:ea typeface="楷体" panose="02010609060101010101" pitchFamily="49" charset="-122"/>
              </a:endParaRPr>
            </a:p>
          </p:txBody>
        </p:sp>
      </p:grpSp>
      <p:sp>
        <p:nvSpPr>
          <p:cNvPr id="1145914" name="Text Box 58"/>
          <p:cNvSpPr txBox="1">
            <a:spLocks noChangeArrowheads="1"/>
          </p:cNvSpPr>
          <p:nvPr/>
        </p:nvSpPr>
        <p:spPr bwMode="auto">
          <a:xfrm>
            <a:off x="8444060" y="2989263"/>
            <a:ext cx="336550" cy="45720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0000FF"/>
                </a:solidFill>
                <a:effectLst>
                  <a:outerShdw blurRad="38100" dist="38100" dir="2700000" algn="tl">
                    <a:srgbClr val="000000"/>
                  </a:outerShdw>
                </a:effectLst>
                <a:ea typeface="宋体" panose="02010600030101010101" pitchFamily="2" charset="-122"/>
              </a:rPr>
              <a:t>5</a:t>
            </a:r>
            <a:endParaRPr lang="en-US" altLang="zh-CN">
              <a:solidFill>
                <a:srgbClr val="0000FF"/>
              </a:solidFill>
              <a:effectLst>
                <a:outerShdw blurRad="38100" dist="38100" dir="2700000" algn="tl">
                  <a:srgbClr val="000000"/>
                </a:outerShdw>
              </a:effectLst>
              <a:ea typeface="宋体" panose="02010600030101010101" pitchFamily="2" charset="-122"/>
            </a:endParaRPr>
          </a:p>
        </p:txBody>
      </p:sp>
      <p:sp>
        <p:nvSpPr>
          <p:cNvPr id="1145915" name="Text Box 59"/>
          <p:cNvSpPr txBox="1">
            <a:spLocks noChangeArrowheads="1"/>
          </p:cNvSpPr>
          <p:nvPr/>
        </p:nvSpPr>
        <p:spPr bwMode="auto">
          <a:xfrm>
            <a:off x="8269435" y="1858964"/>
            <a:ext cx="692150" cy="396875"/>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solidFill>
                  <a:srgbClr val="FF3300"/>
                </a:solidFill>
                <a:effectLst>
                  <a:outerShdw blurRad="38100" dist="38100" dir="2700000" algn="tl">
                    <a:srgbClr val="000000"/>
                  </a:outerShdw>
                </a:effectLst>
                <a:ea typeface="宋体" panose="02010600030101010101" pitchFamily="2" charset="-122"/>
              </a:rPr>
              <a:t>2006</a:t>
            </a:r>
            <a:endParaRPr lang="en-US" altLang="zh-CN" sz="2000">
              <a:solidFill>
                <a:schemeClr val="accent2"/>
              </a:solidFill>
              <a:effectLst>
                <a:outerShdw blurRad="38100" dist="38100" dir="2700000" algn="tl">
                  <a:srgbClr val="000000"/>
                </a:outerShdw>
              </a:effectLst>
              <a:ea typeface="宋体" panose="02010600030101010101" pitchFamily="2" charset="-122"/>
            </a:endParaRPr>
          </a:p>
        </p:txBody>
      </p:sp>
      <p:sp>
        <p:nvSpPr>
          <p:cNvPr id="1145916" name="Text Box 60"/>
          <p:cNvSpPr txBox="1">
            <a:spLocks noChangeArrowheads="1"/>
          </p:cNvSpPr>
          <p:nvPr/>
        </p:nvSpPr>
        <p:spPr bwMode="auto">
          <a:xfrm>
            <a:off x="8463110" y="3403600"/>
            <a:ext cx="336550" cy="45720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0000FF"/>
                </a:solidFill>
                <a:effectLst>
                  <a:outerShdw blurRad="38100" dist="38100" dir="2700000" algn="tl">
                    <a:srgbClr val="000000"/>
                  </a:outerShdw>
                </a:effectLst>
                <a:ea typeface="宋体" panose="02010600030101010101" pitchFamily="2" charset="-122"/>
              </a:rPr>
              <a:t>9</a:t>
            </a:r>
            <a:endParaRPr lang="en-US" altLang="zh-CN">
              <a:solidFill>
                <a:srgbClr val="0000FF"/>
              </a:solidFill>
              <a:effectLst>
                <a:outerShdw blurRad="38100" dist="38100" dir="2700000" algn="tl">
                  <a:srgbClr val="000000"/>
                </a:outerShdw>
              </a:effectLst>
              <a:ea typeface="宋体" panose="02010600030101010101" pitchFamily="2" charset="-122"/>
            </a:endParaRPr>
          </a:p>
        </p:txBody>
      </p:sp>
      <p:sp>
        <p:nvSpPr>
          <p:cNvPr id="1145917" name="Text Box 61"/>
          <p:cNvSpPr txBox="1">
            <a:spLocks noChangeArrowheads="1"/>
          </p:cNvSpPr>
          <p:nvPr/>
        </p:nvSpPr>
        <p:spPr bwMode="auto">
          <a:xfrm>
            <a:off x="8269435" y="2205039"/>
            <a:ext cx="692150" cy="396875"/>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b="0">
                <a:solidFill>
                  <a:srgbClr val="336600"/>
                </a:solidFill>
                <a:effectLst/>
                <a:ea typeface="宋体" panose="02010600030101010101" pitchFamily="2" charset="-122"/>
              </a:rPr>
              <a:t>2008</a:t>
            </a:r>
            <a:endParaRPr lang="en-US" altLang="zh-CN" sz="2000" b="0">
              <a:solidFill>
                <a:schemeClr val="accent2"/>
              </a:solidFill>
              <a:effectLst/>
              <a:ea typeface="宋体" panose="02010600030101010101" pitchFamily="2" charset="-122"/>
            </a:endParaRPr>
          </a:p>
        </p:txBody>
      </p:sp>
      <p:sp>
        <p:nvSpPr>
          <p:cNvPr id="1145918" name="Text Box 62"/>
          <p:cNvSpPr txBox="1">
            <a:spLocks noChangeArrowheads="1"/>
          </p:cNvSpPr>
          <p:nvPr/>
        </p:nvSpPr>
        <p:spPr bwMode="auto">
          <a:xfrm>
            <a:off x="8259910" y="2600326"/>
            <a:ext cx="692150" cy="396875"/>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solidFill>
                  <a:srgbClr val="FF3300"/>
                </a:solidFill>
                <a:effectLst>
                  <a:outerShdw blurRad="38100" dist="38100" dir="2700000" algn="tl">
                    <a:srgbClr val="000000"/>
                  </a:outerShdw>
                </a:effectLst>
                <a:ea typeface="宋体" panose="02010600030101010101" pitchFamily="2" charset="-122"/>
              </a:rPr>
              <a:t>2006</a:t>
            </a:r>
            <a:endParaRPr lang="en-US" altLang="zh-CN" sz="2000">
              <a:solidFill>
                <a:schemeClr val="accent2"/>
              </a:solidFill>
              <a:effectLst>
                <a:outerShdw blurRad="38100" dist="38100" dir="2700000" algn="tl">
                  <a:srgbClr val="000000"/>
                </a:outerShdw>
              </a:effectLst>
              <a:ea typeface="宋体" panose="02010600030101010101" pitchFamily="2" charset="-122"/>
            </a:endParaRPr>
          </a:p>
        </p:txBody>
      </p:sp>
      <p:sp>
        <p:nvSpPr>
          <p:cNvPr id="1145919" name="Text Box 63"/>
          <p:cNvSpPr txBox="1">
            <a:spLocks noChangeArrowheads="1"/>
          </p:cNvSpPr>
          <p:nvPr/>
        </p:nvSpPr>
        <p:spPr bwMode="auto">
          <a:xfrm>
            <a:off x="8252276" y="1856256"/>
            <a:ext cx="694719" cy="402291"/>
          </a:xfrm>
          <a:prstGeom prst="rect">
            <a:avLst/>
          </a:prstGeom>
          <a:solidFill>
            <a:srgbClr val="DDDDDD"/>
          </a:solidFill>
          <a:ln w="38100">
            <a:noFill/>
            <a:miter lim="800000"/>
            <a:headEnd type="none" w="lg" len="lg"/>
          </a:ln>
          <a:effectLst/>
        </p:spPr>
        <p:txBody>
          <a:bodyPr wrap="none" lIns="90000" tIns="46800" rIns="90000" bIns="46800" anchor="ctr">
            <a:spAutoFit/>
          </a:bodyPr>
          <a:lstStyle/>
          <a:p>
            <a:pPr algn="ctr">
              <a:lnSpc>
                <a:spcPct val="100000"/>
              </a:lnSpc>
              <a:spcBef>
                <a:spcPct val="0"/>
              </a:spcBef>
            </a:pPr>
            <a:r>
              <a:rPr lang="en-US" altLang="zh-CN" sz="2000">
                <a:solidFill>
                  <a:srgbClr val="336600"/>
                </a:solidFill>
                <a:effectLst>
                  <a:outerShdw blurRad="38100" dist="38100" dir="2700000" algn="tl">
                    <a:srgbClr val="000000"/>
                  </a:outerShdw>
                </a:effectLst>
                <a:ea typeface="隶书" panose="02010509060101010101" pitchFamily="49" charset="-122"/>
              </a:rPr>
              <a:t>2008</a:t>
            </a:r>
            <a:endParaRPr lang="en-US" altLang="zh-CN">
              <a:effectLst>
                <a:outerShdw blurRad="38100" dist="38100" dir="2700000" algn="tl">
                  <a:srgbClr val="FFFFFF"/>
                </a:outerShdw>
              </a:effectLst>
              <a:ea typeface="隶书" panose="02010509060101010101" pitchFamily="49" charset="-122"/>
            </a:endParaRPr>
          </a:p>
        </p:txBody>
      </p:sp>
      <p:sp>
        <p:nvSpPr>
          <p:cNvPr id="1145920" name="Text Box 64"/>
          <p:cNvSpPr txBox="1">
            <a:spLocks noChangeArrowheads="1"/>
          </p:cNvSpPr>
          <p:nvPr/>
        </p:nvSpPr>
        <p:spPr bwMode="auto">
          <a:xfrm>
            <a:off x="8280851" y="2216618"/>
            <a:ext cx="694719" cy="402291"/>
          </a:xfrm>
          <a:prstGeom prst="rect">
            <a:avLst/>
          </a:prstGeom>
          <a:solidFill>
            <a:srgbClr val="DDDDDD"/>
          </a:solidFill>
          <a:ln w="38100">
            <a:noFill/>
            <a:miter lim="800000"/>
            <a:headEnd type="none" w="lg" len="lg"/>
          </a:ln>
          <a:effectLst/>
        </p:spPr>
        <p:txBody>
          <a:bodyPr wrap="none" lIns="90000" tIns="46800" rIns="90000" bIns="46800" anchor="ctr">
            <a:spAutoFit/>
          </a:bodyPr>
          <a:lstStyle/>
          <a:p>
            <a:pPr algn="ctr">
              <a:lnSpc>
                <a:spcPct val="100000"/>
              </a:lnSpc>
              <a:spcBef>
                <a:spcPct val="0"/>
              </a:spcBef>
            </a:pPr>
            <a:r>
              <a:rPr lang="en-US" altLang="zh-CN" sz="2000">
                <a:solidFill>
                  <a:srgbClr val="FF3300"/>
                </a:solidFill>
                <a:effectLst>
                  <a:outerShdw blurRad="38100" dist="38100" dir="2700000" algn="tl">
                    <a:srgbClr val="000000"/>
                  </a:outerShdw>
                </a:effectLst>
                <a:ea typeface="隶书" panose="02010509060101010101" pitchFamily="49" charset="-122"/>
              </a:rPr>
              <a:t>2006</a:t>
            </a:r>
            <a:endParaRPr lang="en-US" altLang="zh-CN">
              <a:effectLst>
                <a:outerShdw blurRad="38100" dist="38100" dir="2700000" algn="tl">
                  <a:srgbClr val="FFFFFF"/>
                </a:outerShdw>
              </a:effectLst>
              <a:ea typeface="隶书" panose="02010509060101010101" pitchFamily="49" charset="-122"/>
            </a:endParaRPr>
          </a:p>
        </p:txBody>
      </p:sp>
      <p:grpSp>
        <p:nvGrpSpPr>
          <p:cNvPr id="1145925" name="Group 69"/>
          <p:cNvGrpSpPr/>
          <p:nvPr/>
        </p:nvGrpSpPr>
        <p:grpSpPr bwMode="auto">
          <a:xfrm>
            <a:off x="-24680" y="0"/>
            <a:ext cx="446088" cy="6858000"/>
            <a:chOff x="0" y="0"/>
            <a:chExt cx="281" cy="4320"/>
          </a:xfrm>
        </p:grpSpPr>
        <p:sp>
          <p:nvSpPr>
            <p:cNvPr id="1145926" name="Text Box 7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45927" name="Text Box 7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
        <p:nvSpPr>
          <p:cNvPr id="1145862" name="Freeform 6"/>
          <p:cNvSpPr/>
          <p:nvPr/>
        </p:nvSpPr>
        <p:spPr bwMode="auto">
          <a:xfrm>
            <a:off x="7818586" y="4608513"/>
            <a:ext cx="1724025" cy="1041400"/>
          </a:xfrm>
          <a:custGeom>
            <a:avLst/>
            <a:gdLst/>
            <a:ahLst/>
            <a:cxnLst>
              <a:cxn ang="0">
                <a:pos x="12" y="0"/>
              </a:cxn>
              <a:cxn ang="0">
                <a:pos x="1212" y="0"/>
              </a:cxn>
              <a:cxn ang="0">
                <a:pos x="1212" y="624"/>
              </a:cxn>
              <a:cxn ang="0">
                <a:pos x="1140" y="672"/>
              </a:cxn>
              <a:cxn ang="0">
                <a:pos x="720" y="468"/>
              </a:cxn>
              <a:cxn ang="0">
                <a:pos x="540" y="384"/>
              </a:cxn>
              <a:cxn ang="0">
                <a:pos x="360" y="372"/>
              </a:cxn>
              <a:cxn ang="0">
                <a:pos x="216" y="408"/>
              </a:cxn>
              <a:cxn ang="0">
                <a:pos x="0" y="468"/>
              </a:cxn>
              <a:cxn ang="0">
                <a:pos x="12" y="0"/>
              </a:cxn>
            </a:cxnLst>
            <a:rect l="0" t="0" r="r" b="b"/>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DDDDDD"/>
          </a:solidFill>
          <a:ln w="38100" cmpd="sng">
            <a:solidFill>
              <a:schemeClr val="tx1"/>
            </a:solidFill>
            <a:round/>
          </a:ln>
          <a:effectLst>
            <a:outerShdw blurRad="50800" dist="106680" dir="2700000" algn="tl" rotWithShape="0">
              <a:prstClr val="black">
                <a:alpha val="43000"/>
              </a:prstClr>
            </a:outerShdw>
          </a:effectLst>
        </p:spPr>
        <p:txBody>
          <a:bodyPr wrap="none" anchor="ctr"/>
          <a:lstStyle/>
          <a:p>
            <a:endParaRPr lang="zh-CN" altLang="en-US"/>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45858">
                                            <p:txEl>
                                              <p:pRg st="0" end="0"/>
                                            </p:txEl>
                                          </p:spTgt>
                                        </p:tgtEl>
                                        <p:attrNameLst>
                                          <p:attrName>style.visibility</p:attrName>
                                        </p:attrNameLst>
                                      </p:cBhvr>
                                      <p:to>
                                        <p:strVal val="visible"/>
                                      </p:to>
                                    </p:set>
                                    <p:anim calcmode="lin" valueType="num">
                                      <p:cBhvr additive="base">
                                        <p:cTn id="7" dur="500" fill="hold"/>
                                        <p:tgtEl>
                                          <p:spTgt spid="114585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4585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145859"/>
                                        </p:tgtEl>
                                        <p:attrNameLst>
                                          <p:attrName>style.visibility</p:attrName>
                                        </p:attrNameLst>
                                      </p:cBhvr>
                                      <p:to>
                                        <p:strVal val="visible"/>
                                      </p:to>
                                    </p:set>
                                    <p:animEffect transition="in" filter="box(out)">
                                      <p:cBhvr>
                                        <p:cTn id="13" dur="500"/>
                                        <p:tgtEl>
                                          <p:spTgt spid="1145859"/>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145914">
                                            <p:txEl>
                                              <p:pRg st="0" end="0"/>
                                            </p:txEl>
                                          </p:spTgt>
                                        </p:tgtEl>
                                        <p:attrNameLst>
                                          <p:attrName>style.visibility</p:attrName>
                                        </p:attrNameLst>
                                      </p:cBhvr>
                                      <p:to>
                                        <p:strVal val="visible"/>
                                      </p:to>
                                    </p:set>
                                    <p:animEffect transition="in" filter="box(out)">
                                      <p:cBhvr>
                                        <p:cTn id="18" dur="500"/>
                                        <p:tgtEl>
                                          <p:spTgt spid="1145914">
                                            <p:txEl>
                                              <p:pRg st="0" end="0"/>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3"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145916">
                                            <p:txEl>
                                              <p:pRg st="0" end="0"/>
                                            </p:txEl>
                                          </p:spTgt>
                                        </p:tgtEl>
                                        <p:attrNameLst>
                                          <p:attrName>style.visibility</p:attrName>
                                        </p:attrNameLst>
                                      </p:cBhvr>
                                      <p:to>
                                        <p:strVal val="visible"/>
                                      </p:to>
                                    </p:set>
                                    <p:animEffect transition="in" filter="box(out)">
                                      <p:cBhvr>
                                        <p:cTn id="23" dur="500"/>
                                        <p:tgtEl>
                                          <p:spTgt spid="1145916">
                                            <p:txEl>
                                              <p:pRg st="0" end="0"/>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1145915">
                                            <p:txEl>
                                              <p:pRg st="0" end="0"/>
                                            </p:txEl>
                                          </p:spTgt>
                                        </p:tgtEl>
                                        <p:attrNameLst>
                                          <p:attrName>style.visibility</p:attrName>
                                        </p:attrNameLst>
                                      </p:cBhvr>
                                      <p:to>
                                        <p:strVal val="visible"/>
                                      </p:to>
                                    </p:set>
                                    <p:animEffect transition="in" filter="box(out)">
                                      <p:cBhvr>
                                        <p:cTn id="28" dur="500"/>
                                        <p:tgtEl>
                                          <p:spTgt spid="1145915">
                                            <p:txEl>
                                              <p:pRg st="0" end="0"/>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145917"/>
                                        </p:tgtEl>
                                        <p:attrNameLst>
                                          <p:attrName>style.visibility</p:attrName>
                                        </p:attrNameLst>
                                      </p:cBhvr>
                                      <p:to>
                                        <p:strVal val="visible"/>
                                      </p:to>
                                    </p:se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145918">
                                            <p:txEl>
                                              <p:pRg st="0" end="0"/>
                                            </p:txEl>
                                          </p:spTgt>
                                        </p:tgtEl>
                                        <p:attrNameLst>
                                          <p:attrName>style.visibility</p:attrName>
                                        </p:attrNameLst>
                                      </p:cBhvr>
                                      <p:to>
                                        <p:strVal val="visible"/>
                                      </p:to>
                                    </p:set>
                                    <p:animEffect transition="in" filter="box(out)">
                                      <p:cBhvr>
                                        <p:cTn id="37" dur="500"/>
                                        <p:tgtEl>
                                          <p:spTgt spid="1145918">
                                            <p:txEl>
                                              <p:pRg st="0" end="0"/>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145919"/>
                                        </p:tgtEl>
                                        <p:attrNameLst>
                                          <p:attrName>style.visibility</p:attrName>
                                        </p:attrNameLst>
                                      </p:cBhvr>
                                      <p:to>
                                        <p:strVal val="visible"/>
                                      </p:to>
                                    </p:set>
                                    <p:animEffect transition="in" filter="box(out)">
                                      <p:cBhvr>
                                        <p:cTn id="42" dur="500"/>
                                        <p:tgtEl>
                                          <p:spTgt spid="1145919"/>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145920"/>
                                        </p:tgtEl>
                                        <p:attrNameLst>
                                          <p:attrName>style.visibility</p:attrName>
                                        </p:attrNameLst>
                                      </p:cBhvr>
                                      <p:to>
                                        <p:strVal val="visible"/>
                                      </p:to>
                                    </p:set>
                                    <p:animEffect transition="in" filter="box(out)">
                                      <p:cBhvr>
                                        <p:cTn id="47" dur="500"/>
                                        <p:tgtEl>
                                          <p:spTgt spid="1145920"/>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1145860"/>
                                        </p:tgtEl>
                                        <p:attrNameLst>
                                          <p:attrName>style.visibility</p:attrName>
                                        </p:attrNameLst>
                                      </p:cBhvr>
                                      <p:to>
                                        <p:strVal val="visible"/>
                                      </p:to>
                                    </p:set>
                                    <p:animEffect transition="in" filter="box(out)">
                                      <p:cBhvr>
                                        <p:cTn id="52" dur="500"/>
                                        <p:tgtEl>
                                          <p:spTgt spid="1145860"/>
                                        </p:tgtEl>
                                      </p:cBhvr>
                                    </p:animEffect>
                                  </p:childTnLst>
                                  <p:subTnLst>
                                    <p:audio>
                                      <p:cMediaNode>
                                        <p:cTn display="0" masterRel="sameClick">
                                          <p:stCondLst>
                                            <p:cond evt="begin" delay="0">
                                              <p:tn val="5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5858" grpId="0" autoUpdateAnimBg="0" build="p"/>
      <p:bldP spid="1145859" grpId="0" animBg="1" autoUpdateAnimBg="0"/>
      <p:bldP spid="1145860" grpId="0" animBg="1" autoUpdateAnimBg="0"/>
      <p:bldP spid="1145914" grpId="0" autoUpdateAnimBg="0" build="p"/>
      <p:bldP spid="1145915" grpId="0" autoUpdateAnimBg="0" build="p"/>
      <p:bldP spid="1145916" grpId="0" autoUpdateAnimBg="0" build="p"/>
      <p:bldP spid="1145917" grpId="0" autoUpdateAnimBg="0"/>
      <p:bldP spid="1145918" grpId="0" autoUpdateAnimBg="0" build="p"/>
      <p:bldP spid="1145919" grpId="0" animBg="1" autoUpdateAnimBg="0"/>
      <p:bldP spid="1145920"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内容占位符 2"/>
          <p:cNvSpPr>
            <a:spLocks noGrp="1"/>
          </p:cNvSpPr>
          <p:nvPr>
            <p:ph idx="1"/>
          </p:nvPr>
        </p:nvSpPr>
        <p:spPr>
          <a:xfrm>
            <a:off x="1952625" y="571500"/>
            <a:ext cx="7929563" cy="6072188"/>
          </a:xfrm>
        </p:spPr>
        <p:txBody>
          <a:bodyPr vert="horz" wrap="square" lIns="91440" tIns="45720" rIns="91440" bIns="45720" anchor="t"/>
          <a:p>
            <a:pPr>
              <a:lnSpc>
                <a:spcPct val="100000"/>
              </a:lnSpc>
              <a:buNone/>
            </a:pPr>
            <a:r>
              <a:rPr lang="en-US" altLang="zh-CN" sz="2800" dirty="0"/>
              <a:t>#include &lt;stdio.h&gt;</a:t>
            </a:r>
            <a:endParaRPr lang="zh-CN" altLang="zh-CN" sz="2800" dirty="0"/>
          </a:p>
          <a:p>
            <a:pPr>
              <a:lnSpc>
                <a:spcPct val="100000"/>
              </a:lnSpc>
              <a:buNone/>
            </a:pPr>
            <a:r>
              <a:rPr lang="en-US" altLang="zh-CN" sz="2800" dirty="0"/>
              <a:t>int main()</a:t>
            </a:r>
            <a:endParaRPr lang="zh-CN" altLang="zh-CN" sz="2800" dirty="0"/>
          </a:p>
          <a:p>
            <a:pPr>
              <a:lnSpc>
                <a:spcPct val="100000"/>
              </a:lnSpc>
              <a:buNone/>
            </a:pPr>
            <a:r>
              <a:rPr lang="en-US" altLang="zh-CN" sz="2800" dirty="0"/>
              <a:t>{……</a:t>
            </a:r>
            <a:endParaRPr lang="zh-CN" altLang="zh-CN" sz="2800" dirty="0"/>
          </a:p>
          <a:p>
            <a:pPr>
              <a:lnSpc>
                <a:spcPct val="100000"/>
              </a:lnSpc>
              <a:buNone/>
            </a:pPr>
            <a:r>
              <a:rPr lang="en-US" altLang="zh-CN" sz="2800" dirty="0"/>
              <a:t>  if (a&lt;b)  swap(</a:t>
            </a:r>
            <a:r>
              <a:rPr lang="en-US" altLang="zh-CN" sz="2800" dirty="0">
                <a:solidFill>
                  <a:srgbClr val="FF0000"/>
                </a:solidFill>
              </a:rPr>
              <a:t>a</a:t>
            </a:r>
            <a:r>
              <a:rPr lang="en-US" altLang="zh-CN" sz="2800" dirty="0"/>
              <a:t>,</a:t>
            </a:r>
            <a:r>
              <a:rPr lang="en-US" altLang="zh-CN" sz="2800" dirty="0">
                <a:solidFill>
                  <a:srgbClr val="FF0000"/>
                </a:solidFill>
              </a:rPr>
              <a:t>b</a:t>
            </a:r>
            <a:r>
              <a:rPr lang="en-US" altLang="zh-CN" sz="2800" dirty="0"/>
              <a:t>); </a:t>
            </a:r>
            <a:endParaRPr lang="zh-CN" altLang="zh-CN" sz="2800" dirty="0"/>
          </a:p>
          <a:p>
            <a:pPr>
              <a:lnSpc>
                <a:spcPct val="100000"/>
              </a:lnSpc>
              <a:buNone/>
            </a:pPr>
            <a:r>
              <a:rPr lang="en-US" altLang="zh-CN" sz="2800" dirty="0"/>
              <a:t>  printf(“a=%d,b=%d\n”,a,b); </a:t>
            </a:r>
            <a:endParaRPr lang="zh-CN" altLang="zh-CN" sz="2800" dirty="0"/>
          </a:p>
          <a:p>
            <a:pPr>
              <a:lnSpc>
                <a:spcPct val="100000"/>
              </a:lnSpc>
              <a:buNone/>
            </a:pPr>
            <a:r>
              <a:rPr lang="en-US" altLang="zh-CN" sz="2800" dirty="0"/>
              <a:t>  return 0;</a:t>
            </a:r>
            <a:endParaRPr lang="zh-CN" altLang="zh-CN" sz="2800" dirty="0"/>
          </a:p>
          <a:p>
            <a:pPr>
              <a:lnSpc>
                <a:spcPct val="100000"/>
              </a:lnSpc>
              <a:buNone/>
            </a:pPr>
            <a:r>
              <a:rPr lang="en-US" altLang="zh-CN" sz="2800" dirty="0"/>
              <a:t> }</a:t>
            </a:r>
            <a:endParaRPr lang="en-US" altLang="zh-CN" sz="2800" dirty="0"/>
          </a:p>
          <a:p>
            <a:pPr>
              <a:buNone/>
            </a:pPr>
            <a:r>
              <a:rPr lang="en-US" altLang="zh-CN" sz="2800" dirty="0"/>
              <a:t>void swap(int </a:t>
            </a:r>
            <a:r>
              <a:rPr lang="en-US" altLang="zh-CN" sz="2800" dirty="0">
                <a:solidFill>
                  <a:srgbClr val="FF0000"/>
                </a:solidFill>
              </a:rPr>
              <a:t>x</a:t>
            </a:r>
            <a:r>
              <a:rPr lang="en-US" altLang="zh-CN" sz="2800" dirty="0"/>
              <a:t>,int </a:t>
            </a:r>
            <a:r>
              <a:rPr lang="en-US" altLang="zh-CN" sz="2800" dirty="0">
                <a:solidFill>
                  <a:srgbClr val="FF0000"/>
                </a:solidFill>
              </a:rPr>
              <a:t>y</a:t>
            </a:r>
            <a:r>
              <a:rPr lang="en-US" altLang="zh-CN" sz="2800" dirty="0"/>
              <a:t>) </a:t>
            </a:r>
            <a:endParaRPr lang="zh-CN" altLang="zh-CN" sz="2800" dirty="0"/>
          </a:p>
          <a:p>
            <a:pPr>
              <a:buNone/>
            </a:pPr>
            <a:r>
              <a:rPr lang="en-US" altLang="zh-CN" sz="2800" dirty="0"/>
              <a:t>{ int temp;</a:t>
            </a:r>
            <a:endParaRPr lang="zh-CN" altLang="zh-CN" sz="2800" dirty="0"/>
          </a:p>
          <a:p>
            <a:pPr>
              <a:buNone/>
            </a:pPr>
            <a:r>
              <a:rPr lang="en-US" altLang="zh-CN" sz="2800" dirty="0"/>
              <a:t>   temp=x;  x=y;   y=temp;</a:t>
            </a:r>
            <a:endParaRPr lang="zh-CN" altLang="zh-CN" sz="2800" dirty="0"/>
          </a:p>
          <a:p>
            <a:pPr>
              <a:buNone/>
            </a:pPr>
            <a:r>
              <a:rPr lang="en-US" altLang="zh-CN" sz="2800" dirty="0"/>
              <a:t>}</a:t>
            </a:r>
            <a:endParaRPr lang="zh-CN" altLang="zh-CN" sz="2800" dirty="0"/>
          </a:p>
          <a:p>
            <a:pPr>
              <a:lnSpc>
                <a:spcPct val="100000"/>
              </a:lnSpc>
              <a:buNone/>
            </a:pPr>
            <a:r>
              <a:rPr lang="en-US" altLang="zh-CN" sz="2800" dirty="0"/>
              <a:t>    </a:t>
            </a:r>
            <a:endParaRPr lang="zh-CN" altLang="zh-CN" sz="2800" dirty="0"/>
          </a:p>
          <a:p>
            <a:pPr>
              <a:lnSpc>
                <a:spcPct val="100000"/>
              </a:lnSpc>
              <a:buNone/>
            </a:pPr>
            <a:endParaRPr lang="zh-CN" altLang="en-US" sz="2800" dirty="0"/>
          </a:p>
        </p:txBody>
      </p:sp>
      <p:sp>
        <p:nvSpPr>
          <p:cNvPr id="20" name="圆角矩形标注 19"/>
          <p:cNvSpPr/>
          <p:nvPr/>
        </p:nvSpPr>
        <p:spPr>
          <a:xfrm>
            <a:off x="6596063" y="500063"/>
            <a:ext cx="2571750" cy="1143000"/>
          </a:xfrm>
          <a:prstGeom prst="wedgeRoundRectCallout">
            <a:avLst>
              <a:gd name="adj1" fmla="val -46417"/>
              <a:gd name="adj2" fmla="val 95347"/>
              <a:gd name="adj3" fmla="val 16667"/>
            </a:avLst>
          </a:prstGeom>
          <a:solidFill>
            <a:srgbClr val="FFFFCC"/>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algn="ctr" eaLnBrk="1" hangingPunct="1">
              <a:lnSpc>
                <a:spcPct val="100000"/>
              </a:lnSpc>
              <a:spcBef>
                <a:spcPct val="0"/>
              </a:spcBef>
              <a:buFont typeface="Arial" panose="020B0604020202020204" pitchFamily="34" charset="0"/>
              <a:buNone/>
            </a:pPr>
            <a:r>
              <a:rPr lang="zh-CN" altLang="en-US" sz="2800" dirty="0">
                <a:solidFill>
                  <a:srgbClr val="FF0000"/>
                </a:solidFill>
                <a:latin typeface="Arial" panose="020B0604020202020204" pitchFamily="34" charset="0"/>
              </a:rPr>
              <a:t>错！！！</a:t>
            </a:r>
            <a:endParaRPr lang="en-US" altLang="zh-CN" sz="2800" dirty="0">
              <a:solidFill>
                <a:srgbClr val="FF0000"/>
              </a:solidFill>
              <a:latin typeface="Arial" panose="020B0604020202020204" pitchFamily="34" charset="0"/>
            </a:endParaRPr>
          </a:p>
          <a:p>
            <a:pPr marL="0" lvl="0" indent="0" algn="ctr" eaLnBrk="1" hangingPunct="1">
              <a:lnSpc>
                <a:spcPct val="100000"/>
              </a:lnSpc>
              <a:spcBef>
                <a:spcPct val="0"/>
              </a:spcBef>
              <a:buFont typeface="Arial" panose="020B0604020202020204" pitchFamily="34" charset="0"/>
              <a:buNone/>
            </a:pPr>
            <a:r>
              <a:rPr lang="zh-CN" altLang="en-US" sz="2800" dirty="0">
                <a:solidFill>
                  <a:srgbClr val="0000CC"/>
                </a:solidFill>
                <a:latin typeface="Arial" panose="020B0604020202020204" pitchFamily="34" charset="0"/>
              </a:rPr>
              <a:t>无法交换</a:t>
            </a:r>
            <a:r>
              <a:rPr lang="en-US" altLang="zh-CN" sz="2800" dirty="0">
                <a:solidFill>
                  <a:srgbClr val="0000CC"/>
                </a:solidFill>
                <a:latin typeface="Arial" panose="020B0604020202020204" pitchFamily="34" charset="0"/>
              </a:rPr>
              <a:t>a,b</a:t>
            </a:r>
            <a:endParaRPr lang="zh-CN" altLang="en-US" sz="2800" dirty="0">
              <a:solidFill>
                <a:srgbClr val="0000CC"/>
              </a:solidFill>
              <a:latin typeface="Arial" panose="020B0604020202020204" pitchFamily="34" charset="0"/>
            </a:endParaRPr>
          </a:p>
        </p:txBody>
      </p:sp>
      <p:sp>
        <p:nvSpPr>
          <p:cNvPr id="21" name="矩形 20"/>
          <p:cNvSpPr/>
          <p:nvPr/>
        </p:nvSpPr>
        <p:spPr>
          <a:xfrm>
            <a:off x="7739063" y="3714750"/>
            <a:ext cx="714375" cy="714375"/>
          </a:xfrm>
          <a:prstGeom prst="rect">
            <a:avLst/>
          </a:prstGeom>
          <a:solidFill>
            <a:schemeClr val="accent1"/>
          </a:solidFill>
          <a:ln w="38100" cap="flat" cmpd="sng">
            <a:solidFill>
              <a:schemeClr val="tx1"/>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endParaRPr lang="zh-CN" altLang="en-US" sz="4000" b="0" dirty="0">
              <a:latin typeface="Arial" panose="020B0604020202020204" pitchFamily="34" charset="0"/>
            </a:endParaRPr>
          </a:p>
        </p:txBody>
      </p:sp>
      <p:sp>
        <p:nvSpPr>
          <p:cNvPr id="22" name="矩形 21"/>
          <p:cNvSpPr/>
          <p:nvPr/>
        </p:nvSpPr>
        <p:spPr>
          <a:xfrm>
            <a:off x="9096375" y="3714750"/>
            <a:ext cx="714375" cy="714375"/>
          </a:xfrm>
          <a:prstGeom prst="rect">
            <a:avLst/>
          </a:prstGeom>
          <a:solidFill>
            <a:schemeClr val="accent1"/>
          </a:solidFill>
          <a:ln w="38100" cap="flat" cmpd="sng">
            <a:solidFill>
              <a:schemeClr val="tx1"/>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endParaRPr lang="zh-CN" altLang="en-US" sz="4000" b="0" dirty="0">
              <a:latin typeface="Arial" panose="020B0604020202020204" pitchFamily="34" charset="0"/>
            </a:endParaRPr>
          </a:p>
        </p:txBody>
      </p:sp>
      <p:sp>
        <p:nvSpPr>
          <p:cNvPr id="25" name="TextBox 24"/>
          <p:cNvSpPr txBox="1"/>
          <p:nvPr/>
        </p:nvSpPr>
        <p:spPr>
          <a:xfrm>
            <a:off x="7881938" y="3143250"/>
            <a:ext cx="500062" cy="58356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r>
              <a:rPr lang="en-US" altLang="zh-CN" b="0" dirty="0">
                <a:solidFill>
                  <a:srgbClr val="FF0000"/>
                </a:solidFill>
                <a:latin typeface="Arial" panose="020B0604020202020204" pitchFamily="34" charset="0"/>
              </a:rPr>
              <a:t>a</a:t>
            </a:r>
            <a:endParaRPr lang="zh-CN" altLang="en-US" b="0" dirty="0">
              <a:solidFill>
                <a:srgbClr val="FF0000"/>
              </a:solidFill>
              <a:latin typeface="Arial" panose="020B0604020202020204" pitchFamily="34" charset="0"/>
            </a:endParaRPr>
          </a:p>
        </p:txBody>
      </p:sp>
      <p:sp>
        <p:nvSpPr>
          <p:cNvPr id="26" name="TextBox 25"/>
          <p:cNvSpPr txBox="1"/>
          <p:nvPr/>
        </p:nvSpPr>
        <p:spPr>
          <a:xfrm>
            <a:off x="9239250" y="3143250"/>
            <a:ext cx="500063" cy="58356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r>
              <a:rPr lang="en-US" altLang="zh-CN" b="0" dirty="0">
                <a:solidFill>
                  <a:srgbClr val="FF0000"/>
                </a:solidFill>
                <a:latin typeface="Arial" panose="020B0604020202020204" pitchFamily="34" charset="0"/>
              </a:rPr>
              <a:t>b</a:t>
            </a:r>
            <a:endParaRPr lang="zh-CN" altLang="en-US" b="0" dirty="0">
              <a:solidFill>
                <a:srgbClr val="FF0000"/>
              </a:solidFill>
              <a:latin typeface="Arial" panose="020B0604020202020204" pitchFamily="34" charset="0"/>
            </a:endParaRPr>
          </a:p>
        </p:txBody>
      </p:sp>
      <p:sp>
        <p:nvSpPr>
          <p:cNvPr id="29" name="TextBox 28"/>
          <p:cNvSpPr txBox="1"/>
          <p:nvPr/>
        </p:nvSpPr>
        <p:spPr>
          <a:xfrm>
            <a:off x="7881938" y="3786188"/>
            <a:ext cx="500062" cy="58356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r>
              <a:rPr lang="en-US" altLang="zh-CN" dirty="0">
                <a:solidFill>
                  <a:srgbClr val="0000CC"/>
                </a:solidFill>
                <a:latin typeface="Arial" panose="020B0604020202020204" pitchFamily="34" charset="0"/>
              </a:rPr>
              <a:t>5</a:t>
            </a:r>
            <a:endParaRPr lang="zh-CN" altLang="en-US" dirty="0">
              <a:solidFill>
                <a:srgbClr val="0000CC"/>
              </a:solidFill>
              <a:latin typeface="Arial" panose="020B0604020202020204" pitchFamily="34" charset="0"/>
            </a:endParaRPr>
          </a:p>
        </p:txBody>
      </p:sp>
      <p:sp>
        <p:nvSpPr>
          <p:cNvPr id="30" name="TextBox 29"/>
          <p:cNvSpPr txBox="1"/>
          <p:nvPr/>
        </p:nvSpPr>
        <p:spPr>
          <a:xfrm>
            <a:off x="9239250" y="3786188"/>
            <a:ext cx="500063" cy="58356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r>
              <a:rPr lang="en-US" altLang="zh-CN" dirty="0">
                <a:solidFill>
                  <a:srgbClr val="0000CC"/>
                </a:solidFill>
                <a:latin typeface="Arial" panose="020B0604020202020204" pitchFamily="34" charset="0"/>
              </a:rPr>
              <a:t>9</a:t>
            </a:r>
            <a:endParaRPr lang="zh-CN" altLang="en-US" dirty="0">
              <a:solidFill>
                <a:srgbClr val="0000CC"/>
              </a:solidFill>
              <a:latin typeface="Arial" panose="020B0604020202020204" pitchFamily="34" charset="0"/>
            </a:endParaRPr>
          </a:p>
        </p:txBody>
      </p:sp>
      <p:sp>
        <p:nvSpPr>
          <p:cNvPr id="39" name="矩形 38"/>
          <p:cNvSpPr/>
          <p:nvPr/>
        </p:nvSpPr>
        <p:spPr>
          <a:xfrm>
            <a:off x="7739063" y="5000625"/>
            <a:ext cx="714375" cy="714375"/>
          </a:xfrm>
          <a:prstGeom prst="rect">
            <a:avLst/>
          </a:prstGeom>
          <a:solidFill>
            <a:schemeClr val="accent1"/>
          </a:solidFill>
          <a:ln w="38100" cap="flat" cmpd="sng">
            <a:solidFill>
              <a:schemeClr val="tx1"/>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endParaRPr lang="zh-CN" altLang="en-US" sz="4000" b="0" dirty="0">
              <a:latin typeface="Arial" panose="020B0604020202020204" pitchFamily="34" charset="0"/>
            </a:endParaRPr>
          </a:p>
        </p:txBody>
      </p:sp>
      <p:sp>
        <p:nvSpPr>
          <p:cNvPr id="40" name="矩形 39"/>
          <p:cNvSpPr/>
          <p:nvPr/>
        </p:nvSpPr>
        <p:spPr>
          <a:xfrm>
            <a:off x="9096375" y="5000625"/>
            <a:ext cx="714375" cy="714375"/>
          </a:xfrm>
          <a:prstGeom prst="rect">
            <a:avLst/>
          </a:prstGeom>
          <a:solidFill>
            <a:schemeClr val="accent1"/>
          </a:solidFill>
          <a:ln w="38100" cap="flat" cmpd="sng">
            <a:solidFill>
              <a:schemeClr val="tx1"/>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endParaRPr lang="zh-CN" altLang="en-US" sz="4000" b="0" dirty="0">
              <a:latin typeface="Arial" panose="020B0604020202020204" pitchFamily="34" charset="0"/>
            </a:endParaRPr>
          </a:p>
        </p:txBody>
      </p:sp>
      <p:sp>
        <p:nvSpPr>
          <p:cNvPr id="41" name="TextBox 40"/>
          <p:cNvSpPr txBox="1"/>
          <p:nvPr/>
        </p:nvSpPr>
        <p:spPr>
          <a:xfrm>
            <a:off x="7881938" y="5643563"/>
            <a:ext cx="500062" cy="58356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r>
              <a:rPr lang="en-US" altLang="zh-CN" b="0" dirty="0">
                <a:solidFill>
                  <a:srgbClr val="FF0000"/>
                </a:solidFill>
                <a:latin typeface="Arial" panose="020B0604020202020204" pitchFamily="34" charset="0"/>
              </a:rPr>
              <a:t>x</a:t>
            </a:r>
            <a:endParaRPr lang="zh-CN" altLang="en-US" b="0" dirty="0">
              <a:solidFill>
                <a:srgbClr val="FF0000"/>
              </a:solidFill>
              <a:latin typeface="Arial" panose="020B0604020202020204" pitchFamily="34" charset="0"/>
            </a:endParaRPr>
          </a:p>
        </p:txBody>
      </p:sp>
      <p:sp>
        <p:nvSpPr>
          <p:cNvPr id="42" name="TextBox 41"/>
          <p:cNvSpPr txBox="1"/>
          <p:nvPr/>
        </p:nvSpPr>
        <p:spPr>
          <a:xfrm>
            <a:off x="9239250" y="5643563"/>
            <a:ext cx="500063" cy="58356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r>
              <a:rPr lang="en-US" altLang="zh-CN" b="0" dirty="0">
                <a:solidFill>
                  <a:srgbClr val="FF0000"/>
                </a:solidFill>
                <a:latin typeface="Arial" panose="020B0604020202020204" pitchFamily="34" charset="0"/>
              </a:rPr>
              <a:t>y</a:t>
            </a:r>
            <a:endParaRPr lang="zh-CN" altLang="en-US" b="0" dirty="0">
              <a:solidFill>
                <a:srgbClr val="FF0000"/>
              </a:solidFill>
              <a:latin typeface="Arial" panose="020B0604020202020204" pitchFamily="34" charset="0"/>
            </a:endParaRPr>
          </a:p>
        </p:txBody>
      </p:sp>
      <p:sp>
        <p:nvSpPr>
          <p:cNvPr id="43" name="TextBox 42"/>
          <p:cNvSpPr txBox="1"/>
          <p:nvPr/>
        </p:nvSpPr>
        <p:spPr>
          <a:xfrm>
            <a:off x="7881938" y="5072063"/>
            <a:ext cx="500062" cy="58356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r>
              <a:rPr lang="en-US" altLang="zh-CN" dirty="0">
                <a:solidFill>
                  <a:srgbClr val="0000CC"/>
                </a:solidFill>
                <a:latin typeface="Arial" panose="020B0604020202020204" pitchFamily="34" charset="0"/>
              </a:rPr>
              <a:t>5</a:t>
            </a:r>
            <a:endParaRPr lang="zh-CN" altLang="en-US" dirty="0">
              <a:solidFill>
                <a:srgbClr val="0000CC"/>
              </a:solidFill>
              <a:latin typeface="Arial" panose="020B0604020202020204" pitchFamily="34" charset="0"/>
            </a:endParaRPr>
          </a:p>
        </p:txBody>
      </p:sp>
      <p:sp>
        <p:nvSpPr>
          <p:cNvPr id="44" name="TextBox 43"/>
          <p:cNvSpPr txBox="1"/>
          <p:nvPr/>
        </p:nvSpPr>
        <p:spPr>
          <a:xfrm>
            <a:off x="9239250" y="5072063"/>
            <a:ext cx="500063" cy="58356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r>
              <a:rPr lang="en-US" altLang="zh-CN" dirty="0">
                <a:solidFill>
                  <a:srgbClr val="0000CC"/>
                </a:solidFill>
                <a:latin typeface="Arial" panose="020B0604020202020204" pitchFamily="34" charset="0"/>
              </a:rPr>
              <a:t>9</a:t>
            </a:r>
            <a:endParaRPr lang="zh-CN" altLang="en-US" dirty="0">
              <a:solidFill>
                <a:srgbClr val="0000CC"/>
              </a:solidFill>
              <a:latin typeface="Arial" panose="020B0604020202020204" pitchFamily="34" charset="0"/>
            </a:endParaRPr>
          </a:p>
        </p:txBody>
      </p:sp>
      <p:cxnSp>
        <p:nvCxnSpPr>
          <p:cNvPr id="45" name="直接箭头连接符 44"/>
          <p:cNvCxnSpPr>
            <a:stCxn id="21" idx="2"/>
            <a:endCxn id="39" idx="0"/>
          </p:cNvCxnSpPr>
          <p:nvPr/>
        </p:nvCxnSpPr>
        <p:spPr>
          <a:xfrm rot="5400000">
            <a:off x="7810500" y="4714875"/>
            <a:ext cx="571500" cy="3175"/>
          </a:xfrm>
          <a:prstGeom prst="straightConnector1">
            <a:avLst/>
          </a:prstGeom>
          <a:ln w="38100" cap="flat" cmpd="sng">
            <a:solidFill>
              <a:srgbClr val="FF0000"/>
            </a:solidFill>
            <a:prstDash val="solid"/>
            <a:miter/>
            <a:headEnd type="none" w="med" len="med"/>
            <a:tailEnd type="arrow" w="med" len="med"/>
          </a:ln>
        </p:spPr>
      </p:cxnSp>
      <p:cxnSp>
        <p:nvCxnSpPr>
          <p:cNvPr id="48" name="直接箭头连接符 47"/>
          <p:cNvCxnSpPr>
            <a:stCxn id="21" idx="2"/>
            <a:endCxn id="39" idx="0"/>
          </p:cNvCxnSpPr>
          <p:nvPr/>
        </p:nvCxnSpPr>
        <p:spPr>
          <a:xfrm rot="5400000">
            <a:off x="9167813" y="4713288"/>
            <a:ext cx="571500" cy="0"/>
          </a:xfrm>
          <a:prstGeom prst="straightConnector1">
            <a:avLst/>
          </a:prstGeom>
          <a:ln w="38100" cap="flat" cmpd="sng">
            <a:solidFill>
              <a:srgbClr val="FF0000"/>
            </a:solidFill>
            <a:prstDash val="solid"/>
            <a:miter/>
            <a:headEnd type="none" w="med" len="med"/>
            <a:tailEnd type="arrow" w="med" len="med"/>
          </a:ln>
        </p:spPr>
      </p:cxnSp>
      <p:sp>
        <p:nvSpPr>
          <p:cNvPr id="49" name="矩形 48"/>
          <p:cNvSpPr/>
          <p:nvPr/>
        </p:nvSpPr>
        <p:spPr>
          <a:xfrm>
            <a:off x="2309813" y="5357813"/>
            <a:ext cx="5072062" cy="642937"/>
          </a:xfrm>
          <a:prstGeom prst="rect">
            <a:avLst/>
          </a:prstGeom>
          <a:noFill/>
          <a:ln w="38100" cap="flat" cmpd="sng">
            <a:solidFill>
              <a:srgbClr val="9D138D"/>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endParaRPr lang="zh-CN" altLang="en-US" sz="4000" b="0" dirty="0">
              <a:latin typeface="Arial" panose="020B0604020202020204" pitchFamily="34" charset="0"/>
            </a:endParaRPr>
          </a:p>
        </p:txBody>
      </p:sp>
      <p:sp>
        <p:nvSpPr>
          <p:cNvPr id="50" name="TextBox 49"/>
          <p:cNvSpPr txBox="1"/>
          <p:nvPr/>
        </p:nvSpPr>
        <p:spPr>
          <a:xfrm>
            <a:off x="7843838" y="5118100"/>
            <a:ext cx="500062" cy="492125"/>
          </a:xfrm>
          <a:prstGeom prst="rect">
            <a:avLst/>
          </a:prstGeom>
          <a:solidFill>
            <a:schemeClr val="accent1"/>
          </a:solidFill>
          <a:ln w="9525">
            <a:noFill/>
          </a:ln>
        </p:spPr>
        <p:txBody>
          <a:bodyPr lIns="0" tIns="0" rIns="0" bIns="0">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algn="ctr" eaLnBrk="1" hangingPunct="1">
              <a:lnSpc>
                <a:spcPct val="100000"/>
              </a:lnSpc>
              <a:spcBef>
                <a:spcPct val="0"/>
              </a:spcBef>
              <a:buFont typeface="Arial" panose="020B0604020202020204" pitchFamily="34" charset="0"/>
              <a:buNone/>
            </a:pPr>
            <a:r>
              <a:rPr lang="en-US" altLang="zh-CN" dirty="0">
                <a:solidFill>
                  <a:srgbClr val="9D138D"/>
                </a:solidFill>
                <a:latin typeface="Arial" panose="020B0604020202020204" pitchFamily="34" charset="0"/>
              </a:rPr>
              <a:t>9</a:t>
            </a:r>
            <a:endParaRPr lang="zh-CN" altLang="en-US" dirty="0">
              <a:solidFill>
                <a:srgbClr val="9D138D"/>
              </a:solidFill>
              <a:latin typeface="Arial" panose="020B0604020202020204" pitchFamily="34" charset="0"/>
            </a:endParaRPr>
          </a:p>
        </p:txBody>
      </p:sp>
      <p:sp>
        <p:nvSpPr>
          <p:cNvPr id="51" name="TextBox 50"/>
          <p:cNvSpPr txBox="1"/>
          <p:nvPr/>
        </p:nvSpPr>
        <p:spPr>
          <a:xfrm>
            <a:off x="9201150" y="5097463"/>
            <a:ext cx="500063" cy="492125"/>
          </a:xfrm>
          <a:prstGeom prst="rect">
            <a:avLst/>
          </a:prstGeom>
          <a:solidFill>
            <a:schemeClr val="accent1"/>
          </a:solidFill>
          <a:ln w="9525">
            <a:noFill/>
          </a:ln>
        </p:spPr>
        <p:txBody>
          <a:bodyPr lIns="0" tIns="0" rIns="0" bIns="0">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algn="ctr" eaLnBrk="1" hangingPunct="1">
              <a:lnSpc>
                <a:spcPct val="100000"/>
              </a:lnSpc>
              <a:spcBef>
                <a:spcPct val="0"/>
              </a:spcBef>
              <a:buFont typeface="Arial" panose="020B0604020202020204" pitchFamily="34" charset="0"/>
              <a:buNone/>
            </a:pPr>
            <a:r>
              <a:rPr lang="en-US" altLang="zh-CN" dirty="0">
                <a:solidFill>
                  <a:srgbClr val="9D138D"/>
                </a:solidFill>
                <a:latin typeface="Arial" panose="020B0604020202020204" pitchFamily="34" charset="0"/>
              </a:rPr>
              <a:t>5</a:t>
            </a:r>
            <a:endParaRPr lang="zh-CN" altLang="en-US" dirty="0">
              <a:solidFill>
                <a:srgbClr val="9D138D"/>
              </a:solidFill>
              <a:latin typeface="Arial" panose="020B0604020202020204" pitchFamily="34" charset="0"/>
            </a:endParaRPr>
          </a:p>
        </p:txBody>
      </p:sp>
      <p:sp>
        <p:nvSpPr>
          <p:cNvPr id="52" name="矩形 51"/>
          <p:cNvSpPr/>
          <p:nvPr/>
        </p:nvSpPr>
        <p:spPr>
          <a:xfrm>
            <a:off x="7453313" y="4449763"/>
            <a:ext cx="2428875" cy="1714500"/>
          </a:xfrm>
          <a:prstGeom prst="rect">
            <a:avLst/>
          </a:prstGeom>
          <a:solidFill>
            <a:schemeClr val="accent1"/>
          </a:solidFill>
          <a:ln w="9525">
            <a:noFill/>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endParaRPr lang="zh-CN" altLang="en-US" sz="4000" b="0" dirty="0">
              <a:latin typeface="Arial" panose="020B0604020202020204" pitchFamily="34" charset="0"/>
            </a:endParaRPr>
          </a:p>
        </p:txBody>
      </p:sp>
      <p:pic>
        <p:nvPicPr>
          <p:cNvPr id="25622" name="图片 22"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
        <p:nvSpPr>
          <p:cNvPr id="25623" name="灯片编号占位符 22"/>
          <p:cNvSpPr txBox="1">
            <a:spLocks noGrp="1"/>
          </p:cNvSpPr>
          <p:nvPr>
            <p:ph type="sldNum" sz="quarter" idx="11"/>
          </p:nvPr>
        </p:nvSpPr>
        <p:spPr>
          <a:noFill/>
          <a:ln>
            <a:noFill/>
          </a:ln>
        </p:spPr>
        <p:txBody>
          <a:bodyPr anchor="b"/>
          <a:p>
            <a:pPr marL="0" indent="0" algn="ctr" eaLnBrk="1" hangingPunct="1">
              <a:lnSpc>
                <a:spcPct val="100000"/>
              </a:lnSpc>
              <a:spcBef>
                <a:spcPct val="0"/>
              </a:spcBef>
              <a:buFont typeface="Arial" panose="020B0604020202020204" pitchFamily="34" charset="0"/>
              <a:buNone/>
            </a:pPr>
            <a:fld id="{9A0DB2DC-4C9A-4742-B13C-FB6460FD3503}" type="slidenum">
              <a:rPr lang="en-US" altLang="zh-CN" sz="1400" b="0" dirty="0">
                <a:solidFill>
                  <a:srgbClr val="000000"/>
                </a:solidFill>
              </a:rPr>
            </a:fld>
            <a:endParaRPr lang="en-US" altLang="zh-CN" sz="1400" b="0"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linds(horizontal)">
                                      <p:cBhvr>
                                        <p:cTn id="15" dur="500"/>
                                        <p:tgtEl>
                                          <p:spTgt spid="2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linds(horizontal)">
                                      <p:cBhvr>
                                        <p:cTn id="18" dur="500"/>
                                        <p:tgtEl>
                                          <p:spTgt spid="2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linds(horizontal)">
                                      <p:cBhvr>
                                        <p:cTn id="21" dur="500"/>
                                        <p:tgtEl>
                                          <p:spTgt spid="2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blinds(horizontal)">
                                      <p:cBhvr>
                                        <p:cTn id="24" dur="500"/>
                                        <p:tgtEl>
                                          <p:spTgt spid="2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blinds(horizontal)">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blinds(horizontal)">
                                      <p:cBhvr>
                                        <p:cTn id="32" dur="500"/>
                                        <p:tgtEl>
                                          <p:spTgt spid="39"/>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blinds(horizontal)">
                                      <p:cBhvr>
                                        <p:cTn id="35" dur="500"/>
                                        <p:tgtEl>
                                          <p:spTgt spid="40"/>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blinds(horizontal)">
                                      <p:cBhvr>
                                        <p:cTn id="38" dur="500"/>
                                        <p:tgtEl>
                                          <p:spTgt spid="41"/>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blinds(horizontal)">
                                      <p:cBhvr>
                                        <p:cTn id="41" dur="500"/>
                                        <p:tgtEl>
                                          <p:spTgt spid="42"/>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1" fill="hold" nodeType="click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slide(fromTop)">
                                      <p:cBhvr>
                                        <p:cTn id="46" dur="500"/>
                                        <p:tgtEl>
                                          <p:spTgt spid="45"/>
                                        </p:tgtEl>
                                      </p:cBhvr>
                                    </p:animEffect>
                                  </p:childTnLst>
                                </p:cTn>
                              </p:par>
                              <p:par>
                                <p:cTn id="47" presetID="12" presetClass="entr" presetSubtype="1" fill="hold" nodeType="with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slide(fromTop)">
                                      <p:cBhvr>
                                        <p:cTn id="49" dur="500"/>
                                        <p:tgtEl>
                                          <p:spTgt spid="48"/>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blinds(horizontal)">
                                      <p:cBhvr>
                                        <p:cTn id="54" dur="500"/>
                                        <p:tgtEl>
                                          <p:spTgt spid="43"/>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blinds(horizontal)">
                                      <p:cBhvr>
                                        <p:cTn id="57" dur="500"/>
                                        <p:tgtEl>
                                          <p:spTgt spid="4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blinds(horizontal)">
                                      <p:cBhvr>
                                        <p:cTn id="62" dur="500"/>
                                        <p:tgtEl>
                                          <p:spTgt spid="49"/>
                                        </p:tgtEl>
                                      </p:cBhvr>
                                    </p:animEffect>
                                  </p:childTnLst>
                                </p:cTn>
                              </p:par>
                            </p:childTnLst>
                          </p:cTn>
                        </p:par>
                      </p:childTnLst>
                    </p:cTn>
                  </p:par>
                  <p:par>
                    <p:cTn id="63" fill="hold">
                      <p:stCondLst>
                        <p:cond delay="indefinite"/>
                      </p:stCondLst>
                      <p:childTnLst>
                        <p:par>
                          <p:cTn id="64" fill="hold">
                            <p:stCondLst>
                              <p:cond delay="0"/>
                            </p:stCondLst>
                            <p:childTnLst>
                              <p:par>
                                <p:cTn id="65" presetID="49" presetClass="entr" presetSubtype="0" decel="100000"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anim calcmode="lin" valueType="num">
                                      <p:cBhvr>
                                        <p:cTn id="67" dur="500" fill="hold"/>
                                        <p:tgtEl>
                                          <p:spTgt spid="50"/>
                                        </p:tgtEl>
                                        <p:attrNameLst>
                                          <p:attrName>ppt_w</p:attrName>
                                        </p:attrNameLst>
                                      </p:cBhvr>
                                      <p:tavLst>
                                        <p:tav tm="0">
                                          <p:val>
                                            <p:fltVal val="0.000000"/>
                                          </p:val>
                                        </p:tav>
                                        <p:tav tm="100000">
                                          <p:val>
                                            <p:strVal val="#ppt_w"/>
                                          </p:val>
                                        </p:tav>
                                      </p:tavLst>
                                    </p:anim>
                                    <p:anim calcmode="lin" valueType="num">
                                      <p:cBhvr>
                                        <p:cTn id="68" dur="500" fill="hold"/>
                                        <p:tgtEl>
                                          <p:spTgt spid="50"/>
                                        </p:tgtEl>
                                        <p:attrNameLst>
                                          <p:attrName>ppt_h</p:attrName>
                                        </p:attrNameLst>
                                      </p:cBhvr>
                                      <p:tavLst>
                                        <p:tav tm="0">
                                          <p:val>
                                            <p:fltVal val="0.000000"/>
                                          </p:val>
                                        </p:tav>
                                        <p:tav tm="100000">
                                          <p:val>
                                            <p:strVal val="#ppt_h"/>
                                          </p:val>
                                        </p:tav>
                                      </p:tavLst>
                                    </p:anim>
                                    <p:anim calcmode="lin" valueType="num">
                                      <p:cBhvr>
                                        <p:cTn id="69" dur="500" fill="hold"/>
                                        <p:tgtEl>
                                          <p:spTgt spid="50"/>
                                        </p:tgtEl>
                                        <p:attrNameLst>
                                          <p:attrName>style.rotation</p:attrName>
                                        </p:attrNameLst>
                                      </p:cBhvr>
                                      <p:tavLst>
                                        <p:tav tm="0">
                                          <p:val>
                                            <p:fltVal val="360.000000"/>
                                          </p:val>
                                        </p:tav>
                                        <p:tav tm="100000">
                                          <p:val>
                                            <p:fltVal val="0.000000"/>
                                          </p:val>
                                        </p:tav>
                                      </p:tavLst>
                                    </p:anim>
                                    <p:animEffect transition="in" filter="fade">
                                      <p:cBhvr>
                                        <p:cTn id="70" dur="500"/>
                                        <p:tgtEl>
                                          <p:spTgt spid="50"/>
                                        </p:tgtEl>
                                      </p:cBhvr>
                                    </p:animEffect>
                                  </p:childTnLst>
                                </p:cTn>
                              </p:par>
                            </p:childTnLst>
                          </p:cTn>
                        </p:par>
                      </p:childTnLst>
                    </p:cTn>
                  </p:par>
                  <p:par>
                    <p:cTn id="71" fill="hold">
                      <p:stCondLst>
                        <p:cond delay="indefinite"/>
                      </p:stCondLst>
                      <p:childTnLst>
                        <p:par>
                          <p:cTn id="72" fill="hold">
                            <p:stCondLst>
                              <p:cond delay="0"/>
                            </p:stCondLst>
                            <p:childTnLst>
                              <p:par>
                                <p:cTn id="73" presetID="49" presetClass="entr" presetSubtype="0" decel="100000" fill="hold" grpId="0" nodeType="clickEffect">
                                  <p:stCondLst>
                                    <p:cond delay="0"/>
                                  </p:stCondLst>
                                  <p:childTnLst>
                                    <p:set>
                                      <p:cBhvr>
                                        <p:cTn id="74" dur="1" fill="hold">
                                          <p:stCondLst>
                                            <p:cond delay="0"/>
                                          </p:stCondLst>
                                        </p:cTn>
                                        <p:tgtEl>
                                          <p:spTgt spid="51"/>
                                        </p:tgtEl>
                                        <p:attrNameLst>
                                          <p:attrName>style.visibility</p:attrName>
                                        </p:attrNameLst>
                                      </p:cBhvr>
                                      <p:to>
                                        <p:strVal val="visible"/>
                                      </p:to>
                                    </p:set>
                                    <p:anim calcmode="lin" valueType="num">
                                      <p:cBhvr>
                                        <p:cTn id="75" dur="500" fill="hold"/>
                                        <p:tgtEl>
                                          <p:spTgt spid="51"/>
                                        </p:tgtEl>
                                        <p:attrNameLst>
                                          <p:attrName>ppt_w</p:attrName>
                                        </p:attrNameLst>
                                      </p:cBhvr>
                                      <p:tavLst>
                                        <p:tav tm="0">
                                          <p:val>
                                            <p:fltVal val="0.000000"/>
                                          </p:val>
                                        </p:tav>
                                        <p:tav tm="100000">
                                          <p:val>
                                            <p:strVal val="#ppt_w"/>
                                          </p:val>
                                        </p:tav>
                                      </p:tavLst>
                                    </p:anim>
                                    <p:anim calcmode="lin" valueType="num">
                                      <p:cBhvr>
                                        <p:cTn id="76" dur="500" fill="hold"/>
                                        <p:tgtEl>
                                          <p:spTgt spid="51"/>
                                        </p:tgtEl>
                                        <p:attrNameLst>
                                          <p:attrName>ppt_h</p:attrName>
                                        </p:attrNameLst>
                                      </p:cBhvr>
                                      <p:tavLst>
                                        <p:tav tm="0">
                                          <p:val>
                                            <p:fltVal val="0.000000"/>
                                          </p:val>
                                        </p:tav>
                                        <p:tav tm="100000">
                                          <p:val>
                                            <p:strVal val="#ppt_h"/>
                                          </p:val>
                                        </p:tav>
                                      </p:tavLst>
                                    </p:anim>
                                    <p:anim calcmode="lin" valueType="num">
                                      <p:cBhvr>
                                        <p:cTn id="77" dur="500" fill="hold"/>
                                        <p:tgtEl>
                                          <p:spTgt spid="51"/>
                                        </p:tgtEl>
                                        <p:attrNameLst>
                                          <p:attrName>style.rotation</p:attrName>
                                        </p:attrNameLst>
                                      </p:cBhvr>
                                      <p:tavLst>
                                        <p:tav tm="0">
                                          <p:val>
                                            <p:fltVal val="360.000000"/>
                                          </p:val>
                                        </p:tav>
                                        <p:tav tm="100000">
                                          <p:val>
                                            <p:fltVal val="0.000000"/>
                                          </p:val>
                                        </p:tav>
                                      </p:tavLst>
                                    </p:anim>
                                    <p:animEffect transition="in" filter="fade">
                                      <p:cBhvr>
                                        <p:cTn id="78" dur="500"/>
                                        <p:tgtEl>
                                          <p:spTgt spid="51"/>
                                        </p:tgtEl>
                                      </p:cBhvr>
                                    </p:animEffect>
                                  </p:childTnLst>
                                </p:cTn>
                              </p:par>
                            </p:childTnLst>
                          </p:cTn>
                        </p:par>
                      </p:childTnLst>
                    </p:cTn>
                  </p:par>
                  <p:par>
                    <p:cTn id="79" fill="hold">
                      <p:stCondLst>
                        <p:cond delay="indefinite"/>
                      </p:stCondLst>
                      <p:childTnLst>
                        <p:par>
                          <p:cTn id="80" fill="hold">
                            <p:stCondLst>
                              <p:cond delay="0"/>
                            </p:stCondLst>
                            <p:childTnLst>
                              <p:par>
                                <p:cTn id="81" presetID="12" presetClass="entr" presetSubtype="4" fill="hold" grpId="0" nodeType="clickEffect">
                                  <p:stCondLst>
                                    <p:cond delay="0"/>
                                  </p:stCondLst>
                                  <p:childTnLst>
                                    <p:set>
                                      <p:cBhvr>
                                        <p:cTn id="82" dur="1" fill="hold">
                                          <p:stCondLst>
                                            <p:cond delay="0"/>
                                          </p:stCondLst>
                                        </p:cTn>
                                        <p:tgtEl>
                                          <p:spTgt spid="52"/>
                                        </p:tgtEl>
                                        <p:attrNameLst>
                                          <p:attrName>style.visibility</p:attrName>
                                        </p:attrNameLst>
                                      </p:cBhvr>
                                      <p:to>
                                        <p:strVal val="visible"/>
                                      </p:to>
                                    </p:set>
                                    <p:animEffect transition="in" filter="slide(fromBottom)">
                                      <p:cBhvr>
                                        <p:cTn id="8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2" grpId="0" bldLvl="0" animBg="1"/>
      <p:bldP spid="25" grpId="0"/>
      <p:bldP spid="26" grpId="0"/>
      <p:bldP spid="29" grpId="0"/>
      <p:bldP spid="30" grpId="0"/>
      <p:bldP spid="39" grpId="0" bldLvl="0" animBg="1"/>
      <p:bldP spid="40" grpId="0" bldLvl="0" animBg="1"/>
      <p:bldP spid="41" grpId="0"/>
      <p:bldP spid="42" grpId="0"/>
      <p:bldP spid="43" grpId="0"/>
      <p:bldP spid="44" grpId="0"/>
      <p:bldP spid="49" grpId="0" bldLvl="0" animBg="1"/>
      <p:bldP spid="50" grpId="0" bldLvl="0" animBg="1"/>
      <p:bldP spid="51" grpId="0" bldLvl="0" animBg="1"/>
      <p:bldP spid="52"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7" name="内容占位符 2"/>
          <p:cNvSpPr>
            <a:spLocks noGrp="1"/>
          </p:cNvSpPr>
          <p:nvPr>
            <p:ph idx="1"/>
          </p:nvPr>
        </p:nvSpPr>
        <p:spPr>
          <a:xfrm>
            <a:off x="2063750" y="1628775"/>
            <a:ext cx="8153400" cy="3024188"/>
          </a:xfrm>
        </p:spPr>
        <p:txBody>
          <a:bodyPr vert="horz" wrap="square" lIns="91440" tIns="45720" rIns="91440" bIns="45720" anchor="t"/>
          <a:p>
            <a:r>
              <a:rPr lang="zh-CN" altLang="zh-CN" dirty="0"/>
              <a:t>解题思路：定义一个函数</a:t>
            </a:r>
            <a:r>
              <a:rPr lang="en-US" altLang="zh-CN" dirty="0"/>
              <a:t>swap</a:t>
            </a:r>
            <a:r>
              <a:rPr lang="zh-CN" altLang="zh-CN" dirty="0"/>
              <a:t>，将指向两个整型变量的指针变量作为实参传递给</a:t>
            </a:r>
            <a:r>
              <a:rPr lang="en-US" altLang="zh-CN" dirty="0"/>
              <a:t>swap</a:t>
            </a:r>
            <a:r>
              <a:rPr lang="zh-CN" altLang="zh-CN" dirty="0"/>
              <a:t>函数的形参指针变量，</a:t>
            </a:r>
            <a:r>
              <a:rPr lang="zh-CN" altLang="zh-CN" dirty="0">
                <a:solidFill>
                  <a:srgbClr val="FF0000"/>
                </a:solidFill>
              </a:rPr>
              <a:t>在函数中通过指针实现交换两个变量的值</a:t>
            </a:r>
            <a:r>
              <a:rPr lang="zh-CN" altLang="zh-CN" dirty="0"/>
              <a:t>。</a:t>
            </a:r>
            <a:endParaRPr lang="en-US" altLang="zh-CN" dirty="0"/>
          </a:p>
        </p:txBody>
      </p:sp>
      <p:sp>
        <p:nvSpPr>
          <p:cNvPr id="26628" name="灯片编号占位符 3"/>
          <p:cNvSpPr txBox="1">
            <a:spLocks noGrp="1"/>
          </p:cNvSpPr>
          <p:nvPr>
            <p:ph type="sldNum" sz="quarter" idx="11"/>
          </p:nvPr>
        </p:nvSpPr>
        <p:spPr>
          <a:noFill/>
          <a:ln>
            <a:noFill/>
          </a:ln>
        </p:spPr>
        <p:txBody>
          <a:bodyPr anchor="b"/>
          <a:p>
            <a:pPr marL="0" indent="0" algn="ctr" eaLnBrk="1" hangingPunct="1">
              <a:lnSpc>
                <a:spcPct val="100000"/>
              </a:lnSpc>
              <a:spcBef>
                <a:spcPct val="0"/>
              </a:spcBef>
              <a:buFont typeface="Arial" panose="020B0604020202020204" pitchFamily="34" charset="0"/>
              <a:buNone/>
            </a:pPr>
            <a:fld id="{9A0DB2DC-4C9A-4742-B13C-FB6460FD3503}" type="slidenum">
              <a:rPr lang="en-US" altLang="zh-CN" sz="1400" b="0" dirty="0">
                <a:solidFill>
                  <a:srgbClr val="000000"/>
                </a:solidFill>
              </a:rPr>
            </a:fld>
            <a:endParaRPr lang="en-US" altLang="zh-CN" sz="1400" b="0" dirty="0">
              <a:solidFill>
                <a:srgbClr val="000000"/>
              </a:solidFill>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02" name="Rectangle 2"/>
          <p:cNvSpPr>
            <a:spLocks noChangeArrowheads="1"/>
          </p:cNvSpPr>
          <p:nvPr/>
        </p:nvSpPr>
        <p:spPr bwMode="auto">
          <a:xfrm>
            <a:off x="420391" y="128588"/>
            <a:ext cx="8462962" cy="609600"/>
          </a:xfrm>
          <a:prstGeom prst="rect">
            <a:avLst/>
          </a:prstGeom>
          <a:noFill/>
          <a:ln w="38100">
            <a:noFill/>
            <a:miter lim="800000"/>
          </a:ln>
          <a:effectLst/>
        </p:spPr>
        <p:txBody>
          <a:bodyPr anchor="ctr"/>
          <a:lstStyle/>
          <a:p>
            <a:pPr>
              <a:lnSpc>
                <a:spcPct val="100000"/>
              </a:lnSpc>
              <a:spcBef>
                <a:spcPct val="0"/>
              </a:spcBef>
            </a:pPr>
            <a:r>
              <a:rPr lang="zh-CN" altLang="en-US" sz="4000" dirty="0">
                <a:solidFill>
                  <a:srgbClr val="FF3300"/>
                </a:solidFill>
                <a:effectLst>
                  <a:outerShdw blurRad="38100" dist="38100" dir="2700000" algn="tl">
                    <a:srgbClr val="000000"/>
                  </a:outerShdw>
                </a:effectLst>
                <a:latin typeface="华文琥珀" panose="02010800040101010101" pitchFamily="2" charset="-122"/>
                <a:ea typeface="华文琥珀" panose="02010800040101010101" pitchFamily="2" charset="-122"/>
                <a:cs typeface="ˎ̥"/>
              </a:rPr>
              <a:t>第</a:t>
            </a:r>
            <a:r>
              <a:rPr lang="en-US" altLang="zh-CN" sz="4000" dirty="0">
                <a:solidFill>
                  <a:srgbClr val="FF3300"/>
                </a:solidFill>
                <a:effectLst>
                  <a:outerShdw blurRad="38100" dist="38100" dir="2700000" algn="tl">
                    <a:srgbClr val="000000"/>
                  </a:outerShdw>
                </a:effectLst>
                <a:latin typeface="华文琥珀" panose="02010800040101010101" pitchFamily="2" charset="-122"/>
                <a:ea typeface="华文琥珀" panose="02010800040101010101" pitchFamily="2" charset="-122"/>
                <a:cs typeface="ˎ̥"/>
              </a:rPr>
              <a:t>9</a:t>
            </a:r>
            <a:r>
              <a:rPr lang="zh-CN" altLang="en-US" sz="4000" dirty="0">
                <a:solidFill>
                  <a:srgbClr val="FF3300"/>
                </a:solidFill>
                <a:effectLst>
                  <a:outerShdw blurRad="38100" dist="38100" dir="2700000" algn="tl">
                    <a:srgbClr val="000000"/>
                  </a:outerShdw>
                </a:effectLst>
                <a:latin typeface="华文琥珀" panose="02010800040101010101" pitchFamily="2" charset="-122"/>
                <a:ea typeface="华文琥珀" panose="02010800040101010101" pitchFamily="2" charset="-122"/>
                <a:cs typeface="ˎ̥"/>
              </a:rPr>
              <a:t>章：指  针</a:t>
            </a:r>
            <a:r>
              <a:rPr lang="zh-CN" altLang="en-US" sz="4400" b="0" dirty="0">
                <a:solidFill>
                  <a:srgbClr val="FF3300"/>
                </a:solidFill>
                <a:effectLst>
                  <a:outerShdw blurRad="38100" dist="38100" dir="2700000" algn="tl">
                    <a:srgbClr val="000000"/>
                  </a:outerShdw>
                </a:effectLst>
                <a:latin typeface="华文琥珀" panose="02010800040101010101" pitchFamily="2" charset="-122"/>
                <a:ea typeface="华文琥珀" panose="02010800040101010101" pitchFamily="2" charset="-122"/>
                <a:cs typeface="ˎ̥"/>
              </a:rPr>
              <a:t> </a:t>
            </a:r>
            <a:endParaRPr lang="zh-CN" altLang="en-US" sz="4400" b="0" dirty="0">
              <a:solidFill>
                <a:srgbClr val="FF3300"/>
              </a:solidFill>
              <a:effectLst>
                <a:outerShdw blurRad="38100" dist="38100" dir="2700000" algn="tl">
                  <a:srgbClr val="000000"/>
                </a:outerShdw>
              </a:effectLst>
              <a:latin typeface="华文琥珀" panose="02010800040101010101" pitchFamily="2" charset="-122"/>
              <a:ea typeface="华文琥珀" panose="02010800040101010101" pitchFamily="2" charset="-122"/>
              <a:cs typeface="ˎ̥"/>
            </a:endParaRPr>
          </a:p>
        </p:txBody>
      </p:sp>
      <p:sp>
        <p:nvSpPr>
          <p:cNvPr id="1126403" name="Text Box 3"/>
          <p:cNvSpPr txBox="1">
            <a:spLocks noChangeArrowheads="1"/>
          </p:cNvSpPr>
          <p:nvPr/>
        </p:nvSpPr>
        <p:spPr bwMode="auto">
          <a:xfrm>
            <a:off x="526754" y="836614"/>
            <a:ext cx="7129463" cy="579437"/>
          </a:xfrm>
          <a:prstGeom prst="rect">
            <a:avLst/>
          </a:prstGeom>
          <a:noFill/>
          <a:ln w="57150">
            <a:noFill/>
            <a:miter lim="800000"/>
          </a:ln>
          <a:effectLst/>
        </p:spPr>
        <p:txBody>
          <a:bodyPr>
            <a:spAutoFit/>
          </a:bodyPr>
          <a:lstStyle/>
          <a:p>
            <a:pPr marL="177800" indent="-177800">
              <a:lnSpc>
                <a:spcPct val="100000"/>
              </a:lnSpc>
              <a:spcBef>
                <a:spcPct val="50000"/>
              </a:spcBef>
              <a:buFont typeface="Wingdings" panose="05000000000000000000" pitchFamily="2" charset="2"/>
              <a:buChar char="u"/>
              <a:tabLst>
                <a:tab pos="177800" algn="l"/>
              </a:tabLst>
            </a:pPr>
            <a:r>
              <a:rPr kumimoji="0" lang="zh-CN" altLang="en-US" sz="3200" dirty="0">
                <a:solidFill>
                  <a:srgbClr val="FF3300"/>
                </a:solidFill>
                <a:effectLst>
                  <a:outerShdw blurRad="38100" dist="38100" dir="2700000" algn="tl">
                    <a:srgbClr val="000000"/>
                  </a:outerShdw>
                </a:effectLst>
                <a:latin typeface="Arial" panose="020B0604020202020204" pitchFamily="34" charset="0"/>
                <a:ea typeface="隶书" panose="02010509060101010101" pitchFamily="49" charset="-122"/>
              </a:rPr>
              <a:t>学习的意义</a:t>
            </a:r>
            <a:r>
              <a:rPr kumimoji="0" lang="zh-CN" altLang="en-US" dirty="0">
                <a:effectLst>
                  <a:outerShdw blurRad="38100" dist="38100" dir="2700000" algn="tl">
                    <a:srgbClr val="FFFFFF"/>
                  </a:outerShdw>
                </a:effectLst>
                <a:ea typeface="宋体" panose="02010600030101010101" pitchFamily="2" charset="-122"/>
              </a:rPr>
              <a:t>   </a:t>
            </a:r>
            <a:endParaRPr kumimoji="0" lang="zh-CN" altLang="en-US" b="0" dirty="0">
              <a:effectLst/>
              <a:ea typeface="宋体" panose="02010600030101010101" pitchFamily="2" charset="-122"/>
            </a:endParaRPr>
          </a:p>
        </p:txBody>
      </p:sp>
      <p:grpSp>
        <p:nvGrpSpPr>
          <p:cNvPr id="1126404" name="Group 4"/>
          <p:cNvGrpSpPr/>
          <p:nvPr/>
        </p:nvGrpSpPr>
        <p:grpSpPr bwMode="auto">
          <a:xfrm>
            <a:off x="-9822" y="0"/>
            <a:ext cx="446088" cy="6858000"/>
            <a:chOff x="0" y="0"/>
            <a:chExt cx="281" cy="4320"/>
          </a:xfrm>
        </p:grpSpPr>
        <p:sp>
          <p:nvSpPr>
            <p:cNvPr id="1126405" name="Text Box 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26406" name="Text Box 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
        <p:nvSpPr>
          <p:cNvPr id="1126407" name="Rectangle 7"/>
          <p:cNvSpPr>
            <a:spLocks noChangeArrowheads="1"/>
          </p:cNvSpPr>
          <p:nvPr/>
        </p:nvSpPr>
        <p:spPr bwMode="auto">
          <a:xfrm>
            <a:off x="1118442" y="1634044"/>
            <a:ext cx="10378158" cy="3046988"/>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anchor="ctr">
            <a:spAutoFit/>
          </a:bodyPr>
          <a:lstStyle/>
          <a:p>
            <a:pPr>
              <a:lnSpc>
                <a:spcPct val="100000"/>
              </a:lnSpc>
              <a:spcBef>
                <a:spcPct val="0"/>
              </a:spcBef>
            </a:pPr>
            <a:r>
              <a:rPr lang="en-US" altLang="zh-CN" b="0" dirty="0">
                <a:effectLst/>
                <a:ea typeface="楷体" panose="02010609060101010101" pitchFamily="49" charset="-122"/>
              </a:rPr>
              <a:t>      </a:t>
            </a:r>
            <a:r>
              <a:rPr lang="zh-CN" altLang="en-US" dirty="0">
                <a:effectLst>
                  <a:outerShdw blurRad="38100" dist="38100" dir="2700000" algn="tl">
                    <a:srgbClr val="FFFFFF"/>
                  </a:outerShdw>
                </a:effectLst>
                <a:ea typeface="楷体" panose="02010609060101010101" pitchFamily="49" charset="-122"/>
              </a:rPr>
              <a:t>指针是Ｃ语言中广泛使用的一种数据类型。 运用指针编程是Ｃ语言最主要的风格之一。</a:t>
            </a:r>
            <a:endParaRPr lang="zh-CN" altLang="en-US" dirty="0">
              <a:effectLst>
                <a:outerShdw blurRad="38100" dist="38100" dir="2700000" algn="tl">
                  <a:srgbClr val="FFFFFF"/>
                </a:outerShdw>
              </a:effectLst>
              <a:ea typeface="楷体" panose="02010609060101010101" pitchFamily="49" charset="-122"/>
            </a:endParaRPr>
          </a:p>
          <a:p>
            <a:pPr lvl="1">
              <a:lnSpc>
                <a:spcPct val="100000"/>
              </a:lnSpc>
              <a:spcBef>
                <a:spcPct val="0"/>
              </a:spcBef>
            </a:pPr>
            <a:r>
              <a:rPr lang="en-US" altLang="zh-CN" u="sng" dirty="0">
                <a:solidFill>
                  <a:srgbClr val="CC0000"/>
                </a:solidFill>
                <a:effectLst>
                  <a:outerShdw blurRad="38100" dist="38100" dir="2700000" algn="tl">
                    <a:srgbClr val="000000"/>
                  </a:outerShdw>
                </a:effectLst>
                <a:ea typeface="楷体" panose="02010609060101010101" pitchFamily="49" charset="-122"/>
              </a:rPr>
              <a:t>C</a:t>
            </a:r>
            <a:r>
              <a:rPr lang="zh-CN" altLang="en-US" u="sng" dirty="0">
                <a:solidFill>
                  <a:srgbClr val="CC0000"/>
                </a:solidFill>
                <a:effectLst>
                  <a:outerShdw blurRad="38100" dist="38100" dir="2700000" algn="tl">
                    <a:srgbClr val="000000"/>
                  </a:outerShdw>
                </a:effectLst>
                <a:ea typeface="楷体" panose="02010609060101010101" pitchFamily="49" charset="-122"/>
              </a:rPr>
              <a:t>程序设计中使用指针可以</a:t>
            </a:r>
            <a:r>
              <a:rPr lang="en-US" altLang="zh-CN" u="sng" dirty="0">
                <a:solidFill>
                  <a:srgbClr val="CC0000"/>
                </a:solidFill>
                <a:effectLst>
                  <a:outerShdw blurRad="38100" dist="38100" dir="2700000" algn="tl">
                    <a:srgbClr val="000000"/>
                  </a:outerShdw>
                </a:effectLst>
                <a:ea typeface="楷体" panose="02010609060101010101" pitchFamily="49" charset="-122"/>
              </a:rPr>
              <a:t>:</a:t>
            </a:r>
            <a:r>
              <a:rPr lang="en-US" altLang="zh-CN" dirty="0">
                <a:solidFill>
                  <a:srgbClr val="CC0000"/>
                </a:solidFill>
                <a:effectLst>
                  <a:outerShdw blurRad="38100" dist="38100" dir="2700000" algn="tl">
                    <a:srgbClr val="000000"/>
                  </a:outerShdw>
                </a:effectLst>
                <a:ea typeface="楷体" panose="02010609060101010101" pitchFamily="49" charset="-122"/>
              </a:rPr>
              <a:t>	</a:t>
            </a:r>
            <a:r>
              <a:rPr lang="en-US" altLang="zh-CN" dirty="0">
                <a:effectLst>
                  <a:outerShdw blurRad="38100" dist="38100" dir="2700000" algn="tl">
                    <a:srgbClr val="FFFFFF"/>
                  </a:outerShdw>
                </a:effectLst>
                <a:ea typeface="楷体" panose="02010609060101010101" pitchFamily="49" charset="-122"/>
              </a:rPr>
              <a:t>	</a:t>
            </a:r>
            <a:endParaRPr lang="en-US" altLang="zh-CN" dirty="0">
              <a:effectLst>
                <a:outerShdw blurRad="38100" dist="38100" dir="2700000" algn="tl">
                  <a:srgbClr val="FFFFFF"/>
                </a:outerShdw>
              </a:effectLst>
              <a:ea typeface="楷体" panose="02010609060101010101" pitchFamily="49" charset="-122"/>
            </a:endParaRPr>
          </a:p>
          <a:p>
            <a:pPr>
              <a:lnSpc>
                <a:spcPct val="100000"/>
              </a:lnSpc>
              <a:spcBef>
                <a:spcPct val="0"/>
              </a:spcBef>
            </a:pPr>
            <a:r>
              <a:rPr lang="en-US" altLang="zh-CN" dirty="0">
                <a:effectLst>
                  <a:outerShdw blurRad="38100" dist="38100" dir="2700000" algn="tl">
                    <a:srgbClr val="FFFFFF"/>
                  </a:outerShdw>
                </a:effectLst>
                <a:ea typeface="楷体" panose="02010609060101010101" pitchFamily="49" charset="-122"/>
              </a:rPr>
              <a:t>    ① </a:t>
            </a:r>
            <a:r>
              <a:rPr lang="zh-CN" altLang="en-US" dirty="0">
                <a:effectLst>
                  <a:outerShdw blurRad="38100" dist="38100" dir="2700000" algn="tl">
                    <a:srgbClr val="FFFFFF"/>
                  </a:outerShdw>
                </a:effectLst>
                <a:ea typeface="楷体" panose="02010609060101010101" pitchFamily="49" charset="-122"/>
              </a:rPr>
              <a:t>使程序简洁、紧凑、高效</a:t>
            </a:r>
            <a:endParaRPr lang="zh-CN" altLang="en-US" dirty="0">
              <a:effectLst>
                <a:outerShdw blurRad="38100" dist="38100" dir="2700000" algn="tl">
                  <a:srgbClr val="FFFFFF"/>
                </a:outerShdw>
              </a:effectLst>
              <a:ea typeface="楷体" panose="02010609060101010101" pitchFamily="49" charset="-122"/>
            </a:endParaRPr>
          </a:p>
          <a:p>
            <a:pPr>
              <a:lnSpc>
                <a:spcPct val="100000"/>
              </a:lnSpc>
              <a:spcBef>
                <a:spcPct val="0"/>
              </a:spcBef>
            </a:pPr>
            <a:r>
              <a:rPr lang="zh-CN" altLang="en-US" dirty="0">
                <a:effectLst>
                  <a:outerShdw blurRad="38100" dist="38100" dir="2700000" algn="tl">
                    <a:srgbClr val="FFFFFF"/>
                  </a:outerShdw>
                </a:effectLst>
                <a:ea typeface="楷体" panose="02010609060101010101" pitchFamily="49" charset="-122"/>
              </a:rPr>
              <a:t>    ② 有效地表示复杂的数据结构</a:t>
            </a:r>
            <a:endParaRPr lang="zh-CN" altLang="en-US" dirty="0">
              <a:effectLst>
                <a:outerShdw blurRad="38100" dist="38100" dir="2700000" algn="tl">
                  <a:srgbClr val="FFFFFF"/>
                </a:outerShdw>
              </a:effectLst>
              <a:ea typeface="楷体" panose="02010609060101010101" pitchFamily="49" charset="-122"/>
            </a:endParaRPr>
          </a:p>
          <a:p>
            <a:pPr>
              <a:lnSpc>
                <a:spcPct val="100000"/>
              </a:lnSpc>
              <a:spcBef>
                <a:spcPct val="0"/>
              </a:spcBef>
            </a:pPr>
            <a:r>
              <a:rPr lang="zh-CN" altLang="en-US" dirty="0">
                <a:effectLst>
                  <a:outerShdw blurRad="38100" dist="38100" dir="2700000" algn="tl">
                    <a:srgbClr val="FFFFFF"/>
                  </a:outerShdw>
                </a:effectLst>
                <a:ea typeface="楷体" panose="02010609060101010101" pitchFamily="49" charset="-122"/>
              </a:rPr>
              <a:t>    ③ 动态分配内存</a:t>
            </a:r>
            <a:endParaRPr lang="zh-CN" altLang="en-US" dirty="0">
              <a:effectLst>
                <a:outerShdw blurRad="38100" dist="38100" dir="2700000" algn="tl">
                  <a:srgbClr val="FFFFFF"/>
                </a:outerShdw>
              </a:effectLst>
              <a:ea typeface="楷体" panose="02010609060101010101" pitchFamily="49" charset="-122"/>
            </a:endParaRPr>
          </a:p>
          <a:p>
            <a:pPr>
              <a:lnSpc>
                <a:spcPct val="100000"/>
              </a:lnSpc>
              <a:spcBef>
                <a:spcPct val="0"/>
              </a:spcBef>
            </a:pPr>
            <a:r>
              <a:rPr lang="zh-CN" altLang="en-US" dirty="0">
                <a:effectLst>
                  <a:outerShdw blurRad="38100" dist="38100" dir="2700000" algn="tl">
                    <a:srgbClr val="FFFFFF"/>
                  </a:outerShdw>
                </a:effectLst>
                <a:ea typeface="楷体" panose="02010609060101010101" pitchFamily="49" charset="-122"/>
              </a:rPr>
              <a:t>    ④ 得到多于一个的函数返回值 </a:t>
            </a:r>
            <a:endParaRPr lang="zh-CN" altLang="en-US" dirty="0">
              <a:effectLst>
                <a:outerShdw blurRad="38100" dist="38100" dir="2700000" algn="tl">
                  <a:srgbClr val="FFFFFF"/>
                </a:outerShdw>
              </a:effectLst>
              <a:ea typeface="楷体" panose="02010609060101010101" pitchFamily="49" charset="-122"/>
            </a:endParaRPr>
          </a:p>
          <a:p>
            <a:pPr>
              <a:lnSpc>
                <a:spcPct val="100000"/>
              </a:lnSpc>
              <a:spcBef>
                <a:spcPct val="0"/>
              </a:spcBef>
            </a:pPr>
            <a:r>
              <a:rPr lang="zh-CN" altLang="en-US" dirty="0">
                <a:effectLst>
                  <a:outerShdw blurRad="38100" dist="38100" dir="2700000" algn="tl">
                    <a:srgbClr val="FFFFFF"/>
                  </a:outerShdw>
                </a:effectLst>
                <a:ea typeface="楷体" panose="02010609060101010101" pitchFamily="49" charset="-122"/>
              </a:rPr>
              <a:t>    ⑤ 能象汇编语言一样处理内存地址，从而编出精练而高效的程序</a:t>
            </a:r>
            <a:r>
              <a:rPr lang="zh-CN" altLang="en-US" b="0" dirty="0">
                <a:effectLst/>
                <a:ea typeface="楷体" panose="02010609060101010101" pitchFamily="49" charset="-122"/>
              </a:rPr>
              <a:t> </a:t>
            </a:r>
            <a:endParaRPr lang="zh-CN" altLang="en-US" b="0" dirty="0">
              <a:effectLst/>
              <a:ea typeface="楷体" panose="02010609060101010101" pitchFamily="49" charset="-122"/>
            </a:endParaRPr>
          </a:p>
        </p:txBody>
      </p:sp>
      <p:sp>
        <p:nvSpPr>
          <p:cNvPr id="1126408" name="Rectangle 8"/>
          <p:cNvSpPr>
            <a:spLocks noChangeArrowheads="1"/>
          </p:cNvSpPr>
          <p:nvPr/>
        </p:nvSpPr>
        <p:spPr bwMode="auto">
          <a:xfrm>
            <a:off x="1126381" y="5045075"/>
            <a:ext cx="10378157" cy="1225550"/>
          </a:xfrm>
          <a:prstGeom prst="rect">
            <a:avLst/>
          </a:prstGeom>
          <a:gradFill rotWithShape="1">
            <a:gsLst>
              <a:gs pos="0">
                <a:srgbClr val="00FFFF"/>
              </a:gs>
              <a:gs pos="100000">
                <a:schemeClr val="bg1"/>
              </a:gs>
            </a:gsLst>
            <a:lin ang="5400000" scaled="1"/>
          </a:gra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a:lnSpc>
                <a:spcPct val="100000"/>
              </a:lnSpc>
              <a:spcBef>
                <a:spcPct val="0"/>
              </a:spcBef>
            </a:pPr>
            <a:r>
              <a:rPr lang="en-US" altLang="zh-CN" b="0">
                <a:effectLst/>
                <a:ea typeface="宋体" panose="02010600030101010101" pitchFamily="2" charset="-122"/>
              </a:rPr>
              <a:t>     </a:t>
            </a:r>
            <a:r>
              <a:rPr lang="zh-CN" altLang="en-US">
                <a:effectLst>
                  <a:outerShdw blurRad="38100" dist="38100" dir="2700000" algn="tl">
                    <a:srgbClr val="FFFFFF"/>
                  </a:outerShdw>
                </a:effectLst>
                <a:latin typeface="隶书" panose="02010509060101010101" pitchFamily="49" charset="-122"/>
                <a:ea typeface="隶书" panose="02010509060101010101" pitchFamily="49" charset="-122"/>
              </a:rPr>
              <a:t>学习指针是学习Ｃ语言中最重要的一环，</a:t>
            </a:r>
            <a:r>
              <a:rPr lang="zh-CN" altLang="en-US">
                <a:effectLst>
                  <a:outerShdw blurRad="38100" dist="38100" dir="2700000" algn="tl">
                    <a:srgbClr val="FFFFFF"/>
                  </a:outerShdw>
                </a:effectLst>
                <a:latin typeface="Times New Roman" panose="02020603050405020304"/>
                <a:ea typeface="隶书" panose="02010509060101010101" pitchFamily="49" charset="-122"/>
              </a:rPr>
              <a:t> </a:t>
            </a:r>
            <a:r>
              <a:rPr lang="zh-CN" altLang="en-US">
                <a:effectLst>
                  <a:outerShdw blurRad="38100" dist="38100" dir="2700000" algn="tl">
                    <a:srgbClr val="FFFFFF"/>
                  </a:outerShdw>
                </a:effectLst>
                <a:latin typeface="隶书" panose="02010509060101010101" pitchFamily="49" charset="-122"/>
                <a:ea typeface="隶书" panose="02010509060101010101" pitchFamily="49" charset="-122"/>
              </a:rPr>
              <a:t>能否正确理解和使用指针是我们是否掌握Ｃ语言的一个标志，可以说</a:t>
            </a:r>
            <a:r>
              <a:rPr lang="zh-CN" altLang="en-US">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不懂</a:t>
            </a:r>
            <a:r>
              <a:rPr lang="en-US" altLang="zh-CN">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C</a:t>
            </a:r>
            <a:r>
              <a:rPr lang="zh-CN" altLang="en-US">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语言中的指针就不懂什么是</a:t>
            </a:r>
            <a:r>
              <a:rPr lang="en-US" altLang="zh-CN">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C</a:t>
            </a:r>
            <a:r>
              <a:rPr lang="zh-CN" altLang="en-US">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语言</a:t>
            </a:r>
            <a:r>
              <a:rPr lang="zh-CN" altLang="en-US">
                <a:effectLst>
                  <a:outerShdw blurRad="38100" dist="38100" dir="2700000" algn="tl">
                    <a:srgbClr val="FFFFFF"/>
                  </a:outerShdw>
                </a:effectLst>
                <a:latin typeface="隶书" panose="02010509060101010101" pitchFamily="49" charset="-122"/>
                <a:ea typeface="隶书" panose="02010509060101010101" pitchFamily="49" charset="-122"/>
              </a:rPr>
              <a:t>。 </a:t>
            </a:r>
            <a:endParaRPr lang="zh-CN" altLang="en-US">
              <a:effectLst>
                <a:outerShdw blurRad="38100" dist="38100" dir="2700000" algn="tl">
                  <a:srgbClr val="FFFFFF"/>
                </a:outerShdw>
              </a:effectLst>
              <a:latin typeface="隶书" panose="02010509060101010101" pitchFamily="49" charset="-122"/>
              <a:ea typeface="隶书" panose="020105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403"/>
                                        </p:tgtEl>
                                        <p:attrNameLst>
                                          <p:attrName>style.visibility</p:attrName>
                                        </p:attrNameLst>
                                      </p:cBhvr>
                                      <p:to>
                                        <p:strVal val="visible"/>
                                      </p:to>
                                    </p:set>
                                    <p:anim calcmode="lin" valueType="num">
                                      <p:cBhvr additive="base">
                                        <p:cTn id="7" dur="500" fill="hold"/>
                                        <p:tgtEl>
                                          <p:spTgt spid="1126403"/>
                                        </p:tgtEl>
                                        <p:attrNameLst>
                                          <p:attrName>ppt_x</p:attrName>
                                        </p:attrNameLst>
                                      </p:cBhvr>
                                      <p:tavLst>
                                        <p:tav tm="0">
                                          <p:val>
                                            <p:strVal val="0-#ppt_w/2"/>
                                          </p:val>
                                        </p:tav>
                                        <p:tav tm="100000">
                                          <p:val>
                                            <p:strVal val="#ppt_x"/>
                                          </p:val>
                                        </p:tav>
                                      </p:tavLst>
                                    </p:anim>
                                    <p:anim calcmode="lin" valueType="num">
                                      <p:cBhvr additive="base">
                                        <p:cTn id="8" dur="500" fill="hold"/>
                                        <p:tgtEl>
                                          <p:spTgt spid="112640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126407"/>
                                        </p:tgtEl>
                                        <p:attrNameLst>
                                          <p:attrName>style.visibility</p:attrName>
                                        </p:attrNameLst>
                                      </p:cBhvr>
                                      <p:to>
                                        <p:strVal val="visible"/>
                                      </p:to>
                                    </p:set>
                                    <p:animEffect transition="in" filter="box(out)">
                                      <p:cBhvr>
                                        <p:cTn id="13" dur="500"/>
                                        <p:tgtEl>
                                          <p:spTgt spid="1126407"/>
                                        </p:tgtEl>
                                      </p:cBhvr>
                                    </p:animEffect>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126408"/>
                                        </p:tgtEl>
                                        <p:attrNameLst>
                                          <p:attrName>style.visibility</p:attrName>
                                        </p:attrNameLst>
                                      </p:cBhvr>
                                      <p:to>
                                        <p:strVal val="visible"/>
                                      </p:to>
                                    </p:set>
                                    <p:animEffect transition="in" filter="box(out)">
                                      <p:cBhvr>
                                        <p:cTn id="18" dur="500"/>
                                        <p:tgtEl>
                                          <p:spTgt spid="1126408"/>
                                        </p:tgtEl>
                                      </p:cBhvr>
                                    </p:animEffect>
                                  </p:childTnLst>
                                  <p:subTnLst>
                                    <p:audio>
                                      <p:cMediaNode>
                                        <p:cTn display="0" masterRel="sameClick">
                                          <p:stCondLst>
                                            <p:cond evt="begin" delay="0">
                                              <p:tn val="16"/>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03" grpId="0"/>
      <p:bldP spid="1126407" grpId="0" animBg="1"/>
      <p:bldP spid="112640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内容占位符 2"/>
          <p:cNvSpPr>
            <a:spLocks noGrp="1"/>
          </p:cNvSpPr>
          <p:nvPr>
            <p:ph idx="1"/>
          </p:nvPr>
        </p:nvSpPr>
        <p:spPr>
          <a:xfrm>
            <a:off x="1595438" y="571500"/>
            <a:ext cx="8153400" cy="6143625"/>
          </a:xfrm>
        </p:spPr>
        <p:txBody>
          <a:bodyPr vert="horz" wrap="square" lIns="91440" tIns="45720" rIns="91440" bIns="45720" anchor="t"/>
          <a:p>
            <a:pPr>
              <a:lnSpc>
                <a:spcPct val="100000"/>
              </a:lnSpc>
              <a:buNone/>
            </a:pPr>
            <a:r>
              <a:rPr lang="en-US" altLang="zh-CN" sz="2800" dirty="0"/>
              <a:t>#include &lt;stdio.h&gt;</a:t>
            </a:r>
            <a:endParaRPr lang="zh-CN" altLang="zh-CN" sz="2800" dirty="0"/>
          </a:p>
          <a:p>
            <a:pPr>
              <a:lnSpc>
                <a:spcPct val="100000"/>
              </a:lnSpc>
              <a:buNone/>
            </a:pPr>
            <a:r>
              <a:rPr lang="en-US" altLang="zh-CN" sz="2800" dirty="0"/>
              <a:t>int main()</a:t>
            </a:r>
            <a:endParaRPr lang="zh-CN" altLang="zh-CN" sz="2800" dirty="0"/>
          </a:p>
          <a:p>
            <a:pPr>
              <a:lnSpc>
                <a:spcPct val="100000"/>
              </a:lnSpc>
              <a:buNone/>
            </a:pPr>
            <a:r>
              <a:rPr lang="en-US" altLang="zh-CN" sz="2800" dirty="0"/>
              <a:t>{void swap(int *p1,int *p2);  </a:t>
            </a:r>
            <a:endParaRPr lang="zh-CN" altLang="zh-CN" sz="2800" dirty="0"/>
          </a:p>
          <a:p>
            <a:pPr>
              <a:lnSpc>
                <a:spcPct val="100000"/>
              </a:lnSpc>
              <a:buNone/>
            </a:pPr>
            <a:r>
              <a:rPr lang="en-US" altLang="zh-CN" sz="2800" dirty="0"/>
              <a:t>  int a,b;  int*pointer_1,*pointer_2; </a:t>
            </a:r>
            <a:endParaRPr lang="zh-CN" altLang="zh-CN" sz="2800" dirty="0"/>
          </a:p>
          <a:p>
            <a:pPr>
              <a:lnSpc>
                <a:spcPct val="100000"/>
              </a:lnSpc>
              <a:buNone/>
            </a:pPr>
            <a:r>
              <a:rPr lang="en-US" altLang="zh-CN" sz="2800" dirty="0"/>
              <a:t>  printf("please enter a and b:");</a:t>
            </a:r>
            <a:endParaRPr lang="zh-CN" altLang="zh-CN" sz="2800" dirty="0"/>
          </a:p>
          <a:p>
            <a:pPr>
              <a:lnSpc>
                <a:spcPct val="100000"/>
              </a:lnSpc>
              <a:buNone/>
            </a:pPr>
            <a:r>
              <a:rPr lang="en-US" altLang="zh-CN" sz="2800" dirty="0"/>
              <a:t>  scanf(“%d,%d”,&amp;a,&amp;b); </a:t>
            </a:r>
            <a:endParaRPr lang="zh-CN" altLang="zh-CN" sz="2800" dirty="0"/>
          </a:p>
          <a:p>
            <a:pPr>
              <a:lnSpc>
                <a:spcPct val="100000"/>
              </a:lnSpc>
              <a:buNone/>
            </a:pPr>
            <a:r>
              <a:rPr lang="en-US" altLang="zh-CN" sz="2800" dirty="0"/>
              <a:t>  pointer_1=&amp;a; </a:t>
            </a:r>
            <a:endParaRPr lang="zh-CN" altLang="zh-CN" sz="2800" dirty="0"/>
          </a:p>
          <a:p>
            <a:pPr>
              <a:lnSpc>
                <a:spcPct val="100000"/>
              </a:lnSpc>
              <a:buNone/>
            </a:pPr>
            <a:r>
              <a:rPr lang="en-US" altLang="zh-CN" sz="2800" dirty="0"/>
              <a:t>  pointer_2=&amp;b;  </a:t>
            </a:r>
            <a:endParaRPr lang="zh-CN" altLang="zh-CN" sz="2800" dirty="0"/>
          </a:p>
          <a:p>
            <a:pPr>
              <a:lnSpc>
                <a:spcPct val="100000"/>
              </a:lnSpc>
              <a:buNone/>
            </a:pPr>
            <a:r>
              <a:rPr lang="en-US" altLang="zh-CN" sz="2800" dirty="0"/>
              <a:t>  if (a&lt;b)  swap(pointer_1,pointer_2); </a:t>
            </a:r>
            <a:endParaRPr lang="zh-CN" altLang="zh-CN" sz="2800" dirty="0"/>
          </a:p>
          <a:p>
            <a:pPr>
              <a:lnSpc>
                <a:spcPct val="100000"/>
              </a:lnSpc>
              <a:buNone/>
            </a:pPr>
            <a:r>
              <a:rPr lang="en-US" altLang="zh-CN" sz="2800" dirty="0"/>
              <a:t>  printf(“a=%d,b=%d\n”,a,b); </a:t>
            </a:r>
            <a:endParaRPr lang="zh-CN" altLang="zh-CN" sz="2800" dirty="0"/>
          </a:p>
          <a:p>
            <a:pPr>
              <a:lnSpc>
                <a:spcPct val="100000"/>
              </a:lnSpc>
              <a:buNone/>
            </a:pPr>
            <a:r>
              <a:rPr lang="en-US" altLang="zh-CN" sz="2800" dirty="0"/>
              <a:t>  return 0;</a:t>
            </a:r>
            <a:endParaRPr lang="zh-CN" altLang="zh-CN" sz="2800" dirty="0"/>
          </a:p>
          <a:p>
            <a:pPr>
              <a:lnSpc>
                <a:spcPct val="100000"/>
              </a:lnSpc>
              <a:buNone/>
            </a:pPr>
            <a:r>
              <a:rPr lang="en-US" altLang="zh-CN" sz="2800" dirty="0"/>
              <a:t> }    </a:t>
            </a:r>
            <a:endParaRPr lang="zh-CN" altLang="zh-CN" sz="2800" dirty="0"/>
          </a:p>
          <a:p>
            <a:pPr>
              <a:lnSpc>
                <a:spcPct val="100000"/>
              </a:lnSpc>
              <a:buNone/>
            </a:pPr>
            <a:endParaRPr lang="zh-CN" altLang="en-US" sz="2800" dirty="0"/>
          </a:p>
        </p:txBody>
      </p:sp>
      <p:pic>
        <p:nvPicPr>
          <p:cNvPr id="4" name="Picture 2"/>
          <p:cNvPicPr>
            <a:picLocks noChangeAspect="1"/>
          </p:cNvPicPr>
          <p:nvPr/>
        </p:nvPicPr>
        <p:blipFill>
          <a:blip r:embed="rId1"/>
          <a:stretch>
            <a:fillRect/>
          </a:stretch>
        </p:blipFill>
        <p:spPr>
          <a:xfrm>
            <a:off x="6881813" y="3143250"/>
            <a:ext cx="928687" cy="492125"/>
          </a:xfrm>
          <a:prstGeom prst="rect">
            <a:avLst/>
          </a:prstGeom>
          <a:noFill/>
          <a:ln w="9525">
            <a:noFill/>
          </a:ln>
        </p:spPr>
      </p:pic>
      <p:sp>
        <p:nvSpPr>
          <p:cNvPr id="5" name="矩形 4"/>
          <p:cNvSpPr/>
          <p:nvPr/>
        </p:nvSpPr>
        <p:spPr>
          <a:xfrm>
            <a:off x="6742113" y="4013200"/>
            <a:ext cx="714375" cy="714375"/>
          </a:xfrm>
          <a:prstGeom prst="rect">
            <a:avLst/>
          </a:prstGeom>
          <a:solidFill>
            <a:schemeClr val="accent1"/>
          </a:solidFill>
          <a:ln w="38100" cap="flat" cmpd="sng">
            <a:solidFill>
              <a:schemeClr val="tx1"/>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endParaRPr lang="zh-CN" altLang="en-US" sz="4000" b="0" dirty="0">
              <a:latin typeface="Arial" panose="020B0604020202020204" pitchFamily="34" charset="0"/>
            </a:endParaRPr>
          </a:p>
        </p:txBody>
      </p:sp>
      <p:sp>
        <p:nvSpPr>
          <p:cNvPr id="6" name="矩形 5"/>
          <p:cNvSpPr/>
          <p:nvPr/>
        </p:nvSpPr>
        <p:spPr>
          <a:xfrm>
            <a:off x="9739313" y="4000500"/>
            <a:ext cx="714375" cy="714375"/>
          </a:xfrm>
          <a:prstGeom prst="rect">
            <a:avLst/>
          </a:prstGeom>
          <a:solidFill>
            <a:schemeClr val="accent1"/>
          </a:solidFill>
          <a:ln w="38100" cap="flat" cmpd="sng">
            <a:solidFill>
              <a:schemeClr val="tx1"/>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endParaRPr lang="zh-CN" altLang="en-US" sz="4000" b="0" dirty="0">
              <a:latin typeface="Arial" panose="020B0604020202020204" pitchFamily="34" charset="0"/>
            </a:endParaRPr>
          </a:p>
        </p:txBody>
      </p:sp>
      <p:sp>
        <p:nvSpPr>
          <p:cNvPr id="7" name="矩形 6"/>
          <p:cNvSpPr/>
          <p:nvPr/>
        </p:nvSpPr>
        <p:spPr>
          <a:xfrm>
            <a:off x="5313363" y="4013200"/>
            <a:ext cx="714375" cy="714375"/>
          </a:xfrm>
          <a:prstGeom prst="rect">
            <a:avLst/>
          </a:prstGeom>
          <a:solidFill>
            <a:schemeClr val="accent1"/>
          </a:solidFill>
          <a:ln w="38100" cap="flat" cmpd="sng">
            <a:solidFill>
              <a:schemeClr val="tx1"/>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endParaRPr lang="zh-CN" altLang="en-US" sz="4000" b="0" dirty="0">
              <a:latin typeface="Arial" panose="020B0604020202020204" pitchFamily="34" charset="0"/>
            </a:endParaRPr>
          </a:p>
        </p:txBody>
      </p:sp>
      <p:sp>
        <p:nvSpPr>
          <p:cNvPr id="8" name="矩形 7"/>
          <p:cNvSpPr/>
          <p:nvPr/>
        </p:nvSpPr>
        <p:spPr>
          <a:xfrm>
            <a:off x="8310563" y="4000500"/>
            <a:ext cx="714375" cy="714375"/>
          </a:xfrm>
          <a:prstGeom prst="rect">
            <a:avLst/>
          </a:prstGeom>
          <a:solidFill>
            <a:schemeClr val="accent1"/>
          </a:solidFill>
          <a:ln w="38100" cap="flat" cmpd="sng">
            <a:solidFill>
              <a:schemeClr val="tx1"/>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endParaRPr lang="zh-CN" altLang="en-US" sz="4000" b="0" dirty="0">
              <a:latin typeface="Arial" panose="020B0604020202020204" pitchFamily="34" charset="0"/>
            </a:endParaRPr>
          </a:p>
        </p:txBody>
      </p:sp>
      <p:sp>
        <p:nvSpPr>
          <p:cNvPr id="9" name="TextBox 8"/>
          <p:cNvSpPr txBox="1"/>
          <p:nvPr/>
        </p:nvSpPr>
        <p:spPr>
          <a:xfrm>
            <a:off x="6926263" y="3505200"/>
            <a:ext cx="500062" cy="58356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r>
              <a:rPr lang="en-US" altLang="zh-CN" b="0" dirty="0">
                <a:solidFill>
                  <a:srgbClr val="FF0000"/>
                </a:solidFill>
                <a:latin typeface="Arial" panose="020B0604020202020204" pitchFamily="34" charset="0"/>
              </a:rPr>
              <a:t>a</a:t>
            </a:r>
            <a:endParaRPr lang="zh-CN" altLang="en-US" b="0" dirty="0">
              <a:solidFill>
                <a:srgbClr val="FF0000"/>
              </a:solidFill>
              <a:latin typeface="Arial" panose="020B0604020202020204" pitchFamily="34" charset="0"/>
            </a:endParaRPr>
          </a:p>
        </p:txBody>
      </p:sp>
      <p:sp>
        <p:nvSpPr>
          <p:cNvPr id="10" name="TextBox 9"/>
          <p:cNvSpPr txBox="1"/>
          <p:nvPr/>
        </p:nvSpPr>
        <p:spPr>
          <a:xfrm>
            <a:off x="9810750" y="3416300"/>
            <a:ext cx="500063" cy="58356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r>
              <a:rPr lang="en-US" altLang="zh-CN" b="0" dirty="0">
                <a:solidFill>
                  <a:srgbClr val="FF0000"/>
                </a:solidFill>
                <a:latin typeface="Arial" panose="020B0604020202020204" pitchFamily="34" charset="0"/>
              </a:rPr>
              <a:t>b</a:t>
            </a:r>
            <a:endParaRPr lang="zh-CN" altLang="en-US" b="0" dirty="0">
              <a:solidFill>
                <a:srgbClr val="FF0000"/>
              </a:solidFill>
              <a:latin typeface="Arial" panose="020B0604020202020204" pitchFamily="34" charset="0"/>
            </a:endParaRPr>
          </a:p>
        </p:txBody>
      </p:sp>
      <p:sp>
        <p:nvSpPr>
          <p:cNvPr id="11" name="TextBox 10"/>
          <p:cNvSpPr txBox="1"/>
          <p:nvPr/>
        </p:nvSpPr>
        <p:spPr>
          <a:xfrm>
            <a:off x="4810125" y="3500438"/>
            <a:ext cx="1857375" cy="521970"/>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r>
              <a:rPr lang="en-US" altLang="zh-CN" sz="2800" dirty="0">
                <a:solidFill>
                  <a:srgbClr val="FF0000"/>
                </a:solidFill>
                <a:latin typeface="Arial" panose="020B0604020202020204" pitchFamily="34" charset="0"/>
              </a:rPr>
              <a:t>pointer_1</a:t>
            </a:r>
            <a:endParaRPr lang="zh-CN" altLang="en-US" sz="2800" dirty="0">
              <a:solidFill>
                <a:srgbClr val="FF0000"/>
              </a:solidFill>
              <a:latin typeface="Arial" panose="020B0604020202020204" pitchFamily="34" charset="0"/>
            </a:endParaRPr>
          </a:p>
        </p:txBody>
      </p:sp>
      <p:sp>
        <p:nvSpPr>
          <p:cNvPr id="13" name="TextBox 12"/>
          <p:cNvSpPr txBox="1"/>
          <p:nvPr/>
        </p:nvSpPr>
        <p:spPr>
          <a:xfrm>
            <a:off x="6884988" y="4084638"/>
            <a:ext cx="500062" cy="58356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r>
              <a:rPr lang="en-US" altLang="zh-CN" dirty="0">
                <a:solidFill>
                  <a:srgbClr val="0000CC"/>
                </a:solidFill>
                <a:latin typeface="Arial" panose="020B0604020202020204" pitchFamily="34" charset="0"/>
              </a:rPr>
              <a:t>5</a:t>
            </a:r>
            <a:endParaRPr lang="zh-CN" altLang="en-US" dirty="0">
              <a:solidFill>
                <a:srgbClr val="0000CC"/>
              </a:solidFill>
              <a:latin typeface="Arial" panose="020B0604020202020204" pitchFamily="34" charset="0"/>
            </a:endParaRPr>
          </a:p>
        </p:txBody>
      </p:sp>
      <p:sp>
        <p:nvSpPr>
          <p:cNvPr id="14" name="TextBox 13"/>
          <p:cNvSpPr txBox="1"/>
          <p:nvPr/>
        </p:nvSpPr>
        <p:spPr>
          <a:xfrm>
            <a:off x="9882188" y="4071938"/>
            <a:ext cx="500062" cy="58356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r>
              <a:rPr lang="en-US" altLang="zh-CN" dirty="0">
                <a:solidFill>
                  <a:srgbClr val="0000CC"/>
                </a:solidFill>
                <a:latin typeface="Arial" panose="020B0604020202020204" pitchFamily="34" charset="0"/>
              </a:rPr>
              <a:t>9</a:t>
            </a:r>
            <a:endParaRPr lang="zh-CN" altLang="en-US" dirty="0">
              <a:solidFill>
                <a:srgbClr val="0000CC"/>
              </a:solidFill>
              <a:latin typeface="Arial" panose="020B0604020202020204" pitchFamily="34" charset="0"/>
            </a:endParaRPr>
          </a:p>
        </p:txBody>
      </p:sp>
      <p:sp>
        <p:nvSpPr>
          <p:cNvPr id="15" name="TextBox 14"/>
          <p:cNvSpPr txBox="1"/>
          <p:nvPr/>
        </p:nvSpPr>
        <p:spPr>
          <a:xfrm>
            <a:off x="5297488" y="4060825"/>
            <a:ext cx="785812" cy="58356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algn="ctr" eaLnBrk="1" hangingPunct="1">
              <a:lnSpc>
                <a:spcPct val="100000"/>
              </a:lnSpc>
              <a:spcBef>
                <a:spcPct val="0"/>
              </a:spcBef>
              <a:buFont typeface="Arial" panose="020B0604020202020204" pitchFamily="34" charset="0"/>
              <a:buNone/>
            </a:pPr>
            <a:r>
              <a:rPr lang="en-US" altLang="zh-CN" dirty="0">
                <a:solidFill>
                  <a:srgbClr val="0000CC"/>
                </a:solidFill>
                <a:latin typeface="Arial" panose="020B0604020202020204" pitchFamily="34" charset="0"/>
              </a:rPr>
              <a:t>&amp;a</a:t>
            </a:r>
            <a:endParaRPr lang="zh-CN" altLang="en-US" dirty="0">
              <a:solidFill>
                <a:srgbClr val="0000CC"/>
              </a:solidFill>
              <a:latin typeface="Arial" panose="020B0604020202020204" pitchFamily="34" charset="0"/>
            </a:endParaRPr>
          </a:p>
        </p:txBody>
      </p:sp>
      <p:sp>
        <p:nvSpPr>
          <p:cNvPr id="16" name="TextBox 15"/>
          <p:cNvSpPr txBox="1"/>
          <p:nvPr/>
        </p:nvSpPr>
        <p:spPr>
          <a:xfrm>
            <a:off x="8310563" y="4071938"/>
            <a:ext cx="785812" cy="58356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algn="ctr" eaLnBrk="1" hangingPunct="1">
              <a:lnSpc>
                <a:spcPct val="100000"/>
              </a:lnSpc>
              <a:spcBef>
                <a:spcPct val="0"/>
              </a:spcBef>
              <a:buFont typeface="Arial" panose="020B0604020202020204" pitchFamily="34" charset="0"/>
              <a:buNone/>
            </a:pPr>
            <a:r>
              <a:rPr lang="en-US" altLang="zh-CN" dirty="0">
                <a:solidFill>
                  <a:srgbClr val="0000CC"/>
                </a:solidFill>
                <a:latin typeface="Arial" panose="020B0604020202020204" pitchFamily="34" charset="0"/>
              </a:rPr>
              <a:t>&amp;b</a:t>
            </a:r>
            <a:endParaRPr lang="zh-CN" altLang="en-US" dirty="0">
              <a:solidFill>
                <a:srgbClr val="0000CC"/>
              </a:solidFill>
              <a:latin typeface="Arial" panose="020B0604020202020204" pitchFamily="34" charset="0"/>
            </a:endParaRPr>
          </a:p>
        </p:txBody>
      </p:sp>
      <p:cxnSp>
        <p:nvCxnSpPr>
          <p:cNvPr id="17" name="直接箭头连接符 16"/>
          <p:cNvCxnSpPr/>
          <p:nvPr/>
        </p:nvCxnSpPr>
        <p:spPr>
          <a:xfrm>
            <a:off x="9024938" y="4357688"/>
            <a:ext cx="714375" cy="1587"/>
          </a:xfrm>
          <a:prstGeom prst="straightConnector1">
            <a:avLst/>
          </a:prstGeom>
          <a:ln w="38100" cap="flat" cmpd="sng">
            <a:solidFill>
              <a:srgbClr val="FF0000"/>
            </a:solidFill>
            <a:prstDash val="solid"/>
            <a:miter/>
            <a:headEnd type="none" w="med" len="med"/>
            <a:tailEnd type="arrow" w="med" len="med"/>
          </a:ln>
        </p:spPr>
      </p:cxnSp>
      <p:cxnSp>
        <p:nvCxnSpPr>
          <p:cNvPr id="18" name="直接箭头连接符 17"/>
          <p:cNvCxnSpPr/>
          <p:nvPr/>
        </p:nvCxnSpPr>
        <p:spPr>
          <a:xfrm>
            <a:off x="6024563" y="4357688"/>
            <a:ext cx="714375" cy="1587"/>
          </a:xfrm>
          <a:prstGeom prst="straightConnector1">
            <a:avLst/>
          </a:prstGeom>
          <a:ln w="38100" cap="flat" cmpd="sng">
            <a:solidFill>
              <a:srgbClr val="FF0000"/>
            </a:solidFill>
            <a:prstDash val="solid"/>
            <a:miter/>
            <a:headEnd type="none" w="med" len="med"/>
            <a:tailEnd type="arrow" w="med" len="med"/>
          </a:ln>
        </p:spPr>
      </p:cxnSp>
      <p:sp>
        <p:nvSpPr>
          <p:cNvPr id="19" name="TextBox 18"/>
          <p:cNvSpPr txBox="1"/>
          <p:nvPr/>
        </p:nvSpPr>
        <p:spPr>
          <a:xfrm>
            <a:off x="7739063" y="3500438"/>
            <a:ext cx="1857375" cy="521970"/>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r>
              <a:rPr lang="en-US" altLang="zh-CN" sz="2800" dirty="0">
                <a:solidFill>
                  <a:srgbClr val="FF0000"/>
                </a:solidFill>
                <a:latin typeface="Arial" panose="020B0604020202020204" pitchFamily="34" charset="0"/>
              </a:rPr>
              <a:t>pointer_2</a:t>
            </a:r>
            <a:endParaRPr lang="zh-CN" altLang="en-US" sz="2800" dirty="0">
              <a:solidFill>
                <a:srgbClr val="FF0000"/>
              </a:solidFill>
              <a:latin typeface="Arial" panose="020B0604020202020204" pitchFamily="34" charset="0"/>
            </a:endParaRPr>
          </a:p>
        </p:txBody>
      </p:sp>
      <p:pic>
        <p:nvPicPr>
          <p:cNvPr id="27666" name="图片 19" descr="Untitled2.png">
            <a:hlinkClick r:id="rId2" action="ppaction://hlinksldjump"/>
          </p:cNvPr>
          <p:cNvPicPr>
            <a:picLocks noChangeAspect="1"/>
          </p:cNvPicPr>
          <p:nvPr/>
        </p:nvPicPr>
        <p:blipFill>
          <a:blip r:embed="rId3"/>
          <a:stretch>
            <a:fillRect/>
          </a:stretch>
        </p:blipFill>
        <p:spPr>
          <a:xfrm>
            <a:off x="9953625" y="6143625"/>
            <a:ext cx="469900" cy="469900"/>
          </a:xfrm>
          <a:prstGeom prst="rect">
            <a:avLst/>
          </a:prstGeom>
          <a:noFill/>
          <a:ln w="9525">
            <a:noFill/>
          </a:ln>
        </p:spPr>
      </p:pic>
      <p:sp>
        <p:nvSpPr>
          <p:cNvPr id="27667" name="灯片编号占位符 19"/>
          <p:cNvSpPr txBox="1">
            <a:spLocks noGrp="1"/>
          </p:cNvSpPr>
          <p:nvPr>
            <p:ph type="sldNum" sz="quarter" idx="11"/>
          </p:nvPr>
        </p:nvSpPr>
        <p:spPr>
          <a:noFill/>
          <a:ln>
            <a:noFill/>
          </a:ln>
        </p:spPr>
        <p:txBody>
          <a:bodyPr anchor="b"/>
          <a:p>
            <a:pPr marL="0" indent="0" algn="ctr" eaLnBrk="1" hangingPunct="1">
              <a:lnSpc>
                <a:spcPct val="100000"/>
              </a:lnSpc>
              <a:spcBef>
                <a:spcPct val="0"/>
              </a:spcBef>
              <a:buFont typeface="Arial" panose="020B0604020202020204" pitchFamily="34" charset="0"/>
              <a:buNone/>
            </a:pPr>
            <a:fld id="{9A0DB2DC-4C9A-4742-B13C-FB6460FD3503}" type="slidenum">
              <a:rPr lang="en-US" altLang="zh-CN" sz="1400" b="0" dirty="0">
                <a:solidFill>
                  <a:srgbClr val="000000"/>
                </a:solidFill>
              </a:rPr>
            </a:fld>
            <a:endParaRPr lang="en-US" altLang="zh-CN" sz="1400" b="0"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linds(horizontal)">
                                      <p:cBhvr>
                                        <p:cTn id="30" dur="500"/>
                                        <p:tgtEl>
                                          <p:spTgt spid="11"/>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linds(horizontal)">
                                      <p:cBhvr>
                                        <p:cTn id="33" dur="500"/>
                                        <p:tgtEl>
                                          <p:spTgt spid="13"/>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linds(horizontal)">
                                      <p:cBhvr>
                                        <p:cTn id="36" dur="500"/>
                                        <p:tgtEl>
                                          <p:spTgt spid="14"/>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linds(horizontal)">
                                      <p:cBhvr>
                                        <p:cTn id="39" dur="500"/>
                                        <p:tgtEl>
                                          <p:spTgt spid="15"/>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linds(horizontal)">
                                      <p:cBhvr>
                                        <p:cTn id="42" dur="500"/>
                                        <p:tgtEl>
                                          <p:spTgt spid="16"/>
                                        </p:tgtEl>
                                      </p:cBhvr>
                                    </p:animEffect>
                                  </p:childTnLst>
                                </p:cTn>
                              </p:par>
                              <p:par>
                                <p:cTn id="43" presetID="3" presetClass="entr" presetSubtype="1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blinds(horizontal)">
                                      <p:cBhvr>
                                        <p:cTn id="45" dur="500"/>
                                        <p:tgtEl>
                                          <p:spTgt spid="17"/>
                                        </p:tgtEl>
                                      </p:cBhvr>
                                    </p:animEffect>
                                  </p:childTnLst>
                                </p:cTn>
                              </p:par>
                              <p:par>
                                <p:cTn id="46" presetID="3" presetClass="entr" presetSubtype="10" fill="hold"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blinds(horizontal)">
                                      <p:cBhvr>
                                        <p:cTn id="48" dur="500"/>
                                        <p:tgtEl>
                                          <p:spTgt spid="18"/>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blinds(horizontal)">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p:bldP spid="10" grpId="0"/>
      <p:bldP spid="11" grpId="0"/>
      <p:bldP spid="13" grpId="0"/>
      <p:bldP spid="14" grpId="0"/>
      <p:bldP spid="15" grpId="0"/>
      <p:bldP spid="16"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内容占位符 2"/>
          <p:cNvSpPr>
            <a:spLocks noGrp="1" noChangeArrowheads="1"/>
          </p:cNvSpPr>
          <p:nvPr>
            <p:ph idx="1"/>
          </p:nvPr>
        </p:nvSpPr>
        <p:spPr>
          <a:xfrm>
            <a:off x="2063750" y="1000125"/>
            <a:ext cx="7104063" cy="4143375"/>
          </a:xfrm>
        </p:spPr>
        <p:txBody>
          <a:bodyPr vert="horz" wrap="square" lIns="91440" tIns="45720" rIns="91440" bIns="45720" numCol="1" anchor="t" anchorCtr="0" compatLnSpc="1"/>
          <a:lstStyle/>
          <a:p>
            <a:pPr marL="0" marR="0" lvl="0" indent="-342900" algn="l" defTabSz="914400" rtl="0" eaLnBrk="0" fontAlgn="base" latinLnBrk="0" hangingPunct="0">
              <a:lnSpc>
                <a:spcPct val="12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void swap(</a:t>
            </a:r>
            <a:r>
              <a:rPr kumimoji="0" lang="en-US" altLang="zh-CN" sz="2800" b="1" i="0" u="none" strike="noStrike" kern="0" cap="none" spc="0" normalizeH="0" baseline="0" noProof="0" dirty="0" err="1" smtClean="0">
                <a:ln>
                  <a:noFill/>
                </a:ln>
                <a:solidFill>
                  <a:schemeClr val="tx1"/>
                </a:solidFill>
                <a:effectLst/>
                <a:uLnTx/>
                <a:uFillTx/>
                <a:latin typeface="+mn-lt"/>
                <a:ea typeface="+mn-ea"/>
                <a:cs typeface="+mn-cs"/>
              </a:rPr>
              <a:t>int</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 *p1,int *p2) </a:t>
            </a:r>
            <a:endParaRPr kumimoji="0" lang="zh-CN" altLang="zh-CN"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2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800" b="1" i="0" u="none" strike="noStrike" kern="0" cap="none" spc="0" normalizeH="0" baseline="0" noProof="0" dirty="0" err="1" smtClean="0">
                <a:ln>
                  <a:noFill/>
                </a:ln>
                <a:solidFill>
                  <a:schemeClr val="tx1"/>
                </a:solidFill>
                <a:effectLst/>
                <a:uLnTx/>
                <a:uFillTx/>
                <a:latin typeface="+mn-lt"/>
                <a:ea typeface="+mn-ea"/>
                <a:cs typeface="+mn-cs"/>
              </a:rPr>
              <a:t>int</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 temp;</a:t>
            </a:r>
            <a:endParaRPr kumimoji="0" lang="zh-CN" altLang="zh-CN"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2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   temp=*p1;     </a:t>
            </a:r>
            <a:endParaRPr kumimoji="0" lang="zh-CN" altLang="zh-CN"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2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   *p1=*p2;</a:t>
            </a:r>
            <a:endParaRPr kumimoji="0" lang="zh-CN" altLang="zh-CN"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2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   *p2=temp;</a:t>
            </a:r>
            <a:endParaRPr kumimoji="0" lang="zh-CN" altLang="zh-CN"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2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a:t>
            </a:r>
            <a:endParaRPr kumimoji="0" lang="zh-CN" altLang="zh-CN"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p:txBody>
      </p:sp>
      <p:sp>
        <p:nvSpPr>
          <p:cNvPr id="28675" name="矩形 17"/>
          <p:cNvSpPr/>
          <p:nvPr/>
        </p:nvSpPr>
        <p:spPr>
          <a:xfrm>
            <a:off x="6742113" y="4013200"/>
            <a:ext cx="714375" cy="714375"/>
          </a:xfrm>
          <a:prstGeom prst="rect">
            <a:avLst/>
          </a:prstGeom>
          <a:solidFill>
            <a:schemeClr val="accent1"/>
          </a:solidFill>
          <a:ln w="38100" cap="flat" cmpd="sng">
            <a:solidFill>
              <a:schemeClr val="tx1"/>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endParaRPr lang="zh-CN" altLang="en-US" sz="4000" b="0" dirty="0">
              <a:latin typeface="Arial" panose="020B0604020202020204" pitchFamily="34" charset="0"/>
            </a:endParaRPr>
          </a:p>
        </p:txBody>
      </p:sp>
      <p:sp>
        <p:nvSpPr>
          <p:cNvPr id="28676" name="矩形 18"/>
          <p:cNvSpPr/>
          <p:nvPr/>
        </p:nvSpPr>
        <p:spPr>
          <a:xfrm>
            <a:off x="9739313" y="4013200"/>
            <a:ext cx="714375" cy="714375"/>
          </a:xfrm>
          <a:prstGeom prst="rect">
            <a:avLst/>
          </a:prstGeom>
          <a:solidFill>
            <a:schemeClr val="accent1"/>
          </a:solidFill>
          <a:ln w="38100" cap="flat" cmpd="sng">
            <a:solidFill>
              <a:schemeClr val="tx1"/>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endParaRPr lang="zh-CN" altLang="en-US" sz="4000" b="0" dirty="0">
              <a:latin typeface="Arial" panose="020B0604020202020204" pitchFamily="34" charset="0"/>
            </a:endParaRPr>
          </a:p>
        </p:txBody>
      </p:sp>
      <p:sp>
        <p:nvSpPr>
          <p:cNvPr id="28677" name="矩形 19"/>
          <p:cNvSpPr/>
          <p:nvPr/>
        </p:nvSpPr>
        <p:spPr>
          <a:xfrm>
            <a:off x="5313363" y="4013200"/>
            <a:ext cx="714375" cy="714375"/>
          </a:xfrm>
          <a:prstGeom prst="rect">
            <a:avLst/>
          </a:prstGeom>
          <a:solidFill>
            <a:schemeClr val="accent1"/>
          </a:solidFill>
          <a:ln w="38100" cap="flat" cmpd="sng">
            <a:solidFill>
              <a:schemeClr val="tx1"/>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endParaRPr lang="zh-CN" altLang="en-US" sz="4000" b="0" dirty="0">
              <a:latin typeface="Arial" panose="020B0604020202020204" pitchFamily="34" charset="0"/>
            </a:endParaRPr>
          </a:p>
        </p:txBody>
      </p:sp>
      <p:sp>
        <p:nvSpPr>
          <p:cNvPr id="28678" name="矩形 20"/>
          <p:cNvSpPr/>
          <p:nvPr/>
        </p:nvSpPr>
        <p:spPr>
          <a:xfrm>
            <a:off x="8310563" y="4000500"/>
            <a:ext cx="714375" cy="714375"/>
          </a:xfrm>
          <a:prstGeom prst="rect">
            <a:avLst/>
          </a:prstGeom>
          <a:solidFill>
            <a:schemeClr val="accent1"/>
          </a:solidFill>
          <a:ln w="38100" cap="flat" cmpd="sng">
            <a:solidFill>
              <a:schemeClr val="tx1"/>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endParaRPr lang="zh-CN" altLang="en-US" sz="4000" b="0" dirty="0">
              <a:latin typeface="Arial" panose="020B0604020202020204" pitchFamily="34" charset="0"/>
            </a:endParaRPr>
          </a:p>
        </p:txBody>
      </p:sp>
      <p:sp>
        <p:nvSpPr>
          <p:cNvPr id="28679" name="TextBox 21"/>
          <p:cNvSpPr txBox="1"/>
          <p:nvPr/>
        </p:nvSpPr>
        <p:spPr>
          <a:xfrm>
            <a:off x="6926263" y="3505200"/>
            <a:ext cx="500062" cy="58356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r>
              <a:rPr lang="en-US" altLang="zh-CN" b="0" dirty="0">
                <a:solidFill>
                  <a:srgbClr val="FF0000"/>
                </a:solidFill>
                <a:latin typeface="Arial" panose="020B0604020202020204" pitchFamily="34" charset="0"/>
              </a:rPr>
              <a:t>a</a:t>
            </a:r>
            <a:endParaRPr lang="zh-CN" altLang="en-US" b="0" dirty="0">
              <a:solidFill>
                <a:srgbClr val="FF0000"/>
              </a:solidFill>
              <a:latin typeface="Arial" panose="020B0604020202020204" pitchFamily="34" charset="0"/>
            </a:endParaRPr>
          </a:p>
        </p:txBody>
      </p:sp>
      <p:sp>
        <p:nvSpPr>
          <p:cNvPr id="28680" name="TextBox 22"/>
          <p:cNvSpPr txBox="1"/>
          <p:nvPr/>
        </p:nvSpPr>
        <p:spPr>
          <a:xfrm>
            <a:off x="9810750" y="3416300"/>
            <a:ext cx="500063" cy="58356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r>
              <a:rPr lang="en-US" altLang="zh-CN" b="0" dirty="0">
                <a:solidFill>
                  <a:srgbClr val="FF0000"/>
                </a:solidFill>
                <a:latin typeface="Arial" panose="020B0604020202020204" pitchFamily="34" charset="0"/>
              </a:rPr>
              <a:t>b</a:t>
            </a:r>
            <a:endParaRPr lang="zh-CN" altLang="en-US" b="0" dirty="0">
              <a:solidFill>
                <a:srgbClr val="FF0000"/>
              </a:solidFill>
              <a:latin typeface="Arial" panose="020B0604020202020204" pitchFamily="34" charset="0"/>
            </a:endParaRPr>
          </a:p>
        </p:txBody>
      </p:sp>
      <p:sp>
        <p:nvSpPr>
          <p:cNvPr id="28681" name="TextBox 23"/>
          <p:cNvSpPr txBox="1"/>
          <p:nvPr/>
        </p:nvSpPr>
        <p:spPr>
          <a:xfrm>
            <a:off x="4810125" y="3500438"/>
            <a:ext cx="1857375" cy="521970"/>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r>
              <a:rPr lang="en-US" altLang="zh-CN" sz="2800" dirty="0">
                <a:solidFill>
                  <a:srgbClr val="FF0000"/>
                </a:solidFill>
                <a:latin typeface="Arial" panose="020B0604020202020204" pitchFamily="34" charset="0"/>
              </a:rPr>
              <a:t>pointer_1</a:t>
            </a:r>
            <a:endParaRPr lang="zh-CN" altLang="en-US" sz="2800" dirty="0">
              <a:solidFill>
                <a:srgbClr val="FF0000"/>
              </a:solidFill>
              <a:latin typeface="Arial" panose="020B0604020202020204" pitchFamily="34" charset="0"/>
            </a:endParaRPr>
          </a:p>
        </p:txBody>
      </p:sp>
      <p:sp>
        <p:nvSpPr>
          <p:cNvPr id="28682" name="TextBox 24"/>
          <p:cNvSpPr txBox="1"/>
          <p:nvPr/>
        </p:nvSpPr>
        <p:spPr>
          <a:xfrm>
            <a:off x="6884988" y="4084638"/>
            <a:ext cx="500062" cy="58356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r>
              <a:rPr lang="en-US" altLang="zh-CN" dirty="0">
                <a:solidFill>
                  <a:srgbClr val="0000CC"/>
                </a:solidFill>
                <a:latin typeface="Arial" panose="020B0604020202020204" pitchFamily="34" charset="0"/>
              </a:rPr>
              <a:t>5</a:t>
            </a:r>
            <a:endParaRPr lang="zh-CN" altLang="en-US" dirty="0">
              <a:solidFill>
                <a:srgbClr val="0000CC"/>
              </a:solidFill>
              <a:latin typeface="Arial" panose="020B0604020202020204" pitchFamily="34" charset="0"/>
            </a:endParaRPr>
          </a:p>
        </p:txBody>
      </p:sp>
      <p:sp>
        <p:nvSpPr>
          <p:cNvPr id="28683" name="TextBox 25"/>
          <p:cNvSpPr txBox="1"/>
          <p:nvPr/>
        </p:nvSpPr>
        <p:spPr>
          <a:xfrm>
            <a:off x="9882188" y="4071938"/>
            <a:ext cx="500062" cy="58356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r>
              <a:rPr lang="en-US" altLang="zh-CN" dirty="0">
                <a:solidFill>
                  <a:srgbClr val="0000CC"/>
                </a:solidFill>
                <a:latin typeface="Arial" panose="020B0604020202020204" pitchFamily="34" charset="0"/>
              </a:rPr>
              <a:t>9</a:t>
            </a:r>
            <a:endParaRPr lang="zh-CN" altLang="en-US" dirty="0">
              <a:solidFill>
                <a:srgbClr val="0000CC"/>
              </a:solidFill>
              <a:latin typeface="Arial" panose="020B0604020202020204" pitchFamily="34" charset="0"/>
            </a:endParaRPr>
          </a:p>
        </p:txBody>
      </p:sp>
      <p:sp>
        <p:nvSpPr>
          <p:cNvPr id="28684" name="TextBox 26"/>
          <p:cNvSpPr txBox="1"/>
          <p:nvPr/>
        </p:nvSpPr>
        <p:spPr>
          <a:xfrm>
            <a:off x="5297488" y="4060825"/>
            <a:ext cx="785812" cy="58356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algn="ctr" eaLnBrk="1" hangingPunct="1">
              <a:lnSpc>
                <a:spcPct val="100000"/>
              </a:lnSpc>
              <a:spcBef>
                <a:spcPct val="0"/>
              </a:spcBef>
              <a:buFont typeface="Arial" panose="020B0604020202020204" pitchFamily="34" charset="0"/>
              <a:buNone/>
            </a:pPr>
            <a:r>
              <a:rPr lang="en-US" altLang="zh-CN" dirty="0">
                <a:solidFill>
                  <a:srgbClr val="0000CC"/>
                </a:solidFill>
                <a:latin typeface="Arial" panose="020B0604020202020204" pitchFamily="34" charset="0"/>
              </a:rPr>
              <a:t>&amp;a</a:t>
            </a:r>
            <a:endParaRPr lang="zh-CN" altLang="en-US" dirty="0">
              <a:solidFill>
                <a:srgbClr val="0000CC"/>
              </a:solidFill>
              <a:latin typeface="Arial" panose="020B0604020202020204" pitchFamily="34" charset="0"/>
            </a:endParaRPr>
          </a:p>
        </p:txBody>
      </p:sp>
      <p:sp>
        <p:nvSpPr>
          <p:cNvPr id="28685" name="TextBox 27"/>
          <p:cNvSpPr txBox="1"/>
          <p:nvPr/>
        </p:nvSpPr>
        <p:spPr>
          <a:xfrm>
            <a:off x="8310563" y="4071938"/>
            <a:ext cx="785812" cy="58356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algn="ctr" eaLnBrk="1" hangingPunct="1">
              <a:lnSpc>
                <a:spcPct val="100000"/>
              </a:lnSpc>
              <a:spcBef>
                <a:spcPct val="0"/>
              </a:spcBef>
              <a:buFont typeface="Arial" panose="020B0604020202020204" pitchFamily="34" charset="0"/>
              <a:buNone/>
            </a:pPr>
            <a:r>
              <a:rPr lang="en-US" altLang="zh-CN" dirty="0">
                <a:solidFill>
                  <a:srgbClr val="0000CC"/>
                </a:solidFill>
                <a:latin typeface="Arial" panose="020B0604020202020204" pitchFamily="34" charset="0"/>
              </a:rPr>
              <a:t>&amp;b</a:t>
            </a:r>
            <a:endParaRPr lang="zh-CN" altLang="en-US" dirty="0">
              <a:solidFill>
                <a:srgbClr val="0000CC"/>
              </a:solidFill>
              <a:latin typeface="Arial" panose="020B0604020202020204" pitchFamily="34" charset="0"/>
            </a:endParaRPr>
          </a:p>
        </p:txBody>
      </p:sp>
      <p:cxnSp>
        <p:nvCxnSpPr>
          <p:cNvPr id="28686" name="直接箭头连接符 28"/>
          <p:cNvCxnSpPr/>
          <p:nvPr/>
        </p:nvCxnSpPr>
        <p:spPr>
          <a:xfrm>
            <a:off x="9024938" y="4357688"/>
            <a:ext cx="714375" cy="1587"/>
          </a:xfrm>
          <a:prstGeom prst="straightConnector1">
            <a:avLst/>
          </a:prstGeom>
          <a:ln w="38100" cap="flat" cmpd="sng">
            <a:solidFill>
              <a:srgbClr val="FF0000"/>
            </a:solidFill>
            <a:prstDash val="solid"/>
            <a:miter/>
            <a:headEnd type="none" w="med" len="med"/>
            <a:tailEnd type="arrow" w="med" len="med"/>
          </a:ln>
        </p:spPr>
      </p:cxnSp>
      <p:cxnSp>
        <p:nvCxnSpPr>
          <p:cNvPr id="28687" name="直接箭头连接符 29"/>
          <p:cNvCxnSpPr/>
          <p:nvPr/>
        </p:nvCxnSpPr>
        <p:spPr>
          <a:xfrm>
            <a:off x="6024563" y="4357688"/>
            <a:ext cx="714375" cy="1587"/>
          </a:xfrm>
          <a:prstGeom prst="straightConnector1">
            <a:avLst/>
          </a:prstGeom>
          <a:ln w="38100" cap="flat" cmpd="sng">
            <a:solidFill>
              <a:srgbClr val="FF0000"/>
            </a:solidFill>
            <a:prstDash val="solid"/>
            <a:miter/>
            <a:headEnd type="none" w="med" len="med"/>
            <a:tailEnd type="arrow" w="med" len="med"/>
          </a:ln>
        </p:spPr>
      </p:cxnSp>
      <p:sp>
        <p:nvSpPr>
          <p:cNvPr id="28688" name="TextBox 30"/>
          <p:cNvSpPr txBox="1"/>
          <p:nvPr/>
        </p:nvSpPr>
        <p:spPr>
          <a:xfrm>
            <a:off x="7739063" y="3500438"/>
            <a:ext cx="1857375" cy="521970"/>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r>
              <a:rPr lang="en-US" altLang="zh-CN" sz="2800" dirty="0">
                <a:solidFill>
                  <a:srgbClr val="FF0000"/>
                </a:solidFill>
                <a:latin typeface="Arial" panose="020B0604020202020204" pitchFamily="34" charset="0"/>
              </a:rPr>
              <a:t>pointer_2</a:t>
            </a:r>
            <a:endParaRPr lang="zh-CN" altLang="en-US" sz="2800" dirty="0">
              <a:solidFill>
                <a:srgbClr val="FF0000"/>
              </a:solidFill>
              <a:latin typeface="Arial" panose="020B0604020202020204" pitchFamily="34" charset="0"/>
            </a:endParaRPr>
          </a:p>
        </p:txBody>
      </p:sp>
      <p:sp>
        <p:nvSpPr>
          <p:cNvPr id="32" name="矩形 31"/>
          <p:cNvSpPr/>
          <p:nvPr/>
        </p:nvSpPr>
        <p:spPr>
          <a:xfrm>
            <a:off x="6738938" y="5357813"/>
            <a:ext cx="714375" cy="714375"/>
          </a:xfrm>
          <a:prstGeom prst="rect">
            <a:avLst/>
          </a:prstGeom>
          <a:solidFill>
            <a:schemeClr val="accent1"/>
          </a:solidFill>
          <a:ln w="38100" cap="flat" cmpd="sng">
            <a:solidFill>
              <a:schemeClr val="tx1"/>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endParaRPr lang="zh-CN" altLang="en-US" sz="4000" b="0" dirty="0">
              <a:latin typeface="Arial" panose="020B0604020202020204" pitchFamily="34" charset="0"/>
            </a:endParaRPr>
          </a:p>
        </p:txBody>
      </p:sp>
      <p:sp>
        <p:nvSpPr>
          <p:cNvPr id="33" name="TextBox 32"/>
          <p:cNvSpPr txBox="1"/>
          <p:nvPr/>
        </p:nvSpPr>
        <p:spPr>
          <a:xfrm>
            <a:off x="6096000" y="5429250"/>
            <a:ext cx="642938" cy="521970"/>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r>
              <a:rPr lang="en-US" altLang="zh-CN" sz="2800" dirty="0">
                <a:solidFill>
                  <a:srgbClr val="FF0000"/>
                </a:solidFill>
                <a:latin typeface="Arial" panose="020B0604020202020204" pitchFamily="34" charset="0"/>
              </a:rPr>
              <a:t>p1</a:t>
            </a:r>
            <a:endParaRPr lang="zh-CN" altLang="en-US" sz="2800" dirty="0">
              <a:solidFill>
                <a:srgbClr val="FF0000"/>
              </a:solidFill>
              <a:latin typeface="Arial" panose="020B0604020202020204" pitchFamily="34" charset="0"/>
            </a:endParaRPr>
          </a:p>
        </p:txBody>
      </p:sp>
      <p:sp>
        <p:nvSpPr>
          <p:cNvPr id="34" name="TextBox 33"/>
          <p:cNvSpPr txBox="1"/>
          <p:nvPr/>
        </p:nvSpPr>
        <p:spPr>
          <a:xfrm>
            <a:off x="6723063" y="5403850"/>
            <a:ext cx="785812" cy="58356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algn="ctr" eaLnBrk="1" hangingPunct="1">
              <a:lnSpc>
                <a:spcPct val="100000"/>
              </a:lnSpc>
              <a:spcBef>
                <a:spcPct val="0"/>
              </a:spcBef>
              <a:buFont typeface="Arial" panose="020B0604020202020204" pitchFamily="34" charset="0"/>
              <a:buNone/>
            </a:pPr>
            <a:r>
              <a:rPr lang="en-US" altLang="zh-CN" dirty="0">
                <a:solidFill>
                  <a:srgbClr val="0000CC"/>
                </a:solidFill>
                <a:latin typeface="Arial" panose="020B0604020202020204" pitchFamily="34" charset="0"/>
              </a:rPr>
              <a:t>&amp;a</a:t>
            </a:r>
            <a:endParaRPr lang="zh-CN" altLang="en-US" dirty="0">
              <a:solidFill>
                <a:srgbClr val="0000CC"/>
              </a:solidFill>
              <a:latin typeface="Arial" panose="020B0604020202020204" pitchFamily="34" charset="0"/>
            </a:endParaRPr>
          </a:p>
        </p:txBody>
      </p:sp>
      <p:cxnSp>
        <p:nvCxnSpPr>
          <p:cNvPr id="35" name="直接箭头连接符 34"/>
          <p:cNvCxnSpPr>
            <a:stCxn id="32" idx="0"/>
            <a:endCxn id="28675" idx="2"/>
          </p:cNvCxnSpPr>
          <p:nvPr/>
        </p:nvCxnSpPr>
        <p:spPr>
          <a:xfrm rot="5400000" flipH="1" flipV="1">
            <a:off x="6780213" y="5040313"/>
            <a:ext cx="631825" cy="3175"/>
          </a:xfrm>
          <a:prstGeom prst="straightConnector1">
            <a:avLst/>
          </a:prstGeom>
          <a:ln w="38100" cap="flat" cmpd="sng">
            <a:solidFill>
              <a:srgbClr val="FF0000"/>
            </a:solidFill>
            <a:prstDash val="solid"/>
            <a:miter/>
            <a:headEnd type="none" w="med" len="med"/>
            <a:tailEnd type="arrow" w="med" len="med"/>
          </a:ln>
        </p:spPr>
      </p:cxnSp>
      <p:sp>
        <p:nvSpPr>
          <p:cNvPr id="38" name="矩形 37"/>
          <p:cNvSpPr/>
          <p:nvPr/>
        </p:nvSpPr>
        <p:spPr>
          <a:xfrm>
            <a:off x="9755188" y="5311775"/>
            <a:ext cx="714375" cy="714375"/>
          </a:xfrm>
          <a:prstGeom prst="rect">
            <a:avLst/>
          </a:prstGeom>
          <a:solidFill>
            <a:schemeClr val="accent1"/>
          </a:solidFill>
          <a:ln w="38100" cap="flat" cmpd="sng">
            <a:solidFill>
              <a:schemeClr val="tx1"/>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endParaRPr lang="zh-CN" altLang="en-US" sz="4000" b="0" dirty="0">
              <a:latin typeface="Arial" panose="020B0604020202020204" pitchFamily="34" charset="0"/>
            </a:endParaRPr>
          </a:p>
        </p:txBody>
      </p:sp>
      <p:sp>
        <p:nvSpPr>
          <p:cNvPr id="39" name="TextBox 38"/>
          <p:cNvSpPr txBox="1"/>
          <p:nvPr/>
        </p:nvSpPr>
        <p:spPr>
          <a:xfrm>
            <a:off x="9112250" y="5383213"/>
            <a:ext cx="642938" cy="521970"/>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r>
              <a:rPr lang="en-US" altLang="zh-CN" sz="2800" dirty="0">
                <a:solidFill>
                  <a:srgbClr val="FF0000"/>
                </a:solidFill>
                <a:latin typeface="Arial" panose="020B0604020202020204" pitchFamily="34" charset="0"/>
              </a:rPr>
              <a:t>p2</a:t>
            </a:r>
            <a:endParaRPr lang="zh-CN" altLang="en-US" sz="2800" dirty="0">
              <a:solidFill>
                <a:srgbClr val="FF0000"/>
              </a:solidFill>
              <a:latin typeface="Arial" panose="020B0604020202020204" pitchFamily="34" charset="0"/>
            </a:endParaRPr>
          </a:p>
        </p:txBody>
      </p:sp>
      <p:sp>
        <p:nvSpPr>
          <p:cNvPr id="40" name="TextBox 39"/>
          <p:cNvSpPr txBox="1"/>
          <p:nvPr/>
        </p:nvSpPr>
        <p:spPr>
          <a:xfrm>
            <a:off x="9739313" y="5357813"/>
            <a:ext cx="785812" cy="58356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algn="ctr" eaLnBrk="1" hangingPunct="1">
              <a:lnSpc>
                <a:spcPct val="100000"/>
              </a:lnSpc>
              <a:spcBef>
                <a:spcPct val="0"/>
              </a:spcBef>
              <a:buFont typeface="Arial" panose="020B0604020202020204" pitchFamily="34" charset="0"/>
              <a:buNone/>
            </a:pPr>
            <a:r>
              <a:rPr lang="en-US" altLang="zh-CN" dirty="0">
                <a:solidFill>
                  <a:srgbClr val="0000CC"/>
                </a:solidFill>
                <a:latin typeface="Arial" panose="020B0604020202020204" pitchFamily="34" charset="0"/>
              </a:rPr>
              <a:t>&amp;b</a:t>
            </a:r>
            <a:endParaRPr lang="zh-CN" altLang="en-US" dirty="0">
              <a:solidFill>
                <a:srgbClr val="0000CC"/>
              </a:solidFill>
              <a:latin typeface="Arial" panose="020B0604020202020204" pitchFamily="34" charset="0"/>
            </a:endParaRPr>
          </a:p>
        </p:txBody>
      </p:sp>
      <p:cxnSp>
        <p:nvCxnSpPr>
          <p:cNvPr id="41" name="直接箭头连接符 40"/>
          <p:cNvCxnSpPr>
            <a:stCxn id="32" idx="0"/>
            <a:endCxn id="28675" idx="2"/>
          </p:cNvCxnSpPr>
          <p:nvPr/>
        </p:nvCxnSpPr>
        <p:spPr>
          <a:xfrm rot="5400000" flipH="1" flipV="1">
            <a:off x="9799638" y="5006975"/>
            <a:ext cx="630237" cy="4763"/>
          </a:xfrm>
          <a:prstGeom prst="straightConnector1">
            <a:avLst/>
          </a:prstGeom>
          <a:ln w="38100" cap="flat" cmpd="sng">
            <a:solidFill>
              <a:srgbClr val="FF0000"/>
            </a:solidFill>
            <a:prstDash val="solid"/>
            <a:miter/>
            <a:headEnd type="none" w="med" len="med"/>
            <a:tailEnd type="arrow" w="med" len="med"/>
          </a:ln>
        </p:spPr>
      </p:cxnSp>
      <p:sp>
        <p:nvSpPr>
          <p:cNvPr id="42" name="矩形 41"/>
          <p:cNvSpPr/>
          <p:nvPr/>
        </p:nvSpPr>
        <p:spPr>
          <a:xfrm>
            <a:off x="2381250" y="2143125"/>
            <a:ext cx="2428875" cy="1857375"/>
          </a:xfrm>
          <a:prstGeom prst="rect">
            <a:avLst/>
          </a:prstGeom>
          <a:noFill/>
          <a:ln w="38100" cap="flat" cmpd="sng">
            <a:solidFill>
              <a:srgbClr val="9D138D"/>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endParaRPr lang="zh-CN" altLang="en-US" sz="4000" b="0" dirty="0">
              <a:latin typeface="Arial" panose="020B0604020202020204" pitchFamily="34" charset="0"/>
            </a:endParaRPr>
          </a:p>
        </p:txBody>
      </p:sp>
      <p:sp>
        <p:nvSpPr>
          <p:cNvPr id="44" name="TextBox 43"/>
          <p:cNvSpPr txBox="1"/>
          <p:nvPr/>
        </p:nvSpPr>
        <p:spPr>
          <a:xfrm>
            <a:off x="6835775" y="4084638"/>
            <a:ext cx="500063" cy="492125"/>
          </a:xfrm>
          <a:prstGeom prst="rect">
            <a:avLst/>
          </a:prstGeom>
          <a:solidFill>
            <a:schemeClr val="accent1"/>
          </a:solidFill>
          <a:ln w="9525">
            <a:noFill/>
          </a:ln>
        </p:spPr>
        <p:txBody>
          <a:bodyPr lIns="0" tIns="0" rIns="0" bIns="0">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algn="ctr" eaLnBrk="1" hangingPunct="1">
              <a:lnSpc>
                <a:spcPct val="100000"/>
              </a:lnSpc>
              <a:spcBef>
                <a:spcPct val="0"/>
              </a:spcBef>
              <a:buFont typeface="Arial" panose="020B0604020202020204" pitchFamily="34" charset="0"/>
              <a:buNone/>
            </a:pPr>
            <a:r>
              <a:rPr lang="en-US" altLang="zh-CN" dirty="0">
                <a:solidFill>
                  <a:srgbClr val="9D138D"/>
                </a:solidFill>
                <a:latin typeface="Arial" panose="020B0604020202020204" pitchFamily="34" charset="0"/>
              </a:rPr>
              <a:t>9</a:t>
            </a:r>
            <a:endParaRPr lang="zh-CN" altLang="en-US" dirty="0">
              <a:solidFill>
                <a:srgbClr val="9D138D"/>
              </a:solidFill>
              <a:latin typeface="Arial" panose="020B0604020202020204" pitchFamily="34" charset="0"/>
            </a:endParaRPr>
          </a:p>
        </p:txBody>
      </p:sp>
      <p:sp>
        <p:nvSpPr>
          <p:cNvPr id="45" name="TextBox 44"/>
          <p:cNvSpPr txBox="1"/>
          <p:nvPr/>
        </p:nvSpPr>
        <p:spPr>
          <a:xfrm>
            <a:off x="9836150" y="4117975"/>
            <a:ext cx="500063" cy="492125"/>
          </a:xfrm>
          <a:prstGeom prst="rect">
            <a:avLst/>
          </a:prstGeom>
          <a:solidFill>
            <a:schemeClr val="accent1"/>
          </a:solidFill>
          <a:ln w="9525">
            <a:noFill/>
          </a:ln>
        </p:spPr>
        <p:txBody>
          <a:bodyPr lIns="0" tIns="0" rIns="0" bIns="0">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algn="ctr" eaLnBrk="1" hangingPunct="1">
              <a:lnSpc>
                <a:spcPct val="100000"/>
              </a:lnSpc>
              <a:spcBef>
                <a:spcPct val="0"/>
              </a:spcBef>
              <a:buFont typeface="Arial" panose="020B0604020202020204" pitchFamily="34" charset="0"/>
              <a:buNone/>
            </a:pPr>
            <a:r>
              <a:rPr lang="en-US" altLang="zh-CN" dirty="0">
                <a:solidFill>
                  <a:srgbClr val="9D138D"/>
                </a:solidFill>
                <a:latin typeface="Arial" panose="020B0604020202020204" pitchFamily="34" charset="0"/>
              </a:rPr>
              <a:t>5</a:t>
            </a:r>
            <a:endParaRPr lang="zh-CN" altLang="en-US" dirty="0">
              <a:solidFill>
                <a:srgbClr val="9D138D"/>
              </a:solidFill>
              <a:latin typeface="Arial" panose="020B0604020202020204" pitchFamily="34" charset="0"/>
            </a:endParaRPr>
          </a:p>
        </p:txBody>
      </p:sp>
      <p:sp>
        <p:nvSpPr>
          <p:cNvPr id="46" name="矩形 45"/>
          <p:cNvSpPr/>
          <p:nvPr/>
        </p:nvSpPr>
        <p:spPr>
          <a:xfrm>
            <a:off x="2381250" y="5000625"/>
            <a:ext cx="7500938" cy="1071563"/>
          </a:xfrm>
          <a:prstGeom prst="rect">
            <a:avLst/>
          </a:prstGeom>
          <a:solidFill>
            <a:schemeClr val="accent1"/>
          </a:solidFill>
          <a:ln w="9525">
            <a:noFill/>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endParaRPr lang="zh-CN" altLang="en-US" sz="4000" b="0" dirty="0">
              <a:latin typeface="Arial" panose="020B0604020202020204" pitchFamily="34" charset="0"/>
            </a:endParaRPr>
          </a:p>
        </p:txBody>
      </p:sp>
      <p:pic>
        <p:nvPicPr>
          <p:cNvPr id="240642" name="Picture 2" descr="pic8-3-1"/>
          <p:cNvPicPr>
            <a:picLocks noChangeAspect="1"/>
          </p:cNvPicPr>
          <p:nvPr/>
        </p:nvPicPr>
        <p:blipFill>
          <a:blip r:embed="rId1"/>
          <a:stretch>
            <a:fillRect/>
          </a:stretch>
        </p:blipFill>
        <p:spPr>
          <a:xfrm>
            <a:off x="3095625" y="5000625"/>
            <a:ext cx="5683250" cy="928688"/>
          </a:xfrm>
          <a:prstGeom prst="rect">
            <a:avLst/>
          </a:prstGeom>
          <a:noFill/>
          <a:ln w="9525">
            <a:noFill/>
          </a:ln>
        </p:spPr>
      </p:pic>
      <p:pic>
        <p:nvPicPr>
          <p:cNvPr id="28702" name="图片 29" descr="Untitled2.png">
            <a:hlinkClick r:id="rId2" action="ppaction://hlinksldjump"/>
          </p:cNvPr>
          <p:cNvPicPr>
            <a:picLocks noChangeAspect="1"/>
          </p:cNvPicPr>
          <p:nvPr/>
        </p:nvPicPr>
        <p:blipFill>
          <a:blip r:embed="rId3"/>
          <a:stretch>
            <a:fillRect/>
          </a:stretch>
        </p:blipFill>
        <p:spPr>
          <a:xfrm>
            <a:off x="9953625" y="6143625"/>
            <a:ext cx="469900" cy="469900"/>
          </a:xfrm>
          <a:prstGeom prst="rect">
            <a:avLst/>
          </a:prstGeom>
          <a:noFill/>
          <a:ln w="9525">
            <a:noFill/>
          </a:ln>
        </p:spPr>
      </p:pic>
      <p:sp>
        <p:nvSpPr>
          <p:cNvPr id="28703" name="灯片编号占位符 30"/>
          <p:cNvSpPr txBox="1">
            <a:spLocks noGrp="1"/>
          </p:cNvSpPr>
          <p:nvPr>
            <p:ph type="sldNum" sz="quarter" idx="11"/>
          </p:nvPr>
        </p:nvSpPr>
        <p:spPr>
          <a:noFill/>
          <a:ln>
            <a:noFill/>
          </a:ln>
        </p:spPr>
        <p:txBody>
          <a:bodyPr anchor="b"/>
          <a:p>
            <a:pPr marL="0" indent="0" algn="ctr" eaLnBrk="1" hangingPunct="1">
              <a:lnSpc>
                <a:spcPct val="100000"/>
              </a:lnSpc>
              <a:spcBef>
                <a:spcPct val="0"/>
              </a:spcBef>
              <a:buFont typeface="Arial" panose="020B0604020202020204" pitchFamily="34" charset="0"/>
              <a:buNone/>
            </a:pPr>
            <a:fld id="{9A0DB2DC-4C9A-4742-B13C-FB6460FD3503}" type="slidenum">
              <a:rPr lang="en-US" altLang="zh-CN" sz="1400" b="0" dirty="0">
                <a:solidFill>
                  <a:srgbClr val="000000"/>
                </a:solidFill>
              </a:rPr>
            </a:fld>
            <a:endParaRPr lang="en-US" altLang="zh-CN" sz="1400" b="0" dirty="0">
              <a:solidFill>
                <a:srgbClr val="000000"/>
              </a:solidFill>
            </a:endParaRPr>
          </a:p>
        </p:txBody>
      </p:sp>
      <p:sp>
        <p:nvSpPr>
          <p:cNvPr id="36" name="圆角矩形标注 35"/>
          <p:cNvSpPr/>
          <p:nvPr/>
        </p:nvSpPr>
        <p:spPr>
          <a:xfrm>
            <a:off x="6240463" y="908050"/>
            <a:ext cx="3024187" cy="1441450"/>
          </a:xfrm>
          <a:prstGeom prst="wedgeRoundRectCallout">
            <a:avLst>
              <a:gd name="adj1" fmla="val -99042"/>
              <a:gd name="adj2" fmla="val 45412"/>
              <a:gd name="adj3" fmla="val 16667"/>
            </a:avLst>
          </a:prstGeom>
          <a:solidFill>
            <a:srgbClr val="FFFFCC"/>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algn="ctr" eaLnBrk="1" hangingPunct="1">
              <a:lnSpc>
                <a:spcPct val="100000"/>
              </a:lnSpc>
              <a:spcBef>
                <a:spcPct val="0"/>
              </a:spcBef>
              <a:buFont typeface="Arial" panose="020B0604020202020204" pitchFamily="34" charset="0"/>
              <a:buNone/>
            </a:pPr>
            <a:r>
              <a:rPr lang="zh-CN" altLang="en-US" sz="2800" dirty="0">
                <a:solidFill>
                  <a:srgbClr val="FF0000"/>
                </a:solidFill>
                <a:latin typeface="Arial" panose="020B0604020202020204" pitchFamily="34" charset="0"/>
              </a:rPr>
              <a:t>对！！！</a:t>
            </a:r>
            <a:endParaRPr lang="en-US" altLang="zh-CN" sz="2800" dirty="0">
              <a:solidFill>
                <a:srgbClr val="FF0000"/>
              </a:solidFill>
              <a:latin typeface="Arial" panose="020B0604020202020204" pitchFamily="34" charset="0"/>
            </a:endParaRPr>
          </a:p>
          <a:p>
            <a:pPr marL="0" lvl="0" indent="0" algn="ctr" eaLnBrk="1" hangingPunct="1">
              <a:lnSpc>
                <a:spcPct val="100000"/>
              </a:lnSpc>
              <a:spcBef>
                <a:spcPct val="0"/>
              </a:spcBef>
              <a:buFont typeface="Arial" panose="020B0604020202020204" pitchFamily="34" charset="0"/>
              <a:buNone/>
            </a:pPr>
            <a:r>
              <a:rPr lang="zh-CN" altLang="en-US" sz="2800" dirty="0">
                <a:solidFill>
                  <a:srgbClr val="0000CC"/>
                </a:solidFill>
                <a:latin typeface="Arial" panose="020B0604020202020204" pitchFamily="34" charset="0"/>
              </a:rPr>
              <a:t>交换了形参所指对象的值</a:t>
            </a:r>
            <a:endParaRPr lang="zh-CN" altLang="en-US" sz="2800" dirty="0">
              <a:solidFill>
                <a:srgbClr val="0000CC"/>
              </a:solidFill>
              <a:latin typeface="Arial" panose="020B0604020202020204" pitchFamily="34" charset="0"/>
            </a:endParaRPr>
          </a:p>
        </p:txBody>
      </p:sp>
      <p:sp>
        <p:nvSpPr>
          <p:cNvPr id="37" name="圆角矩形标注 36"/>
          <p:cNvSpPr/>
          <p:nvPr/>
        </p:nvSpPr>
        <p:spPr>
          <a:xfrm>
            <a:off x="6888163" y="2420938"/>
            <a:ext cx="3071812" cy="1143000"/>
          </a:xfrm>
          <a:prstGeom prst="wedgeRoundRectCallout">
            <a:avLst>
              <a:gd name="adj1" fmla="val -116394"/>
              <a:gd name="adj2" fmla="val 13019"/>
              <a:gd name="adj3" fmla="val 16667"/>
            </a:avLst>
          </a:prstGeom>
          <a:solidFill>
            <a:srgbClr val="FFFFCC"/>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algn="ctr" eaLnBrk="1" hangingPunct="1">
              <a:lnSpc>
                <a:spcPct val="100000"/>
              </a:lnSpc>
              <a:spcBef>
                <a:spcPct val="0"/>
              </a:spcBef>
              <a:buFont typeface="Arial" panose="020B0604020202020204" pitchFamily="34" charset="0"/>
              <a:buNone/>
            </a:pPr>
            <a:r>
              <a:rPr lang="zh-CN" altLang="en-US" sz="2800" dirty="0">
                <a:solidFill>
                  <a:srgbClr val="0000CC"/>
                </a:solidFill>
                <a:latin typeface="Arial" panose="020B0604020202020204" pitchFamily="34" charset="0"/>
              </a:rPr>
              <a:t>调用结束后不会改变指针的指向</a:t>
            </a:r>
            <a:endParaRPr lang="zh-CN" altLang="en-US" sz="2800" dirty="0">
              <a:solidFill>
                <a:srgbClr val="0000CC"/>
              </a:solidFill>
              <a:latin typeface="Arial" panose="020B0604020202020204" pitchFamily="34" charset="0"/>
            </a:endParaRPr>
          </a:p>
        </p:txBody>
      </p:sp>
      <p:sp>
        <p:nvSpPr>
          <p:cNvPr id="43" name="矩形 42"/>
          <p:cNvSpPr/>
          <p:nvPr/>
        </p:nvSpPr>
        <p:spPr>
          <a:xfrm>
            <a:off x="1881188" y="5000625"/>
            <a:ext cx="7358062" cy="1137285"/>
          </a:xfrm>
          <a:prstGeom prst="rect">
            <a:avLst/>
          </a:prstGeom>
          <a:solidFill>
            <a:srgbClr val="CCECFF"/>
          </a:solid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r>
              <a:rPr lang="en-US" altLang="zh-CN" sz="3600" dirty="0">
                <a:latin typeface="Arial" panose="020B0604020202020204" pitchFamily="34" charset="0"/>
              </a:rPr>
              <a:t>swap(&amp;a,&amp;b);  </a:t>
            </a:r>
            <a:r>
              <a:rPr lang="en-US" altLang="zh-CN" dirty="0">
                <a:solidFill>
                  <a:srgbClr val="FF0000"/>
                </a:solidFill>
                <a:latin typeface="Arial" panose="020B0604020202020204" pitchFamily="34" charset="0"/>
              </a:rPr>
              <a:t>?? </a:t>
            </a:r>
            <a:r>
              <a:rPr lang="zh-CN" altLang="en-US" dirty="0">
                <a:solidFill>
                  <a:srgbClr val="FF0000"/>
                </a:solidFill>
                <a:latin typeface="Arial" panose="020B0604020202020204" pitchFamily="34" charset="0"/>
              </a:rPr>
              <a:t>实参可否改成这样</a:t>
            </a:r>
            <a:endParaRPr lang="en-US" altLang="zh-CN" dirty="0">
              <a:solidFill>
                <a:srgbClr val="FF0000"/>
              </a:solidFill>
              <a:latin typeface="Arial" panose="020B0604020202020204" pitchFamily="34" charset="0"/>
            </a:endParaRPr>
          </a:p>
          <a:p>
            <a:pPr marL="0" lvl="0" indent="0" eaLnBrk="1" hangingPunct="1">
              <a:lnSpc>
                <a:spcPct val="100000"/>
              </a:lnSpc>
              <a:spcBef>
                <a:spcPct val="0"/>
              </a:spcBef>
              <a:buFont typeface="Arial" panose="020B0604020202020204" pitchFamily="34" charset="0"/>
              <a:buNone/>
            </a:pPr>
            <a:r>
              <a:rPr lang="en-US" altLang="zh-CN" dirty="0">
                <a:latin typeface="Arial" panose="020B0604020202020204" pitchFamily="34" charset="0"/>
              </a:rPr>
              <a:t> </a:t>
            </a:r>
            <a:endParaRPr lang="zh-CN" altLang="en-US" dirty="0">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ox(in)">
                                      <p:cBhvr>
                                        <p:cTn id="7" dur="500"/>
                                        <p:tgtEl>
                                          <p:spTgt spid="3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box(in)">
                                      <p:cBhvr>
                                        <p:cTn id="10" dur="500"/>
                                        <p:tgtEl>
                                          <p:spTgt spid="33"/>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box(in)">
                                      <p:cBhvr>
                                        <p:cTn id="13" dur="500"/>
                                        <p:tgtEl>
                                          <p:spTgt spid="34"/>
                                        </p:tgtEl>
                                      </p:cBhvr>
                                    </p:animEffect>
                                  </p:childTnLst>
                                </p:cTn>
                              </p:par>
                              <p:par>
                                <p:cTn id="14" presetID="4" presetClass="entr" presetSubtype="16"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box(in)">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box(in)">
                                      <p:cBhvr>
                                        <p:cTn id="21" dur="500"/>
                                        <p:tgtEl>
                                          <p:spTgt spid="38"/>
                                        </p:tgtEl>
                                      </p:cBhvr>
                                    </p:animEffect>
                                  </p:childTnLst>
                                </p:cTn>
                              </p:par>
                              <p:par>
                                <p:cTn id="22" presetID="4" presetClass="entr" presetSubtype="16" fill="hold"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box(in)">
                                      <p:cBhvr>
                                        <p:cTn id="24" dur="500"/>
                                        <p:tgtEl>
                                          <p:spTgt spid="39"/>
                                        </p:tgtEl>
                                      </p:cBhvr>
                                    </p:animEffect>
                                  </p:childTnLst>
                                </p:cTn>
                              </p:par>
                              <p:par>
                                <p:cTn id="25" presetID="4" presetClass="entr" presetSubtype="16"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box(in)">
                                      <p:cBhvr>
                                        <p:cTn id="27" dur="500"/>
                                        <p:tgtEl>
                                          <p:spTgt spid="40"/>
                                        </p:tgtEl>
                                      </p:cBhvr>
                                    </p:animEffect>
                                  </p:childTnLst>
                                </p:cTn>
                              </p:par>
                              <p:par>
                                <p:cTn id="28" presetID="4" presetClass="entr" presetSubtype="16" fill="hold" nodeType="with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box(in)">
                                      <p:cBhvr>
                                        <p:cTn id="30" dur="500"/>
                                        <p:tgtEl>
                                          <p:spTgt spid="41"/>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blinds(horizontal)">
                                      <p:cBhvr>
                                        <p:cTn id="35" dur="500"/>
                                        <p:tgtEl>
                                          <p:spTgt spid="42"/>
                                        </p:tgtEl>
                                      </p:cBhvr>
                                    </p:animEffect>
                                  </p:childTnLst>
                                </p:cTn>
                              </p:par>
                            </p:childTnLst>
                          </p:cTn>
                        </p:par>
                      </p:childTnLst>
                    </p:cTn>
                  </p:par>
                  <p:par>
                    <p:cTn id="36" fill="hold">
                      <p:stCondLst>
                        <p:cond delay="indefinite"/>
                      </p:stCondLst>
                      <p:childTnLst>
                        <p:par>
                          <p:cTn id="37" fill="hold">
                            <p:stCondLst>
                              <p:cond delay="0"/>
                            </p:stCondLst>
                            <p:childTnLst>
                              <p:par>
                                <p:cTn id="38" presetID="49" presetClass="entr" presetSubtype="0" decel="100000" fill="hold" grpId="0" nodeType="clickEffect">
                                  <p:stCondLst>
                                    <p:cond delay="0"/>
                                  </p:stCondLst>
                                  <p:childTnLst>
                                    <p:set>
                                      <p:cBhvr>
                                        <p:cTn id="39" dur="1" fill="hold">
                                          <p:stCondLst>
                                            <p:cond delay="0"/>
                                          </p:stCondLst>
                                        </p:cTn>
                                        <p:tgtEl>
                                          <p:spTgt spid="44"/>
                                        </p:tgtEl>
                                        <p:attrNameLst>
                                          <p:attrName>style.visibility</p:attrName>
                                        </p:attrNameLst>
                                      </p:cBhvr>
                                      <p:to>
                                        <p:strVal val="visible"/>
                                      </p:to>
                                    </p:set>
                                    <p:anim calcmode="lin" valueType="num">
                                      <p:cBhvr>
                                        <p:cTn id="40" dur="500" fill="hold"/>
                                        <p:tgtEl>
                                          <p:spTgt spid="44"/>
                                        </p:tgtEl>
                                        <p:attrNameLst>
                                          <p:attrName>ppt_w</p:attrName>
                                        </p:attrNameLst>
                                      </p:cBhvr>
                                      <p:tavLst>
                                        <p:tav tm="0">
                                          <p:val>
                                            <p:fltVal val="0.000000"/>
                                          </p:val>
                                        </p:tav>
                                        <p:tav tm="100000">
                                          <p:val>
                                            <p:strVal val="#ppt_w"/>
                                          </p:val>
                                        </p:tav>
                                      </p:tavLst>
                                    </p:anim>
                                    <p:anim calcmode="lin" valueType="num">
                                      <p:cBhvr>
                                        <p:cTn id="41" dur="500" fill="hold"/>
                                        <p:tgtEl>
                                          <p:spTgt spid="44"/>
                                        </p:tgtEl>
                                        <p:attrNameLst>
                                          <p:attrName>ppt_h</p:attrName>
                                        </p:attrNameLst>
                                      </p:cBhvr>
                                      <p:tavLst>
                                        <p:tav tm="0">
                                          <p:val>
                                            <p:fltVal val="0.000000"/>
                                          </p:val>
                                        </p:tav>
                                        <p:tav tm="100000">
                                          <p:val>
                                            <p:strVal val="#ppt_h"/>
                                          </p:val>
                                        </p:tav>
                                      </p:tavLst>
                                    </p:anim>
                                    <p:anim calcmode="lin" valueType="num">
                                      <p:cBhvr>
                                        <p:cTn id="42" dur="500" fill="hold"/>
                                        <p:tgtEl>
                                          <p:spTgt spid="44"/>
                                        </p:tgtEl>
                                        <p:attrNameLst>
                                          <p:attrName>style.rotation</p:attrName>
                                        </p:attrNameLst>
                                      </p:cBhvr>
                                      <p:tavLst>
                                        <p:tav tm="0">
                                          <p:val>
                                            <p:fltVal val="360.000000"/>
                                          </p:val>
                                        </p:tav>
                                        <p:tav tm="100000">
                                          <p:val>
                                            <p:fltVal val="0.000000"/>
                                          </p:val>
                                        </p:tav>
                                      </p:tavLst>
                                    </p:anim>
                                    <p:animEffect transition="in" filter="fade">
                                      <p:cBhvr>
                                        <p:cTn id="43" dur="500"/>
                                        <p:tgtEl>
                                          <p:spTgt spid="44"/>
                                        </p:tgtEl>
                                      </p:cBhvr>
                                    </p:animEffect>
                                  </p:childTnLst>
                                </p:cTn>
                              </p:par>
                            </p:childTnLst>
                          </p:cTn>
                        </p:par>
                      </p:childTnLst>
                    </p:cTn>
                  </p:par>
                  <p:par>
                    <p:cTn id="44" fill="hold">
                      <p:stCondLst>
                        <p:cond delay="indefinite"/>
                      </p:stCondLst>
                      <p:childTnLst>
                        <p:par>
                          <p:cTn id="45" fill="hold">
                            <p:stCondLst>
                              <p:cond delay="0"/>
                            </p:stCondLst>
                            <p:childTnLst>
                              <p:par>
                                <p:cTn id="46" presetID="49" presetClass="entr" presetSubtype="0" decel="100000" fill="hold" grpId="0" nodeType="clickEffect">
                                  <p:stCondLst>
                                    <p:cond delay="0"/>
                                  </p:stCondLst>
                                  <p:childTnLst>
                                    <p:set>
                                      <p:cBhvr>
                                        <p:cTn id="47" dur="1" fill="hold">
                                          <p:stCondLst>
                                            <p:cond delay="0"/>
                                          </p:stCondLst>
                                        </p:cTn>
                                        <p:tgtEl>
                                          <p:spTgt spid="45"/>
                                        </p:tgtEl>
                                        <p:attrNameLst>
                                          <p:attrName>style.visibility</p:attrName>
                                        </p:attrNameLst>
                                      </p:cBhvr>
                                      <p:to>
                                        <p:strVal val="visible"/>
                                      </p:to>
                                    </p:set>
                                    <p:anim calcmode="lin" valueType="num">
                                      <p:cBhvr>
                                        <p:cTn id="48" dur="500" fill="hold"/>
                                        <p:tgtEl>
                                          <p:spTgt spid="45"/>
                                        </p:tgtEl>
                                        <p:attrNameLst>
                                          <p:attrName>ppt_w</p:attrName>
                                        </p:attrNameLst>
                                      </p:cBhvr>
                                      <p:tavLst>
                                        <p:tav tm="0">
                                          <p:val>
                                            <p:fltVal val="0.000000"/>
                                          </p:val>
                                        </p:tav>
                                        <p:tav tm="100000">
                                          <p:val>
                                            <p:strVal val="#ppt_w"/>
                                          </p:val>
                                        </p:tav>
                                      </p:tavLst>
                                    </p:anim>
                                    <p:anim calcmode="lin" valueType="num">
                                      <p:cBhvr>
                                        <p:cTn id="49" dur="500" fill="hold"/>
                                        <p:tgtEl>
                                          <p:spTgt spid="45"/>
                                        </p:tgtEl>
                                        <p:attrNameLst>
                                          <p:attrName>ppt_h</p:attrName>
                                        </p:attrNameLst>
                                      </p:cBhvr>
                                      <p:tavLst>
                                        <p:tav tm="0">
                                          <p:val>
                                            <p:fltVal val="0.000000"/>
                                          </p:val>
                                        </p:tav>
                                        <p:tav tm="100000">
                                          <p:val>
                                            <p:strVal val="#ppt_h"/>
                                          </p:val>
                                        </p:tav>
                                      </p:tavLst>
                                    </p:anim>
                                    <p:anim calcmode="lin" valueType="num">
                                      <p:cBhvr>
                                        <p:cTn id="50" dur="500" fill="hold"/>
                                        <p:tgtEl>
                                          <p:spTgt spid="45"/>
                                        </p:tgtEl>
                                        <p:attrNameLst>
                                          <p:attrName>style.rotation</p:attrName>
                                        </p:attrNameLst>
                                      </p:cBhvr>
                                      <p:tavLst>
                                        <p:tav tm="0">
                                          <p:val>
                                            <p:fltVal val="360.000000"/>
                                          </p:val>
                                        </p:tav>
                                        <p:tav tm="100000">
                                          <p:val>
                                            <p:fltVal val="0.000000"/>
                                          </p:val>
                                        </p:tav>
                                      </p:tavLst>
                                    </p:anim>
                                    <p:animEffect transition="in" filter="fade">
                                      <p:cBhvr>
                                        <p:cTn id="51" dur="500"/>
                                        <p:tgtEl>
                                          <p:spTgt spid="45"/>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4" fill="hold" grpId="0" nodeType="click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slide(fromBottom)">
                                      <p:cBhvr>
                                        <p:cTn id="56" dur="500"/>
                                        <p:tgtEl>
                                          <p:spTgt spid="46"/>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240642"/>
                                        </p:tgtEl>
                                        <p:attrNameLst>
                                          <p:attrName>style.visibility</p:attrName>
                                        </p:attrNameLst>
                                      </p:cBhvr>
                                      <p:to>
                                        <p:strVal val="visible"/>
                                      </p:to>
                                    </p:set>
                                    <p:animEffect transition="in" filter="blinds(horizontal)">
                                      <p:cBhvr>
                                        <p:cTn id="61" dur="500"/>
                                        <p:tgtEl>
                                          <p:spTgt spid="240642"/>
                                        </p:tgtEl>
                                      </p:cBhvr>
                                    </p:animEffect>
                                  </p:childTnLst>
                                </p:cTn>
                              </p:par>
                            </p:childTnLst>
                          </p:cTn>
                        </p:par>
                        <p:par>
                          <p:cTn id="62" fill="hold">
                            <p:stCondLst>
                              <p:cond delay="500"/>
                            </p:stCondLst>
                            <p:childTnLst>
                              <p:par>
                                <p:cTn id="63" presetID="3" presetClass="entr" presetSubtype="10" fill="hold" grpId="0" nodeType="after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blinds(horizontal)">
                                      <p:cBhvr>
                                        <p:cTn id="65" dur="500"/>
                                        <p:tgtEl>
                                          <p:spTgt spid="36"/>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37"/>
                                        </p:tgtEl>
                                        <p:attrNameLst>
                                          <p:attrName>style.visibility</p:attrName>
                                        </p:attrNameLst>
                                      </p:cBhvr>
                                      <p:to>
                                        <p:strVal val="visible"/>
                                      </p:to>
                                    </p:set>
                                    <p:animEffect transition="in" filter="blinds(horizontal)">
                                      <p:cBhvr>
                                        <p:cTn id="70" dur="500"/>
                                        <p:tgtEl>
                                          <p:spTgt spid="37"/>
                                        </p:tgtEl>
                                      </p:cBhvr>
                                    </p:animEffect>
                                  </p:childTnLst>
                                </p:cTn>
                              </p:par>
                            </p:childTnLst>
                          </p:cTn>
                        </p:par>
                      </p:childTnLst>
                    </p:cTn>
                  </p:par>
                  <p:par>
                    <p:cTn id="71" fill="hold">
                      <p:stCondLst>
                        <p:cond delay="indefinite"/>
                      </p:stCondLst>
                      <p:childTnLst>
                        <p:par>
                          <p:cTn id="72" fill="hold">
                            <p:stCondLst>
                              <p:cond delay="0"/>
                            </p:stCondLst>
                            <p:childTnLst>
                              <p:par>
                                <p:cTn id="73" presetID="5" presetClass="entr" presetSubtype="10" fill="hold" grpId="0"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checkerboard(across)">
                                      <p:cBhvr>
                                        <p:cTn id="7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33" grpId="0"/>
      <p:bldP spid="34" grpId="0"/>
      <p:bldP spid="38" grpId="0" bldLvl="0" animBg="1"/>
      <p:bldP spid="42" grpId="0" bldLvl="0" animBg="1"/>
      <p:bldP spid="44" grpId="0" bldLvl="0" animBg="1"/>
      <p:bldP spid="45" grpId="0" bldLvl="0" animBg="1"/>
      <p:bldP spid="46" grpId="0" bldLvl="0" animBg="1"/>
      <p:bldP spid="36" grpId="0" bldLvl="0" animBg="1"/>
      <p:bldP spid="37" grpId="0" bldLvl="0" animBg="1"/>
      <p:bldP spid="43"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 name="内容占位符 2"/>
          <p:cNvSpPr txBox="1"/>
          <p:nvPr/>
        </p:nvSpPr>
        <p:spPr>
          <a:xfrm>
            <a:off x="4810125" y="2205038"/>
            <a:ext cx="5786438" cy="3143250"/>
          </a:xfrm>
          <a:prstGeom prst="rect">
            <a:avLst/>
          </a:prstGeom>
          <a:solidFill>
            <a:srgbClr val="CCECFF"/>
          </a:solidFill>
          <a:ln w="9525">
            <a:noFill/>
          </a:ln>
        </p:spPr>
        <p:txBody>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342900" lvl="0" indent="-342900">
              <a:lnSpc>
                <a:spcPct val="100000"/>
              </a:lnSpc>
              <a:buNone/>
            </a:pPr>
            <a:r>
              <a:rPr lang="en-US" altLang="zh-CN" sz="2800" dirty="0"/>
              <a:t>void swap(int *p1,int *p2) </a:t>
            </a:r>
            <a:endParaRPr lang="zh-CN" altLang="zh-CN" sz="2800" dirty="0"/>
          </a:p>
          <a:p>
            <a:pPr marL="342900" lvl="0" indent="-342900">
              <a:lnSpc>
                <a:spcPct val="100000"/>
              </a:lnSpc>
              <a:buNone/>
            </a:pPr>
            <a:r>
              <a:rPr lang="en-US" altLang="zh-CN" sz="2800" dirty="0"/>
              <a:t>{ int </a:t>
            </a:r>
            <a:r>
              <a:rPr lang="en-US" altLang="zh-CN" sz="2800" dirty="0">
                <a:solidFill>
                  <a:srgbClr val="FF0000"/>
                </a:solidFill>
              </a:rPr>
              <a:t>*</a:t>
            </a:r>
            <a:r>
              <a:rPr lang="en-US" altLang="zh-CN" sz="2800" dirty="0"/>
              <a:t>temp;</a:t>
            </a:r>
            <a:endParaRPr lang="zh-CN" altLang="zh-CN" sz="2800" dirty="0"/>
          </a:p>
          <a:p>
            <a:pPr marL="342900" lvl="0" indent="-342900">
              <a:lnSpc>
                <a:spcPct val="100000"/>
              </a:lnSpc>
              <a:buNone/>
            </a:pPr>
            <a:r>
              <a:rPr lang="en-US" altLang="zh-CN" sz="2800" dirty="0"/>
              <a:t>   </a:t>
            </a:r>
            <a:r>
              <a:rPr lang="en-US" altLang="zh-CN" sz="2800" dirty="0">
                <a:solidFill>
                  <a:srgbClr val="FF0000"/>
                </a:solidFill>
              </a:rPr>
              <a:t>*</a:t>
            </a:r>
            <a:r>
              <a:rPr lang="en-US" altLang="zh-CN" sz="2800" dirty="0"/>
              <a:t>temp=*p1;     </a:t>
            </a:r>
            <a:endParaRPr lang="zh-CN" altLang="zh-CN" sz="2800" dirty="0"/>
          </a:p>
          <a:p>
            <a:pPr marL="342900" lvl="0" indent="-342900">
              <a:lnSpc>
                <a:spcPct val="100000"/>
              </a:lnSpc>
              <a:buNone/>
            </a:pPr>
            <a:r>
              <a:rPr lang="en-US" altLang="zh-CN" sz="2800" dirty="0"/>
              <a:t>   *p1=*p2;</a:t>
            </a:r>
            <a:endParaRPr lang="zh-CN" altLang="zh-CN" sz="2800" dirty="0"/>
          </a:p>
          <a:p>
            <a:pPr marL="342900" lvl="0" indent="-342900">
              <a:lnSpc>
                <a:spcPct val="100000"/>
              </a:lnSpc>
              <a:buNone/>
            </a:pPr>
            <a:r>
              <a:rPr lang="en-US" altLang="zh-CN" sz="2800" dirty="0"/>
              <a:t>   *p2=</a:t>
            </a:r>
            <a:r>
              <a:rPr lang="en-US" altLang="zh-CN" sz="2800" dirty="0">
                <a:solidFill>
                  <a:srgbClr val="FF0000"/>
                </a:solidFill>
              </a:rPr>
              <a:t>*</a:t>
            </a:r>
            <a:r>
              <a:rPr lang="en-US" altLang="zh-CN" sz="2800" dirty="0"/>
              <a:t>temp;</a:t>
            </a:r>
            <a:endParaRPr lang="zh-CN" altLang="zh-CN" sz="2800" dirty="0"/>
          </a:p>
          <a:p>
            <a:pPr marL="342900" lvl="0" indent="-342900">
              <a:lnSpc>
                <a:spcPct val="100000"/>
              </a:lnSpc>
              <a:buNone/>
            </a:pPr>
            <a:r>
              <a:rPr lang="en-US" altLang="zh-CN" sz="2800" dirty="0"/>
              <a:t>}</a:t>
            </a:r>
            <a:endParaRPr lang="zh-CN" altLang="zh-CN" sz="2800" dirty="0"/>
          </a:p>
          <a:p>
            <a:pPr marL="342900" lvl="0" indent="-342900">
              <a:lnSpc>
                <a:spcPct val="100000"/>
              </a:lnSpc>
              <a:buNone/>
            </a:pPr>
            <a:endParaRPr lang="zh-CN" altLang="en-US" sz="2800" dirty="0"/>
          </a:p>
        </p:txBody>
      </p:sp>
      <p:sp>
        <p:nvSpPr>
          <p:cNvPr id="37" name="圆角矩形标注 36"/>
          <p:cNvSpPr/>
          <p:nvPr/>
        </p:nvSpPr>
        <p:spPr>
          <a:xfrm>
            <a:off x="1809750" y="3348038"/>
            <a:ext cx="2571750" cy="1143000"/>
          </a:xfrm>
          <a:prstGeom prst="wedgeRoundRectCallout">
            <a:avLst>
              <a:gd name="adj1" fmla="val 79245"/>
              <a:gd name="adj2" fmla="val -35065"/>
              <a:gd name="adj3" fmla="val 16667"/>
            </a:avLst>
          </a:prstGeom>
          <a:solidFill>
            <a:srgbClr val="FFFFCC"/>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algn="ctr" eaLnBrk="1" hangingPunct="1">
              <a:lnSpc>
                <a:spcPct val="100000"/>
              </a:lnSpc>
              <a:spcBef>
                <a:spcPct val="0"/>
              </a:spcBef>
              <a:buFont typeface="Arial" panose="020B0604020202020204" pitchFamily="34" charset="0"/>
              <a:buNone/>
            </a:pPr>
            <a:r>
              <a:rPr lang="zh-CN" altLang="en-US" sz="2800" dirty="0">
                <a:solidFill>
                  <a:srgbClr val="FF0000"/>
                </a:solidFill>
                <a:latin typeface="Arial" panose="020B0604020202020204" pitchFamily="34" charset="0"/>
              </a:rPr>
              <a:t>错！！！</a:t>
            </a:r>
            <a:endParaRPr lang="en-US" altLang="zh-CN" sz="2800" dirty="0">
              <a:solidFill>
                <a:srgbClr val="FF0000"/>
              </a:solidFill>
              <a:latin typeface="Arial" panose="020B0604020202020204" pitchFamily="34" charset="0"/>
            </a:endParaRPr>
          </a:p>
          <a:p>
            <a:pPr marL="0" lvl="0" indent="0" algn="ctr" eaLnBrk="1" hangingPunct="1">
              <a:lnSpc>
                <a:spcPct val="100000"/>
              </a:lnSpc>
              <a:spcBef>
                <a:spcPct val="0"/>
              </a:spcBef>
              <a:buFont typeface="Arial" panose="020B0604020202020204" pitchFamily="34" charset="0"/>
              <a:buNone/>
            </a:pPr>
            <a:r>
              <a:rPr lang="zh-CN" altLang="en-US" sz="2800" dirty="0">
                <a:solidFill>
                  <a:srgbClr val="0000CC"/>
                </a:solidFill>
                <a:latin typeface="Arial" panose="020B0604020202020204" pitchFamily="34" charset="0"/>
              </a:rPr>
              <a:t>无确定的指向</a:t>
            </a:r>
            <a:endParaRPr lang="zh-CN" altLang="en-US" sz="2800" dirty="0">
              <a:solidFill>
                <a:srgbClr val="0000CC"/>
              </a:solidFill>
              <a:latin typeface="Arial" panose="020B0604020202020204" pitchFamily="34" charset="0"/>
            </a:endParaRPr>
          </a:p>
        </p:txBody>
      </p:sp>
      <p:pic>
        <p:nvPicPr>
          <p:cNvPr id="29700" name="图片 4" descr="Untitled2.png">
            <a:hlinkClick r:id="rId1" action="ppaction://hlinksldjump"/>
          </p:cNvPr>
          <p:cNvPicPr>
            <a:picLocks noChangeAspect="1"/>
          </p:cNvPicPr>
          <p:nvPr/>
        </p:nvPicPr>
        <p:blipFill>
          <a:blip r:embed="rId2"/>
          <a:stretch>
            <a:fillRect/>
          </a:stretch>
        </p:blipFill>
        <p:spPr>
          <a:xfrm>
            <a:off x="9953625" y="4848225"/>
            <a:ext cx="469900" cy="469900"/>
          </a:xfrm>
          <a:prstGeom prst="rect">
            <a:avLst/>
          </a:prstGeom>
          <a:noFill/>
          <a:ln w="9525">
            <a:noFill/>
          </a:ln>
        </p:spPr>
      </p:pic>
      <p:sp>
        <p:nvSpPr>
          <p:cNvPr id="29701" name="灯片编号占位符 5"/>
          <p:cNvSpPr txBox="1">
            <a:spLocks noGrp="1"/>
          </p:cNvSpPr>
          <p:nvPr>
            <p:ph type="sldNum" sz="quarter" idx="11"/>
          </p:nvPr>
        </p:nvSpPr>
        <p:spPr>
          <a:xfrm>
            <a:off x="5132388" y="6140450"/>
            <a:ext cx="1905000" cy="457200"/>
          </a:xfrm>
          <a:noFill/>
          <a:ln>
            <a:noFill/>
          </a:ln>
        </p:spPr>
        <p:txBody>
          <a:bodyPr anchor="b"/>
          <a:p>
            <a:pPr marL="0" indent="0" algn="ctr" eaLnBrk="1" hangingPunct="1">
              <a:lnSpc>
                <a:spcPct val="100000"/>
              </a:lnSpc>
              <a:spcBef>
                <a:spcPct val="0"/>
              </a:spcBef>
              <a:buFont typeface="Arial" panose="020B0604020202020204" pitchFamily="34" charset="0"/>
              <a:buNone/>
            </a:pPr>
            <a:fld id="{9A0DB2DC-4C9A-4742-B13C-FB6460FD3503}" type="slidenum">
              <a:rPr lang="en-US" altLang="zh-CN" sz="1400" b="0" dirty="0">
                <a:solidFill>
                  <a:srgbClr val="000000"/>
                </a:solidFill>
              </a:rPr>
            </a:fld>
            <a:endParaRPr lang="en-US" altLang="zh-CN" sz="1400" b="0"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linds(horizontal)">
                                      <p:cBhvr>
                                        <p:cTn id="7" dur="500"/>
                                        <p:tgtEl>
                                          <p:spTgt spid="36"/>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blinds(horizontal)">
                                      <p:cBhvr>
                                        <p:cTn id="1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37"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952625" y="1285875"/>
            <a:ext cx="8153400" cy="4495800"/>
          </a:xfrm>
        </p:spPr>
        <p:txBody>
          <a:bodyPr vert="horz" wrap="square" lIns="91440" tIns="45720" rIns="91440" bIns="45720" anchor="t"/>
          <a:p>
            <a:r>
              <a:rPr lang="zh-CN" altLang="zh-CN" dirty="0"/>
              <a:t>在函数中改变形参</a:t>
            </a:r>
            <a:r>
              <a:rPr lang="en-US" altLang="zh-CN" dirty="0"/>
              <a:t>(</a:t>
            </a:r>
            <a:r>
              <a:rPr lang="zh-CN" altLang="zh-CN" dirty="0"/>
              <a:t>指针变量</a:t>
            </a:r>
            <a:r>
              <a:rPr lang="en-US" altLang="zh-CN" dirty="0"/>
              <a:t>)</a:t>
            </a:r>
            <a:r>
              <a:rPr lang="zh-CN" altLang="zh-CN" dirty="0"/>
              <a:t>的值，希望能由此改变实参</a:t>
            </a:r>
            <a:r>
              <a:rPr lang="en-US" altLang="zh-CN" dirty="0"/>
              <a:t>(</a:t>
            </a:r>
            <a:r>
              <a:rPr lang="zh-CN" altLang="zh-CN" dirty="0"/>
              <a:t>指针变量</a:t>
            </a:r>
            <a:r>
              <a:rPr lang="en-US" altLang="zh-CN" dirty="0"/>
              <a:t>)</a:t>
            </a:r>
            <a:r>
              <a:rPr lang="zh-CN" altLang="zh-CN" dirty="0"/>
              <a:t>的值</a:t>
            </a:r>
            <a:r>
              <a:rPr lang="zh-CN" altLang="en-US" dirty="0"/>
              <a:t>， </a:t>
            </a:r>
            <a:r>
              <a:rPr lang="zh-CN" altLang="en-US" dirty="0">
                <a:solidFill>
                  <a:srgbClr val="FF0000"/>
                </a:solidFill>
              </a:rPr>
              <a:t>错！</a:t>
            </a:r>
            <a:endParaRPr lang="zh-CN" altLang="en-US" dirty="0">
              <a:solidFill>
                <a:srgbClr val="FF0000"/>
              </a:solidFill>
            </a:endParaRPr>
          </a:p>
        </p:txBody>
      </p:sp>
      <p:pic>
        <p:nvPicPr>
          <p:cNvPr id="30723" name="图片 3"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
        <p:nvSpPr>
          <p:cNvPr id="30724" name="灯片编号占位符 3"/>
          <p:cNvSpPr txBox="1">
            <a:spLocks noGrp="1"/>
          </p:cNvSpPr>
          <p:nvPr>
            <p:ph type="sldNum" sz="quarter" idx="11"/>
          </p:nvPr>
        </p:nvSpPr>
        <p:spPr>
          <a:noFill/>
          <a:ln>
            <a:noFill/>
          </a:ln>
        </p:spPr>
        <p:txBody>
          <a:bodyPr anchor="b"/>
          <a:p>
            <a:pPr marL="0" indent="0" algn="ctr" eaLnBrk="1" hangingPunct="1">
              <a:lnSpc>
                <a:spcPct val="100000"/>
              </a:lnSpc>
              <a:spcBef>
                <a:spcPct val="0"/>
              </a:spcBef>
              <a:buFont typeface="Arial" panose="020B0604020202020204" pitchFamily="34" charset="0"/>
              <a:buNone/>
            </a:pPr>
            <a:fld id="{9A0DB2DC-4C9A-4742-B13C-FB6460FD3503}" type="slidenum">
              <a:rPr lang="en-US" altLang="zh-CN" sz="1400" b="0" dirty="0">
                <a:solidFill>
                  <a:srgbClr val="000000"/>
                </a:solidFill>
              </a:rPr>
            </a:fld>
            <a:endParaRPr lang="en-US" altLang="zh-CN" sz="1400" b="0" dirty="0">
              <a:solidFill>
                <a:srgbClr val="000000"/>
              </a:solidFill>
            </a:endParaRPr>
          </a:p>
        </p:txBody>
      </p:sp>
      <p:sp>
        <p:nvSpPr>
          <p:cNvPr id="5" name="内容占位符 2"/>
          <p:cNvSpPr txBox="1"/>
          <p:nvPr/>
        </p:nvSpPr>
        <p:spPr>
          <a:xfrm>
            <a:off x="2381250" y="3013075"/>
            <a:ext cx="5715000" cy="1928813"/>
          </a:xfrm>
          <a:prstGeom prst="rect">
            <a:avLst/>
          </a:prstGeom>
          <a:solidFill>
            <a:srgbClr val="CCECFF"/>
          </a:solidFill>
          <a:ln w="9525">
            <a:noFill/>
          </a:ln>
        </p:spPr>
        <p:txBody>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342900" lvl="0" indent="-342900">
              <a:lnSpc>
                <a:spcPts val="3000"/>
              </a:lnSpc>
              <a:buNone/>
            </a:pPr>
            <a:r>
              <a:rPr lang="en-US" altLang="zh-CN" sz="2800" dirty="0"/>
              <a:t>void swap(int *p1,int *p2) </a:t>
            </a:r>
            <a:endParaRPr lang="zh-CN" altLang="zh-CN" sz="2800" dirty="0"/>
          </a:p>
          <a:p>
            <a:pPr marL="342900" lvl="0" indent="-342900">
              <a:lnSpc>
                <a:spcPts val="3000"/>
              </a:lnSpc>
              <a:buNone/>
            </a:pPr>
            <a:r>
              <a:rPr lang="en-US" altLang="zh-CN" sz="2800" dirty="0"/>
              <a:t>{ int *p;</a:t>
            </a:r>
            <a:endParaRPr lang="zh-CN" altLang="zh-CN" sz="2800" dirty="0"/>
          </a:p>
          <a:p>
            <a:pPr marL="342900" lvl="0" indent="-342900">
              <a:lnSpc>
                <a:spcPts val="3000"/>
              </a:lnSpc>
              <a:buNone/>
            </a:pPr>
            <a:r>
              <a:rPr lang="en-US" altLang="zh-CN" sz="2800" dirty="0"/>
              <a:t>   p=p1; p1=p2; p2=p;</a:t>
            </a:r>
            <a:endParaRPr lang="en-US" altLang="zh-CN" sz="2800" dirty="0"/>
          </a:p>
          <a:p>
            <a:pPr marL="342900" lvl="0" indent="-342900">
              <a:lnSpc>
                <a:spcPts val="3000"/>
              </a:lnSpc>
              <a:buNone/>
            </a:pPr>
            <a:r>
              <a:rPr lang="en-US" altLang="zh-CN" sz="2800" dirty="0"/>
              <a:t>}</a:t>
            </a:r>
            <a:endParaRPr lang="zh-CN" altLang="zh-CN" sz="2800" dirty="0"/>
          </a:p>
          <a:p>
            <a:pPr marL="342900" lvl="0" indent="-342900">
              <a:lnSpc>
                <a:spcPts val="3000"/>
              </a:lnSpc>
              <a:buNone/>
            </a:pPr>
            <a:endParaRPr lang="zh-CN" altLang="en-US" sz="2800" dirty="0"/>
          </a:p>
        </p:txBody>
      </p:sp>
      <p:sp>
        <p:nvSpPr>
          <p:cNvPr id="6" name="圆角矩形标注 5"/>
          <p:cNvSpPr/>
          <p:nvPr/>
        </p:nvSpPr>
        <p:spPr>
          <a:xfrm>
            <a:off x="7453313" y="3370263"/>
            <a:ext cx="2963862" cy="1143000"/>
          </a:xfrm>
          <a:prstGeom prst="wedgeRoundRectCallout">
            <a:avLst>
              <a:gd name="adj1" fmla="val -62593"/>
              <a:gd name="adj2" fmla="val 24153"/>
              <a:gd name="adj3" fmla="val 16667"/>
            </a:avLst>
          </a:prstGeom>
          <a:solidFill>
            <a:srgbClr val="FFFFCC"/>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algn="ctr" eaLnBrk="1" hangingPunct="1">
              <a:lnSpc>
                <a:spcPct val="100000"/>
              </a:lnSpc>
              <a:spcBef>
                <a:spcPct val="0"/>
              </a:spcBef>
              <a:buFont typeface="Arial" panose="020B0604020202020204" pitchFamily="34" charset="0"/>
              <a:buNone/>
            </a:pPr>
            <a:r>
              <a:rPr lang="zh-CN" altLang="en-US" sz="2800" dirty="0">
                <a:solidFill>
                  <a:srgbClr val="FF0000"/>
                </a:solidFill>
                <a:latin typeface="Arial" panose="020B0604020202020204" pitchFamily="34" charset="0"/>
              </a:rPr>
              <a:t>错！！！</a:t>
            </a:r>
            <a:endParaRPr lang="en-US" altLang="zh-CN" sz="2800" dirty="0">
              <a:solidFill>
                <a:srgbClr val="FF0000"/>
              </a:solidFill>
              <a:latin typeface="Arial" panose="020B0604020202020204" pitchFamily="34" charset="0"/>
            </a:endParaRPr>
          </a:p>
          <a:p>
            <a:pPr marL="0" lvl="0" indent="0" algn="ctr" eaLnBrk="1" hangingPunct="1">
              <a:lnSpc>
                <a:spcPct val="100000"/>
              </a:lnSpc>
              <a:spcBef>
                <a:spcPct val="0"/>
              </a:spcBef>
              <a:buFont typeface="Arial" panose="020B0604020202020204" pitchFamily="34" charset="0"/>
              <a:buNone/>
            </a:pPr>
            <a:r>
              <a:rPr lang="zh-CN" altLang="en-US" sz="2800" dirty="0">
                <a:solidFill>
                  <a:srgbClr val="0000CC"/>
                </a:solidFill>
                <a:latin typeface="Arial" panose="020B0604020202020204" pitchFamily="34" charset="0"/>
              </a:rPr>
              <a:t>只交换形参指向</a:t>
            </a:r>
            <a:endParaRPr lang="zh-CN" altLang="en-US" sz="2800" dirty="0">
              <a:solidFill>
                <a:srgbClr val="0000CC"/>
              </a:solidFill>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charRg st="0" end="39"/>
                                            </p:txEl>
                                          </p:spTgt>
                                        </p:tgtEl>
                                        <p:attrNameLst>
                                          <p:attrName>style.visibility</p:attrName>
                                        </p:attrNameLst>
                                      </p:cBhvr>
                                      <p:to>
                                        <p:strVal val="visible"/>
                                      </p:to>
                                    </p:set>
                                    <p:animEffect transition="in" filter="blinds(horizontal)">
                                      <p:cBhvr>
                                        <p:cTn id="7" dur="500"/>
                                        <p:tgtEl>
                                          <p:spTgt spid="3">
                                            <p:txEl>
                                              <p:charRg st="0" end="39"/>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内容占位符 2"/>
          <p:cNvSpPr>
            <a:spLocks noGrp="1"/>
          </p:cNvSpPr>
          <p:nvPr>
            <p:ph idx="1"/>
          </p:nvPr>
        </p:nvSpPr>
        <p:spPr>
          <a:xfrm>
            <a:off x="1881188" y="876300"/>
            <a:ext cx="8318500" cy="5481638"/>
          </a:xfrm>
        </p:spPr>
        <p:txBody>
          <a:bodyPr vert="horz" wrap="square" lIns="91440" tIns="45720" rIns="91440" bIns="45720" anchor="t"/>
          <a:p>
            <a:r>
              <a:rPr lang="zh-CN" altLang="zh-CN" dirty="0"/>
              <a:t>如果想通过函数调用得到ｎ个要改变的值</a:t>
            </a:r>
            <a:r>
              <a:rPr lang="zh-CN" altLang="en-US" dirty="0"/>
              <a:t>：</a:t>
            </a:r>
            <a:endParaRPr lang="zh-CN" altLang="zh-CN" dirty="0"/>
          </a:p>
          <a:p>
            <a:pPr lvl="1">
              <a:lnSpc>
                <a:spcPct val="100000"/>
              </a:lnSpc>
              <a:buNone/>
            </a:pPr>
            <a:r>
              <a:rPr lang="zh-CN" altLang="zh-CN" dirty="0"/>
              <a:t>① 在主调函数中设ｎ个变量，用ｎ个指针变量指向它们</a:t>
            </a:r>
            <a:endParaRPr lang="zh-CN" altLang="zh-CN" dirty="0"/>
          </a:p>
          <a:p>
            <a:pPr lvl="1">
              <a:lnSpc>
                <a:spcPct val="100000"/>
              </a:lnSpc>
              <a:buNone/>
            </a:pPr>
            <a:r>
              <a:rPr lang="zh-CN" altLang="zh-CN" dirty="0"/>
              <a:t>② 设计一个函数，有</a:t>
            </a:r>
            <a:r>
              <a:rPr lang="en-US" altLang="zh-CN" dirty="0"/>
              <a:t>n</a:t>
            </a:r>
            <a:r>
              <a:rPr lang="zh-CN" altLang="zh-CN" dirty="0"/>
              <a:t>个指针形参。</a:t>
            </a:r>
            <a:r>
              <a:rPr lang="zh-CN" altLang="zh-CN" dirty="0">
                <a:solidFill>
                  <a:srgbClr val="FF0000"/>
                </a:solidFill>
              </a:rPr>
              <a:t>在这个函数中改变这ｎ个形参</a:t>
            </a:r>
            <a:r>
              <a:rPr lang="zh-CN" altLang="en-US" dirty="0">
                <a:solidFill>
                  <a:srgbClr val="FF0000"/>
                </a:solidFill>
              </a:rPr>
              <a:t>所指向的对象</a:t>
            </a:r>
            <a:r>
              <a:rPr lang="zh-CN" altLang="zh-CN" dirty="0">
                <a:solidFill>
                  <a:srgbClr val="FF0000"/>
                </a:solidFill>
              </a:rPr>
              <a:t>的值</a:t>
            </a:r>
            <a:endParaRPr lang="zh-CN" altLang="zh-CN" dirty="0">
              <a:solidFill>
                <a:srgbClr val="FF0000"/>
              </a:solidFill>
            </a:endParaRPr>
          </a:p>
          <a:p>
            <a:pPr lvl="1">
              <a:lnSpc>
                <a:spcPct val="100000"/>
              </a:lnSpc>
              <a:buNone/>
            </a:pPr>
            <a:r>
              <a:rPr lang="zh-CN" altLang="zh-CN" dirty="0"/>
              <a:t>③ 在主调函数中调用这个函数，在调用时将这</a:t>
            </a:r>
            <a:r>
              <a:rPr lang="en-US" altLang="zh-CN" dirty="0"/>
              <a:t>n</a:t>
            </a:r>
            <a:r>
              <a:rPr lang="zh-CN" altLang="zh-CN" dirty="0"/>
              <a:t>个指针变量作实参，将它们的地址传给该函数的形参</a:t>
            </a:r>
            <a:endParaRPr lang="zh-CN" altLang="zh-CN" dirty="0"/>
          </a:p>
          <a:p>
            <a:pPr lvl="1">
              <a:lnSpc>
                <a:spcPct val="100000"/>
              </a:lnSpc>
              <a:buNone/>
            </a:pPr>
            <a:r>
              <a:rPr lang="zh-CN" altLang="zh-CN" dirty="0"/>
              <a:t>④ 在执行该函数的过程中，通过形参指针变量，改变它们所指向的ｎ个变量的值</a:t>
            </a:r>
            <a:endParaRPr lang="zh-CN" altLang="zh-CN" dirty="0"/>
          </a:p>
          <a:p>
            <a:pPr lvl="1">
              <a:lnSpc>
                <a:spcPct val="100000"/>
              </a:lnSpc>
              <a:buNone/>
            </a:pPr>
            <a:r>
              <a:rPr lang="zh-CN" altLang="en-US" dirty="0"/>
              <a:t>⑤</a:t>
            </a:r>
            <a:r>
              <a:rPr lang="zh-CN" altLang="zh-CN" dirty="0"/>
              <a:t>主调函数中就可以使用这些改变了值的变量</a:t>
            </a:r>
            <a:endParaRPr lang="zh-CN" altLang="en-US" dirty="0"/>
          </a:p>
        </p:txBody>
      </p:sp>
      <p:pic>
        <p:nvPicPr>
          <p:cNvPr id="31747" name="图片 2"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
        <p:nvSpPr>
          <p:cNvPr id="31748" name="灯片编号占位符 3"/>
          <p:cNvSpPr txBox="1">
            <a:spLocks noGrp="1"/>
          </p:cNvSpPr>
          <p:nvPr>
            <p:ph type="sldNum" sz="quarter" idx="11"/>
          </p:nvPr>
        </p:nvSpPr>
        <p:spPr>
          <a:noFill/>
          <a:ln>
            <a:noFill/>
          </a:ln>
        </p:spPr>
        <p:txBody>
          <a:bodyPr anchor="b"/>
          <a:p>
            <a:pPr marL="0" indent="0" algn="ctr" eaLnBrk="1" hangingPunct="1">
              <a:lnSpc>
                <a:spcPct val="100000"/>
              </a:lnSpc>
              <a:spcBef>
                <a:spcPct val="0"/>
              </a:spcBef>
              <a:buFont typeface="Arial" panose="020B0604020202020204" pitchFamily="34" charset="0"/>
              <a:buNone/>
            </a:pPr>
            <a:fld id="{9A0DB2DC-4C9A-4742-B13C-FB6460FD3503}" type="slidenum">
              <a:rPr lang="en-US" altLang="zh-CN" sz="1400" b="0" dirty="0">
                <a:solidFill>
                  <a:srgbClr val="000000"/>
                </a:solidFill>
              </a:rPr>
            </a:fld>
            <a:endParaRPr lang="en-US" altLang="zh-CN" sz="1400" b="0"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842">
                                            <p:txEl>
                                              <p:charRg st="20" end="46"/>
                                            </p:txEl>
                                          </p:spTgt>
                                        </p:tgtEl>
                                        <p:attrNameLst>
                                          <p:attrName>style.visibility</p:attrName>
                                        </p:attrNameLst>
                                      </p:cBhvr>
                                      <p:to>
                                        <p:strVal val="visible"/>
                                      </p:to>
                                    </p:set>
                                    <p:animEffect transition="in" filter="blinds(horizontal)">
                                      <p:cBhvr>
                                        <p:cTn id="7" dur="500"/>
                                        <p:tgtEl>
                                          <p:spTgt spid="35842">
                                            <p:txEl>
                                              <p:charRg st="20" end="4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842">
                                            <p:txEl>
                                              <p:charRg st="46" end="85"/>
                                            </p:txEl>
                                          </p:spTgt>
                                        </p:tgtEl>
                                        <p:attrNameLst>
                                          <p:attrName>style.visibility</p:attrName>
                                        </p:attrNameLst>
                                      </p:cBhvr>
                                      <p:to>
                                        <p:strVal val="visible"/>
                                      </p:to>
                                    </p:set>
                                    <p:animEffect transition="in" filter="blinds(horizontal)">
                                      <p:cBhvr>
                                        <p:cTn id="12" dur="500"/>
                                        <p:tgtEl>
                                          <p:spTgt spid="35842">
                                            <p:txEl>
                                              <p:charRg st="46" end="8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842">
                                            <p:txEl>
                                              <p:charRg st="85" end="131"/>
                                            </p:txEl>
                                          </p:spTgt>
                                        </p:tgtEl>
                                        <p:attrNameLst>
                                          <p:attrName>style.visibility</p:attrName>
                                        </p:attrNameLst>
                                      </p:cBhvr>
                                      <p:to>
                                        <p:strVal val="visible"/>
                                      </p:to>
                                    </p:set>
                                    <p:animEffect transition="in" filter="blinds(horizontal)">
                                      <p:cBhvr>
                                        <p:cTn id="17" dur="500"/>
                                        <p:tgtEl>
                                          <p:spTgt spid="35842">
                                            <p:txEl>
                                              <p:charRg st="85" end="13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5842">
                                            <p:txEl>
                                              <p:charRg st="131" end="168"/>
                                            </p:txEl>
                                          </p:spTgt>
                                        </p:tgtEl>
                                        <p:attrNameLst>
                                          <p:attrName>style.visibility</p:attrName>
                                        </p:attrNameLst>
                                      </p:cBhvr>
                                      <p:to>
                                        <p:strVal val="visible"/>
                                      </p:to>
                                    </p:set>
                                    <p:animEffect transition="in" filter="blinds(horizontal)">
                                      <p:cBhvr>
                                        <p:cTn id="22" dur="500"/>
                                        <p:tgtEl>
                                          <p:spTgt spid="35842">
                                            <p:txEl>
                                              <p:charRg st="131" end="16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5842">
                                            <p:txEl>
                                              <p:charRg st="168" end="189"/>
                                            </p:txEl>
                                          </p:spTgt>
                                        </p:tgtEl>
                                        <p:attrNameLst>
                                          <p:attrName>style.visibility</p:attrName>
                                        </p:attrNameLst>
                                      </p:cBhvr>
                                      <p:to>
                                        <p:strVal val="visible"/>
                                      </p:to>
                                    </p:set>
                                    <p:animEffect transition="in" filter="blinds(horizontal)">
                                      <p:cBhvr>
                                        <p:cTn id="27" dur="500"/>
                                        <p:tgtEl>
                                          <p:spTgt spid="35842">
                                            <p:txEl>
                                              <p:charRg st="168" end="18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内容占位符 2"/>
          <p:cNvSpPr>
            <a:spLocks noGrp="1"/>
          </p:cNvSpPr>
          <p:nvPr>
            <p:ph idx="1"/>
          </p:nvPr>
        </p:nvSpPr>
        <p:spPr>
          <a:xfrm>
            <a:off x="1703388" y="3067050"/>
            <a:ext cx="8678862" cy="3362325"/>
          </a:xfrm>
        </p:spPr>
        <p:txBody>
          <a:bodyPr vert="horz" wrap="square" lIns="91440" tIns="45720" rIns="91440" bIns="45720" anchor="t"/>
          <a:p>
            <a:pPr>
              <a:lnSpc>
                <a:spcPts val="3000"/>
              </a:lnSpc>
              <a:buNone/>
            </a:pPr>
            <a:r>
              <a:rPr lang="en-US" altLang="zh-CN" sz="2800" dirty="0"/>
              <a:t>int main()</a:t>
            </a:r>
            <a:endParaRPr lang="zh-CN" altLang="zh-CN" sz="2800" dirty="0"/>
          </a:p>
          <a:p>
            <a:pPr>
              <a:lnSpc>
                <a:spcPts val="3000"/>
              </a:lnSpc>
              <a:buNone/>
            </a:pPr>
            <a:r>
              <a:rPr lang="en-US" altLang="zh-CN" sz="2800" dirty="0"/>
              <a:t> { int a,b;  </a:t>
            </a:r>
            <a:endParaRPr lang="en-US" altLang="zh-CN" sz="2800" dirty="0"/>
          </a:p>
          <a:p>
            <a:pPr>
              <a:lnSpc>
                <a:spcPts val="3000"/>
              </a:lnSpc>
              <a:buNone/>
            </a:pPr>
            <a:r>
              <a:rPr lang="en-US" altLang="zh-CN" sz="2800" dirty="0"/>
              <a:t>   char a=‘A’,b=‘a’;</a:t>
            </a:r>
            <a:endParaRPr lang="zh-CN" altLang="zh-CN" sz="2800" dirty="0"/>
          </a:p>
          <a:p>
            <a:pPr>
              <a:lnSpc>
                <a:spcPts val="3000"/>
              </a:lnSpc>
              <a:buNone/>
            </a:pPr>
            <a:r>
              <a:rPr lang="en-US" altLang="zh-CN" sz="2800" dirty="0"/>
              <a:t>   fun(&amp;a, b);</a:t>
            </a:r>
            <a:endParaRPr lang="zh-CN" altLang="zh-CN" sz="2800" dirty="0"/>
          </a:p>
          <a:p>
            <a:pPr>
              <a:lnSpc>
                <a:spcPts val="3000"/>
              </a:lnSpc>
              <a:buNone/>
            </a:pPr>
            <a:r>
              <a:rPr lang="en-US" altLang="zh-CN" sz="2800" dirty="0"/>
              <a:t>   printf (“%c,%c\n”,a,b);</a:t>
            </a:r>
            <a:endParaRPr lang="zh-CN" altLang="zh-CN" sz="2800" dirty="0"/>
          </a:p>
          <a:p>
            <a:pPr>
              <a:lnSpc>
                <a:spcPts val="3000"/>
              </a:lnSpc>
              <a:buNone/>
            </a:pPr>
            <a:r>
              <a:rPr lang="en-US" altLang="zh-CN" sz="2800" dirty="0"/>
              <a:t>   return 0;</a:t>
            </a:r>
            <a:endParaRPr lang="zh-CN" altLang="zh-CN" sz="2800" dirty="0"/>
          </a:p>
          <a:p>
            <a:pPr>
              <a:lnSpc>
                <a:spcPts val="3000"/>
              </a:lnSpc>
              <a:buNone/>
            </a:pPr>
            <a:r>
              <a:rPr lang="en-US" altLang="zh-CN" sz="2800" dirty="0"/>
              <a:t> }</a:t>
            </a:r>
            <a:endParaRPr lang="zh-CN" altLang="en-US" sz="2800" dirty="0"/>
          </a:p>
        </p:txBody>
      </p:sp>
      <p:sp>
        <p:nvSpPr>
          <p:cNvPr id="5" name="内容占位符 2"/>
          <p:cNvSpPr txBox="1"/>
          <p:nvPr/>
        </p:nvSpPr>
        <p:spPr>
          <a:xfrm>
            <a:off x="1847850" y="642938"/>
            <a:ext cx="8748713" cy="2428875"/>
          </a:xfrm>
          <a:prstGeom prst="rect">
            <a:avLst/>
          </a:prstGeom>
          <a:solidFill>
            <a:srgbClr val="CCECFF"/>
          </a:solidFill>
          <a:ln w="9525">
            <a:noFill/>
          </a:ln>
        </p:spPr>
        <p:txBody>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342900" lvl="0" indent="-342900">
              <a:lnSpc>
                <a:spcPts val="3000"/>
              </a:lnSpc>
              <a:buNone/>
            </a:pPr>
            <a:r>
              <a:rPr lang="en-US" altLang="zh-CN" sz="2800" dirty="0"/>
              <a:t>void fun(char *c,int d) </a:t>
            </a:r>
            <a:endParaRPr lang="zh-CN" altLang="zh-CN" sz="2800" dirty="0"/>
          </a:p>
          <a:p>
            <a:pPr marL="342900" lvl="0" indent="-342900">
              <a:lnSpc>
                <a:spcPts val="3000"/>
              </a:lnSpc>
              <a:buNone/>
            </a:pPr>
            <a:r>
              <a:rPr lang="en-US" altLang="zh-CN" sz="2800" dirty="0"/>
              <a:t>{ *c=*c+1;</a:t>
            </a:r>
            <a:endParaRPr lang="zh-CN" altLang="zh-CN" sz="2800" dirty="0"/>
          </a:p>
          <a:p>
            <a:pPr marL="342900" lvl="0" indent="-342900">
              <a:lnSpc>
                <a:spcPts val="3000"/>
              </a:lnSpc>
              <a:buNone/>
            </a:pPr>
            <a:r>
              <a:rPr lang="en-US" altLang="zh-CN" sz="2800" dirty="0"/>
              <a:t>   d=d+1;</a:t>
            </a:r>
            <a:endParaRPr lang="en-US" altLang="zh-CN" sz="2800" dirty="0"/>
          </a:p>
          <a:p>
            <a:pPr marL="342900" lvl="0" indent="-342900">
              <a:lnSpc>
                <a:spcPts val="3000"/>
              </a:lnSpc>
              <a:buNone/>
            </a:pPr>
            <a:r>
              <a:rPr lang="en-US" altLang="zh-CN" sz="2800" dirty="0"/>
              <a:t>   printf(“%c,%c\n”,*c,d);</a:t>
            </a:r>
            <a:endParaRPr lang="en-US" altLang="zh-CN" sz="2800" dirty="0"/>
          </a:p>
          <a:p>
            <a:pPr marL="342900" lvl="0" indent="-342900">
              <a:lnSpc>
                <a:spcPts val="3000"/>
              </a:lnSpc>
              <a:buNone/>
            </a:pPr>
            <a:r>
              <a:rPr lang="en-US" altLang="zh-CN" sz="2800" dirty="0"/>
              <a:t>}</a:t>
            </a:r>
            <a:endParaRPr lang="zh-CN" altLang="zh-CN" sz="2800" dirty="0"/>
          </a:p>
          <a:p>
            <a:pPr marL="342900" lvl="0" indent="-342900">
              <a:lnSpc>
                <a:spcPts val="3000"/>
              </a:lnSpc>
              <a:buNone/>
            </a:pPr>
            <a:endParaRPr lang="zh-CN" altLang="en-US" sz="2800" dirty="0"/>
          </a:p>
        </p:txBody>
      </p:sp>
      <p:sp>
        <p:nvSpPr>
          <p:cNvPr id="32772" name="灯片编号占位符 8"/>
          <p:cNvSpPr txBox="1">
            <a:spLocks noGrp="1"/>
          </p:cNvSpPr>
          <p:nvPr>
            <p:ph type="sldNum" sz="quarter" idx="11"/>
          </p:nvPr>
        </p:nvSpPr>
        <p:spPr>
          <a:noFill/>
          <a:ln>
            <a:noFill/>
          </a:ln>
        </p:spPr>
        <p:txBody>
          <a:bodyPr anchor="b"/>
          <a:p>
            <a:pPr marL="0" indent="0" algn="ctr" eaLnBrk="1" hangingPunct="1">
              <a:lnSpc>
                <a:spcPct val="100000"/>
              </a:lnSpc>
              <a:spcBef>
                <a:spcPct val="0"/>
              </a:spcBef>
              <a:buFont typeface="Arial" panose="020B0604020202020204" pitchFamily="34" charset="0"/>
              <a:buNone/>
            </a:pPr>
            <a:fld id="{9A0DB2DC-4C9A-4742-B13C-FB6460FD3503}" type="slidenum">
              <a:rPr lang="en-US" altLang="zh-CN" sz="1400" b="0" dirty="0">
                <a:solidFill>
                  <a:srgbClr val="000000"/>
                </a:solidFill>
              </a:rPr>
            </a:fld>
            <a:endParaRPr lang="en-US" altLang="zh-CN" sz="1400" b="0" dirty="0">
              <a:solidFill>
                <a:srgbClr val="000000"/>
              </a:solidFill>
            </a:endParaRPr>
          </a:p>
        </p:txBody>
      </p:sp>
      <p:sp>
        <p:nvSpPr>
          <p:cNvPr id="32773" name="矩形 13"/>
          <p:cNvSpPr/>
          <p:nvPr/>
        </p:nvSpPr>
        <p:spPr>
          <a:xfrm>
            <a:off x="1847850" y="260350"/>
            <a:ext cx="4306570" cy="475615"/>
          </a:xfrm>
          <a:prstGeom prst="rect">
            <a:avLst/>
          </a:prstGeom>
          <a:noFill/>
          <a:ln w="9525">
            <a:noFill/>
          </a:ln>
        </p:spPr>
        <p:txBody>
          <a:bodyPr wrap="none">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ts val="3000"/>
              </a:lnSpc>
              <a:spcBef>
                <a:spcPct val="0"/>
              </a:spcBef>
              <a:buNone/>
            </a:pPr>
            <a:r>
              <a:rPr lang="en-US" altLang="zh-CN" sz="4000" b="0" dirty="0">
                <a:latin typeface="Arial" panose="020B0604020202020204" pitchFamily="34" charset="0"/>
              </a:rPr>
              <a:t>#include &lt;stdio.h&gt;</a:t>
            </a:r>
            <a:endParaRPr lang="zh-CN" altLang="zh-CN" sz="4000" b="0" dirty="0">
              <a:latin typeface="Arial" panose="020B0604020202020204" pitchFamily="34" charset="0"/>
            </a:endParaRPr>
          </a:p>
        </p:txBody>
      </p:sp>
      <p:pic>
        <p:nvPicPr>
          <p:cNvPr id="32774" name="Picture 2"/>
          <p:cNvPicPr>
            <a:picLocks noChangeAspect="1"/>
          </p:cNvPicPr>
          <p:nvPr/>
        </p:nvPicPr>
        <p:blipFill>
          <a:blip r:embed="rId1"/>
          <a:stretch>
            <a:fillRect/>
          </a:stretch>
        </p:blipFill>
        <p:spPr>
          <a:xfrm>
            <a:off x="5867400" y="3214688"/>
            <a:ext cx="838200" cy="785812"/>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0722">
                                            <p:txEl>
                                              <p:charRg st="0" end="11"/>
                                            </p:txEl>
                                          </p:spTgt>
                                        </p:tgtEl>
                                        <p:attrNameLst>
                                          <p:attrName>style.visibility</p:attrName>
                                        </p:attrNameLst>
                                      </p:cBhvr>
                                      <p:to>
                                        <p:strVal val="visible"/>
                                      </p:to>
                                    </p:set>
                                    <p:animEffect transition="in" filter="slide(fromBottom)">
                                      <p:cBhvr>
                                        <p:cTn id="12" dur="500"/>
                                        <p:tgtEl>
                                          <p:spTgt spid="30722">
                                            <p:txEl>
                                              <p:charRg st="0"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0722">
                                            <p:txEl>
                                              <p:charRg st="11" end="25"/>
                                            </p:txEl>
                                          </p:spTgt>
                                        </p:tgtEl>
                                        <p:attrNameLst>
                                          <p:attrName>style.visibility</p:attrName>
                                        </p:attrNameLst>
                                      </p:cBhvr>
                                      <p:to>
                                        <p:strVal val="visible"/>
                                      </p:to>
                                    </p:set>
                                    <p:animEffect transition="in" filter="slide(fromBottom)">
                                      <p:cBhvr>
                                        <p:cTn id="17" dur="500"/>
                                        <p:tgtEl>
                                          <p:spTgt spid="30722">
                                            <p:txEl>
                                              <p:charRg st="11" end="2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0722">
                                            <p:txEl>
                                              <p:charRg st="25" end="46"/>
                                            </p:txEl>
                                          </p:spTgt>
                                        </p:tgtEl>
                                        <p:attrNameLst>
                                          <p:attrName>style.visibility</p:attrName>
                                        </p:attrNameLst>
                                      </p:cBhvr>
                                      <p:to>
                                        <p:strVal val="visible"/>
                                      </p:to>
                                    </p:set>
                                    <p:animEffect transition="in" filter="slide(fromBottom)">
                                      <p:cBhvr>
                                        <p:cTn id="22" dur="500"/>
                                        <p:tgtEl>
                                          <p:spTgt spid="30722">
                                            <p:txEl>
                                              <p:charRg st="25" end="4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30722">
                                            <p:txEl>
                                              <p:charRg st="46" end="61"/>
                                            </p:txEl>
                                          </p:spTgt>
                                        </p:tgtEl>
                                        <p:attrNameLst>
                                          <p:attrName>style.visibility</p:attrName>
                                        </p:attrNameLst>
                                      </p:cBhvr>
                                      <p:to>
                                        <p:strVal val="visible"/>
                                      </p:to>
                                    </p:set>
                                    <p:animEffect transition="in" filter="slide(fromBottom)">
                                      <p:cBhvr>
                                        <p:cTn id="27" dur="500"/>
                                        <p:tgtEl>
                                          <p:spTgt spid="30722">
                                            <p:txEl>
                                              <p:charRg st="46" end="6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30722">
                                            <p:txEl>
                                              <p:charRg st="61" end="88"/>
                                            </p:txEl>
                                          </p:spTgt>
                                        </p:tgtEl>
                                        <p:attrNameLst>
                                          <p:attrName>style.visibility</p:attrName>
                                        </p:attrNameLst>
                                      </p:cBhvr>
                                      <p:to>
                                        <p:strVal val="visible"/>
                                      </p:to>
                                    </p:set>
                                    <p:animEffect transition="in" filter="slide(fromBottom)">
                                      <p:cBhvr>
                                        <p:cTn id="32" dur="500"/>
                                        <p:tgtEl>
                                          <p:spTgt spid="30722">
                                            <p:txEl>
                                              <p:charRg st="61" end="8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0722">
                                            <p:txEl>
                                              <p:charRg st="88" end="101"/>
                                            </p:txEl>
                                          </p:spTgt>
                                        </p:tgtEl>
                                        <p:attrNameLst>
                                          <p:attrName>style.visibility</p:attrName>
                                        </p:attrNameLst>
                                      </p:cBhvr>
                                      <p:to>
                                        <p:strVal val="visible"/>
                                      </p:to>
                                    </p:set>
                                    <p:animEffect transition="in" filter="slide(fromBottom)">
                                      <p:cBhvr>
                                        <p:cTn id="37" dur="500"/>
                                        <p:tgtEl>
                                          <p:spTgt spid="30722">
                                            <p:txEl>
                                              <p:charRg st="88" end="10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30722">
                                            <p:txEl>
                                              <p:charRg st="101" end="104"/>
                                            </p:txEl>
                                          </p:spTgt>
                                        </p:tgtEl>
                                        <p:attrNameLst>
                                          <p:attrName>style.visibility</p:attrName>
                                        </p:attrNameLst>
                                      </p:cBhvr>
                                      <p:to>
                                        <p:strVal val="visible"/>
                                      </p:to>
                                    </p:set>
                                    <p:animEffect transition="in" filter="slide(fromBottom)">
                                      <p:cBhvr>
                                        <p:cTn id="42" dur="500"/>
                                        <p:tgtEl>
                                          <p:spTgt spid="30722">
                                            <p:txEl>
                                              <p:charRg st="101" end="10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p:bldP spid="5"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82" name="Rectangle 2"/>
          <p:cNvSpPr>
            <a:spLocks noChangeArrowheads="1"/>
          </p:cNvSpPr>
          <p:nvPr/>
        </p:nvSpPr>
        <p:spPr bwMode="auto">
          <a:xfrm>
            <a:off x="901531" y="663575"/>
            <a:ext cx="3960812" cy="503238"/>
          </a:xfrm>
          <a:prstGeom prst="rect">
            <a:avLst/>
          </a:prstGeom>
          <a:noFill/>
          <a:ln w="9525">
            <a:noFill/>
            <a:miter lim="800000"/>
          </a:ln>
          <a:effectLst/>
        </p:spPr>
        <p:txBody>
          <a:bodyPr/>
          <a:lstStyle/>
          <a:p>
            <a:pPr marL="342900" indent="-342900">
              <a:lnSpc>
                <a:spcPct val="100000"/>
              </a:lnSpc>
            </a:pPr>
            <a:r>
              <a:rPr lang="en-US" altLang="zh-CN"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1</a:t>
            </a:r>
            <a:r>
              <a:rPr lang="zh-CN" altLang="en-US"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、指针变量的加、减运算</a:t>
            </a:r>
            <a:endParaRPr lang="zh-CN" altLang="en-US"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endParaRPr>
          </a:p>
        </p:txBody>
      </p:sp>
      <p:sp>
        <p:nvSpPr>
          <p:cNvPr id="1146886" name="Rectangle 6"/>
          <p:cNvSpPr>
            <a:spLocks noChangeArrowheads="1"/>
          </p:cNvSpPr>
          <p:nvPr/>
        </p:nvSpPr>
        <p:spPr bwMode="auto">
          <a:xfrm>
            <a:off x="498307" y="30163"/>
            <a:ext cx="5788025" cy="647700"/>
          </a:xfrm>
          <a:prstGeom prst="rect">
            <a:avLst/>
          </a:prstGeom>
          <a:noFill/>
          <a:ln w="9525">
            <a:noFill/>
            <a:miter lim="800000"/>
          </a:ln>
          <a:effectLst/>
        </p:spPr>
        <p:txBody>
          <a:bodyPr/>
          <a:lstStyle/>
          <a:p>
            <a:pPr marL="342900" indent="-342900" algn="just">
              <a:lnSpc>
                <a:spcPct val="100000"/>
              </a:lnSpc>
            </a:pPr>
            <a:r>
              <a:rPr lang="en-US" altLang="zh-CN" sz="320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9.3 </a:t>
            </a:r>
            <a:r>
              <a:rPr lang="zh-CN" altLang="en-US" sz="320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指针和地址运算 </a:t>
            </a:r>
            <a:endParaRPr lang="zh-CN" altLang="en-US" sz="320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sp>
        <p:nvSpPr>
          <p:cNvPr id="1146887" name="Rectangle 7" descr="信纸"/>
          <p:cNvSpPr>
            <a:spLocks noChangeArrowheads="1"/>
          </p:cNvSpPr>
          <p:nvPr/>
        </p:nvSpPr>
        <p:spPr bwMode="auto">
          <a:xfrm>
            <a:off x="812630" y="1124744"/>
            <a:ext cx="10827985" cy="738664"/>
          </a:xfrm>
          <a:prstGeom prst="rect">
            <a:avLst/>
          </a:prstGeom>
          <a:noFill/>
          <a:ln w="38100" algn="ctr">
            <a:noFill/>
            <a:miter lim="800000"/>
          </a:ln>
          <a:effectLst/>
        </p:spPr>
        <p:txBody>
          <a:bodyPr wrap="square" lIns="0" tIns="0" rIns="0" bIns="0" anchor="ctr">
            <a:spAutoFit/>
          </a:bodyPr>
          <a:lstStyle/>
          <a:p>
            <a:pPr>
              <a:lnSpc>
                <a:spcPct val="100000"/>
              </a:lnSpc>
              <a:spcBef>
                <a:spcPct val="0"/>
              </a:spcBef>
            </a:pPr>
            <a:r>
              <a:rPr lang="en-US" altLang="zh-CN" dirty="0">
                <a:effectLst>
                  <a:outerShdw blurRad="38100" dist="38100" dir="2700000" algn="tl">
                    <a:srgbClr val="FFFFFF"/>
                  </a:outerShdw>
                </a:effectLst>
                <a:latin typeface="+mn-lt"/>
                <a:ea typeface="楷体" panose="02010609060101010101" pitchFamily="49" charset="-122"/>
              </a:rPr>
              <a:t>        </a:t>
            </a:r>
            <a:r>
              <a:rPr lang="zh-CN" altLang="en-US" dirty="0">
                <a:effectLst>
                  <a:outerShdw blurRad="38100" dist="38100" dir="2700000" algn="tl">
                    <a:srgbClr val="FFFFFF"/>
                  </a:outerShdw>
                </a:effectLst>
                <a:latin typeface="+mn-lt"/>
                <a:ea typeface="楷体" panose="02010609060101010101" pitchFamily="49" charset="-122"/>
              </a:rPr>
              <a:t>指针可以参与加法和减法运算，但其加、减的含义绝对不同于一般数值的加减运算。如果指针</a:t>
            </a:r>
            <a:r>
              <a:rPr lang="en-US" altLang="zh-CN" dirty="0">
                <a:effectLst>
                  <a:outerShdw blurRad="38100" dist="38100" dir="2700000" algn="tl">
                    <a:srgbClr val="FFFFFF"/>
                  </a:outerShdw>
                </a:effectLst>
                <a:latin typeface="+mn-lt"/>
                <a:ea typeface="楷体" panose="02010609060101010101" pitchFamily="49" charset="-122"/>
              </a:rPr>
              <a:t>p</a:t>
            </a:r>
            <a:r>
              <a:rPr lang="zh-CN" altLang="en-US" dirty="0">
                <a:effectLst>
                  <a:outerShdw blurRad="38100" dist="38100" dir="2700000" algn="tl">
                    <a:srgbClr val="FFFFFF"/>
                  </a:outerShdw>
                </a:effectLst>
                <a:latin typeface="+mn-lt"/>
                <a:ea typeface="楷体" panose="02010609060101010101" pitchFamily="49" charset="-122"/>
              </a:rPr>
              <a:t>是这样定义的：</a:t>
            </a:r>
            <a:r>
              <a:rPr lang="en-US" altLang="zh-CN" dirty="0" err="1">
                <a:solidFill>
                  <a:srgbClr val="CC0000"/>
                </a:solidFill>
                <a:effectLst>
                  <a:outerShdw blurRad="38100" dist="38100" dir="2700000" algn="tl">
                    <a:srgbClr val="000000"/>
                  </a:outerShdw>
                </a:effectLst>
                <a:latin typeface="+mn-lt"/>
                <a:ea typeface="楷体" panose="02010609060101010101" pitchFamily="49" charset="-122"/>
              </a:rPr>
              <a:t>ptype</a:t>
            </a:r>
            <a:r>
              <a:rPr lang="en-US" altLang="zh-CN" dirty="0">
                <a:solidFill>
                  <a:srgbClr val="CC0000"/>
                </a:solidFill>
                <a:effectLst>
                  <a:outerShdw blurRad="38100" dist="38100" dir="2700000" algn="tl">
                    <a:srgbClr val="000000"/>
                  </a:outerShdw>
                </a:effectLst>
                <a:latin typeface="+mn-lt"/>
                <a:ea typeface="楷体" panose="02010609060101010101" pitchFamily="49" charset="-122"/>
              </a:rPr>
              <a:t> *p</a:t>
            </a:r>
            <a:r>
              <a:rPr lang="zh-CN" altLang="en-US" dirty="0">
                <a:solidFill>
                  <a:srgbClr val="CC0000"/>
                </a:solidFill>
                <a:effectLst>
                  <a:outerShdw blurRad="38100" dist="38100" dir="2700000" algn="tl">
                    <a:srgbClr val="000000"/>
                  </a:outerShdw>
                </a:effectLst>
                <a:latin typeface="+mn-lt"/>
                <a:ea typeface="楷体" panose="02010609060101010101" pitchFamily="49" charset="-122"/>
              </a:rPr>
              <a:t>；</a:t>
            </a:r>
            <a:r>
              <a:rPr lang="zh-CN" altLang="en-US" dirty="0">
                <a:effectLst>
                  <a:outerShdw blurRad="38100" dist="38100" dir="2700000" algn="tl">
                    <a:srgbClr val="FFFFFF"/>
                  </a:outerShdw>
                </a:effectLst>
                <a:latin typeface="+mn-lt"/>
                <a:ea typeface="楷体" panose="02010609060101010101" pitchFamily="49" charset="-122"/>
              </a:rPr>
              <a:t>，并且</a:t>
            </a:r>
            <a:r>
              <a:rPr lang="en-US" altLang="zh-CN" dirty="0">
                <a:effectLst>
                  <a:outerShdw blurRad="38100" dist="38100" dir="2700000" algn="tl">
                    <a:srgbClr val="FFFFFF"/>
                  </a:outerShdw>
                </a:effectLst>
                <a:latin typeface="+mn-lt"/>
                <a:ea typeface="楷体" panose="02010609060101010101" pitchFamily="49" charset="-122"/>
              </a:rPr>
              <a:t>p</a:t>
            </a:r>
            <a:r>
              <a:rPr lang="zh-CN" altLang="en-US" dirty="0">
                <a:effectLst>
                  <a:outerShdw blurRad="38100" dist="38100" dir="2700000" algn="tl">
                    <a:srgbClr val="FFFFFF"/>
                  </a:outerShdw>
                </a:effectLst>
                <a:latin typeface="+mn-lt"/>
                <a:ea typeface="楷体" panose="02010609060101010101" pitchFamily="49" charset="-122"/>
              </a:rPr>
              <a:t>当前的值是</a:t>
            </a:r>
            <a:r>
              <a:rPr lang="en-US" altLang="zh-CN" dirty="0">
                <a:effectLst>
                  <a:outerShdw blurRad="38100" dist="38100" dir="2700000" algn="tl">
                    <a:srgbClr val="FFFFFF"/>
                  </a:outerShdw>
                </a:effectLst>
                <a:latin typeface="+mn-lt"/>
                <a:ea typeface="楷体" panose="02010609060101010101" pitchFamily="49" charset="-122"/>
              </a:rPr>
              <a:t>ADDR</a:t>
            </a:r>
            <a:r>
              <a:rPr lang="zh-CN" altLang="en-US" dirty="0">
                <a:effectLst>
                  <a:outerShdw blurRad="38100" dist="38100" dir="2700000" algn="tl">
                    <a:srgbClr val="FFFFFF"/>
                  </a:outerShdw>
                </a:effectLst>
                <a:latin typeface="+mn-lt"/>
                <a:ea typeface="楷体" panose="02010609060101010101" pitchFamily="49" charset="-122"/>
              </a:rPr>
              <a:t>，那么： </a:t>
            </a:r>
            <a:endParaRPr lang="zh-CN" altLang="en-US" dirty="0">
              <a:effectLst>
                <a:outerShdw blurRad="38100" dist="38100" dir="2700000" algn="tl">
                  <a:srgbClr val="FFFFFF"/>
                </a:outerShdw>
              </a:effectLst>
              <a:latin typeface="+mn-lt"/>
              <a:ea typeface="楷体" panose="02010609060101010101" pitchFamily="49" charset="-122"/>
            </a:endParaRPr>
          </a:p>
        </p:txBody>
      </p:sp>
      <p:sp>
        <p:nvSpPr>
          <p:cNvPr id="1146888" name="Text Box 8"/>
          <p:cNvSpPr txBox="1">
            <a:spLocks noChangeArrowheads="1"/>
          </p:cNvSpPr>
          <p:nvPr/>
        </p:nvSpPr>
        <p:spPr bwMode="auto">
          <a:xfrm>
            <a:off x="1488281" y="1988840"/>
            <a:ext cx="9576271" cy="474663"/>
          </a:xfrm>
          <a:prstGeom prst="rect">
            <a:avLst/>
          </a:prstGeom>
          <a:gradFill rotWithShape="1">
            <a:gsLst>
              <a:gs pos="0">
                <a:srgbClr val="FFFF99"/>
              </a:gs>
              <a:gs pos="100000">
                <a:srgbClr val="FFFF99">
                  <a:gamma/>
                  <a:shade val="57647"/>
                  <a:invGamma/>
                </a:srgbClr>
              </a:gs>
            </a:gsLst>
            <a:lin ang="5400000" scaled="1"/>
          </a:gradFill>
          <a:ln w="38100">
            <a:solidFill>
              <a:srgbClr val="FF0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lnSpc>
                <a:spcPct val="100000"/>
              </a:lnSpc>
              <a:spcBef>
                <a:spcPct val="0"/>
              </a:spcBef>
            </a:pPr>
            <a:r>
              <a:rPr lang="en-US" altLang="zh-CN">
                <a:effectLst>
                  <a:outerShdw blurRad="38100" dist="38100" dir="2700000" algn="tl">
                    <a:srgbClr val="FFFFFF"/>
                  </a:outerShdw>
                </a:effectLst>
                <a:latin typeface="+mn-lt"/>
                <a:ea typeface="隶书" panose="02010509060101010101" pitchFamily="49" charset="-122"/>
              </a:rPr>
              <a:t>p ± n </a:t>
            </a:r>
            <a:r>
              <a:rPr lang="zh-CN" altLang="en-US">
                <a:effectLst>
                  <a:outerShdw blurRad="38100" dist="38100" dir="2700000" algn="tl">
                    <a:srgbClr val="FFFFFF"/>
                  </a:outerShdw>
                </a:effectLst>
                <a:latin typeface="+mn-lt"/>
                <a:ea typeface="隶书" panose="02010509060101010101" pitchFamily="49" charset="-122"/>
              </a:rPr>
              <a:t>的值   </a:t>
            </a:r>
            <a:r>
              <a:rPr lang="en-US" altLang="zh-CN">
                <a:effectLst>
                  <a:outerShdw blurRad="38100" dist="38100" dir="2700000" algn="tl">
                    <a:srgbClr val="FFFFFF"/>
                  </a:outerShdw>
                </a:effectLst>
                <a:latin typeface="+mn-lt"/>
                <a:ea typeface="隶书" panose="02010509060101010101" pitchFamily="49" charset="-122"/>
              </a:rPr>
              <a:t>=  ADDR ± n * sizeof</a:t>
            </a:r>
            <a:r>
              <a:rPr lang="zh-CN" altLang="en-US">
                <a:effectLst>
                  <a:outerShdw blurRad="38100" dist="38100" dir="2700000" algn="tl">
                    <a:srgbClr val="FFFFFF"/>
                  </a:outerShdw>
                </a:effectLst>
                <a:latin typeface="+mn-lt"/>
                <a:ea typeface="隶书" panose="02010509060101010101" pitchFamily="49" charset="-122"/>
              </a:rPr>
              <a:t>（</a:t>
            </a:r>
            <a:r>
              <a:rPr lang="en-US" altLang="zh-CN">
                <a:effectLst>
                  <a:outerShdw blurRad="38100" dist="38100" dir="2700000" algn="tl">
                    <a:srgbClr val="FFFFFF"/>
                  </a:outerShdw>
                </a:effectLst>
                <a:latin typeface="+mn-lt"/>
                <a:ea typeface="隶书" panose="02010509060101010101" pitchFamily="49" charset="-122"/>
              </a:rPr>
              <a:t>ptype</a:t>
            </a:r>
            <a:r>
              <a:rPr lang="zh-CN" altLang="en-US">
                <a:effectLst>
                  <a:outerShdw blurRad="38100" dist="38100" dir="2700000" algn="tl">
                    <a:srgbClr val="FFFFFF"/>
                  </a:outerShdw>
                </a:effectLst>
                <a:latin typeface="+mn-lt"/>
                <a:ea typeface="隶书" panose="02010509060101010101" pitchFamily="49" charset="-122"/>
              </a:rPr>
              <a:t>）</a:t>
            </a:r>
            <a:endParaRPr lang="zh-CN" altLang="en-US">
              <a:effectLst>
                <a:outerShdw blurRad="38100" dist="38100" dir="2700000" algn="tl">
                  <a:srgbClr val="FFFFFF"/>
                </a:outerShdw>
              </a:effectLst>
              <a:latin typeface="+mn-lt"/>
              <a:ea typeface="隶书" panose="02010509060101010101" pitchFamily="49" charset="-122"/>
            </a:endParaRPr>
          </a:p>
        </p:txBody>
      </p:sp>
      <p:sp>
        <p:nvSpPr>
          <p:cNvPr id="1146889" name="AutoShape 9"/>
          <p:cNvSpPr>
            <a:spLocks noChangeArrowheads="1"/>
          </p:cNvSpPr>
          <p:nvPr/>
        </p:nvSpPr>
        <p:spPr bwMode="auto">
          <a:xfrm>
            <a:off x="5460285" y="3680538"/>
            <a:ext cx="1123429" cy="46831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rgbClr val="00FFFF"/>
              </a:gs>
              <a:gs pos="100000">
                <a:srgbClr val="FFFFFF"/>
              </a:gs>
            </a:gsLst>
            <a:lin ang="5400000" scaled="1"/>
          </a:gradFill>
          <a:ln w="9525">
            <a:solidFill>
              <a:srgbClr val="000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endParaRPr lang="zh-CN" altLang="en-US"/>
          </a:p>
        </p:txBody>
      </p:sp>
      <p:sp>
        <p:nvSpPr>
          <p:cNvPr id="1146890" name="Text Box 10" descr="信纸"/>
          <p:cNvSpPr txBox="1">
            <a:spLocks noChangeArrowheads="1"/>
          </p:cNvSpPr>
          <p:nvPr/>
        </p:nvSpPr>
        <p:spPr bwMode="auto">
          <a:xfrm>
            <a:off x="1524559" y="2644391"/>
            <a:ext cx="3873545" cy="2679837"/>
          </a:xfrm>
          <a:prstGeom prst="rect">
            <a:avLst/>
          </a:prstGeom>
          <a:solidFill>
            <a:schemeClr val="bg1"/>
          </a:solidFill>
          <a:ln w="38100">
            <a:solidFill>
              <a:srgbClr val="339933"/>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pPr>
              <a:lnSpc>
                <a:spcPct val="100000"/>
              </a:lnSpc>
            </a:pPr>
            <a:r>
              <a:rPr lang="en-US" altLang="zh-CN" dirty="0">
                <a:effectLst>
                  <a:outerShdw blurRad="38100" dist="38100" dir="2700000" algn="tl">
                    <a:srgbClr val="FFFFFF"/>
                  </a:outerShdw>
                </a:effectLst>
              </a:rPr>
              <a:t>  short *pi;</a:t>
            </a:r>
            <a:endParaRPr lang="en-US" altLang="zh-CN" dirty="0">
              <a:effectLst>
                <a:outerShdw blurRad="38100" dist="38100" dir="2700000" algn="tl">
                  <a:srgbClr val="FFFFFF"/>
                </a:outerShdw>
              </a:effectLst>
            </a:endParaRPr>
          </a:p>
          <a:p>
            <a:pPr>
              <a:lnSpc>
                <a:spcPct val="100000"/>
              </a:lnSpc>
            </a:pPr>
            <a:r>
              <a:rPr lang="en-US" altLang="zh-CN" dirty="0">
                <a:effectLst>
                  <a:outerShdw blurRad="38100" dist="38100" dir="2700000" algn="tl">
                    <a:srgbClr val="FFFFFF"/>
                  </a:outerShdw>
                </a:effectLst>
              </a:rPr>
              <a:t>  char  *pc;</a:t>
            </a:r>
            <a:endParaRPr lang="en-US" altLang="zh-CN" dirty="0">
              <a:effectLst>
                <a:outerShdw blurRad="38100" dist="38100" dir="2700000" algn="tl">
                  <a:srgbClr val="FFFFFF"/>
                </a:outerShdw>
              </a:effectLst>
            </a:endParaRPr>
          </a:p>
          <a:p>
            <a:pPr>
              <a:lnSpc>
                <a:spcPct val="100000"/>
              </a:lnSpc>
            </a:pPr>
            <a:r>
              <a:rPr lang="en-US" altLang="zh-CN" dirty="0">
                <a:effectLst>
                  <a:outerShdw blurRad="38100" dist="38100" dir="2700000" algn="tl">
                    <a:srgbClr val="FFFFFF"/>
                  </a:outerShdw>
                </a:effectLst>
              </a:rPr>
              <a:t>  long  *pl;</a:t>
            </a:r>
            <a:endParaRPr lang="en-US" altLang="zh-CN" dirty="0">
              <a:effectLst>
                <a:outerShdw blurRad="38100" dist="38100" dir="2700000" algn="tl">
                  <a:srgbClr val="FFFFFF"/>
                </a:outerShdw>
              </a:effectLst>
            </a:endParaRPr>
          </a:p>
          <a:p>
            <a:pPr>
              <a:lnSpc>
                <a:spcPct val="100000"/>
              </a:lnSpc>
            </a:pPr>
            <a:r>
              <a:rPr lang="en-US" altLang="zh-CN" dirty="0">
                <a:effectLst>
                  <a:outerShdw blurRad="38100" dist="38100" dir="2700000" algn="tl">
                    <a:srgbClr val="FFFFFF"/>
                  </a:outerShdw>
                </a:effectLst>
              </a:rPr>
              <a:t>  pi = (short *) 1000</a:t>
            </a:r>
            <a:r>
              <a:rPr lang="zh-CN" altLang="en-US" dirty="0">
                <a:effectLst>
                  <a:outerShdw blurRad="38100" dist="38100" dir="2700000" algn="tl">
                    <a:srgbClr val="FFFFFF"/>
                  </a:outerShdw>
                </a:effectLst>
              </a:rPr>
              <a:t>；</a:t>
            </a:r>
            <a:endParaRPr lang="zh-CN" altLang="en-US" dirty="0">
              <a:effectLst>
                <a:outerShdw blurRad="38100" dist="38100" dir="2700000" algn="tl">
                  <a:srgbClr val="FFFFFF"/>
                </a:outerShdw>
              </a:effectLst>
            </a:endParaRPr>
          </a:p>
          <a:p>
            <a:pPr>
              <a:lnSpc>
                <a:spcPct val="100000"/>
              </a:lnSpc>
            </a:pPr>
            <a:r>
              <a:rPr lang="en-US" altLang="zh-CN" dirty="0">
                <a:effectLst>
                  <a:outerShdw blurRad="38100" dist="38100" dir="2700000" algn="tl">
                    <a:srgbClr val="FFFFFF"/>
                  </a:outerShdw>
                </a:effectLst>
              </a:rPr>
              <a:t>  pc = (char *) 1000;</a:t>
            </a:r>
            <a:endParaRPr lang="en-US" altLang="zh-CN" dirty="0">
              <a:effectLst>
                <a:outerShdw blurRad="38100" dist="38100" dir="2700000" algn="tl">
                  <a:srgbClr val="FFFFFF"/>
                </a:outerShdw>
              </a:effectLst>
            </a:endParaRPr>
          </a:p>
          <a:p>
            <a:pPr>
              <a:lnSpc>
                <a:spcPct val="100000"/>
              </a:lnSpc>
            </a:pPr>
            <a:r>
              <a:rPr lang="en-US" altLang="zh-CN" dirty="0">
                <a:effectLst>
                  <a:outerShdw blurRad="38100" dist="38100" dir="2700000" algn="tl">
                    <a:srgbClr val="FFFFFF"/>
                  </a:outerShdw>
                </a:effectLst>
              </a:rPr>
              <a:t>  pl = (long *) 1000;</a:t>
            </a:r>
            <a:endParaRPr lang="en-US" altLang="zh-CN" dirty="0">
              <a:effectLst>
                <a:outerShdw blurRad="38100" dist="38100" dir="2700000" algn="tl">
                  <a:srgbClr val="FFFFFF"/>
                </a:outerShdw>
              </a:effectLst>
            </a:endParaRPr>
          </a:p>
        </p:txBody>
      </p:sp>
      <p:sp>
        <p:nvSpPr>
          <p:cNvPr id="1146891" name="Text Box 11" descr="信纸"/>
          <p:cNvSpPr txBox="1">
            <a:spLocks noChangeArrowheads="1"/>
          </p:cNvSpPr>
          <p:nvPr/>
        </p:nvSpPr>
        <p:spPr bwMode="auto">
          <a:xfrm>
            <a:off x="6645895" y="2647135"/>
            <a:ext cx="4418657" cy="2679837"/>
          </a:xfrm>
          <a:prstGeom prst="rect">
            <a:avLst/>
          </a:prstGeom>
          <a:solidFill>
            <a:schemeClr val="bg1"/>
          </a:solidFill>
          <a:ln w="38100">
            <a:solidFill>
              <a:srgbClr val="339933"/>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pPr>
              <a:lnSpc>
                <a:spcPct val="100000"/>
              </a:lnSpc>
            </a:pPr>
            <a:r>
              <a:rPr lang="en-US" altLang="zh-CN" dirty="0">
                <a:effectLst>
                  <a:outerShdw blurRad="38100" dist="38100" dir="2700000" algn="tl">
                    <a:srgbClr val="FFFFFF"/>
                  </a:outerShdw>
                </a:effectLst>
              </a:rPr>
              <a:t>  pi++;       </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//pi</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的值将是</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1002</a:t>
            </a:r>
            <a:endPar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endParaRPr>
          </a:p>
          <a:p>
            <a:pPr>
              <a:lnSpc>
                <a:spcPct val="100000"/>
              </a:lnSpc>
            </a:pPr>
            <a:r>
              <a:rPr lang="en-US" altLang="zh-CN" dirty="0">
                <a:effectLst>
                  <a:outerShdw blurRad="38100" dist="38100" dir="2700000" algn="tl">
                    <a:srgbClr val="FFFFFF"/>
                  </a:outerShdw>
                </a:effectLst>
              </a:rPr>
              <a:t>  pi -= 2;    </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 pi</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的值将是</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998</a:t>
            </a:r>
            <a:endPar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endParaRPr>
          </a:p>
          <a:p>
            <a:pPr>
              <a:lnSpc>
                <a:spcPct val="100000"/>
              </a:lnSpc>
            </a:pPr>
            <a:r>
              <a:rPr lang="en-US" altLang="zh-CN" dirty="0">
                <a:effectLst>
                  <a:outerShdw blurRad="38100" dist="38100" dir="2700000" algn="tl">
                    <a:srgbClr val="FFFFFF"/>
                  </a:outerShdw>
                </a:effectLst>
              </a:rPr>
              <a:t>  pc++;      </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 pc</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的值将是</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1001</a:t>
            </a:r>
            <a:endPar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endParaRPr>
          </a:p>
          <a:p>
            <a:pPr>
              <a:lnSpc>
                <a:spcPct val="100000"/>
              </a:lnSpc>
            </a:pPr>
            <a:r>
              <a:rPr lang="en-US" altLang="zh-CN" dirty="0">
                <a:effectLst>
                  <a:outerShdw blurRad="38100" dist="38100" dir="2700000" algn="tl">
                    <a:srgbClr val="FFFFFF"/>
                  </a:outerShdw>
                </a:effectLst>
              </a:rPr>
              <a:t>  pc -= 2;   </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 pc</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的值将是</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999</a:t>
            </a:r>
            <a:endPar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endParaRPr>
          </a:p>
          <a:p>
            <a:pPr>
              <a:lnSpc>
                <a:spcPct val="100000"/>
              </a:lnSpc>
            </a:pPr>
            <a:r>
              <a:rPr lang="en-US" altLang="zh-CN" dirty="0">
                <a:effectLst>
                  <a:outerShdw blurRad="38100" dist="38100" dir="2700000" algn="tl">
                    <a:srgbClr val="FFFFFF"/>
                  </a:outerShdw>
                </a:effectLst>
              </a:rPr>
              <a:t>  pl++;       </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 pl</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的值将是</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1004</a:t>
            </a:r>
            <a:endPar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endParaRPr>
          </a:p>
          <a:p>
            <a:pPr>
              <a:lnSpc>
                <a:spcPct val="100000"/>
              </a:lnSpc>
            </a:pPr>
            <a:r>
              <a:rPr lang="en-US" altLang="zh-CN" dirty="0">
                <a:effectLst>
                  <a:outerShdw blurRad="38100" dist="38100" dir="2700000" algn="tl">
                    <a:srgbClr val="FFFFFF"/>
                  </a:outerShdw>
                </a:effectLst>
              </a:rPr>
              <a:t>  pl -= 2;    </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 pi</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的值将是</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996</a:t>
            </a:r>
            <a:endPar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endParaRPr>
          </a:p>
        </p:txBody>
      </p:sp>
      <p:sp>
        <p:nvSpPr>
          <p:cNvPr id="1146892" name="Text Box 12"/>
          <p:cNvSpPr txBox="1">
            <a:spLocks noChangeArrowheads="1"/>
          </p:cNvSpPr>
          <p:nvPr/>
        </p:nvSpPr>
        <p:spPr bwMode="auto">
          <a:xfrm>
            <a:off x="1499794" y="5504875"/>
            <a:ext cx="9576271" cy="1225550"/>
          </a:xfrm>
          <a:prstGeom prst="rect">
            <a:avLst/>
          </a:prstGeom>
          <a:gradFill rotWithShape="1">
            <a:gsLst>
              <a:gs pos="0">
                <a:srgbClr val="00FFFF"/>
              </a:gs>
              <a:gs pos="100000">
                <a:srgbClr val="00FFFF">
                  <a:gamma/>
                  <a:shade val="78824"/>
                  <a:invGamma/>
                </a:srgbClr>
              </a:gs>
            </a:gsLst>
            <a:lin ang="5400000" scaled="1"/>
          </a:gradFill>
          <a:ln w="38100">
            <a:solidFill>
              <a:srgbClr val="FF0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pPr>
              <a:lnSpc>
                <a:spcPct val="100000"/>
              </a:lnSpc>
              <a:spcBef>
                <a:spcPct val="0"/>
              </a:spcBef>
            </a:pPr>
            <a:r>
              <a:rPr lang="en-US" altLang="zh-CN">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    </a:t>
            </a:r>
            <a:r>
              <a:rPr lang="zh-CN" altLang="en-US">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注意：</a:t>
            </a:r>
            <a:r>
              <a:rPr lang="zh-CN" altLang="en-US">
                <a:effectLst>
                  <a:outerShdw blurRad="38100" dist="38100" dir="2700000" algn="tl">
                    <a:srgbClr val="FFFFFF"/>
                  </a:outerShdw>
                </a:effectLst>
                <a:latin typeface="隶书" panose="02010509060101010101" pitchFamily="49" charset="-122"/>
                <a:ea typeface="隶书" panose="02010509060101010101" pitchFamily="49" charset="-122"/>
              </a:rPr>
              <a:t>两个指针相加没有任何意义，但两个指针相减则有一定的意义，可表示两指针之间所相差的内存单元数或元素的个数，在后面的学习中就会体会到。 </a:t>
            </a:r>
            <a:endParaRPr lang="zh-CN" altLang="en-US">
              <a:effectLst>
                <a:outerShdw blurRad="38100" dist="38100" dir="2700000" algn="tl">
                  <a:srgbClr val="FFFFFF"/>
                </a:outerShdw>
              </a:effectLst>
              <a:latin typeface="隶书" panose="02010509060101010101" pitchFamily="49" charset="-122"/>
              <a:ea typeface="隶书" panose="02010509060101010101" pitchFamily="49" charset="-122"/>
            </a:endParaRPr>
          </a:p>
        </p:txBody>
      </p:sp>
      <p:grpSp>
        <p:nvGrpSpPr>
          <p:cNvPr id="1146893" name="Group 13"/>
          <p:cNvGrpSpPr/>
          <p:nvPr/>
        </p:nvGrpSpPr>
        <p:grpSpPr bwMode="auto">
          <a:xfrm>
            <a:off x="-14457" y="0"/>
            <a:ext cx="446088" cy="6858000"/>
            <a:chOff x="0" y="0"/>
            <a:chExt cx="281" cy="4320"/>
          </a:xfrm>
        </p:grpSpPr>
        <p:sp>
          <p:nvSpPr>
            <p:cNvPr id="1146894" name="Text Box 14"/>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46895" name="Text Box 15"/>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46882">
                                            <p:txEl>
                                              <p:pRg st="0" end="0"/>
                                            </p:txEl>
                                          </p:spTgt>
                                        </p:tgtEl>
                                        <p:attrNameLst>
                                          <p:attrName>style.visibility</p:attrName>
                                        </p:attrNameLst>
                                      </p:cBhvr>
                                      <p:to>
                                        <p:strVal val="visible"/>
                                      </p:to>
                                    </p:set>
                                    <p:anim calcmode="lin" valueType="num">
                                      <p:cBhvr additive="base">
                                        <p:cTn id="7" dur="500" fill="hold"/>
                                        <p:tgtEl>
                                          <p:spTgt spid="114688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4688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146887"/>
                                        </p:tgtEl>
                                        <p:attrNameLst>
                                          <p:attrName>style.visibility</p:attrName>
                                        </p:attrNameLst>
                                      </p:cBhvr>
                                      <p:to>
                                        <p:strVal val="visible"/>
                                      </p:to>
                                    </p:set>
                                    <p:animEffect transition="in" filter="box(in)">
                                      <p:cBhvr>
                                        <p:cTn id="13" dur="500"/>
                                        <p:tgtEl>
                                          <p:spTgt spid="1146887"/>
                                        </p:tgtEl>
                                      </p:cBhvr>
                                    </p:animEffect>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146888"/>
                                        </p:tgtEl>
                                        <p:attrNameLst>
                                          <p:attrName>style.visibility</p:attrName>
                                        </p:attrNameLst>
                                      </p:cBhvr>
                                      <p:to>
                                        <p:strVal val="visible"/>
                                      </p:to>
                                    </p:set>
                                    <p:animEffect transition="in" filter="box(out)">
                                      <p:cBhvr>
                                        <p:cTn id="18" dur="500"/>
                                        <p:tgtEl>
                                          <p:spTgt spid="1146888"/>
                                        </p:tgtEl>
                                      </p:cBhvr>
                                    </p:animEffect>
                                  </p:childTnLst>
                                  <p:subTnLst>
                                    <p:audio>
                                      <p:cMediaNode>
                                        <p:cTn display="0" masterRel="sameClick">
                                          <p:stCondLst>
                                            <p:cond evt="begin" delay="0">
                                              <p:tn val="16"/>
                                            </p:cond>
                                          </p:stCondLst>
                                          <p:endCondLst>
                                            <p:cond evt="onStopAudio" delay="0">
                                              <p:tgtEl>
                                                <p:sldTgt/>
                                              </p:tgtEl>
                                            </p:cond>
                                          </p:endCondLst>
                                        </p:cTn>
                                        <p:tgtEl>
                                          <p:sndTgt r:embed="rId1"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146890"/>
                                        </p:tgtEl>
                                        <p:attrNameLst>
                                          <p:attrName>style.visibility</p:attrName>
                                        </p:attrNameLst>
                                      </p:cBhvr>
                                      <p:to>
                                        <p:strVal val="visible"/>
                                      </p:to>
                                    </p:set>
                                    <p:animEffect transition="in" filter="box(out)">
                                      <p:cBhvr>
                                        <p:cTn id="23" dur="500"/>
                                        <p:tgtEl>
                                          <p:spTgt spid="1146890"/>
                                        </p:tgtEl>
                                      </p:cBhvr>
                                    </p:animEffect>
                                  </p:childTnLst>
                                  <p:subTnLst>
                                    <p:audio>
                                      <p:cMediaNode>
                                        <p:cTn display="0" masterRel="sameClick">
                                          <p:stCondLst>
                                            <p:cond evt="begin" delay="0">
                                              <p:tn val="21"/>
                                            </p:cond>
                                          </p:stCondLst>
                                          <p:endCondLst>
                                            <p:cond evt="onStopAudio" delay="0">
                                              <p:tgtEl>
                                                <p:sldTgt/>
                                              </p:tgtEl>
                                            </p:cond>
                                          </p:endCondLst>
                                        </p:cTn>
                                        <p:tgtEl>
                                          <p:sndTgt r:embed="rId1" name="camera.wav"/>
                                        </p:tgtEl>
                                      </p:cMediaNode>
                                    </p:audio>
                                  </p:subTnLst>
                                </p:cTn>
                              </p:par>
                            </p:childTnLst>
                          </p:cTn>
                        </p:par>
                      </p:childTnLst>
                    </p:cTn>
                  </p:par>
                  <p:par>
                    <p:cTn id="24" fill="hold">
                      <p:stCondLst>
                        <p:cond delay="indefinite"/>
                      </p:stCondLst>
                      <p:childTnLst>
                        <p:par>
                          <p:cTn id="25" fill="hold">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1146889"/>
                                        </p:tgtEl>
                                        <p:attrNameLst>
                                          <p:attrName>style.visibility</p:attrName>
                                        </p:attrNameLst>
                                      </p:cBhvr>
                                      <p:to>
                                        <p:strVal val="visible"/>
                                      </p:to>
                                    </p:set>
                                    <p:animEffect transition="in" filter="strips(downRight)">
                                      <p:cBhvr>
                                        <p:cTn id="28" dur="500"/>
                                        <p:tgtEl>
                                          <p:spTgt spid="1146889"/>
                                        </p:tgtEl>
                                      </p:cBhvr>
                                    </p:animEffect>
                                  </p:childTnLst>
                                  <p:subTnLst>
                                    <p:audio>
                                      <p:cMediaNode>
                                        <p:cTn display="0" masterRel="sameClick">
                                          <p:stCondLst>
                                            <p:cond evt="begin" delay="0">
                                              <p:tn val="26"/>
                                            </p:cond>
                                          </p:stCondLst>
                                          <p:endCondLst>
                                            <p:cond evt="onStopAudio" delay="0">
                                              <p:tgtEl>
                                                <p:sldTgt/>
                                              </p:tgtEl>
                                            </p:cond>
                                          </p:endCondLst>
                                        </p:cTn>
                                        <p:tgtEl>
                                          <p:sndTgt r:embed="rId1" name="camera.wav"/>
                                        </p:tgtEl>
                                      </p:cMediaNode>
                                    </p:audio>
                                  </p:subTnLst>
                                </p:cTn>
                              </p:par>
                            </p:childTnLst>
                          </p:cTn>
                        </p:par>
                        <p:par>
                          <p:cTn id="29" fill="hold">
                            <p:stCondLst>
                              <p:cond delay="500"/>
                            </p:stCondLst>
                            <p:childTnLst>
                              <p:par>
                                <p:cTn id="30" presetID="4" presetClass="entr" presetSubtype="32" fill="hold" grpId="0" nodeType="afterEffect">
                                  <p:stCondLst>
                                    <p:cond delay="0"/>
                                  </p:stCondLst>
                                  <p:childTnLst>
                                    <p:set>
                                      <p:cBhvr>
                                        <p:cTn id="31" dur="1" fill="hold">
                                          <p:stCondLst>
                                            <p:cond delay="0"/>
                                          </p:stCondLst>
                                        </p:cTn>
                                        <p:tgtEl>
                                          <p:spTgt spid="1146891"/>
                                        </p:tgtEl>
                                        <p:attrNameLst>
                                          <p:attrName>style.visibility</p:attrName>
                                        </p:attrNameLst>
                                      </p:cBhvr>
                                      <p:to>
                                        <p:strVal val="visible"/>
                                      </p:to>
                                    </p:set>
                                    <p:animEffect transition="in" filter="box(out)">
                                      <p:cBhvr>
                                        <p:cTn id="32" dur="500"/>
                                        <p:tgtEl>
                                          <p:spTgt spid="1146891"/>
                                        </p:tgtEl>
                                      </p:cBhvr>
                                    </p:animEffect>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146892"/>
                                        </p:tgtEl>
                                        <p:attrNameLst>
                                          <p:attrName>style.visibility</p:attrName>
                                        </p:attrNameLst>
                                      </p:cBhvr>
                                      <p:to>
                                        <p:strVal val="visible"/>
                                      </p:to>
                                    </p:set>
                                    <p:animEffect transition="in" filter="box(out)">
                                      <p:cBhvr>
                                        <p:cTn id="37" dur="500"/>
                                        <p:tgtEl>
                                          <p:spTgt spid="1146892"/>
                                        </p:tgtEl>
                                      </p:cBhvr>
                                    </p:animEffect>
                                  </p:childTnLst>
                                  <p:subTnLst>
                                    <p:audio>
                                      <p:cMediaNode>
                                        <p:cTn display="0" masterRel="sameClick">
                                          <p:stCondLst>
                                            <p:cond evt="begin" delay="0">
                                              <p:tn val="35"/>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882" grpId="0" bldLvl="5" autoUpdateAnimBg="0" build="p"/>
      <p:bldP spid="1146887" grpId="0"/>
      <p:bldP spid="1146888" grpId="0" animBg="1"/>
      <p:bldP spid="1146889" grpId="0" animBg="1"/>
      <p:bldP spid="1146890" grpId="0" animBg="1"/>
      <p:bldP spid="1146891" grpId="0" animBg="1"/>
      <p:bldP spid="114689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8930" name="Rectangle 2"/>
          <p:cNvSpPr>
            <a:spLocks noChangeArrowheads="1"/>
          </p:cNvSpPr>
          <p:nvPr/>
        </p:nvSpPr>
        <p:spPr bwMode="auto">
          <a:xfrm>
            <a:off x="888564" y="583565"/>
            <a:ext cx="2521372" cy="503238"/>
          </a:xfrm>
          <a:prstGeom prst="rect">
            <a:avLst/>
          </a:prstGeom>
          <a:noFill/>
          <a:ln w="9525">
            <a:noFill/>
            <a:miter lim="800000"/>
          </a:ln>
          <a:effectLst/>
        </p:spPr>
        <p:txBody>
          <a:bodyPr/>
          <a:lstStyle/>
          <a:p>
            <a:pPr marL="342900" indent="-342900">
              <a:lnSpc>
                <a:spcPct val="100000"/>
              </a:lnSpc>
            </a:pPr>
            <a:r>
              <a:rPr lang="en-US" altLang="zh-CN"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1</a:t>
            </a:r>
            <a:r>
              <a:rPr lang="zh-CN" altLang="en-US"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、数组的指针</a:t>
            </a:r>
            <a:endParaRPr lang="zh-CN" altLang="en-US"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endParaRPr>
          </a:p>
        </p:txBody>
      </p:sp>
      <p:sp>
        <p:nvSpPr>
          <p:cNvPr id="1148934" name="Rectangle 6"/>
          <p:cNvSpPr>
            <a:spLocks noChangeArrowheads="1"/>
          </p:cNvSpPr>
          <p:nvPr/>
        </p:nvSpPr>
        <p:spPr bwMode="auto">
          <a:xfrm>
            <a:off x="502942" y="30163"/>
            <a:ext cx="5788025" cy="647700"/>
          </a:xfrm>
          <a:prstGeom prst="rect">
            <a:avLst/>
          </a:prstGeom>
          <a:noFill/>
          <a:ln w="9525">
            <a:noFill/>
            <a:miter lim="800000"/>
          </a:ln>
          <a:effectLst/>
        </p:spPr>
        <p:txBody>
          <a:bodyPr/>
          <a:lstStyle/>
          <a:p>
            <a:pPr marL="342900" indent="-342900" algn="just">
              <a:lnSpc>
                <a:spcPct val="100000"/>
              </a:lnSpc>
            </a:pPr>
            <a:r>
              <a:rPr lang="en-US" altLang="zh-CN" sz="320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9.4 </a:t>
            </a:r>
            <a:r>
              <a:rPr lang="zh-CN" altLang="en-US" sz="320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指针与数组 </a:t>
            </a:r>
            <a:endParaRPr lang="zh-CN" altLang="en-US" sz="320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grpSp>
        <p:nvGrpSpPr>
          <p:cNvPr id="1148998" name="Group 70"/>
          <p:cNvGrpSpPr/>
          <p:nvPr/>
        </p:nvGrpSpPr>
        <p:grpSpPr bwMode="auto">
          <a:xfrm>
            <a:off x="-9822" y="0"/>
            <a:ext cx="446088" cy="6858000"/>
            <a:chOff x="0" y="0"/>
            <a:chExt cx="281" cy="4320"/>
          </a:xfrm>
        </p:grpSpPr>
        <p:sp>
          <p:nvSpPr>
            <p:cNvPr id="1148999" name="Text Box 7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49000" name="Text Box 7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
        <p:nvSpPr>
          <p:cNvPr id="46083" name="Rectangle 3"/>
          <p:cNvSpPr>
            <a:spLocks noGrp="1"/>
          </p:cNvSpPr>
          <p:nvPr/>
        </p:nvSpPr>
        <p:spPr>
          <a:xfrm>
            <a:off x="1106170" y="1249680"/>
            <a:ext cx="8072438" cy="4357688"/>
          </a:xfrm>
          <a:prstGeom prst="rect">
            <a:avLst/>
          </a:prstGeom>
          <a:noFill/>
          <a:ln w="9525">
            <a:noFill/>
          </a:ln>
        </p:spPr>
        <p:txBody>
          <a:bodyPr vert="horz" wrap="square" lIns="91440" tIns="45720" rIns="91440" bIns="45720" anchor="t"/>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9pPr>
          </a:lstStyle>
          <a:p>
            <a:r>
              <a:rPr lang="zh-CN" altLang="zh-CN" dirty="0"/>
              <a:t>在指针指向数组元素时，</a:t>
            </a:r>
            <a:r>
              <a:rPr lang="zh-CN" altLang="en-US" dirty="0"/>
              <a:t>允许</a:t>
            </a:r>
            <a:r>
              <a:rPr lang="zh-CN" altLang="zh-CN" dirty="0"/>
              <a:t>以下运算：</a:t>
            </a:r>
            <a:endParaRPr lang="zh-CN" altLang="zh-CN" dirty="0"/>
          </a:p>
          <a:p>
            <a:pPr lvl="1"/>
            <a:r>
              <a:rPr lang="zh-CN" altLang="zh-CN" dirty="0"/>
              <a:t>加一个整数</a:t>
            </a:r>
            <a:r>
              <a:rPr lang="en-US" altLang="zh-CN" dirty="0"/>
              <a:t>(</a:t>
            </a:r>
            <a:r>
              <a:rPr lang="zh-CN" altLang="zh-CN" dirty="0"/>
              <a:t>用</a:t>
            </a:r>
            <a:r>
              <a:rPr lang="en-US" altLang="zh-CN" dirty="0"/>
              <a:t>+</a:t>
            </a:r>
            <a:r>
              <a:rPr lang="zh-CN" altLang="zh-CN" dirty="0"/>
              <a:t>或</a:t>
            </a:r>
            <a:r>
              <a:rPr lang="en-US" altLang="zh-CN" dirty="0"/>
              <a:t>+=)</a:t>
            </a:r>
            <a:r>
              <a:rPr lang="zh-CN" altLang="zh-CN" dirty="0"/>
              <a:t>，如</a:t>
            </a:r>
            <a:r>
              <a:rPr lang="en-US" altLang="zh-CN" dirty="0"/>
              <a:t>p+1</a:t>
            </a:r>
            <a:endParaRPr lang="zh-CN" altLang="zh-CN" dirty="0"/>
          </a:p>
          <a:p>
            <a:pPr lvl="1"/>
            <a:r>
              <a:rPr lang="zh-CN" altLang="zh-CN" dirty="0"/>
              <a:t>减一个整数</a:t>
            </a:r>
            <a:r>
              <a:rPr lang="en-US" altLang="zh-CN" dirty="0"/>
              <a:t>(</a:t>
            </a:r>
            <a:r>
              <a:rPr lang="zh-CN" altLang="zh-CN" dirty="0"/>
              <a:t>用</a:t>
            </a:r>
            <a:r>
              <a:rPr lang="en-US" altLang="zh-CN" dirty="0"/>
              <a:t>-</a:t>
            </a:r>
            <a:r>
              <a:rPr lang="zh-CN" altLang="zh-CN" dirty="0"/>
              <a:t>或</a:t>
            </a:r>
            <a:r>
              <a:rPr lang="en-US" altLang="zh-CN" dirty="0"/>
              <a:t>-=)</a:t>
            </a:r>
            <a:r>
              <a:rPr lang="zh-CN" altLang="zh-CN" dirty="0"/>
              <a:t>，如</a:t>
            </a:r>
            <a:r>
              <a:rPr lang="en-US" altLang="zh-CN" dirty="0"/>
              <a:t>p-1</a:t>
            </a:r>
            <a:endParaRPr lang="zh-CN" altLang="zh-CN" dirty="0"/>
          </a:p>
          <a:p>
            <a:pPr lvl="1"/>
            <a:r>
              <a:rPr lang="zh-CN" altLang="zh-CN" dirty="0"/>
              <a:t>自加运算，如</a:t>
            </a:r>
            <a:r>
              <a:rPr lang="en-US" altLang="zh-CN" dirty="0"/>
              <a:t>p++</a:t>
            </a:r>
            <a:r>
              <a:rPr lang="zh-CN" altLang="zh-CN" dirty="0"/>
              <a:t>，</a:t>
            </a:r>
            <a:r>
              <a:rPr lang="en-US" altLang="zh-CN" dirty="0"/>
              <a:t>++p</a:t>
            </a:r>
            <a:endParaRPr lang="zh-CN" altLang="zh-CN" dirty="0"/>
          </a:p>
          <a:p>
            <a:pPr lvl="1"/>
            <a:r>
              <a:rPr lang="zh-CN" altLang="zh-CN" dirty="0"/>
              <a:t>自减运算，如</a:t>
            </a:r>
            <a:r>
              <a:rPr lang="en-US" altLang="zh-CN" dirty="0"/>
              <a:t>p--</a:t>
            </a:r>
            <a:r>
              <a:rPr lang="zh-CN" altLang="zh-CN" dirty="0"/>
              <a:t>，</a:t>
            </a:r>
            <a:r>
              <a:rPr lang="en-US" altLang="zh-CN" dirty="0"/>
              <a:t>--p</a:t>
            </a:r>
            <a:endParaRPr lang="zh-CN" altLang="zh-CN" dirty="0"/>
          </a:p>
          <a:p>
            <a:pPr lvl="1"/>
            <a:r>
              <a:rPr lang="zh-CN" altLang="zh-CN" dirty="0"/>
              <a:t>两个指针相减，如</a:t>
            </a:r>
            <a:r>
              <a:rPr lang="en-US" altLang="zh-CN" dirty="0"/>
              <a:t>p1-p2 (</a:t>
            </a:r>
            <a:r>
              <a:rPr lang="zh-CN" altLang="zh-CN" dirty="0"/>
              <a:t>只有</a:t>
            </a:r>
            <a:r>
              <a:rPr lang="en-US" altLang="zh-CN" dirty="0"/>
              <a:t>p1</a:t>
            </a:r>
            <a:r>
              <a:rPr lang="zh-CN" altLang="zh-CN" dirty="0"/>
              <a:t>和</a:t>
            </a:r>
            <a:r>
              <a:rPr lang="en-US" altLang="zh-CN" dirty="0"/>
              <a:t>p2</a:t>
            </a:r>
            <a:r>
              <a:rPr lang="zh-CN" altLang="zh-CN" dirty="0"/>
              <a:t>都指向同一数组中的元素时才有意义</a:t>
            </a:r>
            <a:r>
              <a:rPr lang="en-US" altLang="zh-CN" dirty="0"/>
              <a:t>)</a:t>
            </a:r>
            <a:endParaRPr lang="en-US" altLang="zh-CN"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48930">
                                            <p:txEl>
                                              <p:pRg st="0" end="0"/>
                                            </p:txEl>
                                          </p:spTgt>
                                        </p:tgtEl>
                                        <p:attrNameLst>
                                          <p:attrName>style.visibility</p:attrName>
                                        </p:attrNameLst>
                                      </p:cBhvr>
                                      <p:to>
                                        <p:strVal val="visible"/>
                                      </p:to>
                                    </p:set>
                                    <p:anim calcmode="lin" valueType="num">
                                      <p:cBhvr additive="base">
                                        <p:cTn id="7" dur="500" fill="hold"/>
                                        <p:tgtEl>
                                          <p:spTgt spid="114893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4893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6083">
                                            <p:txEl>
                                              <p:charRg st="19" end="37"/>
                                            </p:txEl>
                                          </p:spTgt>
                                        </p:tgtEl>
                                        <p:attrNameLst>
                                          <p:attrName>style.visibility</p:attrName>
                                        </p:attrNameLst>
                                      </p:cBhvr>
                                      <p:to>
                                        <p:strVal val="visible"/>
                                      </p:to>
                                    </p:set>
                                    <p:animEffect transition="in" filter="blinds(horizontal)">
                                      <p:cBhvr>
                                        <p:cTn id="13" dur="500"/>
                                        <p:tgtEl>
                                          <p:spTgt spid="46083">
                                            <p:txEl>
                                              <p:charRg st="19" end="3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6083">
                                            <p:txEl>
                                              <p:charRg st="37" end="55"/>
                                            </p:txEl>
                                          </p:spTgt>
                                        </p:tgtEl>
                                        <p:attrNameLst>
                                          <p:attrName>style.visibility</p:attrName>
                                        </p:attrNameLst>
                                      </p:cBhvr>
                                      <p:to>
                                        <p:strVal val="visible"/>
                                      </p:to>
                                    </p:set>
                                    <p:animEffect transition="in" filter="blinds(horizontal)">
                                      <p:cBhvr>
                                        <p:cTn id="18" dur="500"/>
                                        <p:tgtEl>
                                          <p:spTgt spid="46083">
                                            <p:txEl>
                                              <p:charRg st="37" end="5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6083">
                                            <p:txEl>
                                              <p:charRg st="55" end="69"/>
                                            </p:txEl>
                                          </p:spTgt>
                                        </p:tgtEl>
                                        <p:attrNameLst>
                                          <p:attrName>style.visibility</p:attrName>
                                        </p:attrNameLst>
                                      </p:cBhvr>
                                      <p:to>
                                        <p:strVal val="visible"/>
                                      </p:to>
                                    </p:set>
                                    <p:animEffect transition="in" filter="blinds(horizontal)">
                                      <p:cBhvr>
                                        <p:cTn id="23" dur="500"/>
                                        <p:tgtEl>
                                          <p:spTgt spid="46083">
                                            <p:txEl>
                                              <p:charRg st="55" end="6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46083">
                                            <p:txEl>
                                              <p:charRg st="69" end="83"/>
                                            </p:txEl>
                                          </p:spTgt>
                                        </p:tgtEl>
                                        <p:attrNameLst>
                                          <p:attrName>style.visibility</p:attrName>
                                        </p:attrNameLst>
                                      </p:cBhvr>
                                      <p:to>
                                        <p:strVal val="visible"/>
                                      </p:to>
                                    </p:set>
                                    <p:animEffect transition="in" filter="blinds(horizontal)">
                                      <p:cBhvr>
                                        <p:cTn id="28" dur="500"/>
                                        <p:tgtEl>
                                          <p:spTgt spid="46083">
                                            <p:txEl>
                                              <p:charRg st="69" end="8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46083">
                                            <p:txEl>
                                              <p:charRg st="83" end="123"/>
                                            </p:txEl>
                                          </p:spTgt>
                                        </p:tgtEl>
                                        <p:attrNameLst>
                                          <p:attrName>style.visibility</p:attrName>
                                        </p:attrNameLst>
                                      </p:cBhvr>
                                      <p:to>
                                        <p:strVal val="visible"/>
                                      </p:to>
                                    </p:set>
                                    <p:animEffect transition="in" filter="blinds(horizontal)">
                                      <p:cBhvr>
                                        <p:cTn id="33" dur="500"/>
                                        <p:tgtEl>
                                          <p:spTgt spid="46083">
                                            <p:txEl>
                                              <p:charRg st="83" end="1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8930" grpId="0" bldLvl="5" autoUpdateAnimBg="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8930" name="Rectangle 2"/>
          <p:cNvSpPr>
            <a:spLocks noChangeArrowheads="1"/>
          </p:cNvSpPr>
          <p:nvPr/>
        </p:nvSpPr>
        <p:spPr bwMode="auto">
          <a:xfrm>
            <a:off x="888564" y="583565"/>
            <a:ext cx="2521372" cy="503238"/>
          </a:xfrm>
          <a:prstGeom prst="rect">
            <a:avLst/>
          </a:prstGeom>
          <a:noFill/>
          <a:ln w="9525">
            <a:noFill/>
            <a:miter lim="800000"/>
          </a:ln>
          <a:effectLst/>
        </p:spPr>
        <p:txBody>
          <a:bodyPr/>
          <a:lstStyle/>
          <a:p>
            <a:pPr marL="342900" indent="-342900">
              <a:lnSpc>
                <a:spcPct val="100000"/>
              </a:lnSpc>
            </a:pPr>
            <a:r>
              <a:rPr lang="en-US" altLang="zh-CN"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1</a:t>
            </a:r>
            <a:r>
              <a:rPr lang="zh-CN" altLang="en-US"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、数组的指针</a:t>
            </a:r>
            <a:endParaRPr lang="zh-CN" altLang="en-US"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endParaRPr>
          </a:p>
        </p:txBody>
      </p:sp>
      <p:sp>
        <p:nvSpPr>
          <p:cNvPr id="1148934" name="Rectangle 6"/>
          <p:cNvSpPr>
            <a:spLocks noChangeArrowheads="1"/>
          </p:cNvSpPr>
          <p:nvPr/>
        </p:nvSpPr>
        <p:spPr bwMode="auto">
          <a:xfrm>
            <a:off x="502942" y="30163"/>
            <a:ext cx="5788025" cy="647700"/>
          </a:xfrm>
          <a:prstGeom prst="rect">
            <a:avLst/>
          </a:prstGeom>
          <a:noFill/>
          <a:ln w="9525">
            <a:noFill/>
            <a:miter lim="800000"/>
          </a:ln>
          <a:effectLst/>
        </p:spPr>
        <p:txBody>
          <a:bodyPr/>
          <a:lstStyle/>
          <a:p>
            <a:pPr marL="342900" indent="-342900" algn="just">
              <a:lnSpc>
                <a:spcPct val="100000"/>
              </a:lnSpc>
            </a:pPr>
            <a:r>
              <a:rPr lang="en-US" altLang="zh-CN" sz="320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9.4 </a:t>
            </a:r>
            <a:r>
              <a:rPr lang="zh-CN" altLang="en-US" sz="320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指针与数组 </a:t>
            </a:r>
            <a:endParaRPr lang="zh-CN" altLang="en-US" sz="320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grpSp>
        <p:nvGrpSpPr>
          <p:cNvPr id="1148998" name="Group 70"/>
          <p:cNvGrpSpPr/>
          <p:nvPr/>
        </p:nvGrpSpPr>
        <p:grpSpPr bwMode="auto">
          <a:xfrm>
            <a:off x="-9822" y="0"/>
            <a:ext cx="446088" cy="6858000"/>
            <a:chOff x="0" y="0"/>
            <a:chExt cx="281" cy="4320"/>
          </a:xfrm>
        </p:grpSpPr>
        <p:sp>
          <p:nvSpPr>
            <p:cNvPr id="1148999" name="Text Box 7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49000" name="Text Box 7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
        <p:nvSpPr>
          <p:cNvPr id="3" name="内容占位符 2"/>
          <p:cNvSpPr>
            <a:spLocks noGrp="1"/>
          </p:cNvSpPr>
          <p:nvPr/>
        </p:nvSpPr>
        <p:spPr>
          <a:xfrm>
            <a:off x="1146175" y="1028700"/>
            <a:ext cx="9608820" cy="5338445"/>
          </a:xfrm>
          <a:prstGeom prst="rect">
            <a:avLst/>
          </a:prstGeom>
          <a:noFill/>
          <a:ln w="9525">
            <a:noFill/>
          </a:ln>
        </p:spPr>
        <p:txBody>
          <a:bodyPr vert="horz" wrap="square" lIns="91440" tIns="45720" rIns="91440" bIns="45720" anchor="t"/>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9pPr>
          </a:lstStyle>
          <a:p>
            <a:pPr>
              <a:buNone/>
            </a:pPr>
            <a:r>
              <a:rPr lang="en-US" altLang="zh-CN" dirty="0"/>
              <a:t>(1) </a:t>
            </a:r>
            <a:r>
              <a:rPr lang="zh-CN" altLang="zh-CN" dirty="0"/>
              <a:t>如果指针变量</a:t>
            </a:r>
            <a:r>
              <a:rPr lang="en-US" altLang="zh-CN" dirty="0"/>
              <a:t>p</a:t>
            </a:r>
            <a:r>
              <a:rPr lang="zh-CN" altLang="zh-CN" dirty="0"/>
              <a:t>已指向数组中的一个元素，则</a:t>
            </a:r>
            <a:endParaRPr lang="zh-CN" altLang="zh-CN" dirty="0"/>
          </a:p>
          <a:p>
            <a:pPr>
              <a:buNone/>
            </a:pPr>
            <a:r>
              <a:rPr lang="en-US" altLang="zh-CN" dirty="0">
                <a:solidFill>
                  <a:srgbClr val="FF0000"/>
                </a:solidFill>
              </a:rPr>
              <a:t>p+1</a:t>
            </a:r>
            <a:r>
              <a:rPr lang="zh-CN" altLang="zh-CN" dirty="0">
                <a:solidFill>
                  <a:srgbClr val="FF0000"/>
                </a:solidFill>
              </a:rPr>
              <a:t>指向同一数组中的下一个元素，</a:t>
            </a:r>
            <a:endParaRPr lang="zh-CN" altLang="zh-CN" dirty="0">
              <a:solidFill>
                <a:srgbClr val="FF0000"/>
              </a:solidFill>
            </a:endParaRPr>
          </a:p>
          <a:p>
            <a:pPr>
              <a:buNone/>
            </a:pPr>
            <a:r>
              <a:rPr lang="en-US" altLang="zh-CN" dirty="0">
                <a:solidFill>
                  <a:srgbClr val="FF0000"/>
                </a:solidFill>
              </a:rPr>
              <a:t>p-1 </a:t>
            </a:r>
            <a:r>
              <a:rPr lang="zh-CN" altLang="zh-CN" dirty="0">
                <a:solidFill>
                  <a:srgbClr val="FF0000"/>
                </a:solidFill>
              </a:rPr>
              <a:t>指向同一数组中的上一个元素</a:t>
            </a:r>
            <a:r>
              <a:rPr lang="zh-CN" altLang="zh-CN" dirty="0"/>
              <a:t>。</a:t>
            </a:r>
            <a:endParaRPr lang="en-US" altLang="zh-CN" dirty="0"/>
          </a:p>
          <a:p>
            <a:pPr>
              <a:buNone/>
            </a:pPr>
            <a:r>
              <a:rPr lang="en-US" altLang="zh-CN" dirty="0"/>
              <a:t>  float a[10],*p=a;</a:t>
            </a:r>
            <a:endParaRPr lang="en-US" altLang="zh-CN" dirty="0"/>
          </a:p>
          <a:p>
            <a:pPr>
              <a:buNone/>
            </a:pPr>
            <a:r>
              <a:rPr lang="zh-CN" altLang="en-US" dirty="0"/>
              <a:t>  假设</a:t>
            </a:r>
            <a:r>
              <a:rPr lang="en-US" altLang="zh-CN" dirty="0"/>
              <a:t>a[0]</a:t>
            </a:r>
            <a:r>
              <a:rPr lang="zh-CN" altLang="en-US" dirty="0"/>
              <a:t>的地址为</a:t>
            </a:r>
            <a:r>
              <a:rPr lang="en-US" altLang="zh-CN" dirty="0"/>
              <a:t>2000</a:t>
            </a:r>
            <a:r>
              <a:rPr lang="zh-CN" altLang="en-US" dirty="0"/>
              <a:t>，则</a:t>
            </a:r>
            <a:endParaRPr lang="en-US" altLang="zh-CN" dirty="0"/>
          </a:p>
          <a:p>
            <a:pPr lvl="1"/>
            <a:r>
              <a:rPr lang="en-US" altLang="zh-CN" sz="3200" dirty="0"/>
              <a:t>p</a:t>
            </a:r>
            <a:r>
              <a:rPr lang="zh-CN" altLang="en-US" sz="3200" dirty="0"/>
              <a:t>的值为</a:t>
            </a:r>
            <a:r>
              <a:rPr lang="en-US" altLang="zh-CN" sz="3200" dirty="0"/>
              <a:t>2000</a:t>
            </a:r>
            <a:endParaRPr lang="en-US" altLang="zh-CN" sz="3200" dirty="0"/>
          </a:p>
          <a:p>
            <a:pPr lvl="1"/>
            <a:r>
              <a:rPr lang="en-US" altLang="zh-CN" sz="3200" dirty="0"/>
              <a:t>p+1</a:t>
            </a:r>
            <a:r>
              <a:rPr lang="zh-CN" altLang="en-US" sz="3200" dirty="0"/>
              <a:t>的值为</a:t>
            </a:r>
            <a:r>
              <a:rPr lang="en-US" altLang="zh-CN" sz="3200" dirty="0"/>
              <a:t>2004</a:t>
            </a:r>
            <a:endParaRPr lang="en-US" altLang="zh-CN" sz="3200" dirty="0"/>
          </a:p>
          <a:p>
            <a:pPr lvl="1"/>
            <a:r>
              <a:rPr lang="en-US" altLang="zh-CN" sz="3200" dirty="0"/>
              <a:t>p-1</a:t>
            </a:r>
            <a:r>
              <a:rPr lang="zh-CN" altLang="en-US" sz="3200" dirty="0"/>
              <a:t>的值为</a:t>
            </a:r>
            <a:r>
              <a:rPr lang="en-US" altLang="zh-CN" sz="3200" dirty="0"/>
              <a:t>1996</a:t>
            </a:r>
            <a:endParaRPr lang="zh-CN" altLang="en-US" sz="3200" dirty="0"/>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48930">
                                            <p:txEl>
                                              <p:pRg st="4294967295" end="4294967295"/>
                                            </p:txEl>
                                          </p:spTgt>
                                        </p:tgtEl>
                                        <p:attrNameLst>
                                          <p:attrName>style.visibility</p:attrName>
                                        </p:attrNameLst>
                                      </p:cBhvr>
                                      <p:to>
                                        <p:strVal val="visible"/>
                                      </p:to>
                                    </p:set>
                                    <p:anim calcmode="lin" valueType="num">
                                      <p:cBhvr additive="base">
                                        <p:cTn id="7" dur="500" fill="hold"/>
                                        <p:tgtEl>
                                          <p:spTgt spid="1148930">
                                            <p:txEl>
                                              <p:pRg st="4294967295" end="429496729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48930">
                                            <p:txEl>
                                              <p:pRg st="4294967295" end="429496729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48930">
                                            <p:txEl>
                                              <p:pRg st="0" end="0"/>
                                            </p:txEl>
                                          </p:spTgt>
                                        </p:tgtEl>
                                        <p:attrNameLst>
                                          <p:attrName>style.visibility</p:attrName>
                                        </p:attrNameLst>
                                      </p:cBhvr>
                                      <p:to>
                                        <p:strVal val="visible"/>
                                      </p:to>
                                    </p:set>
                                    <p:anim calcmode="lin" valueType="num">
                                      <p:cBhvr additive="base">
                                        <p:cTn id="13" dur="500" fill="hold"/>
                                        <p:tgtEl>
                                          <p:spTgt spid="114893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4893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3">
                                            <p:txEl>
                                              <p:charRg st="59" end="79"/>
                                            </p:txEl>
                                          </p:spTgt>
                                        </p:tgtEl>
                                        <p:attrNameLst>
                                          <p:attrName>style.visibility</p:attrName>
                                        </p:attrNameLst>
                                      </p:cBhvr>
                                      <p:to>
                                        <p:strVal val="visible"/>
                                      </p:to>
                                    </p:set>
                                    <p:animEffect transition="in" filter="blinds(horizontal)">
                                      <p:cBhvr>
                                        <p:cTn id="19" dur="500"/>
                                        <p:tgtEl>
                                          <p:spTgt spid="3">
                                            <p:txEl>
                                              <p:charRg st="59" end="7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charRg st="79" end="98"/>
                                            </p:txEl>
                                          </p:spTgt>
                                        </p:tgtEl>
                                        <p:attrNameLst>
                                          <p:attrName>style.visibility</p:attrName>
                                        </p:attrNameLst>
                                      </p:cBhvr>
                                      <p:to>
                                        <p:strVal val="visible"/>
                                      </p:to>
                                    </p:set>
                                    <p:animEffect transition="in" filter="blinds(horizontal)">
                                      <p:cBhvr>
                                        <p:cTn id="24" dur="500"/>
                                        <p:tgtEl>
                                          <p:spTgt spid="3">
                                            <p:txEl>
                                              <p:charRg st="79" end="9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charRg st="98" end="107"/>
                                            </p:txEl>
                                          </p:spTgt>
                                        </p:tgtEl>
                                        <p:attrNameLst>
                                          <p:attrName>style.visibility</p:attrName>
                                        </p:attrNameLst>
                                      </p:cBhvr>
                                      <p:to>
                                        <p:strVal val="visible"/>
                                      </p:to>
                                    </p:set>
                                    <p:animEffect transition="in" filter="blinds(horizontal)">
                                      <p:cBhvr>
                                        <p:cTn id="29" dur="500"/>
                                        <p:tgtEl>
                                          <p:spTgt spid="3">
                                            <p:txEl>
                                              <p:charRg st="98" end="10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
                                            <p:txEl>
                                              <p:charRg st="107" end="118"/>
                                            </p:txEl>
                                          </p:spTgt>
                                        </p:tgtEl>
                                        <p:attrNameLst>
                                          <p:attrName>style.visibility</p:attrName>
                                        </p:attrNameLst>
                                      </p:cBhvr>
                                      <p:to>
                                        <p:strVal val="visible"/>
                                      </p:to>
                                    </p:set>
                                    <p:animEffect transition="in" filter="blinds(horizontal)">
                                      <p:cBhvr>
                                        <p:cTn id="34" dur="500"/>
                                        <p:tgtEl>
                                          <p:spTgt spid="3">
                                            <p:txEl>
                                              <p:charRg st="107" end="11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3">
                                            <p:txEl>
                                              <p:charRg st="118" end="129"/>
                                            </p:txEl>
                                          </p:spTgt>
                                        </p:tgtEl>
                                        <p:attrNameLst>
                                          <p:attrName>style.visibility</p:attrName>
                                        </p:attrNameLst>
                                      </p:cBhvr>
                                      <p:to>
                                        <p:strVal val="visible"/>
                                      </p:to>
                                    </p:set>
                                    <p:animEffect transition="in" filter="blinds(horizontal)">
                                      <p:cBhvr>
                                        <p:cTn id="39" dur="500"/>
                                        <p:tgtEl>
                                          <p:spTgt spid="3">
                                            <p:txEl>
                                              <p:charRg st="118" end="1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8930" grpId="0" bldLvl="5" autoUpdateAnimBg="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内容占位符 2"/>
          <p:cNvSpPr>
            <a:spLocks noGrp="1"/>
          </p:cNvSpPr>
          <p:nvPr>
            <p:ph idx="1"/>
          </p:nvPr>
        </p:nvSpPr>
        <p:spPr>
          <a:xfrm>
            <a:off x="2063750" y="1000125"/>
            <a:ext cx="3317875" cy="4929188"/>
          </a:xfrm>
        </p:spPr>
        <p:txBody>
          <a:bodyPr vert="horz" wrap="square" lIns="91440" tIns="45720" rIns="91440" bIns="45720" anchor="t"/>
          <a:p>
            <a:pPr>
              <a:buNone/>
            </a:pPr>
            <a:r>
              <a:rPr lang="en-US" altLang="zh-CN" dirty="0"/>
              <a:t>(2) </a:t>
            </a:r>
            <a:r>
              <a:rPr lang="zh-CN" altLang="zh-CN" dirty="0"/>
              <a:t>如果ｐ的初值为</a:t>
            </a:r>
            <a:r>
              <a:rPr lang="en-US" altLang="zh-CN" dirty="0"/>
              <a:t>&amp;a[0]</a:t>
            </a:r>
            <a:r>
              <a:rPr lang="zh-CN" altLang="zh-CN" dirty="0"/>
              <a:t>，则</a:t>
            </a:r>
            <a:r>
              <a:rPr lang="en-US" altLang="zh-CN" dirty="0"/>
              <a:t>p+i</a:t>
            </a:r>
            <a:r>
              <a:rPr lang="zh-CN" altLang="zh-CN" dirty="0"/>
              <a:t>和</a:t>
            </a:r>
            <a:r>
              <a:rPr lang="en-US" altLang="zh-CN" dirty="0"/>
              <a:t>a+i</a:t>
            </a:r>
            <a:r>
              <a:rPr lang="zh-CN" altLang="zh-CN" dirty="0"/>
              <a:t>就是数组元素</a:t>
            </a:r>
            <a:r>
              <a:rPr lang="en-US" altLang="zh-CN" dirty="0"/>
              <a:t>a[i]</a:t>
            </a:r>
            <a:r>
              <a:rPr lang="zh-CN" altLang="zh-CN" dirty="0"/>
              <a:t>的地址，或者说，它们指向</a:t>
            </a:r>
            <a:r>
              <a:rPr lang="en-US" altLang="zh-CN" dirty="0"/>
              <a:t>a</a:t>
            </a:r>
            <a:r>
              <a:rPr lang="zh-CN" altLang="zh-CN" dirty="0"/>
              <a:t>数组序号为</a:t>
            </a:r>
            <a:r>
              <a:rPr lang="en-US" altLang="zh-CN" dirty="0"/>
              <a:t>i</a:t>
            </a:r>
            <a:r>
              <a:rPr lang="zh-CN" altLang="zh-CN" dirty="0"/>
              <a:t>的元素</a:t>
            </a:r>
            <a:endParaRPr lang="zh-CN" altLang="en-US" dirty="0"/>
          </a:p>
        </p:txBody>
      </p:sp>
      <p:graphicFrame>
        <p:nvGraphicFramePr>
          <p:cNvPr id="5" name="表格 4"/>
          <p:cNvGraphicFramePr>
            <a:graphicFrameLocks noGrp="1"/>
          </p:cNvGraphicFramePr>
          <p:nvPr/>
        </p:nvGraphicFramePr>
        <p:xfrm>
          <a:off x="9334500" y="736600"/>
          <a:ext cx="1190625" cy="5478145"/>
        </p:xfrm>
        <a:graphic>
          <a:graphicData uri="http://schemas.openxmlformats.org/drawingml/2006/table">
            <a:tbl>
              <a:tblPr firstRow="1" bandRow="1">
                <a:tableStyleId>{5C22544A-7EE6-4342-B048-85BDC9FD1C3A}</a:tableStyleId>
              </a:tblPr>
              <a:tblGrid>
                <a:gridCol w="1190625"/>
              </a:tblGrid>
              <a:tr h="531495">
                <a:tc>
                  <a:txBody>
                    <a:bodyPr/>
                    <a:lstStyle/>
                    <a:p>
                      <a:r>
                        <a:rPr lang="en-US" altLang="zh-CN" sz="2800" b="1" dirty="0" smtClean="0">
                          <a:solidFill>
                            <a:schemeClr val="tx1"/>
                          </a:solidFill>
                        </a:rPr>
                        <a:t>a[0]</a:t>
                      </a:r>
                      <a:endParaRPr lang="zh-CN" altLang="en-US" sz="2800" b="1" dirty="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1816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b="1" dirty="0" smtClean="0">
                          <a:solidFill>
                            <a:schemeClr val="tx1"/>
                          </a:solidFill>
                        </a:rPr>
                        <a:t>a[1]</a:t>
                      </a:r>
                      <a:endParaRPr lang="zh-CN" altLang="en-US" sz="2800" b="1" dirty="0" smtClean="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5372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b="1" dirty="0" smtClean="0">
                          <a:solidFill>
                            <a:schemeClr val="tx1"/>
                          </a:solidFill>
                        </a:rPr>
                        <a:t>a[2]</a:t>
                      </a:r>
                      <a:endParaRPr lang="zh-CN" altLang="en-US" sz="2800" b="1" dirty="0" smtClean="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1816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b="1" dirty="0" smtClean="0">
                          <a:solidFill>
                            <a:schemeClr val="tx1"/>
                          </a:solidFill>
                        </a:rPr>
                        <a:t>a[3]</a:t>
                      </a:r>
                      <a:endParaRPr lang="zh-CN" altLang="en-US" sz="2800" b="1" dirty="0" smtClean="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53085">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b="1" dirty="0" smtClean="0">
                          <a:solidFill>
                            <a:schemeClr val="tx1"/>
                          </a:solidFill>
                        </a:rPr>
                        <a:t>a[4]</a:t>
                      </a:r>
                      <a:endParaRPr lang="zh-CN" altLang="en-US" sz="2800" b="1" dirty="0" smtClean="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70865">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b="1" dirty="0" smtClean="0">
                          <a:solidFill>
                            <a:schemeClr val="tx1"/>
                          </a:solidFill>
                        </a:rPr>
                        <a:t>a[5]</a:t>
                      </a:r>
                      <a:endParaRPr lang="zh-CN" altLang="en-US" sz="2800" b="1" dirty="0" smtClean="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715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b="1" dirty="0" smtClean="0">
                          <a:solidFill>
                            <a:schemeClr val="tx1"/>
                          </a:solidFill>
                        </a:rPr>
                        <a:t>a[6]</a:t>
                      </a:r>
                      <a:endParaRPr lang="zh-CN" altLang="en-US" sz="2800" b="1" dirty="0" smtClean="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715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b="1" dirty="0" smtClean="0">
                          <a:solidFill>
                            <a:schemeClr val="tx1"/>
                          </a:solidFill>
                        </a:rPr>
                        <a:t>a[7]</a:t>
                      </a:r>
                      <a:endParaRPr lang="zh-CN" altLang="en-US" sz="2800" b="1" dirty="0" smtClean="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715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b="1" dirty="0" smtClean="0">
                          <a:solidFill>
                            <a:schemeClr val="tx1"/>
                          </a:solidFill>
                        </a:rPr>
                        <a:t>a[8]</a:t>
                      </a:r>
                      <a:endParaRPr lang="zh-CN" altLang="en-US" sz="2800" b="1" dirty="0" smtClean="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1816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b="1" dirty="0" smtClean="0">
                          <a:solidFill>
                            <a:schemeClr val="tx1"/>
                          </a:solidFill>
                        </a:rPr>
                        <a:t>a[9]</a:t>
                      </a:r>
                      <a:endParaRPr lang="zh-CN" altLang="en-US" sz="2800" b="1" dirty="0" smtClean="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6" name="表格 5"/>
          <p:cNvGraphicFramePr>
            <a:graphicFrameLocks noGrp="1"/>
          </p:cNvGraphicFramePr>
          <p:nvPr/>
        </p:nvGraphicFramePr>
        <p:xfrm>
          <a:off x="7762875" y="785813"/>
          <a:ext cx="1476375" cy="5478145"/>
        </p:xfrm>
        <a:graphic>
          <a:graphicData uri="http://schemas.openxmlformats.org/drawingml/2006/table">
            <a:tbl>
              <a:tblPr firstRow="1" bandRow="1">
                <a:tableStyleId>{5C22544A-7EE6-4342-B048-85BDC9FD1C3A}</a:tableStyleId>
              </a:tblPr>
              <a:tblGrid>
                <a:gridCol w="1476375"/>
              </a:tblGrid>
              <a:tr h="531495">
                <a:tc>
                  <a:txBody>
                    <a:bodyPr/>
                    <a:lstStyle/>
                    <a:p>
                      <a:endParaRPr lang="zh-CN" altLang="en-US" sz="2800" b="1" dirty="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1816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2800" b="1" dirty="0" smtClean="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5372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2800" b="1" dirty="0" smtClean="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1816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2800" b="1" dirty="0" smtClean="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53085">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2800" b="1" dirty="0" smtClean="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70865">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2800" b="1" dirty="0" smtClean="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7150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2800" b="1" dirty="0" smtClean="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7150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2800" b="1" dirty="0" smtClean="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7150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2800" b="1" dirty="0" smtClean="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1816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2800" b="1" dirty="0" smtClean="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TextBox 6"/>
          <p:cNvSpPr txBox="1"/>
          <p:nvPr/>
        </p:nvSpPr>
        <p:spPr>
          <a:xfrm>
            <a:off x="6453188" y="214313"/>
            <a:ext cx="500062" cy="58356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r>
              <a:rPr lang="en-US" altLang="zh-CN" dirty="0">
                <a:solidFill>
                  <a:srgbClr val="9D138D"/>
                </a:solidFill>
                <a:latin typeface="Arial" panose="020B0604020202020204" pitchFamily="34" charset="0"/>
              </a:rPr>
              <a:t>p</a:t>
            </a:r>
            <a:endParaRPr lang="zh-CN" altLang="en-US" dirty="0">
              <a:solidFill>
                <a:srgbClr val="9D138D"/>
              </a:solidFill>
              <a:latin typeface="Arial" panose="020B0604020202020204" pitchFamily="34" charset="0"/>
            </a:endParaRPr>
          </a:p>
        </p:txBody>
      </p:sp>
      <p:cxnSp>
        <p:nvCxnSpPr>
          <p:cNvPr id="8" name="直接箭头连接符 7"/>
          <p:cNvCxnSpPr/>
          <p:nvPr/>
        </p:nvCxnSpPr>
        <p:spPr>
          <a:xfrm>
            <a:off x="5738813" y="785813"/>
            <a:ext cx="2000250" cy="1587"/>
          </a:xfrm>
          <a:prstGeom prst="straightConnector1">
            <a:avLst/>
          </a:prstGeom>
          <a:ln w="38100" cap="flat" cmpd="sng">
            <a:solidFill>
              <a:srgbClr val="0000CC"/>
            </a:solidFill>
            <a:prstDash val="solid"/>
            <a:miter/>
            <a:headEnd type="none" w="med" len="med"/>
            <a:tailEnd type="arrow" w="med" len="med"/>
          </a:ln>
        </p:spPr>
      </p:cxnSp>
      <p:cxnSp>
        <p:nvCxnSpPr>
          <p:cNvPr id="12" name="直接箭头连接符 11"/>
          <p:cNvCxnSpPr/>
          <p:nvPr/>
        </p:nvCxnSpPr>
        <p:spPr>
          <a:xfrm>
            <a:off x="5738813" y="1285875"/>
            <a:ext cx="2000250" cy="1588"/>
          </a:xfrm>
          <a:prstGeom prst="straightConnector1">
            <a:avLst/>
          </a:prstGeom>
          <a:ln w="38100" cap="flat" cmpd="sng">
            <a:solidFill>
              <a:srgbClr val="0000CC"/>
            </a:solidFill>
            <a:prstDash val="solid"/>
            <a:miter/>
            <a:headEnd type="none" w="med" len="med"/>
            <a:tailEnd type="arrow" w="med" len="med"/>
          </a:ln>
        </p:spPr>
      </p:cxnSp>
      <p:cxnSp>
        <p:nvCxnSpPr>
          <p:cNvPr id="13" name="直接箭头连接符 12"/>
          <p:cNvCxnSpPr/>
          <p:nvPr/>
        </p:nvCxnSpPr>
        <p:spPr>
          <a:xfrm>
            <a:off x="5738813" y="2916238"/>
            <a:ext cx="2000250" cy="1587"/>
          </a:xfrm>
          <a:prstGeom prst="straightConnector1">
            <a:avLst/>
          </a:prstGeom>
          <a:ln w="38100" cap="flat" cmpd="sng">
            <a:solidFill>
              <a:srgbClr val="0000CC"/>
            </a:solidFill>
            <a:prstDash val="solid"/>
            <a:miter/>
            <a:headEnd type="none" w="med" len="med"/>
            <a:tailEnd type="arrow" w="med" len="med"/>
          </a:ln>
        </p:spPr>
      </p:cxnSp>
      <p:cxnSp>
        <p:nvCxnSpPr>
          <p:cNvPr id="14" name="直接箭头连接符 13"/>
          <p:cNvCxnSpPr/>
          <p:nvPr/>
        </p:nvCxnSpPr>
        <p:spPr>
          <a:xfrm>
            <a:off x="5738813" y="5727700"/>
            <a:ext cx="2000250" cy="1588"/>
          </a:xfrm>
          <a:prstGeom prst="straightConnector1">
            <a:avLst/>
          </a:prstGeom>
          <a:ln w="38100" cap="flat" cmpd="sng">
            <a:solidFill>
              <a:srgbClr val="0000CC"/>
            </a:solidFill>
            <a:prstDash val="solid"/>
            <a:miter/>
            <a:headEnd type="none" w="med" len="med"/>
            <a:tailEnd type="arrow" w="med" len="med"/>
          </a:ln>
        </p:spPr>
      </p:cxnSp>
      <p:sp>
        <p:nvSpPr>
          <p:cNvPr id="15" name="TextBox 14"/>
          <p:cNvSpPr txBox="1"/>
          <p:nvPr/>
        </p:nvSpPr>
        <p:spPr>
          <a:xfrm>
            <a:off x="5973763" y="752475"/>
            <a:ext cx="1714500" cy="58356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r>
              <a:rPr lang="en-US" altLang="zh-CN" dirty="0">
                <a:solidFill>
                  <a:srgbClr val="9D138D"/>
                </a:solidFill>
                <a:latin typeface="Arial" panose="020B0604020202020204" pitchFamily="34" charset="0"/>
              </a:rPr>
              <a:t>p+1,a+1 </a:t>
            </a:r>
            <a:endParaRPr lang="zh-CN" altLang="en-US" dirty="0">
              <a:solidFill>
                <a:srgbClr val="9D138D"/>
              </a:solidFill>
              <a:latin typeface="Arial" panose="020B0604020202020204" pitchFamily="34" charset="0"/>
            </a:endParaRPr>
          </a:p>
        </p:txBody>
      </p:sp>
      <p:sp>
        <p:nvSpPr>
          <p:cNvPr id="16" name="TextBox 15"/>
          <p:cNvSpPr txBox="1"/>
          <p:nvPr/>
        </p:nvSpPr>
        <p:spPr>
          <a:xfrm>
            <a:off x="6024563" y="2344738"/>
            <a:ext cx="1714500" cy="58356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r>
              <a:rPr lang="en-US" altLang="zh-CN" dirty="0">
                <a:solidFill>
                  <a:srgbClr val="9D138D"/>
                </a:solidFill>
                <a:latin typeface="Arial" panose="020B0604020202020204" pitchFamily="34" charset="0"/>
              </a:rPr>
              <a:t>p+i,a+i </a:t>
            </a:r>
            <a:endParaRPr lang="zh-CN" altLang="en-US" dirty="0">
              <a:solidFill>
                <a:srgbClr val="9D138D"/>
              </a:solidFill>
              <a:latin typeface="Arial" panose="020B0604020202020204" pitchFamily="34" charset="0"/>
            </a:endParaRPr>
          </a:p>
        </p:txBody>
      </p:sp>
      <p:sp>
        <p:nvSpPr>
          <p:cNvPr id="17" name="TextBox 16"/>
          <p:cNvSpPr txBox="1"/>
          <p:nvPr/>
        </p:nvSpPr>
        <p:spPr>
          <a:xfrm>
            <a:off x="5953125" y="5130800"/>
            <a:ext cx="1714500" cy="58356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r>
              <a:rPr lang="en-US" altLang="zh-CN" dirty="0">
                <a:solidFill>
                  <a:srgbClr val="9D138D"/>
                </a:solidFill>
                <a:latin typeface="Arial" panose="020B0604020202020204" pitchFamily="34" charset="0"/>
              </a:rPr>
              <a:t>p+9,a+9 </a:t>
            </a:r>
            <a:endParaRPr lang="zh-CN" altLang="en-US" dirty="0">
              <a:solidFill>
                <a:srgbClr val="9D138D"/>
              </a:solidFill>
              <a:latin typeface="Arial" panose="020B0604020202020204" pitchFamily="34" charset="0"/>
            </a:endParaRPr>
          </a:p>
        </p:txBody>
      </p:sp>
      <p:pic>
        <p:nvPicPr>
          <p:cNvPr id="37934" name="图片 17"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
        <p:nvSpPr>
          <p:cNvPr id="37935" name="灯片编号占位符 17"/>
          <p:cNvSpPr txBox="1">
            <a:spLocks noGrp="1"/>
          </p:cNvSpPr>
          <p:nvPr>
            <p:ph type="sldNum" sz="quarter" idx="11"/>
          </p:nvPr>
        </p:nvSpPr>
        <p:spPr>
          <a:noFill/>
          <a:ln>
            <a:noFill/>
          </a:ln>
        </p:spPr>
        <p:txBody>
          <a:bodyPr anchor="b"/>
          <a:p>
            <a:pPr marL="0" indent="0" algn="ctr" eaLnBrk="1" hangingPunct="1">
              <a:lnSpc>
                <a:spcPct val="100000"/>
              </a:lnSpc>
              <a:spcBef>
                <a:spcPct val="0"/>
              </a:spcBef>
              <a:buFont typeface="Arial" panose="020B0604020202020204" pitchFamily="34" charset="0"/>
              <a:buNone/>
            </a:pPr>
            <a:fld id="{9A0DB2DC-4C9A-4742-B13C-FB6460FD3503}" type="slidenum">
              <a:rPr lang="en-US" altLang="zh-CN" sz="1400" b="0" dirty="0">
                <a:solidFill>
                  <a:srgbClr val="000000"/>
                </a:solidFill>
              </a:rPr>
            </a:fld>
            <a:endParaRPr lang="en-US" altLang="zh-CN" sz="1400" b="0"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linds(horizontal)">
                                      <p:cBhvr>
                                        <p:cTn id="14" dur="500"/>
                                        <p:tgtEl>
                                          <p:spTgt spid="7"/>
                                        </p:tgtEl>
                                      </p:cBhvr>
                                    </p:animEffect>
                                  </p:childTnLst>
                                </p:cTn>
                              </p:par>
                            </p:childTnLst>
                          </p:cTn>
                        </p:par>
                        <p:par>
                          <p:cTn id="15" fill="hold">
                            <p:stCondLst>
                              <p:cond delay="1000"/>
                            </p:stCondLst>
                            <p:childTnLst>
                              <p:par>
                                <p:cTn id="16" presetID="12" presetClass="entr" presetSubtype="8"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slide(fromLeft)">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linds(horizontal)">
                                      <p:cBhvr>
                                        <p:cTn id="23" dur="500"/>
                                        <p:tgtEl>
                                          <p:spTgt spid="15"/>
                                        </p:tgtEl>
                                      </p:cBhvr>
                                    </p:animEffect>
                                  </p:childTnLst>
                                </p:cTn>
                              </p:par>
                            </p:childTnLst>
                          </p:cTn>
                        </p:par>
                        <p:par>
                          <p:cTn id="24" fill="hold">
                            <p:stCondLst>
                              <p:cond delay="500"/>
                            </p:stCondLst>
                            <p:childTnLst>
                              <p:par>
                                <p:cTn id="25" presetID="12" presetClass="entr" presetSubtype="8"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slide(from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par>
                          <p:cTn id="33" fill="hold">
                            <p:stCondLst>
                              <p:cond delay="500"/>
                            </p:stCondLst>
                            <p:childTnLst>
                              <p:par>
                                <p:cTn id="34" presetID="12" presetClass="entr" presetSubtype="8"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slide(fromLeft)">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blinds(horizontal)">
                                      <p:cBhvr>
                                        <p:cTn id="41" dur="500"/>
                                        <p:tgtEl>
                                          <p:spTgt spid="17"/>
                                        </p:tgtEl>
                                      </p:cBhvr>
                                    </p:animEffect>
                                  </p:childTnLst>
                                </p:cTn>
                              </p:par>
                            </p:childTnLst>
                          </p:cTn>
                        </p:par>
                        <p:par>
                          <p:cTn id="42" fill="hold">
                            <p:stCondLst>
                              <p:cond delay="500"/>
                            </p:stCondLst>
                            <p:childTnLst>
                              <p:par>
                                <p:cTn id="43" presetID="12" presetClass="entr" presetSubtype="8" fill="hold" nodeType="after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slide(fromLeft)">
                                      <p:cBhvr>
                                        <p:cTn id="4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7426" name="Text Box 2"/>
          <p:cNvSpPr txBox="1">
            <a:spLocks noChangeArrowheads="1"/>
          </p:cNvSpPr>
          <p:nvPr/>
        </p:nvSpPr>
        <p:spPr bwMode="auto">
          <a:xfrm>
            <a:off x="579715" y="201614"/>
            <a:ext cx="3889375" cy="579437"/>
          </a:xfrm>
          <a:prstGeom prst="rect">
            <a:avLst/>
          </a:prstGeom>
          <a:noFill/>
          <a:ln w="57150">
            <a:noFill/>
            <a:miter lim="800000"/>
          </a:ln>
          <a:effectLst/>
        </p:spPr>
        <p:txBody>
          <a:bodyPr>
            <a:spAutoFit/>
          </a:bodyPr>
          <a:lstStyle/>
          <a:p>
            <a:pPr marL="177800" indent="-177800">
              <a:lnSpc>
                <a:spcPct val="100000"/>
              </a:lnSpc>
              <a:spcBef>
                <a:spcPct val="50000"/>
              </a:spcBef>
              <a:buFont typeface="Wingdings" panose="05000000000000000000" pitchFamily="2" charset="2"/>
              <a:buChar char="u"/>
              <a:tabLst>
                <a:tab pos="177800" algn="l"/>
              </a:tabLst>
            </a:pPr>
            <a:r>
              <a:rPr kumimoji="0" lang="zh-CN" altLang="en-US" sz="3200">
                <a:solidFill>
                  <a:srgbClr val="FF3300"/>
                </a:solidFill>
                <a:effectLst>
                  <a:outerShdw blurRad="38100" dist="38100" dir="2700000" algn="tl">
                    <a:srgbClr val="000000"/>
                  </a:outerShdw>
                </a:effectLst>
                <a:latin typeface="Arial" panose="020B0604020202020204" pitchFamily="34" charset="0"/>
                <a:ea typeface="隶书" panose="02010509060101010101" pitchFamily="49" charset="-122"/>
              </a:rPr>
              <a:t>学习目标</a:t>
            </a:r>
            <a:r>
              <a:rPr kumimoji="0" lang="zh-CN" altLang="en-US">
                <a:effectLst>
                  <a:outerShdw blurRad="38100" dist="38100" dir="2700000" algn="tl">
                    <a:srgbClr val="FFFFFF"/>
                  </a:outerShdw>
                </a:effectLst>
                <a:ea typeface="宋体" panose="02010600030101010101" pitchFamily="2" charset="-122"/>
              </a:rPr>
              <a:t>  </a:t>
            </a:r>
            <a:endParaRPr kumimoji="0" lang="zh-CN" altLang="en-US" b="0">
              <a:effectLst/>
              <a:ea typeface="宋体" panose="02010600030101010101" pitchFamily="2" charset="-122"/>
            </a:endParaRPr>
          </a:p>
        </p:txBody>
      </p:sp>
      <p:sp>
        <p:nvSpPr>
          <p:cNvPr id="1127427" name="Rectangle 3"/>
          <p:cNvSpPr>
            <a:spLocks noChangeArrowheads="1"/>
          </p:cNvSpPr>
          <p:nvPr/>
        </p:nvSpPr>
        <p:spPr bwMode="auto">
          <a:xfrm>
            <a:off x="1127448" y="836712"/>
            <a:ext cx="10297144" cy="2320925"/>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FF0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457200" indent="-192405">
              <a:lnSpc>
                <a:spcPct val="100000"/>
              </a:lnSpc>
              <a:spcBef>
                <a:spcPct val="0"/>
              </a:spcBef>
              <a:buClr>
                <a:srgbClr val="CC0000"/>
              </a:buClr>
              <a:buFont typeface="Wingdings" panose="05000000000000000000" pitchFamily="2" charset="2"/>
              <a:buChar char="Ø"/>
            </a:pPr>
            <a:r>
              <a:rPr lang="en-US" altLang="zh-CN" dirty="0">
                <a:effectLst>
                  <a:outerShdw blurRad="38100" dist="38100" dir="2700000" algn="tl">
                    <a:srgbClr val="FFFFFF"/>
                  </a:outerShdw>
                </a:effectLst>
                <a:latin typeface="楷体" panose="02010609060101010101" pitchFamily="49" charset="-122"/>
                <a:ea typeface="楷体" panose="02010609060101010101" pitchFamily="49" charset="-122"/>
              </a:rPr>
              <a:t> </a:t>
            </a:r>
            <a:r>
              <a:rPr lang="zh-CN" altLang="en-US" dirty="0">
                <a:effectLst>
                  <a:outerShdw blurRad="38100" dist="38100" dir="2700000" algn="tl">
                    <a:srgbClr val="FFFFFF"/>
                  </a:outerShdw>
                </a:effectLst>
                <a:latin typeface="楷体" panose="02010609060101010101" pitchFamily="49" charset="-122"/>
                <a:ea typeface="楷体" panose="02010609060101010101" pitchFamily="49" charset="-122"/>
              </a:rPr>
              <a:t>理解指针的概念</a:t>
            </a:r>
            <a:endParaRPr lang="zh-CN" altLang="en-US" dirty="0">
              <a:effectLst>
                <a:outerShdw blurRad="38100" dist="38100" dir="2700000" algn="tl">
                  <a:srgbClr val="FFFFFF"/>
                </a:outerShdw>
              </a:effectLst>
              <a:latin typeface="楷体" panose="02010609060101010101" pitchFamily="49" charset="-122"/>
              <a:ea typeface="楷体" panose="02010609060101010101" pitchFamily="49" charset="-122"/>
            </a:endParaRPr>
          </a:p>
          <a:p>
            <a:pPr marL="457200" indent="-192405">
              <a:lnSpc>
                <a:spcPct val="100000"/>
              </a:lnSpc>
              <a:spcBef>
                <a:spcPct val="0"/>
              </a:spcBef>
              <a:buClr>
                <a:srgbClr val="CC0000"/>
              </a:buClr>
              <a:buFont typeface="Wingdings" panose="05000000000000000000" pitchFamily="2" charset="2"/>
              <a:buChar char="Ø"/>
            </a:pPr>
            <a:r>
              <a:rPr lang="zh-CN" altLang="en-US" dirty="0">
                <a:effectLst>
                  <a:outerShdw blurRad="38100" dist="38100" dir="2700000" algn="tl">
                    <a:srgbClr val="FFFFFF"/>
                  </a:outerShdw>
                </a:effectLst>
                <a:latin typeface="楷体" panose="02010609060101010101" pitchFamily="49" charset="-122"/>
                <a:ea typeface="楷体" panose="02010609060101010101" pitchFamily="49" charset="-122"/>
              </a:rPr>
              <a:t> 掌握指针变量的定义与引用方法；</a:t>
            </a:r>
            <a:endParaRPr lang="zh-CN" altLang="en-US" dirty="0">
              <a:effectLst>
                <a:outerShdw blurRad="38100" dist="38100" dir="2700000" algn="tl">
                  <a:srgbClr val="FFFFFF"/>
                </a:outerShdw>
              </a:effectLst>
              <a:latin typeface="楷体" panose="02010609060101010101" pitchFamily="49" charset="-122"/>
              <a:ea typeface="楷体" panose="02010609060101010101" pitchFamily="49" charset="-122"/>
            </a:endParaRPr>
          </a:p>
          <a:p>
            <a:pPr marL="457200" indent="-192405">
              <a:lnSpc>
                <a:spcPct val="100000"/>
              </a:lnSpc>
              <a:spcBef>
                <a:spcPct val="0"/>
              </a:spcBef>
              <a:buClr>
                <a:srgbClr val="CC0000"/>
              </a:buClr>
              <a:buFont typeface="Wingdings" panose="05000000000000000000" pitchFamily="2" charset="2"/>
              <a:buChar char="Ø"/>
            </a:pPr>
            <a:r>
              <a:rPr lang="zh-CN" altLang="en-US" dirty="0">
                <a:effectLst>
                  <a:outerShdw blurRad="38100" dist="38100" dir="2700000" algn="tl">
                    <a:srgbClr val="FFFFFF"/>
                  </a:outerShdw>
                </a:effectLst>
                <a:latin typeface="楷体" panose="02010609060101010101" pitchFamily="49" charset="-122"/>
                <a:ea typeface="楷体" panose="02010609060101010101" pitchFamily="49" charset="-122"/>
              </a:rPr>
              <a:t> 掌握指针与数组、字符串之间的联系；</a:t>
            </a:r>
            <a:endParaRPr lang="zh-CN" altLang="en-US" dirty="0">
              <a:effectLst>
                <a:outerShdw blurRad="38100" dist="38100" dir="2700000" algn="tl">
                  <a:srgbClr val="FFFFFF"/>
                </a:outerShdw>
              </a:effectLst>
              <a:latin typeface="楷体" panose="02010609060101010101" pitchFamily="49" charset="-122"/>
              <a:ea typeface="楷体" panose="02010609060101010101" pitchFamily="49" charset="-122"/>
            </a:endParaRPr>
          </a:p>
          <a:p>
            <a:pPr marL="457200" indent="-192405">
              <a:lnSpc>
                <a:spcPct val="100000"/>
              </a:lnSpc>
              <a:spcBef>
                <a:spcPct val="0"/>
              </a:spcBef>
              <a:buClr>
                <a:srgbClr val="CC0000"/>
              </a:buClr>
              <a:buFont typeface="Wingdings" panose="05000000000000000000" pitchFamily="2" charset="2"/>
              <a:buChar char="Ø"/>
            </a:pPr>
            <a:r>
              <a:rPr lang="zh-CN" altLang="en-US" dirty="0">
                <a:effectLst>
                  <a:outerShdw blurRad="38100" dist="38100" dir="2700000" algn="tl">
                    <a:srgbClr val="FFFFFF"/>
                  </a:outerShdw>
                </a:effectLst>
                <a:latin typeface="楷体" panose="02010609060101010101" pitchFamily="49" charset="-122"/>
                <a:ea typeface="楷体" panose="02010609060101010101" pitchFamily="49" charset="-122"/>
              </a:rPr>
              <a:t> 掌握动态内存分配和释放的方法；</a:t>
            </a:r>
            <a:endParaRPr lang="zh-CN" altLang="en-US" dirty="0">
              <a:effectLst>
                <a:outerShdw blurRad="38100" dist="38100" dir="2700000" algn="tl">
                  <a:srgbClr val="FFFFFF"/>
                </a:outerShdw>
              </a:effectLst>
              <a:latin typeface="楷体" panose="02010609060101010101" pitchFamily="49" charset="-122"/>
              <a:ea typeface="楷体" panose="02010609060101010101" pitchFamily="49" charset="-122"/>
            </a:endParaRPr>
          </a:p>
          <a:p>
            <a:pPr marL="457200" indent="-192405">
              <a:lnSpc>
                <a:spcPct val="100000"/>
              </a:lnSpc>
              <a:spcBef>
                <a:spcPct val="0"/>
              </a:spcBef>
              <a:buClr>
                <a:srgbClr val="CC0000"/>
              </a:buClr>
              <a:buFont typeface="Wingdings" panose="05000000000000000000" pitchFamily="2" charset="2"/>
              <a:buChar char="Ø"/>
            </a:pPr>
            <a:r>
              <a:rPr lang="zh-CN" altLang="en-US" dirty="0">
                <a:effectLst>
                  <a:outerShdw blurRad="38100" dist="38100" dir="2700000" algn="tl">
                    <a:srgbClr val="FFFFFF"/>
                  </a:outerShdw>
                </a:effectLst>
                <a:latin typeface="楷体" panose="02010609060101010101" pitchFamily="49" charset="-122"/>
                <a:ea typeface="楷体" panose="02010609060101010101" pitchFamily="49" charset="-122"/>
              </a:rPr>
              <a:t> 掌握带指针型参数和返回指针的函数的定义方法；</a:t>
            </a:r>
            <a:endParaRPr lang="zh-CN" altLang="en-US" dirty="0">
              <a:effectLst>
                <a:outerShdw blurRad="38100" dist="38100" dir="2700000" algn="tl">
                  <a:srgbClr val="FFFFFF"/>
                </a:outerShdw>
              </a:effectLst>
              <a:latin typeface="楷体" panose="02010609060101010101" pitchFamily="49" charset="-122"/>
              <a:ea typeface="楷体" panose="02010609060101010101" pitchFamily="49" charset="-122"/>
            </a:endParaRPr>
          </a:p>
          <a:p>
            <a:pPr marL="457200" indent="-192405">
              <a:lnSpc>
                <a:spcPct val="100000"/>
              </a:lnSpc>
              <a:spcBef>
                <a:spcPct val="0"/>
              </a:spcBef>
              <a:buClr>
                <a:srgbClr val="CC0000"/>
              </a:buClr>
              <a:buFont typeface="Wingdings" panose="05000000000000000000" pitchFamily="2" charset="2"/>
              <a:buChar char="Ø"/>
            </a:pPr>
            <a:r>
              <a:rPr lang="zh-CN" altLang="en-US" dirty="0">
                <a:effectLst>
                  <a:outerShdw blurRad="38100" dist="38100" dir="2700000" algn="tl">
                    <a:srgbClr val="FFFFFF"/>
                  </a:outerShdw>
                </a:effectLst>
                <a:latin typeface="楷体" panose="02010609060101010101" pitchFamily="49" charset="-122"/>
                <a:ea typeface="楷体" panose="02010609060101010101" pitchFamily="49" charset="-122"/>
              </a:rPr>
              <a:t> 掌握函数指针的用法；</a:t>
            </a:r>
            <a:r>
              <a:rPr lang="zh-CN" altLang="en-US" b="0" dirty="0">
                <a:effectLst/>
                <a:latin typeface="楷体" panose="02010609060101010101" pitchFamily="49" charset="-122"/>
                <a:ea typeface="楷体" panose="02010609060101010101" pitchFamily="49" charset="-122"/>
              </a:rPr>
              <a:t> </a:t>
            </a:r>
            <a:endParaRPr lang="zh-CN" altLang="en-US" b="0" dirty="0">
              <a:effectLst/>
              <a:latin typeface="楷体" panose="02010609060101010101" pitchFamily="49" charset="-122"/>
              <a:ea typeface="楷体" panose="02010609060101010101" pitchFamily="49" charset="-122"/>
            </a:endParaRPr>
          </a:p>
        </p:txBody>
      </p:sp>
      <p:grpSp>
        <p:nvGrpSpPr>
          <p:cNvPr id="1127433" name="Group 9"/>
          <p:cNvGrpSpPr/>
          <p:nvPr/>
        </p:nvGrpSpPr>
        <p:grpSpPr bwMode="auto">
          <a:xfrm>
            <a:off x="-15599" y="0"/>
            <a:ext cx="446088" cy="6858000"/>
            <a:chOff x="0" y="0"/>
            <a:chExt cx="281" cy="4320"/>
          </a:xfrm>
        </p:grpSpPr>
        <p:sp>
          <p:nvSpPr>
            <p:cNvPr id="1127434" name="Text Box 1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27435" name="Text Box 1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7426"/>
                                        </p:tgtEl>
                                        <p:attrNameLst>
                                          <p:attrName>style.visibility</p:attrName>
                                        </p:attrNameLst>
                                      </p:cBhvr>
                                      <p:to>
                                        <p:strVal val="visible"/>
                                      </p:to>
                                    </p:set>
                                    <p:animEffect transition="in" filter="blinds(horizontal)">
                                      <p:cBhvr>
                                        <p:cTn id="7" dur="500"/>
                                        <p:tgtEl>
                                          <p:spTgt spid="1127426"/>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127427"/>
                                        </p:tgtEl>
                                        <p:attrNameLst>
                                          <p:attrName>style.visibility</p:attrName>
                                        </p:attrNameLst>
                                      </p:cBhvr>
                                      <p:to>
                                        <p:strVal val="visible"/>
                                      </p:to>
                                    </p:set>
                                    <p:animEffect transition="in" filter="diamond(in)">
                                      <p:cBhvr>
                                        <p:cTn id="12" dur="2000"/>
                                        <p:tgtEl>
                                          <p:spTgt spid="1127427"/>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426" grpId="0"/>
      <p:bldP spid="112742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063750" y="1000125"/>
            <a:ext cx="3317875" cy="4929188"/>
          </a:xfrm>
        </p:spPr>
        <p:txBody>
          <a:bodyPr vert="horz" wrap="square" lIns="91440" tIns="45720" rIns="91440" bIns="45720" anchor="t"/>
          <a:p>
            <a:pPr>
              <a:buNone/>
            </a:pPr>
            <a:r>
              <a:rPr lang="en-US" altLang="zh-CN" dirty="0"/>
              <a:t>(3)  *(p+i)</a:t>
            </a:r>
            <a:r>
              <a:rPr lang="zh-CN" altLang="zh-CN" dirty="0"/>
              <a:t>或</a:t>
            </a:r>
            <a:r>
              <a:rPr lang="en-US" altLang="zh-CN" dirty="0"/>
              <a:t>*(a+i)</a:t>
            </a:r>
            <a:r>
              <a:rPr lang="zh-CN" altLang="zh-CN" dirty="0"/>
              <a:t>是</a:t>
            </a:r>
            <a:r>
              <a:rPr lang="en-US" altLang="zh-CN" dirty="0"/>
              <a:t>p+i</a:t>
            </a:r>
            <a:r>
              <a:rPr lang="zh-CN" altLang="zh-CN" dirty="0"/>
              <a:t>或</a:t>
            </a:r>
            <a:r>
              <a:rPr lang="en-US" altLang="zh-CN" dirty="0"/>
              <a:t>a+i</a:t>
            </a:r>
            <a:r>
              <a:rPr lang="zh-CN" altLang="zh-CN" dirty="0"/>
              <a:t>所指向的数组元素，即</a:t>
            </a:r>
            <a:r>
              <a:rPr lang="en-US" altLang="zh-CN" dirty="0"/>
              <a:t>a[i]</a:t>
            </a:r>
            <a:r>
              <a:rPr lang="zh-CN" altLang="zh-CN" dirty="0"/>
              <a:t>。</a:t>
            </a:r>
            <a:endParaRPr lang="zh-CN" altLang="en-US" dirty="0"/>
          </a:p>
        </p:txBody>
      </p:sp>
      <p:graphicFrame>
        <p:nvGraphicFramePr>
          <p:cNvPr id="5" name="表格 4"/>
          <p:cNvGraphicFramePr>
            <a:graphicFrameLocks noGrp="1"/>
          </p:cNvGraphicFramePr>
          <p:nvPr/>
        </p:nvGraphicFramePr>
        <p:xfrm>
          <a:off x="9334500" y="736600"/>
          <a:ext cx="1190625" cy="5478145"/>
        </p:xfrm>
        <a:graphic>
          <a:graphicData uri="http://schemas.openxmlformats.org/drawingml/2006/table">
            <a:tbl>
              <a:tblPr firstRow="1" bandRow="1">
                <a:tableStyleId>{5C22544A-7EE6-4342-B048-85BDC9FD1C3A}</a:tableStyleId>
              </a:tblPr>
              <a:tblGrid>
                <a:gridCol w="1190625"/>
              </a:tblGrid>
              <a:tr h="531495">
                <a:tc>
                  <a:txBody>
                    <a:bodyPr/>
                    <a:lstStyle/>
                    <a:p>
                      <a:r>
                        <a:rPr lang="en-US" altLang="zh-CN" sz="2800" b="1" dirty="0" smtClean="0">
                          <a:solidFill>
                            <a:schemeClr val="tx1"/>
                          </a:solidFill>
                        </a:rPr>
                        <a:t>a[0]</a:t>
                      </a:r>
                      <a:endParaRPr lang="zh-CN" altLang="en-US" sz="2800" b="1" dirty="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1816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b="1" dirty="0" smtClean="0">
                          <a:solidFill>
                            <a:schemeClr val="tx1"/>
                          </a:solidFill>
                        </a:rPr>
                        <a:t>a[1]</a:t>
                      </a:r>
                      <a:endParaRPr lang="zh-CN" altLang="en-US" sz="2800" b="1" dirty="0" smtClean="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5372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b="1" dirty="0" smtClean="0">
                          <a:solidFill>
                            <a:schemeClr val="tx1"/>
                          </a:solidFill>
                        </a:rPr>
                        <a:t>a[2]</a:t>
                      </a:r>
                      <a:endParaRPr lang="zh-CN" altLang="en-US" sz="2800" b="1" dirty="0" smtClean="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1816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b="1" dirty="0" smtClean="0">
                          <a:solidFill>
                            <a:schemeClr val="tx1"/>
                          </a:solidFill>
                        </a:rPr>
                        <a:t>a[3]</a:t>
                      </a:r>
                      <a:endParaRPr lang="zh-CN" altLang="en-US" sz="2800" b="1" dirty="0" smtClean="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53085">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b="1" dirty="0" smtClean="0">
                          <a:solidFill>
                            <a:schemeClr val="tx1"/>
                          </a:solidFill>
                        </a:rPr>
                        <a:t>a[4]</a:t>
                      </a:r>
                      <a:endParaRPr lang="zh-CN" altLang="en-US" sz="2800" b="1" dirty="0" smtClean="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70865">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b="1" dirty="0" smtClean="0">
                          <a:solidFill>
                            <a:schemeClr val="tx1"/>
                          </a:solidFill>
                        </a:rPr>
                        <a:t>a[5]</a:t>
                      </a:r>
                      <a:endParaRPr lang="zh-CN" altLang="en-US" sz="2800" b="1" dirty="0" smtClean="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715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b="1" dirty="0" smtClean="0">
                          <a:solidFill>
                            <a:schemeClr val="tx1"/>
                          </a:solidFill>
                        </a:rPr>
                        <a:t>a[6]</a:t>
                      </a:r>
                      <a:endParaRPr lang="zh-CN" altLang="en-US" sz="2800" b="1" dirty="0" smtClean="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715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b="1" dirty="0" smtClean="0">
                          <a:solidFill>
                            <a:schemeClr val="tx1"/>
                          </a:solidFill>
                        </a:rPr>
                        <a:t>a[7]</a:t>
                      </a:r>
                      <a:endParaRPr lang="zh-CN" altLang="en-US" sz="2800" b="1" dirty="0" smtClean="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715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b="1" dirty="0" smtClean="0">
                          <a:solidFill>
                            <a:schemeClr val="tx1"/>
                          </a:solidFill>
                        </a:rPr>
                        <a:t>a[8]</a:t>
                      </a:r>
                      <a:endParaRPr lang="zh-CN" altLang="en-US" sz="2800" b="1" dirty="0" smtClean="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1816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b="1" dirty="0" smtClean="0">
                          <a:solidFill>
                            <a:schemeClr val="tx1"/>
                          </a:solidFill>
                        </a:rPr>
                        <a:t>a[9]</a:t>
                      </a:r>
                      <a:endParaRPr lang="zh-CN" altLang="en-US" sz="2800" b="1" dirty="0" smtClean="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6" name="表格 5"/>
          <p:cNvGraphicFramePr>
            <a:graphicFrameLocks noGrp="1"/>
          </p:cNvGraphicFramePr>
          <p:nvPr/>
        </p:nvGraphicFramePr>
        <p:xfrm>
          <a:off x="7762875" y="785813"/>
          <a:ext cx="1476375" cy="5478145"/>
        </p:xfrm>
        <a:graphic>
          <a:graphicData uri="http://schemas.openxmlformats.org/drawingml/2006/table">
            <a:tbl>
              <a:tblPr firstRow="1" bandRow="1">
                <a:tableStyleId>{5C22544A-7EE6-4342-B048-85BDC9FD1C3A}</a:tableStyleId>
              </a:tblPr>
              <a:tblGrid>
                <a:gridCol w="1476375"/>
              </a:tblGrid>
              <a:tr h="531495">
                <a:tc>
                  <a:txBody>
                    <a:bodyPr/>
                    <a:lstStyle/>
                    <a:p>
                      <a:endParaRPr lang="zh-CN" altLang="en-US" sz="2800" b="1" dirty="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1816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2800" b="1" dirty="0" smtClean="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5372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2800" b="1" dirty="0" smtClean="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1816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2800" b="1" dirty="0" smtClean="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53085">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2800" b="1" dirty="0" smtClean="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70865">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2800" b="1" dirty="0" smtClean="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7150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2800" b="1" dirty="0" smtClean="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7150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2800" b="1" dirty="0" smtClean="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7150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2800" b="1" dirty="0" smtClean="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1816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2800" b="1" dirty="0" smtClean="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8950" name="TextBox 6"/>
          <p:cNvSpPr txBox="1"/>
          <p:nvPr/>
        </p:nvSpPr>
        <p:spPr>
          <a:xfrm>
            <a:off x="6453188" y="214313"/>
            <a:ext cx="500062" cy="58356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r>
              <a:rPr lang="en-US" altLang="zh-CN" dirty="0">
                <a:solidFill>
                  <a:srgbClr val="9D138D"/>
                </a:solidFill>
                <a:latin typeface="Arial" panose="020B0604020202020204" pitchFamily="34" charset="0"/>
              </a:rPr>
              <a:t>p</a:t>
            </a:r>
            <a:endParaRPr lang="zh-CN" altLang="en-US" dirty="0">
              <a:solidFill>
                <a:srgbClr val="9D138D"/>
              </a:solidFill>
              <a:latin typeface="Arial" panose="020B0604020202020204" pitchFamily="34" charset="0"/>
            </a:endParaRPr>
          </a:p>
        </p:txBody>
      </p:sp>
      <p:cxnSp>
        <p:nvCxnSpPr>
          <p:cNvPr id="38951" name="直接箭头连接符 7"/>
          <p:cNvCxnSpPr/>
          <p:nvPr/>
        </p:nvCxnSpPr>
        <p:spPr>
          <a:xfrm>
            <a:off x="5738813" y="785813"/>
            <a:ext cx="2000250" cy="1587"/>
          </a:xfrm>
          <a:prstGeom prst="straightConnector1">
            <a:avLst/>
          </a:prstGeom>
          <a:ln w="38100" cap="flat" cmpd="sng">
            <a:solidFill>
              <a:srgbClr val="0000CC"/>
            </a:solidFill>
            <a:prstDash val="solid"/>
            <a:miter/>
            <a:headEnd type="none" w="med" len="med"/>
            <a:tailEnd type="arrow" w="med" len="med"/>
          </a:ln>
        </p:spPr>
      </p:cxnSp>
      <p:cxnSp>
        <p:nvCxnSpPr>
          <p:cNvPr id="38952" name="直接箭头连接符 11"/>
          <p:cNvCxnSpPr/>
          <p:nvPr/>
        </p:nvCxnSpPr>
        <p:spPr>
          <a:xfrm>
            <a:off x="5738813" y="1285875"/>
            <a:ext cx="2000250" cy="1588"/>
          </a:xfrm>
          <a:prstGeom prst="straightConnector1">
            <a:avLst/>
          </a:prstGeom>
          <a:ln w="38100" cap="flat" cmpd="sng">
            <a:solidFill>
              <a:srgbClr val="0000CC"/>
            </a:solidFill>
            <a:prstDash val="solid"/>
            <a:miter/>
            <a:headEnd type="none" w="med" len="med"/>
            <a:tailEnd type="arrow" w="med" len="med"/>
          </a:ln>
        </p:spPr>
      </p:cxnSp>
      <p:cxnSp>
        <p:nvCxnSpPr>
          <p:cNvPr id="38953" name="直接箭头连接符 12"/>
          <p:cNvCxnSpPr/>
          <p:nvPr/>
        </p:nvCxnSpPr>
        <p:spPr>
          <a:xfrm>
            <a:off x="5738813" y="2916238"/>
            <a:ext cx="2000250" cy="1587"/>
          </a:xfrm>
          <a:prstGeom prst="straightConnector1">
            <a:avLst/>
          </a:prstGeom>
          <a:ln w="38100" cap="flat" cmpd="sng">
            <a:solidFill>
              <a:srgbClr val="0000CC"/>
            </a:solidFill>
            <a:prstDash val="solid"/>
            <a:miter/>
            <a:headEnd type="none" w="med" len="med"/>
            <a:tailEnd type="arrow" w="med" len="med"/>
          </a:ln>
        </p:spPr>
      </p:cxnSp>
      <p:cxnSp>
        <p:nvCxnSpPr>
          <p:cNvPr id="38954" name="直接箭头连接符 13"/>
          <p:cNvCxnSpPr/>
          <p:nvPr/>
        </p:nvCxnSpPr>
        <p:spPr>
          <a:xfrm>
            <a:off x="5738813" y="5727700"/>
            <a:ext cx="2000250" cy="1588"/>
          </a:xfrm>
          <a:prstGeom prst="straightConnector1">
            <a:avLst/>
          </a:prstGeom>
          <a:ln w="38100" cap="flat" cmpd="sng">
            <a:solidFill>
              <a:srgbClr val="0000CC"/>
            </a:solidFill>
            <a:prstDash val="solid"/>
            <a:miter/>
            <a:headEnd type="none" w="med" len="med"/>
            <a:tailEnd type="arrow" w="med" len="med"/>
          </a:ln>
        </p:spPr>
      </p:cxnSp>
      <p:sp>
        <p:nvSpPr>
          <p:cNvPr id="38955" name="TextBox 14"/>
          <p:cNvSpPr txBox="1"/>
          <p:nvPr/>
        </p:nvSpPr>
        <p:spPr>
          <a:xfrm>
            <a:off x="5973763" y="752475"/>
            <a:ext cx="1714500" cy="58356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r>
              <a:rPr lang="en-US" altLang="zh-CN" dirty="0">
                <a:solidFill>
                  <a:srgbClr val="9D138D"/>
                </a:solidFill>
                <a:latin typeface="Arial" panose="020B0604020202020204" pitchFamily="34" charset="0"/>
              </a:rPr>
              <a:t>p+1,a+1 </a:t>
            </a:r>
            <a:endParaRPr lang="zh-CN" altLang="en-US" dirty="0">
              <a:solidFill>
                <a:srgbClr val="9D138D"/>
              </a:solidFill>
              <a:latin typeface="Arial" panose="020B0604020202020204" pitchFamily="34" charset="0"/>
            </a:endParaRPr>
          </a:p>
        </p:txBody>
      </p:sp>
      <p:sp>
        <p:nvSpPr>
          <p:cNvPr id="38956" name="TextBox 15"/>
          <p:cNvSpPr txBox="1"/>
          <p:nvPr/>
        </p:nvSpPr>
        <p:spPr>
          <a:xfrm>
            <a:off x="6024563" y="2344738"/>
            <a:ext cx="1714500" cy="58356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r>
              <a:rPr lang="en-US" altLang="zh-CN" dirty="0">
                <a:solidFill>
                  <a:srgbClr val="9D138D"/>
                </a:solidFill>
                <a:latin typeface="Arial" panose="020B0604020202020204" pitchFamily="34" charset="0"/>
              </a:rPr>
              <a:t>p+i,a+i </a:t>
            </a:r>
            <a:endParaRPr lang="zh-CN" altLang="en-US" dirty="0">
              <a:solidFill>
                <a:srgbClr val="9D138D"/>
              </a:solidFill>
              <a:latin typeface="Arial" panose="020B0604020202020204" pitchFamily="34" charset="0"/>
            </a:endParaRPr>
          </a:p>
        </p:txBody>
      </p:sp>
      <p:sp>
        <p:nvSpPr>
          <p:cNvPr id="38957" name="TextBox 16"/>
          <p:cNvSpPr txBox="1"/>
          <p:nvPr/>
        </p:nvSpPr>
        <p:spPr>
          <a:xfrm>
            <a:off x="5953125" y="5130800"/>
            <a:ext cx="1714500" cy="58356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r>
              <a:rPr lang="en-US" altLang="zh-CN" dirty="0">
                <a:solidFill>
                  <a:srgbClr val="9D138D"/>
                </a:solidFill>
                <a:latin typeface="Arial" panose="020B0604020202020204" pitchFamily="34" charset="0"/>
              </a:rPr>
              <a:t>p+9,a+9 </a:t>
            </a:r>
            <a:endParaRPr lang="zh-CN" altLang="en-US" dirty="0">
              <a:solidFill>
                <a:srgbClr val="9D138D"/>
              </a:solidFill>
              <a:latin typeface="Arial" panose="020B0604020202020204" pitchFamily="34" charset="0"/>
            </a:endParaRPr>
          </a:p>
        </p:txBody>
      </p:sp>
      <p:sp>
        <p:nvSpPr>
          <p:cNvPr id="18" name="TextBox 17"/>
          <p:cNvSpPr txBox="1"/>
          <p:nvPr/>
        </p:nvSpPr>
        <p:spPr>
          <a:xfrm>
            <a:off x="7896225" y="2852738"/>
            <a:ext cx="1214438" cy="58356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r>
              <a:rPr lang="en-US" altLang="zh-CN" dirty="0">
                <a:solidFill>
                  <a:srgbClr val="0000CC"/>
                </a:solidFill>
                <a:latin typeface="Arial" panose="020B0604020202020204" pitchFamily="34" charset="0"/>
              </a:rPr>
              <a:t>*(p+i)</a:t>
            </a:r>
            <a:endParaRPr lang="zh-CN" altLang="en-US" dirty="0">
              <a:solidFill>
                <a:srgbClr val="0000CC"/>
              </a:solidFill>
              <a:latin typeface="Arial" panose="020B0604020202020204" pitchFamily="34" charset="0"/>
            </a:endParaRPr>
          </a:p>
        </p:txBody>
      </p:sp>
      <p:pic>
        <p:nvPicPr>
          <p:cNvPr id="38959" name="图片 13"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
        <p:nvSpPr>
          <p:cNvPr id="38960" name="灯片编号占位符 14"/>
          <p:cNvSpPr txBox="1">
            <a:spLocks noGrp="1"/>
          </p:cNvSpPr>
          <p:nvPr>
            <p:ph type="sldNum" sz="quarter" idx="11"/>
          </p:nvPr>
        </p:nvSpPr>
        <p:spPr>
          <a:noFill/>
          <a:ln>
            <a:noFill/>
          </a:ln>
        </p:spPr>
        <p:txBody>
          <a:bodyPr anchor="b"/>
          <a:p>
            <a:pPr marL="0" indent="0" algn="ctr" eaLnBrk="1" hangingPunct="1">
              <a:lnSpc>
                <a:spcPct val="100000"/>
              </a:lnSpc>
              <a:spcBef>
                <a:spcPct val="0"/>
              </a:spcBef>
              <a:buFont typeface="Arial" panose="020B0604020202020204" pitchFamily="34" charset="0"/>
              <a:buNone/>
            </a:pPr>
            <a:fld id="{9A0DB2DC-4C9A-4742-B13C-FB6460FD3503}" type="slidenum">
              <a:rPr lang="en-US" altLang="zh-CN" sz="1400" b="0" dirty="0">
                <a:solidFill>
                  <a:srgbClr val="000000"/>
                </a:solidFill>
              </a:rPr>
            </a:fld>
            <a:endParaRPr lang="en-US" altLang="zh-CN" sz="1400" b="0"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charRg st="0" end="42"/>
                                            </p:txEl>
                                          </p:spTgt>
                                        </p:tgtEl>
                                        <p:attrNameLst>
                                          <p:attrName>style.visibility</p:attrName>
                                        </p:attrNameLst>
                                      </p:cBhvr>
                                      <p:to>
                                        <p:strVal val="visible"/>
                                      </p:to>
                                    </p:set>
                                    <p:animEffect transition="in" filter="blinds(horizontal)">
                                      <p:cBhvr>
                                        <p:cTn id="7" dur="500"/>
                                        <p:tgtEl>
                                          <p:spTgt spid="3">
                                            <p:txEl>
                                              <p:charRg st="0" end="4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063750" y="857250"/>
            <a:ext cx="4246563" cy="4500563"/>
          </a:xfrm>
        </p:spPr>
        <p:txBody>
          <a:bodyPr vert="horz" wrap="square" lIns="91440" tIns="45720" rIns="91440" bIns="45720" anchor="t"/>
          <a:p>
            <a:pPr>
              <a:buNone/>
            </a:pPr>
            <a:r>
              <a:rPr lang="en-US" altLang="zh-CN" dirty="0"/>
              <a:t>(4) </a:t>
            </a:r>
            <a:r>
              <a:rPr lang="zh-CN" altLang="zh-CN" dirty="0"/>
              <a:t>如果指针</a:t>
            </a:r>
            <a:r>
              <a:rPr lang="en-US" altLang="zh-CN" dirty="0"/>
              <a:t>p1</a:t>
            </a:r>
            <a:r>
              <a:rPr lang="zh-CN" altLang="zh-CN" dirty="0"/>
              <a:t>和</a:t>
            </a:r>
            <a:r>
              <a:rPr lang="en-US" altLang="zh-CN" dirty="0"/>
              <a:t>p2</a:t>
            </a:r>
            <a:r>
              <a:rPr lang="zh-CN" altLang="zh-CN" dirty="0"/>
              <a:t>都指向同一数组</a:t>
            </a:r>
            <a:endParaRPr lang="en-US" altLang="zh-CN" dirty="0"/>
          </a:p>
          <a:p>
            <a:pPr>
              <a:buNone/>
            </a:pPr>
            <a:endParaRPr lang="en-US" altLang="zh-CN" dirty="0"/>
          </a:p>
          <a:p>
            <a:pPr>
              <a:buNone/>
            </a:pPr>
            <a:r>
              <a:rPr lang="en-US" altLang="zh-CN" dirty="0"/>
              <a:t>   p2-p1</a:t>
            </a:r>
            <a:r>
              <a:rPr lang="zh-CN" altLang="zh-CN" dirty="0"/>
              <a:t>的值</a:t>
            </a:r>
            <a:r>
              <a:rPr lang="zh-CN" altLang="en-US" dirty="0"/>
              <a:t>是</a:t>
            </a:r>
            <a:r>
              <a:rPr lang="en-US" altLang="zh-CN" dirty="0"/>
              <a:t>4</a:t>
            </a:r>
            <a:endParaRPr lang="en-US" altLang="zh-CN" dirty="0"/>
          </a:p>
          <a:p>
            <a:pPr>
              <a:buNone/>
            </a:pPr>
            <a:endParaRPr lang="en-US" altLang="zh-CN" dirty="0"/>
          </a:p>
          <a:p>
            <a:pPr>
              <a:buNone/>
            </a:pPr>
            <a:r>
              <a:rPr lang="zh-CN" altLang="en-US" dirty="0"/>
              <a:t>   不能</a:t>
            </a:r>
            <a:r>
              <a:rPr lang="en-US" altLang="zh-CN" dirty="0"/>
              <a:t>p1+p2</a:t>
            </a:r>
            <a:endParaRPr lang="zh-CN" altLang="en-US" dirty="0"/>
          </a:p>
        </p:txBody>
      </p:sp>
      <p:graphicFrame>
        <p:nvGraphicFramePr>
          <p:cNvPr id="5" name="表格 4"/>
          <p:cNvGraphicFramePr>
            <a:graphicFrameLocks noGrp="1"/>
          </p:cNvGraphicFramePr>
          <p:nvPr/>
        </p:nvGraphicFramePr>
        <p:xfrm>
          <a:off x="9334500" y="736600"/>
          <a:ext cx="1190625" cy="5478145"/>
        </p:xfrm>
        <a:graphic>
          <a:graphicData uri="http://schemas.openxmlformats.org/drawingml/2006/table">
            <a:tbl>
              <a:tblPr firstRow="1" bandRow="1">
                <a:tableStyleId>{5C22544A-7EE6-4342-B048-85BDC9FD1C3A}</a:tableStyleId>
              </a:tblPr>
              <a:tblGrid>
                <a:gridCol w="1190625"/>
              </a:tblGrid>
              <a:tr h="531495">
                <a:tc>
                  <a:txBody>
                    <a:bodyPr/>
                    <a:lstStyle/>
                    <a:p>
                      <a:r>
                        <a:rPr lang="en-US" altLang="zh-CN" sz="2800" b="1" dirty="0" smtClean="0">
                          <a:solidFill>
                            <a:schemeClr val="tx1"/>
                          </a:solidFill>
                        </a:rPr>
                        <a:t>a[0]</a:t>
                      </a:r>
                      <a:endParaRPr lang="zh-CN" altLang="en-US" sz="2800" b="1" dirty="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1816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b="1" dirty="0" smtClean="0">
                          <a:solidFill>
                            <a:schemeClr val="tx1"/>
                          </a:solidFill>
                        </a:rPr>
                        <a:t>a[1]</a:t>
                      </a:r>
                      <a:endParaRPr lang="zh-CN" altLang="en-US" sz="2800" b="1" dirty="0" smtClean="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5372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b="1" dirty="0" smtClean="0">
                          <a:solidFill>
                            <a:schemeClr val="tx1"/>
                          </a:solidFill>
                        </a:rPr>
                        <a:t>a[2]</a:t>
                      </a:r>
                      <a:endParaRPr lang="zh-CN" altLang="en-US" sz="2800" b="1" dirty="0" smtClean="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1816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b="1" dirty="0" smtClean="0">
                          <a:solidFill>
                            <a:schemeClr val="tx1"/>
                          </a:solidFill>
                        </a:rPr>
                        <a:t>a[3]</a:t>
                      </a:r>
                      <a:endParaRPr lang="zh-CN" altLang="en-US" sz="2800" b="1" dirty="0" smtClean="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53085">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b="1" dirty="0" smtClean="0">
                          <a:solidFill>
                            <a:schemeClr val="tx1"/>
                          </a:solidFill>
                        </a:rPr>
                        <a:t>a[4]</a:t>
                      </a:r>
                      <a:endParaRPr lang="zh-CN" altLang="en-US" sz="2800" b="1" dirty="0" smtClean="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70865">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b="1" dirty="0" smtClean="0">
                          <a:solidFill>
                            <a:schemeClr val="tx1"/>
                          </a:solidFill>
                        </a:rPr>
                        <a:t>a[5]</a:t>
                      </a:r>
                      <a:endParaRPr lang="zh-CN" altLang="en-US" sz="2800" b="1" dirty="0" smtClean="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715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b="1" dirty="0" smtClean="0">
                          <a:solidFill>
                            <a:schemeClr val="tx1"/>
                          </a:solidFill>
                        </a:rPr>
                        <a:t>a[6]</a:t>
                      </a:r>
                      <a:endParaRPr lang="zh-CN" altLang="en-US" sz="2800" b="1" dirty="0" smtClean="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715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b="1" dirty="0" smtClean="0">
                          <a:solidFill>
                            <a:schemeClr val="tx1"/>
                          </a:solidFill>
                        </a:rPr>
                        <a:t>a[7]</a:t>
                      </a:r>
                      <a:endParaRPr lang="zh-CN" altLang="en-US" sz="2800" b="1" dirty="0" smtClean="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715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b="1" dirty="0" smtClean="0">
                          <a:solidFill>
                            <a:schemeClr val="tx1"/>
                          </a:solidFill>
                        </a:rPr>
                        <a:t>a[8]</a:t>
                      </a:r>
                      <a:endParaRPr lang="zh-CN" altLang="en-US" sz="2800" b="1" dirty="0" smtClean="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1816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800" b="1" dirty="0" smtClean="0">
                          <a:solidFill>
                            <a:schemeClr val="tx1"/>
                          </a:solidFill>
                        </a:rPr>
                        <a:t>a[9]</a:t>
                      </a:r>
                      <a:endParaRPr lang="zh-CN" altLang="en-US" sz="2800" b="1" dirty="0" smtClean="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6" name="表格 5"/>
          <p:cNvGraphicFramePr>
            <a:graphicFrameLocks noGrp="1"/>
          </p:cNvGraphicFramePr>
          <p:nvPr/>
        </p:nvGraphicFramePr>
        <p:xfrm>
          <a:off x="7762875" y="785813"/>
          <a:ext cx="1476375" cy="5478145"/>
        </p:xfrm>
        <a:graphic>
          <a:graphicData uri="http://schemas.openxmlformats.org/drawingml/2006/table">
            <a:tbl>
              <a:tblPr firstRow="1" bandRow="1">
                <a:tableStyleId>{5C22544A-7EE6-4342-B048-85BDC9FD1C3A}</a:tableStyleId>
              </a:tblPr>
              <a:tblGrid>
                <a:gridCol w="1476375"/>
              </a:tblGrid>
              <a:tr h="531495">
                <a:tc>
                  <a:txBody>
                    <a:bodyPr/>
                    <a:lstStyle/>
                    <a:p>
                      <a:endParaRPr lang="zh-CN" altLang="en-US" sz="2800" b="1" dirty="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1816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2800" b="1" dirty="0" smtClean="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5372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2800" b="1" dirty="0" smtClean="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1816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2800" b="1" dirty="0" smtClean="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53085">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2800" b="1" dirty="0" smtClean="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70865">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2800" b="1" dirty="0" smtClean="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7150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2800" b="1" dirty="0" smtClean="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7150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2800" b="1" dirty="0" smtClean="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7150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2800" b="1" dirty="0" smtClean="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1816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2800" b="1" dirty="0" smtClean="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TextBox 6"/>
          <p:cNvSpPr txBox="1"/>
          <p:nvPr/>
        </p:nvSpPr>
        <p:spPr>
          <a:xfrm>
            <a:off x="6881813" y="1806575"/>
            <a:ext cx="714375" cy="58356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r>
              <a:rPr lang="en-US" altLang="zh-CN" dirty="0">
                <a:solidFill>
                  <a:srgbClr val="9D138D"/>
                </a:solidFill>
                <a:latin typeface="Arial" panose="020B0604020202020204" pitchFamily="34" charset="0"/>
              </a:rPr>
              <a:t>p1</a:t>
            </a:r>
            <a:endParaRPr lang="zh-CN" altLang="en-US" dirty="0">
              <a:solidFill>
                <a:srgbClr val="9D138D"/>
              </a:solidFill>
              <a:latin typeface="Arial" panose="020B0604020202020204" pitchFamily="34" charset="0"/>
            </a:endParaRPr>
          </a:p>
        </p:txBody>
      </p:sp>
      <p:cxnSp>
        <p:nvCxnSpPr>
          <p:cNvPr id="8" name="直接箭头连接符 7"/>
          <p:cNvCxnSpPr/>
          <p:nvPr/>
        </p:nvCxnSpPr>
        <p:spPr>
          <a:xfrm>
            <a:off x="6453188" y="2379663"/>
            <a:ext cx="1285875" cy="1587"/>
          </a:xfrm>
          <a:prstGeom prst="straightConnector1">
            <a:avLst/>
          </a:prstGeom>
          <a:ln w="38100" cap="flat" cmpd="sng">
            <a:solidFill>
              <a:srgbClr val="0000CC"/>
            </a:solidFill>
            <a:prstDash val="solid"/>
            <a:miter/>
            <a:headEnd type="none" w="med" len="med"/>
            <a:tailEnd type="arrow" w="med" len="med"/>
          </a:ln>
        </p:spPr>
      </p:cxnSp>
      <p:cxnSp>
        <p:nvCxnSpPr>
          <p:cNvPr id="14" name="直接箭头连接符 13"/>
          <p:cNvCxnSpPr/>
          <p:nvPr/>
        </p:nvCxnSpPr>
        <p:spPr>
          <a:xfrm>
            <a:off x="6443663" y="4618038"/>
            <a:ext cx="1285875" cy="1587"/>
          </a:xfrm>
          <a:prstGeom prst="straightConnector1">
            <a:avLst/>
          </a:prstGeom>
          <a:ln w="38100" cap="flat" cmpd="sng">
            <a:solidFill>
              <a:srgbClr val="0000CC"/>
            </a:solidFill>
            <a:prstDash val="solid"/>
            <a:miter/>
            <a:headEnd type="none" w="med" len="med"/>
            <a:tailEnd type="arrow" w="med" len="med"/>
          </a:ln>
        </p:spPr>
      </p:cxnSp>
      <p:sp>
        <p:nvSpPr>
          <p:cNvPr id="17" name="TextBox 16"/>
          <p:cNvSpPr txBox="1"/>
          <p:nvPr/>
        </p:nvSpPr>
        <p:spPr>
          <a:xfrm>
            <a:off x="6810375" y="4021138"/>
            <a:ext cx="857250" cy="58356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r>
              <a:rPr lang="en-US" altLang="zh-CN" dirty="0">
                <a:solidFill>
                  <a:srgbClr val="9D138D"/>
                </a:solidFill>
                <a:latin typeface="Arial" panose="020B0604020202020204" pitchFamily="34" charset="0"/>
              </a:rPr>
              <a:t>p2 </a:t>
            </a:r>
            <a:endParaRPr lang="zh-CN" altLang="en-US" dirty="0">
              <a:solidFill>
                <a:srgbClr val="9D138D"/>
              </a:solidFill>
              <a:latin typeface="Arial" panose="020B0604020202020204" pitchFamily="34" charset="0"/>
            </a:endParaRPr>
          </a:p>
        </p:txBody>
      </p:sp>
      <p:pic>
        <p:nvPicPr>
          <p:cNvPr id="39978" name="图片 8"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
        <p:nvSpPr>
          <p:cNvPr id="39979" name="灯片编号占位符 9"/>
          <p:cNvSpPr txBox="1">
            <a:spLocks noGrp="1"/>
          </p:cNvSpPr>
          <p:nvPr>
            <p:ph type="sldNum" sz="quarter" idx="11"/>
          </p:nvPr>
        </p:nvSpPr>
        <p:spPr>
          <a:noFill/>
          <a:ln>
            <a:noFill/>
          </a:ln>
        </p:spPr>
        <p:txBody>
          <a:bodyPr anchor="b"/>
          <a:p>
            <a:pPr marL="0" indent="0" algn="ctr" eaLnBrk="1" hangingPunct="1">
              <a:lnSpc>
                <a:spcPct val="100000"/>
              </a:lnSpc>
              <a:spcBef>
                <a:spcPct val="0"/>
              </a:spcBef>
              <a:buFont typeface="Arial" panose="020B0604020202020204" pitchFamily="34" charset="0"/>
              <a:buNone/>
            </a:pPr>
            <a:fld id="{9A0DB2DC-4C9A-4742-B13C-FB6460FD3503}" type="slidenum">
              <a:rPr lang="en-US" altLang="zh-CN" sz="1400" b="0" dirty="0">
                <a:solidFill>
                  <a:srgbClr val="000000"/>
                </a:solidFill>
              </a:rPr>
            </a:fld>
            <a:endParaRPr lang="en-US" altLang="zh-CN" sz="1400" b="0"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charRg st="0" end="21"/>
                                            </p:txEl>
                                          </p:spTgt>
                                        </p:tgtEl>
                                        <p:attrNameLst>
                                          <p:attrName>style.visibility</p:attrName>
                                        </p:attrNameLst>
                                      </p:cBhvr>
                                      <p:to>
                                        <p:strVal val="visible"/>
                                      </p:to>
                                    </p:set>
                                    <p:animEffect transition="in" filter="blinds(horizontal)">
                                      <p:cBhvr>
                                        <p:cTn id="7" dur="500"/>
                                        <p:tgtEl>
                                          <p:spTgt spid="3">
                                            <p:txEl>
                                              <p:charRg st="0" end="2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Left)">
                                      <p:cBhvr>
                                        <p:cTn id="12" dur="500"/>
                                        <p:tgtEl>
                                          <p:spTgt spid="7"/>
                                        </p:tgtEl>
                                      </p:cBhvr>
                                    </p:animEffect>
                                  </p:childTnLst>
                                </p:cTn>
                              </p:par>
                              <p:par>
                                <p:cTn id="13" presetID="12" presetClass="entr" presetSubtype="8"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lide(fromLeft)">
                                      <p:cBhvr>
                                        <p:cTn id="15" dur="500"/>
                                        <p:tgtEl>
                                          <p:spTgt spid="8"/>
                                        </p:tgtEl>
                                      </p:cBhvr>
                                    </p:animEffect>
                                  </p:childTnLst>
                                </p:cTn>
                              </p:par>
                            </p:childTnLst>
                          </p:cTn>
                        </p:par>
                        <p:par>
                          <p:cTn id="16" fill="hold">
                            <p:stCondLst>
                              <p:cond delay="500"/>
                            </p:stCondLst>
                            <p:childTnLst>
                              <p:par>
                                <p:cTn id="17" presetID="12" presetClass="entr" presetSubtype="8"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slide(fromLeft)">
                                      <p:cBhvr>
                                        <p:cTn id="19" dur="500"/>
                                        <p:tgtEl>
                                          <p:spTgt spid="17"/>
                                        </p:tgtEl>
                                      </p:cBhvr>
                                    </p:animEffect>
                                  </p:childTnLst>
                                </p:cTn>
                              </p:par>
                              <p:par>
                                <p:cTn id="20" presetID="12" presetClass="entr" presetSubtype="8"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slide(from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charRg st="22" end="35"/>
                                            </p:txEl>
                                          </p:spTgt>
                                        </p:tgtEl>
                                        <p:attrNameLst>
                                          <p:attrName>style.visibility</p:attrName>
                                        </p:attrNameLst>
                                      </p:cBhvr>
                                      <p:to>
                                        <p:strVal val="visible"/>
                                      </p:to>
                                    </p:set>
                                    <p:animEffect transition="in" filter="blinds(horizontal)">
                                      <p:cBhvr>
                                        <p:cTn id="27" dur="500"/>
                                        <p:tgtEl>
                                          <p:spTgt spid="3">
                                            <p:txEl>
                                              <p:charRg st="22" end="3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charRg st="36" end="47"/>
                                            </p:txEl>
                                          </p:spTgt>
                                        </p:tgtEl>
                                        <p:attrNameLst>
                                          <p:attrName>style.visibility</p:attrName>
                                        </p:attrNameLst>
                                      </p:cBhvr>
                                      <p:to>
                                        <p:strVal val="visible"/>
                                      </p:to>
                                    </p:set>
                                    <p:animEffect transition="in" filter="blinds(horizontal)">
                                      <p:cBhvr>
                                        <p:cTn id="32" dur="500"/>
                                        <p:tgtEl>
                                          <p:spTgt spid="3">
                                            <p:txEl>
                                              <p:charRg st="36" end="4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954" name="Rectangle 2"/>
          <p:cNvSpPr>
            <a:spLocks noChangeArrowheads="1"/>
          </p:cNvSpPr>
          <p:nvPr/>
        </p:nvSpPr>
        <p:spPr bwMode="auto">
          <a:xfrm>
            <a:off x="677819" y="188640"/>
            <a:ext cx="5473700" cy="503238"/>
          </a:xfrm>
          <a:prstGeom prst="rect">
            <a:avLst/>
          </a:prstGeom>
          <a:noFill/>
          <a:ln w="9525">
            <a:noFill/>
            <a:miter lim="800000"/>
          </a:ln>
          <a:effectLst/>
        </p:spPr>
        <p:txBody>
          <a:bodyPr/>
          <a:lstStyle/>
          <a:p>
            <a:pPr marL="342900" indent="-342900">
              <a:lnSpc>
                <a:spcPct val="100000"/>
              </a:lnSpc>
            </a:pPr>
            <a:r>
              <a:rPr lang="en-US" altLang="zh-CN"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2</a:t>
            </a:r>
            <a:r>
              <a:rPr lang="zh-CN" altLang="en-US"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、指向数组的指针变量</a:t>
            </a:r>
            <a:endParaRPr lang="zh-CN" altLang="en-US"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endParaRPr>
          </a:p>
        </p:txBody>
      </p:sp>
      <p:sp>
        <p:nvSpPr>
          <p:cNvPr id="1149959" name="Rectangle 7" descr="信纸"/>
          <p:cNvSpPr>
            <a:spLocks noChangeArrowheads="1"/>
          </p:cNvSpPr>
          <p:nvPr/>
        </p:nvSpPr>
        <p:spPr bwMode="auto">
          <a:xfrm>
            <a:off x="551384" y="620688"/>
            <a:ext cx="10990355" cy="833178"/>
          </a:xfrm>
          <a:prstGeom prst="rect">
            <a:avLst/>
          </a:prstGeom>
          <a:noFill/>
          <a:ln w="38100" algn="ctr">
            <a:noFill/>
            <a:miter lim="800000"/>
          </a:ln>
          <a:effectLst/>
        </p:spPr>
        <p:txBody>
          <a:bodyPr wrap="square" lIns="90000" tIns="46800" rIns="90000" bIns="46800" anchor="ctr">
            <a:spAutoFit/>
          </a:bodyPr>
          <a:lstStyle/>
          <a:p>
            <a:pPr>
              <a:lnSpc>
                <a:spcPct val="100000"/>
              </a:lnSpc>
            </a:pPr>
            <a:r>
              <a:rPr lang="en-US" altLang="zh-CN" dirty="0">
                <a:effectLst>
                  <a:outerShdw blurRad="38100" dist="38100" dir="2700000" algn="tl">
                    <a:srgbClr val="FFFFFF"/>
                  </a:outerShdw>
                </a:effectLst>
                <a:latin typeface="+mn-lt"/>
                <a:ea typeface="楷体" panose="02010609060101010101" pitchFamily="49" charset="-122"/>
              </a:rPr>
              <a:t>        </a:t>
            </a:r>
            <a:r>
              <a:rPr lang="zh-CN" altLang="en-US" dirty="0">
                <a:effectLst>
                  <a:outerShdw blurRad="38100" dist="38100" dir="2700000" algn="tl">
                    <a:srgbClr val="FFFFFF"/>
                  </a:outerShdw>
                </a:effectLst>
                <a:latin typeface="+mn-lt"/>
                <a:ea typeface="楷体" panose="02010609060101010101" pitchFamily="49" charset="-122"/>
              </a:rPr>
              <a:t>如果将数组的起始地址赋给某个指针变量，那么该指针变量就是</a:t>
            </a:r>
            <a:r>
              <a:rPr lang="zh-CN" altLang="en-US" dirty="0">
                <a:solidFill>
                  <a:srgbClr val="FF0000"/>
                </a:solidFill>
                <a:effectLst>
                  <a:outerShdw blurRad="38100" dist="38100" dir="2700000" algn="tl">
                    <a:srgbClr val="000000"/>
                  </a:outerShdw>
                </a:effectLst>
                <a:latin typeface="+mn-lt"/>
                <a:ea typeface="楷体" panose="02010609060101010101" pitchFamily="49" charset="-122"/>
              </a:rPr>
              <a:t>指向数组的指针变量</a:t>
            </a:r>
            <a:r>
              <a:rPr lang="zh-CN" altLang="en-US" dirty="0">
                <a:effectLst>
                  <a:outerShdw blurRad="38100" dist="38100" dir="2700000" algn="tl">
                    <a:srgbClr val="FFFFFF"/>
                  </a:outerShdw>
                </a:effectLst>
                <a:latin typeface="+mn-lt"/>
                <a:ea typeface="楷体" panose="02010609060101010101" pitchFamily="49" charset="-122"/>
              </a:rPr>
              <a:t>。 </a:t>
            </a:r>
            <a:endParaRPr lang="zh-CN" altLang="en-US" dirty="0">
              <a:effectLst>
                <a:outerShdw blurRad="38100" dist="38100" dir="2700000" algn="tl">
                  <a:srgbClr val="FFFFFF"/>
                </a:outerShdw>
              </a:effectLst>
              <a:latin typeface="+mn-lt"/>
              <a:ea typeface="楷体" panose="02010609060101010101" pitchFamily="49" charset="-122"/>
            </a:endParaRPr>
          </a:p>
        </p:txBody>
      </p:sp>
      <p:sp>
        <p:nvSpPr>
          <p:cNvPr id="1149997" name="Text Box 45"/>
          <p:cNvSpPr txBox="1">
            <a:spLocks noChangeArrowheads="1"/>
          </p:cNvSpPr>
          <p:nvPr/>
        </p:nvSpPr>
        <p:spPr bwMode="auto">
          <a:xfrm>
            <a:off x="1180024" y="1412776"/>
            <a:ext cx="2560725" cy="461665"/>
          </a:xfrm>
          <a:prstGeom prst="rect">
            <a:avLst/>
          </a:prstGeom>
          <a:noFill/>
          <a:ln w="9525">
            <a:noFill/>
            <a:miter lim="800000"/>
          </a:ln>
          <a:effectLst/>
        </p:spPr>
        <p:txBody>
          <a:bodyPr wrap="none">
            <a:spAutoFit/>
          </a:bodyPr>
          <a:lstStyle/>
          <a:p>
            <a:pPr>
              <a:lnSpc>
                <a:spcPct val="100000"/>
              </a:lnSpc>
              <a:spcBef>
                <a:spcPct val="0"/>
              </a:spcBef>
            </a:pPr>
            <a:r>
              <a:rPr lang="zh-CN" altLang="en-US"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dirty="0" err="1">
                <a:solidFill>
                  <a:srgbClr val="CC0000"/>
                </a:solidFill>
                <a:effectLst>
                  <a:outerShdw blurRad="38100" dist="38100" dir="2700000" algn="tl">
                    <a:srgbClr val="000000"/>
                  </a:outerShdw>
                </a:effectLst>
              </a:rPr>
              <a:t>int</a:t>
            </a:r>
            <a:r>
              <a:rPr lang="en-US" altLang="zh-CN" dirty="0">
                <a:solidFill>
                  <a:srgbClr val="CC0000"/>
                </a:solidFill>
                <a:effectLst>
                  <a:outerShdw blurRad="38100" dist="38100" dir="2700000" algn="tl">
                    <a:srgbClr val="000000"/>
                  </a:outerShdw>
                </a:effectLst>
              </a:rPr>
              <a:t> a[10], p = a;</a:t>
            </a:r>
            <a:endParaRPr lang="en-US" altLang="zh-CN" dirty="0">
              <a:solidFill>
                <a:srgbClr val="CC0000"/>
              </a:solidFill>
              <a:effectLst>
                <a:outerShdw blurRad="38100" dist="38100" dir="2700000" algn="tl">
                  <a:srgbClr val="000000"/>
                </a:outerShdw>
              </a:effectLst>
            </a:endParaRPr>
          </a:p>
        </p:txBody>
      </p:sp>
      <p:grpSp>
        <p:nvGrpSpPr>
          <p:cNvPr id="1150012" name="Group 60"/>
          <p:cNvGrpSpPr/>
          <p:nvPr/>
        </p:nvGrpSpPr>
        <p:grpSpPr bwMode="auto">
          <a:xfrm>
            <a:off x="1641494" y="2063651"/>
            <a:ext cx="3541568" cy="3940176"/>
            <a:chOff x="1245" y="1699"/>
            <a:chExt cx="2454" cy="2482"/>
          </a:xfrm>
        </p:grpSpPr>
        <p:grpSp>
          <p:nvGrpSpPr>
            <p:cNvPr id="1149962" name="Group 10"/>
            <p:cNvGrpSpPr/>
            <p:nvPr/>
          </p:nvGrpSpPr>
          <p:grpSpPr bwMode="auto">
            <a:xfrm>
              <a:off x="1245" y="1699"/>
              <a:ext cx="441" cy="1657"/>
              <a:chOff x="2875" y="1517"/>
              <a:chExt cx="441" cy="1657"/>
            </a:xfrm>
          </p:grpSpPr>
          <p:sp>
            <p:nvSpPr>
              <p:cNvPr id="1149963" name="Text Box 11"/>
              <p:cNvSpPr txBox="1">
                <a:spLocks noChangeArrowheads="1"/>
              </p:cNvSpPr>
              <p:nvPr/>
            </p:nvSpPr>
            <p:spPr bwMode="auto">
              <a:xfrm>
                <a:off x="3111" y="1517"/>
                <a:ext cx="205"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dirty="0">
                    <a:solidFill>
                      <a:srgbClr val="CC0000"/>
                    </a:solidFill>
                    <a:effectLst>
                      <a:outerShdw blurRad="38100" dist="38100" dir="2700000" algn="tl">
                        <a:srgbClr val="000000"/>
                      </a:outerShdw>
                    </a:effectLst>
                    <a:ea typeface="宋体" panose="02010600030101010101" pitchFamily="2" charset="-122"/>
                  </a:rPr>
                  <a:t>p</a:t>
                </a:r>
                <a:endParaRPr lang="en-US" altLang="zh-CN" sz="2000" dirty="0">
                  <a:solidFill>
                    <a:srgbClr val="CC0000"/>
                  </a:solidFill>
                  <a:effectLst>
                    <a:outerShdw blurRad="38100" dist="38100" dir="2700000" algn="tl">
                      <a:srgbClr val="000000"/>
                    </a:outerShdw>
                  </a:effectLst>
                  <a:ea typeface="宋体" panose="02010600030101010101" pitchFamily="2" charset="-122"/>
                </a:endParaRPr>
              </a:p>
            </p:txBody>
          </p:sp>
          <p:sp>
            <p:nvSpPr>
              <p:cNvPr id="1149964" name="Text Box 12"/>
              <p:cNvSpPr txBox="1">
                <a:spLocks noChangeArrowheads="1"/>
              </p:cNvSpPr>
              <p:nvPr/>
            </p:nvSpPr>
            <p:spPr bwMode="auto">
              <a:xfrm>
                <a:off x="2877" y="1794"/>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2000</a:t>
                </a:r>
                <a:endParaRPr lang="en-US" altLang="zh-CN" sz="2000">
                  <a:effectLst>
                    <a:outerShdw blurRad="38100" dist="38100" dir="2700000" algn="tl">
                      <a:srgbClr val="FFFFFF"/>
                    </a:outerShdw>
                  </a:effectLst>
                  <a:ea typeface="宋体" panose="02010600030101010101" pitchFamily="2" charset="-122"/>
                </a:endParaRPr>
              </a:p>
            </p:txBody>
          </p:sp>
          <p:sp>
            <p:nvSpPr>
              <p:cNvPr id="1149965" name="Text Box 13"/>
              <p:cNvSpPr txBox="1">
                <a:spLocks noChangeArrowheads="1"/>
              </p:cNvSpPr>
              <p:nvPr/>
            </p:nvSpPr>
            <p:spPr bwMode="auto">
              <a:xfrm>
                <a:off x="2875" y="1990"/>
                <a:ext cx="439" cy="252"/>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2004</a:t>
                </a:r>
                <a:endParaRPr lang="en-US" altLang="zh-CN" sz="2000" dirty="0">
                  <a:effectLst>
                    <a:outerShdw blurRad="38100" dist="38100" dir="2700000" algn="tl">
                      <a:srgbClr val="FFFFFF"/>
                    </a:outerShdw>
                  </a:effectLst>
                  <a:ea typeface="宋体" panose="02010600030101010101" pitchFamily="2" charset="-122"/>
                </a:endParaRPr>
              </a:p>
            </p:txBody>
          </p:sp>
          <p:sp>
            <p:nvSpPr>
              <p:cNvPr id="1149966" name="Text Box 14"/>
              <p:cNvSpPr txBox="1">
                <a:spLocks noChangeArrowheads="1"/>
              </p:cNvSpPr>
              <p:nvPr/>
            </p:nvSpPr>
            <p:spPr bwMode="auto">
              <a:xfrm>
                <a:off x="2877" y="2203"/>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2008</a:t>
                </a:r>
                <a:endParaRPr lang="en-US" altLang="zh-CN" sz="2000" dirty="0">
                  <a:effectLst>
                    <a:outerShdw blurRad="38100" dist="38100" dir="2700000" algn="tl">
                      <a:srgbClr val="FFFFFF"/>
                    </a:outerShdw>
                  </a:effectLst>
                  <a:ea typeface="宋体" panose="02010600030101010101" pitchFamily="2" charset="-122"/>
                </a:endParaRPr>
              </a:p>
            </p:txBody>
          </p:sp>
          <p:sp>
            <p:nvSpPr>
              <p:cNvPr id="1149967" name="Text Box 15"/>
              <p:cNvSpPr txBox="1">
                <a:spLocks noChangeArrowheads="1"/>
              </p:cNvSpPr>
              <p:nvPr/>
            </p:nvSpPr>
            <p:spPr bwMode="auto">
              <a:xfrm>
                <a:off x="2876" y="2922"/>
                <a:ext cx="439" cy="252"/>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2036</a:t>
                </a:r>
                <a:endParaRPr lang="en-US" altLang="zh-CN" sz="2000" dirty="0">
                  <a:effectLst>
                    <a:outerShdw blurRad="38100" dist="38100" dir="2700000" algn="tl">
                      <a:srgbClr val="FFFFFF"/>
                    </a:outerShdw>
                  </a:effectLst>
                  <a:ea typeface="宋体" panose="02010600030101010101" pitchFamily="2" charset="-122"/>
                </a:endParaRPr>
              </a:p>
            </p:txBody>
          </p:sp>
          <p:sp>
            <p:nvSpPr>
              <p:cNvPr id="1149968" name="Text Box 16"/>
              <p:cNvSpPr txBox="1">
                <a:spLocks noChangeArrowheads="1"/>
              </p:cNvSpPr>
              <p:nvPr/>
            </p:nvSpPr>
            <p:spPr bwMode="auto">
              <a:xfrm>
                <a:off x="2970" y="2525"/>
                <a:ext cx="310" cy="341"/>
              </a:xfrm>
              <a:prstGeom prst="rect">
                <a:avLst/>
              </a:prstGeom>
              <a:noFill/>
              <a:ln w="9525">
                <a:noFill/>
                <a:miter lim="800000"/>
              </a:ln>
              <a:effectLst/>
            </p:spPr>
            <p:txBody>
              <a:bodyPr vert="eaVert"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a:t>
                </a:r>
                <a:endParaRPr lang="en-US" altLang="zh-CN" sz="2000">
                  <a:effectLst>
                    <a:outerShdw blurRad="38100" dist="38100" dir="2700000" algn="tl">
                      <a:srgbClr val="FFFFFF"/>
                    </a:outerShdw>
                  </a:effectLst>
                  <a:ea typeface="宋体" panose="02010600030101010101" pitchFamily="2" charset="-122"/>
                </a:endParaRPr>
              </a:p>
            </p:txBody>
          </p:sp>
        </p:grpSp>
        <p:grpSp>
          <p:nvGrpSpPr>
            <p:cNvPr id="1149983" name="Group 31"/>
            <p:cNvGrpSpPr/>
            <p:nvPr/>
          </p:nvGrpSpPr>
          <p:grpSpPr bwMode="auto">
            <a:xfrm>
              <a:off x="2915" y="1958"/>
              <a:ext cx="784" cy="1400"/>
              <a:chOff x="4545" y="1776"/>
              <a:chExt cx="784" cy="1400"/>
            </a:xfrm>
          </p:grpSpPr>
          <p:grpSp>
            <p:nvGrpSpPr>
              <p:cNvPr id="1149984" name="Group 32"/>
              <p:cNvGrpSpPr/>
              <p:nvPr/>
            </p:nvGrpSpPr>
            <p:grpSpPr bwMode="auto">
              <a:xfrm>
                <a:off x="4545" y="1776"/>
                <a:ext cx="699" cy="288"/>
                <a:chOff x="4545" y="1776"/>
                <a:chExt cx="699" cy="288"/>
              </a:xfrm>
            </p:grpSpPr>
            <p:sp>
              <p:nvSpPr>
                <p:cNvPr id="1149985" name="Line 33"/>
                <p:cNvSpPr>
                  <a:spLocks noChangeShapeType="1"/>
                </p:cNvSpPr>
                <p:nvPr/>
              </p:nvSpPr>
              <p:spPr bwMode="auto">
                <a:xfrm flipH="1">
                  <a:off x="4545" y="1933"/>
                  <a:ext cx="272" cy="0"/>
                </a:xfrm>
                <a:prstGeom prst="line">
                  <a:avLst/>
                </a:prstGeom>
                <a:noFill/>
                <a:ln w="28575">
                  <a:solidFill>
                    <a:srgbClr val="0000FF"/>
                  </a:solidFill>
                  <a:round/>
                  <a:tailEnd type="stealth" w="lg" len="lg"/>
                </a:ln>
                <a:effectLst/>
              </p:spPr>
              <p:txBody>
                <a:bodyPr/>
                <a:lstStyle/>
                <a:p>
                  <a:endParaRPr lang="zh-CN" altLang="en-US"/>
                </a:p>
              </p:txBody>
            </p:sp>
            <p:sp>
              <p:nvSpPr>
                <p:cNvPr id="1149986" name="Text Box 34"/>
                <p:cNvSpPr txBox="1">
                  <a:spLocks noChangeArrowheads="1"/>
                </p:cNvSpPr>
                <p:nvPr/>
              </p:nvSpPr>
              <p:spPr bwMode="auto">
                <a:xfrm>
                  <a:off x="4836" y="1776"/>
                  <a:ext cx="408" cy="288"/>
                </a:xfrm>
                <a:prstGeom prst="rect">
                  <a:avLst/>
                </a:prstGeom>
                <a:noFill/>
                <a:ln w="9525">
                  <a:noFill/>
                  <a:miter lim="800000"/>
                </a:ln>
                <a:effectLst/>
              </p:spPr>
              <p:txBody>
                <a:bodyPr>
                  <a:spAutoFit/>
                </a:bodyPr>
                <a:lstStyle/>
                <a:p>
                  <a:pPr>
                    <a:lnSpc>
                      <a:spcPct val="100000"/>
                    </a:lnSpc>
                    <a:spcBef>
                      <a:spcPct val="50000"/>
                    </a:spcBef>
                  </a:pPr>
                  <a:r>
                    <a:rPr lang="en-US" altLang="zh-CN">
                      <a:effectLst>
                        <a:outerShdw blurRad="38100" dist="38100" dir="2700000" algn="tl">
                          <a:srgbClr val="FFFFFF"/>
                        </a:outerShdw>
                      </a:effectLst>
                      <a:ea typeface="宋体" panose="02010600030101010101" pitchFamily="2" charset="-122"/>
                    </a:rPr>
                    <a:t>a</a:t>
                  </a:r>
                  <a:endParaRPr lang="en-US" altLang="zh-CN">
                    <a:effectLst>
                      <a:outerShdw blurRad="38100" dist="38100" dir="2700000" algn="tl">
                        <a:srgbClr val="FFFFFF"/>
                      </a:outerShdw>
                    </a:effectLst>
                    <a:ea typeface="宋体" panose="02010600030101010101" pitchFamily="2" charset="-122"/>
                  </a:endParaRPr>
                </a:p>
              </p:txBody>
            </p:sp>
          </p:grpSp>
          <p:grpSp>
            <p:nvGrpSpPr>
              <p:cNvPr id="1149987" name="Group 35"/>
              <p:cNvGrpSpPr/>
              <p:nvPr/>
            </p:nvGrpSpPr>
            <p:grpSpPr bwMode="auto">
              <a:xfrm>
                <a:off x="4553" y="1984"/>
                <a:ext cx="776" cy="288"/>
                <a:chOff x="4553" y="1984"/>
                <a:chExt cx="776" cy="288"/>
              </a:xfrm>
            </p:grpSpPr>
            <p:sp>
              <p:nvSpPr>
                <p:cNvPr id="1149988" name="Line 36"/>
                <p:cNvSpPr>
                  <a:spLocks noChangeShapeType="1"/>
                </p:cNvSpPr>
                <p:nvPr/>
              </p:nvSpPr>
              <p:spPr bwMode="auto">
                <a:xfrm flipH="1">
                  <a:off x="4553" y="2141"/>
                  <a:ext cx="272" cy="0"/>
                </a:xfrm>
                <a:prstGeom prst="line">
                  <a:avLst/>
                </a:prstGeom>
                <a:noFill/>
                <a:ln w="28575">
                  <a:solidFill>
                    <a:srgbClr val="0000FF"/>
                  </a:solidFill>
                  <a:round/>
                  <a:tailEnd type="stealth" w="lg" len="lg"/>
                </a:ln>
                <a:effectLst/>
              </p:spPr>
              <p:txBody>
                <a:bodyPr/>
                <a:lstStyle/>
                <a:p>
                  <a:endParaRPr lang="zh-CN" altLang="en-US"/>
                </a:p>
              </p:txBody>
            </p:sp>
            <p:sp>
              <p:nvSpPr>
                <p:cNvPr id="1149989" name="Text Box 37"/>
                <p:cNvSpPr txBox="1">
                  <a:spLocks noChangeArrowheads="1"/>
                </p:cNvSpPr>
                <p:nvPr/>
              </p:nvSpPr>
              <p:spPr bwMode="auto">
                <a:xfrm>
                  <a:off x="4844" y="1984"/>
                  <a:ext cx="485" cy="288"/>
                </a:xfrm>
                <a:prstGeom prst="rect">
                  <a:avLst/>
                </a:prstGeom>
                <a:noFill/>
                <a:ln w="9525">
                  <a:noFill/>
                  <a:miter lim="800000"/>
                </a:ln>
                <a:effectLst/>
              </p:spPr>
              <p:txBody>
                <a:bodyPr>
                  <a:spAutoFit/>
                </a:bodyPr>
                <a:lstStyle/>
                <a:p>
                  <a:pPr>
                    <a:lnSpc>
                      <a:spcPct val="100000"/>
                    </a:lnSpc>
                    <a:spcBef>
                      <a:spcPct val="50000"/>
                    </a:spcBef>
                  </a:pPr>
                  <a:r>
                    <a:rPr lang="en-US" altLang="zh-CN">
                      <a:effectLst>
                        <a:outerShdw blurRad="38100" dist="38100" dir="2700000" algn="tl">
                          <a:srgbClr val="FFFFFF"/>
                        </a:outerShdw>
                      </a:effectLst>
                      <a:ea typeface="宋体" panose="02010600030101010101" pitchFamily="2" charset="-122"/>
                    </a:rPr>
                    <a:t>a+1</a:t>
                  </a:r>
                  <a:endParaRPr lang="en-US" altLang="zh-CN">
                    <a:effectLst>
                      <a:outerShdw blurRad="38100" dist="38100" dir="2700000" algn="tl">
                        <a:srgbClr val="FFFFFF"/>
                      </a:outerShdw>
                    </a:effectLst>
                    <a:ea typeface="宋体" panose="02010600030101010101" pitchFamily="2" charset="-122"/>
                  </a:endParaRPr>
                </a:p>
              </p:txBody>
            </p:sp>
          </p:grpSp>
          <p:grpSp>
            <p:nvGrpSpPr>
              <p:cNvPr id="1149990" name="Group 38"/>
              <p:cNvGrpSpPr/>
              <p:nvPr/>
            </p:nvGrpSpPr>
            <p:grpSpPr bwMode="auto">
              <a:xfrm>
                <a:off x="4553" y="2200"/>
                <a:ext cx="776" cy="288"/>
                <a:chOff x="4553" y="1984"/>
                <a:chExt cx="776" cy="288"/>
              </a:xfrm>
            </p:grpSpPr>
            <p:sp>
              <p:nvSpPr>
                <p:cNvPr id="1149991" name="Line 39"/>
                <p:cNvSpPr>
                  <a:spLocks noChangeShapeType="1"/>
                </p:cNvSpPr>
                <p:nvPr/>
              </p:nvSpPr>
              <p:spPr bwMode="auto">
                <a:xfrm flipH="1">
                  <a:off x="4553" y="2141"/>
                  <a:ext cx="272" cy="0"/>
                </a:xfrm>
                <a:prstGeom prst="line">
                  <a:avLst/>
                </a:prstGeom>
                <a:noFill/>
                <a:ln w="28575">
                  <a:solidFill>
                    <a:srgbClr val="0000FF"/>
                  </a:solidFill>
                  <a:round/>
                  <a:tailEnd type="stealth" w="lg" len="lg"/>
                </a:ln>
                <a:effectLst/>
              </p:spPr>
              <p:txBody>
                <a:bodyPr/>
                <a:lstStyle/>
                <a:p>
                  <a:endParaRPr lang="zh-CN" altLang="en-US"/>
                </a:p>
              </p:txBody>
            </p:sp>
            <p:sp>
              <p:nvSpPr>
                <p:cNvPr id="1149992" name="Text Box 40"/>
                <p:cNvSpPr txBox="1">
                  <a:spLocks noChangeArrowheads="1"/>
                </p:cNvSpPr>
                <p:nvPr/>
              </p:nvSpPr>
              <p:spPr bwMode="auto">
                <a:xfrm>
                  <a:off x="4844" y="1984"/>
                  <a:ext cx="485" cy="288"/>
                </a:xfrm>
                <a:prstGeom prst="rect">
                  <a:avLst/>
                </a:prstGeom>
                <a:noFill/>
                <a:ln w="9525">
                  <a:noFill/>
                  <a:miter lim="800000"/>
                </a:ln>
                <a:effectLst/>
              </p:spPr>
              <p:txBody>
                <a:bodyPr>
                  <a:spAutoFit/>
                </a:bodyPr>
                <a:lstStyle/>
                <a:p>
                  <a:pPr>
                    <a:lnSpc>
                      <a:spcPct val="100000"/>
                    </a:lnSpc>
                    <a:spcBef>
                      <a:spcPct val="50000"/>
                    </a:spcBef>
                  </a:pPr>
                  <a:r>
                    <a:rPr lang="en-US" altLang="zh-CN">
                      <a:effectLst>
                        <a:outerShdw blurRad="38100" dist="38100" dir="2700000" algn="tl">
                          <a:srgbClr val="FFFFFF"/>
                        </a:outerShdw>
                      </a:effectLst>
                      <a:ea typeface="宋体" panose="02010600030101010101" pitchFamily="2" charset="-122"/>
                    </a:rPr>
                    <a:t>a+2</a:t>
                  </a:r>
                  <a:endParaRPr lang="en-US" altLang="zh-CN">
                    <a:effectLst>
                      <a:outerShdw blurRad="38100" dist="38100" dir="2700000" algn="tl">
                        <a:srgbClr val="FFFFFF"/>
                      </a:outerShdw>
                    </a:effectLst>
                    <a:ea typeface="宋体" panose="02010600030101010101" pitchFamily="2" charset="-122"/>
                  </a:endParaRPr>
                </a:p>
              </p:txBody>
            </p:sp>
          </p:grpSp>
          <p:grpSp>
            <p:nvGrpSpPr>
              <p:cNvPr id="1149993" name="Group 41"/>
              <p:cNvGrpSpPr/>
              <p:nvPr/>
            </p:nvGrpSpPr>
            <p:grpSpPr bwMode="auto">
              <a:xfrm>
                <a:off x="4553" y="2888"/>
                <a:ext cx="776" cy="288"/>
                <a:chOff x="4553" y="1984"/>
                <a:chExt cx="776" cy="288"/>
              </a:xfrm>
            </p:grpSpPr>
            <p:sp>
              <p:nvSpPr>
                <p:cNvPr id="1149994" name="Line 42"/>
                <p:cNvSpPr>
                  <a:spLocks noChangeShapeType="1"/>
                </p:cNvSpPr>
                <p:nvPr/>
              </p:nvSpPr>
              <p:spPr bwMode="auto">
                <a:xfrm flipH="1">
                  <a:off x="4553" y="2141"/>
                  <a:ext cx="272" cy="0"/>
                </a:xfrm>
                <a:prstGeom prst="line">
                  <a:avLst/>
                </a:prstGeom>
                <a:noFill/>
                <a:ln w="28575">
                  <a:solidFill>
                    <a:srgbClr val="0000FF"/>
                  </a:solidFill>
                  <a:round/>
                  <a:tailEnd type="stealth" w="lg" len="lg"/>
                </a:ln>
                <a:effectLst/>
              </p:spPr>
              <p:txBody>
                <a:bodyPr/>
                <a:lstStyle/>
                <a:p>
                  <a:endParaRPr lang="zh-CN" altLang="en-US"/>
                </a:p>
              </p:txBody>
            </p:sp>
            <p:sp>
              <p:nvSpPr>
                <p:cNvPr id="1149995" name="Text Box 43"/>
                <p:cNvSpPr txBox="1">
                  <a:spLocks noChangeArrowheads="1"/>
                </p:cNvSpPr>
                <p:nvPr/>
              </p:nvSpPr>
              <p:spPr bwMode="auto">
                <a:xfrm>
                  <a:off x="4844" y="1984"/>
                  <a:ext cx="485" cy="288"/>
                </a:xfrm>
                <a:prstGeom prst="rect">
                  <a:avLst/>
                </a:prstGeom>
                <a:noFill/>
                <a:ln w="9525">
                  <a:noFill/>
                  <a:miter lim="800000"/>
                </a:ln>
                <a:effectLst/>
              </p:spPr>
              <p:txBody>
                <a:bodyPr>
                  <a:spAutoFit/>
                </a:bodyPr>
                <a:lstStyle/>
                <a:p>
                  <a:pPr>
                    <a:lnSpc>
                      <a:spcPct val="100000"/>
                    </a:lnSpc>
                    <a:spcBef>
                      <a:spcPct val="50000"/>
                    </a:spcBef>
                  </a:pPr>
                  <a:r>
                    <a:rPr lang="en-US" altLang="zh-CN">
                      <a:effectLst>
                        <a:outerShdw blurRad="38100" dist="38100" dir="2700000" algn="tl">
                          <a:srgbClr val="FFFFFF"/>
                        </a:outerShdw>
                      </a:effectLst>
                      <a:ea typeface="宋体" panose="02010600030101010101" pitchFamily="2" charset="-122"/>
                    </a:rPr>
                    <a:t>a+9</a:t>
                  </a:r>
                  <a:endParaRPr lang="en-US" altLang="zh-CN">
                    <a:effectLst>
                      <a:outerShdw blurRad="38100" dist="38100" dir="2700000" algn="tl">
                        <a:srgbClr val="FFFFFF"/>
                      </a:outerShdw>
                    </a:effectLst>
                    <a:ea typeface="宋体" panose="02010600030101010101" pitchFamily="2" charset="-122"/>
                  </a:endParaRPr>
                </a:p>
              </p:txBody>
            </p:sp>
          </p:grpSp>
          <p:sp>
            <p:nvSpPr>
              <p:cNvPr id="1149996" name="Text Box 44"/>
              <p:cNvSpPr txBox="1">
                <a:spLocks noChangeArrowheads="1"/>
              </p:cNvSpPr>
              <p:nvPr/>
            </p:nvSpPr>
            <p:spPr bwMode="auto">
              <a:xfrm>
                <a:off x="4649" y="2512"/>
                <a:ext cx="349" cy="499"/>
              </a:xfrm>
              <a:prstGeom prst="rect">
                <a:avLst/>
              </a:prstGeom>
              <a:noFill/>
              <a:ln w="9525">
                <a:noFill/>
                <a:miter lim="800000"/>
              </a:ln>
              <a:effectLst/>
            </p:spPr>
            <p:txBody>
              <a:bodyPr vert="eaVert">
                <a:spAutoFit/>
              </a:bodyPr>
              <a:lstStyle/>
              <a:p>
                <a:pPr>
                  <a:lnSpc>
                    <a:spcPct val="100000"/>
                  </a:lnSpc>
                  <a:spcBef>
                    <a:spcPct val="50000"/>
                  </a:spcBef>
                </a:pPr>
                <a:r>
                  <a:rPr lang="en-US" altLang="zh-CN">
                    <a:effectLst>
                      <a:outerShdw blurRad="38100" dist="38100" dir="2700000" algn="tl">
                        <a:srgbClr val="FFFFFF"/>
                      </a:outerShdw>
                    </a:effectLst>
                    <a:ea typeface="宋体" panose="02010600030101010101" pitchFamily="2" charset="-122"/>
                  </a:rPr>
                  <a:t>……</a:t>
                </a:r>
                <a:endParaRPr lang="en-US" altLang="zh-CN">
                  <a:effectLst>
                    <a:outerShdw blurRad="38100" dist="38100" dir="2700000" algn="tl">
                      <a:srgbClr val="FFFFFF"/>
                    </a:outerShdw>
                  </a:effectLst>
                  <a:ea typeface="宋体" panose="02010600030101010101" pitchFamily="2" charset="-122"/>
                </a:endParaRPr>
              </a:p>
            </p:txBody>
          </p:sp>
        </p:grpSp>
        <p:grpSp>
          <p:nvGrpSpPr>
            <p:cNvPr id="1150007" name="Group 55"/>
            <p:cNvGrpSpPr/>
            <p:nvPr/>
          </p:nvGrpSpPr>
          <p:grpSpPr bwMode="auto">
            <a:xfrm>
              <a:off x="1704" y="1743"/>
              <a:ext cx="1212" cy="2438"/>
              <a:chOff x="1704" y="1743"/>
              <a:chExt cx="1212" cy="2438"/>
            </a:xfrm>
          </p:grpSpPr>
          <p:grpSp>
            <p:nvGrpSpPr>
              <p:cNvPr id="1149969" name="Group 17"/>
              <p:cNvGrpSpPr/>
              <p:nvPr/>
            </p:nvGrpSpPr>
            <p:grpSpPr bwMode="auto">
              <a:xfrm>
                <a:off x="1704" y="1752"/>
                <a:ext cx="1212" cy="2429"/>
                <a:chOff x="2353" y="1364"/>
                <a:chExt cx="1212" cy="2429"/>
              </a:xfrm>
            </p:grpSpPr>
            <p:sp>
              <p:nvSpPr>
                <p:cNvPr id="1149970" name="Rectangle 18"/>
                <p:cNvSpPr>
                  <a:spLocks noChangeArrowheads="1"/>
                </p:cNvSpPr>
                <p:nvPr/>
              </p:nvSpPr>
              <p:spPr bwMode="auto">
                <a:xfrm>
                  <a:off x="2353" y="1364"/>
                  <a:ext cx="1211" cy="1839"/>
                </a:xfrm>
                <a:prstGeom prst="rect">
                  <a:avLst/>
                </a:prstGeom>
                <a:solidFill>
                  <a:srgbClr val="CCFFFF"/>
                </a:solidFill>
                <a:ln w="38100">
                  <a:solidFill>
                    <a:schemeClr val="tx1"/>
                  </a:solidFill>
                  <a:miter lim="800000"/>
                </a:ln>
                <a:effectLst>
                  <a:outerShdw blurRad="50800" dist="106680" dir="2700000" algn="tl" rotWithShape="0">
                    <a:prstClr val="black">
                      <a:alpha val="43000"/>
                    </a:prstClr>
                  </a:outerShdw>
                </a:effectLst>
              </p:spPr>
              <p:txBody>
                <a:bodyPr wrap="none" anchor="ctr"/>
                <a:lstStyle/>
                <a:p>
                  <a:pPr algn="ctr" eaLnBrk="0" hangingPunct="0">
                    <a:lnSpc>
                      <a:spcPct val="100000"/>
                    </a:lnSpc>
                    <a:spcBef>
                      <a:spcPct val="0"/>
                    </a:spcBef>
                  </a:pPr>
                  <a:endParaRPr lang="zh-CN" altLang="zh-CN" sz="2000" b="0">
                    <a:effectLst/>
                    <a:ea typeface="宋体" panose="02010600030101010101" pitchFamily="2" charset="-122"/>
                  </a:endParaRPr>
                </a:p>
              </p:txBody>
            </p:sp>
            <p:sp>
              <p:nvSpPr>
                <p:cNvPr id="1149971" name="Line 19"/>
                <p:cNvSpPr>
                  <a:spLocks noChangeShapeType="1"/>
                </p:cNvSpPr>
                <p:nvPr/>
              </p:nvSpPr>
              <p:spPr bwMode="auto">
                <a:xfrm>
                  <a:off x="2353" y="1619"/>
                  <a:ext cx="1211" cy="0"/>
                </a:xfrm>
                <a:prstGeom prst="line">
                  <a:avLst/>
                </a:prstGeom>
                <a:noFill/>
                <a:ln w="9525">
                  <a:solidFill>
                    <a:srgbClr val="000000"/>
                  </a:solidFill>
                  <a:round/>
                </a:ln>
                <a:effectLst/>
              </p:spPr>
              <p:txBody>
                <a:bodyPr wrap="none" anchor="ctr"/>
                <a:lstStyle/>
                <a:p>
                  <a:endParaRPr lang="zh-CN" altLang="en-US"/>
                </a:p>
              </p:txBody>
            </p:sp>
            <p:sp>
              <p:nvSpPr>
                <p:cNvPr id="1149972" name="Line 20"/>
                <p:cNvSpPr>
                  <a:spLocks noChangeShapeType="1"/>
                </p:cNvSpPr>
                <p:nvPr/>
              </p:nvSpPr>
              <p:spPr bwMode="auto">
                <a:xfrm>
                  <a:off x="2353" y="1822"/>
                  <a:ext cx="1211" cy="0"/>
                </a:xfrm>
                <a:prstGeom prst="line">
                  <a:avLst/>
                </a:prstGeom>
                <a:noFill/>
                <a:ln w="9525">
                  <a:solidFill>
                    <a:srgbClr val="000000"/>
                  </a:solidFill>
                  <a:round/>
                </a:ln>
                <a:effectLst/>
              </p:spPr>
              <p:txBody>
                <a:bodyPr wrap="none" anchor="ctr"/>
                <a:lstStyle/>
                <a:p>
                  <a:endParaRPr lang="zh-CN" altLang="en-US"/>
                </a:p>
              </p:txBody>
            </p:sp>
            <p:sp>
              <p:nvSpPr>
                <p:cNvPr id="1149973" name="Line 21"/>
                <p:cNvSpPr>
                  <a:spLocks noChangeShapeType="1"/>
                </p:cNvSpPr>
                <p:nvPr/>
              </p:nvSpPr>
              <p:spPr bwMode="auto">
                <a:xfrm>
                  <a:off x="2353" y="2244"/>
                  <a:ext cx="1211" cy="0"/>
                </a:xfrm>
                <a:prstGeom prst="line">
                  <a:avLst/>
                </a:prstGeom>
                <a:noFill/>
                <a:ln w="9525">
                  <a:solidFill>
                    <a:srgbClr val="000000"/>
                  </a:solidFill>
                  <a:round/>
                </a:ln>
                <a:effectLst/>
              </p:spPr>
              <p:txBody>
                <a:bodyPr wrap="none" anchor="ctr"/>
                <a:lstStyle/>
                <a:p>
                  <a:endParaRPr lang="zh-CN" altLang="en-US"/>
                </a:p>
              </p:txBody>
            </p:sp>
            <p:sp>
              <p:nvSpPr>
                <p:cNvPr id="1149974" name="Text Box 22"/>
                <p:cNvSpPr txBox="1">
                  <a:spLocks noChangeArrowheads="1"/>
                </p:cNvSpPr>
                <p:nvPr/>
              </p:nvSpPr>
              <p:spPr bwMode="auto">
                <a:xfrm>
                  <a:off x="2788" y="2340"/>
                  <a:ext cx="310" cy="341"/>
                </a:xfrm>
                <a:prstGeom prst="rect">
                  <a:avLst/>
                </a:prstGeom>
                <a:noFill/>
                <a:ln w="9525">
                  <a:noFill/>
                  <a:miter lim="800000"/>
                </a:ln>
                <a:effectLst/>
              </p:spPr>
              <p:txBody>
                <a:bodyPr vert="eaVert"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a:t>
                  </a:r>
                  <a:endParaRPr lang="en-US" altLang="zh-CN" sz="2000">
                    <a:effectLst>
                      <a:outerShdw blurRad="38100" dist="38100" dir="2700000" algn="tl">
                        <a:srgbClr val="FFFFFF"/>
                      </a:outerShdw>
                    </a:effectLst>
                    <a:ea typeface="宋体" panose="02010600030101010101" pitchFamily="2" charset="-122"/>
                  </a:endParaRPr>
                </a:p>
              </p:txBody>
            </p:sp>
            <p:sp>
              <p:nvSpPr>
                <p:cNvPr id="1149975" name="AutoShape 23"/>
                <p:cNvSpPr>
                  <a:spLocks noChangeArrowheads="1"/>
                </p:cNvSpPr>
                <p:nvPr/>
              </p:nvSpPr>
              <p:spPr bwMode="auto">
                <a:xfrm>
                  <a:off x="2354" y="3203"/>
                  <a:ext cx="1211" cy="590"/>
                </a:xfrm>
                <a:prstGeom prst="foldedCorner">
                  <a:avLst>
                    <a:gd name="adj" fmla="val 50000"/>
                  </a:avLst>
                </a:prstGeom>
                <a:solidFill>
                  <a:srgbClr val="CCFFFF"/>
                </a:solidFill>
                <a:ln w="38100">
                  <a:solidFill>
                    <a:schemeClr val="tx1"/>
                  </a:solidFill>
                  <a:round/>
                </a:ln>
                <a:effectLst>
                  <a:outerShdw blurRad="50800" dist="106680" dir="2700000" algn="tl" rotWithShape="0">
                    <a:prstClr val="black">
                      <a:alpha val="43000"/>
                    </a:prstClr>
                  </a:outerShdw>
                </a:effectLst>
              </p:spPr>
              <p:txBody>
                <a:bodyPr wrap="none" anchor="ctr"/>
                <a:lstStyle/>
                <a:p>
                  <a:endParaRPr lang="zh-CN" altLang="en-US"/>
                </a:p>
              </p:txBody>
            </p:sp>
            <p:sp>
              <p:nvSpPr>
                <p:cNvPr id="1149976" name="Text Box 24"/>
                <p:cNvSpPr txBox="1">
                  <a:spLocks noChangeArrowheads="1"/>
                </p:cNvSpPr>
                <p:nvPr/>
              </p:nvSpPr>
              <p:spPr bwMode="auto">
                <a:xfrm>
                  <a:off x="2717" y="1584"/>
                  <a:ext cx="363" cy="250"/>
                </a:xfrm>
                <a:prstGeom prst="rect">
                  <a:avLst/>
                </a:prstGeom>
                <a:noFill/>
                <a:ln w="9525">
                  <a:noFill/>
                  <a:miter lim="800000"/>
                </a:ln>
                <a:effectLst/>
              </p:spPr>
              <p:txBody>
                <a:bodyPr>
                  <a:spAutoFit/>
                </a:bodyPr>
                <a:lstStyle/>
                <a:p>
                  <a:pPr>
                    <a:lnSpc>
                      <a:spcPct val="100000"/>
                    </a:lnSpc>
                    <a:spcBef>
                      <a:spcPct val="50000"/>
                    </a:spcBef>
                  </a:pPr>
                  <a:r>
                    <a:rPr lang="en-US" altLang="zh-CN" sz="2000">
                      <a:effectLst>
                        <a:outerShdw blurRad="38100" dist="38100" dir="2700000" algn="tl">
                          <a:srgbClr val="FFFFFF"/>
                        </a:outerShdw>
                      </a:effectLst>
                      <a:ea typeface="宋体" panose="02010600030101010101" pitchFamily="2" charset="-122"/>
                    </a:rPr>
                    <a:t>a[0]</a:t>
                  </a:r>
                  <a:endParaRPr lang="en-US" altLang="zh-CN" sz="2000">
                    <a:effectLst>
                      <a:outerShdw blurRad="38100" dist="38100" dir="2700000" algn="tl">
                        <a:srgbClr val="FFFFFF"/>
                      </a:outerShdw>
                    </a:effectLst>
                    <a:ea typeface="宋体" panose="02010600030101010101" pitchFamily="2" charset="-122"/>
                  </a:endParaRPr>
                </a:p>
              </p:txBody>
            </p:sp>
            <p:sp>
              <p:nvSpPr>
                <p:cNvPr id="1149977" name="Line 25"/>
                <p:cNvSpPr>
                  <a:spLocks noChangeShapeType="1"/>
                </p:cNvSpPr>
                <p:nvPr/>
              </p:nvSpPr>
              <p:spPr bwMode="auto">
                <a:xfrm>
                  <a:off x="2353" y="2030"/>
                  <a:ext cx="1211" cy="0"/>
                </a:xfrm>
                <a:prstGeom prst="line">
                  <a:avLst/>
                </a:prstGeom>
                <a:noFill/>
                <a:ln w="9525">
                  <a:solidFill>
                    <a:srgbClr val="000000"/>
                  </a:solidFill>
                  <a:round/>
                </a:ln>
                <a:effectLst/>
              </p:spPr>
              <p:txBody>
                <a:bodyPr wrap="none" anchor="ctr"/>
                <a:lstStyle/>
                <a:p>
                  <a:endParaRPr lang="zh-CN" altLang="en-US"/>
                </a:p>
              </p:txBody>
            </p:sp>
            <p:sp>
              <p:nvSpPr>
                <p:cNvPr id="1149978" name="Text Box 26"/>
                <p:cNvSpPr txBox="1">
                  <a:spLocks noChangeArrowheads="1"/>
                </p:cNvSpPr>
                <p:nvPr/>
              </p:nvSpPr>
              <p:spPr bwMode="auto">
                <a:xfrm>
                  <a:off x="2725" y="1792"/>
                  <a:ext cx="363" cy="250"/>
                </a:xfrm>
                <a:prstGeom prst="rect">
                  <a:avLst/>
                </a:prstGeom>
                <a:noFill/>
                <a:ln w="9525">
                  <a:noFill/>
                  <a:miter lim="800000"/>
                </a:ln>
                <a:effectLst/>
              </p:spPr>
              <p:txBody>
                <a:bodyPr>
                  <a:spAutoFit/>
                </a:bodyPr>
                <a:lstStyle/>
                <a:p>
                  <a:pPr>
                    <a:lnSpc>
                      <a:spcPct val="100000"/>
                    </a:lnSpc>
                    <a:spcBef>
                      <a:spcPct val="50000"/>
                    </a:spcBef>
                  </a:pPr>
                  <a:r>
                    <a:rPr lang="en-US" altLang="zh-CN" sz="2000">
                      <a:effectLst>
                        <a:outerShdw blurRad="38100" dist="38100" dir="2700000" algn="tl">
                          <a:srgbClr val="FFFFFF"/>
                        </a:outerShdw>
                      </a:effectLst>
                      <a:ea typeface="宋体" panose="02010600030101010101" pitchFamily="2" charset="-122"/>
                    </a:rPr>
                    <a:t>a[1]</a:t>
                  </a:r>
                  <a:endParaRPr lang="en-US" altLang="zh-CN" sz="2000">
                    <a:effectLst>
                      <a:outerShdw blurRad="38100" dist="38100" dir="2700000" algn="tl">
                        <a:srgbClr val="FFFFFF"/>
                      </a:outerShdw>
                    </a:effectLst>
                    <a:ea typeface="宋体" panose="02010600030101010101" pitchFamily="2" charset="-122"/>
                  </a:endParaRPr>
                </a:p>
              </p:txBody>
            </p:sp>
            <p:sp>
              <p:nvSpPr>
                <p:cNvPr id="1149979" name="Text Box 27"/>
                <p:cNvSpPr txBox="1">
                  <a:spLocks noChangeArrowheads="1"/>
                </p:cNvSpPr>
                <p:nvPr/>
              </p:nvSpPr>
              <p:spPr bwMode="auto">
                <a:xfrm>
                  <a:off x="2725" y="2000"/>
                  <a:ext cx="363" cy="250"/>
                </a:xfrm>
                <a:prstGeom prst="rect">
                  <a:avLst/>
                </a:prstGeom>
                <a:noFill/>
                <a:ln w="9525">
                  <a:noFill/>
                  <a:miter lim="800000"/>
                </a:ln>
                <a:effectLst/>
              </p:spPr>
              <p:txBody>
                <a:bodyPr>
                  <a:spAutoFit/>
                </a:bodyPr>
                <a:lstStyle/>
                <a:p>
                  <a:pPr>
                    <a:lnSpc>
                      <a:spcPct val="100000"/>
                    </a:lnSpc>
                    <a:spcBef>
                      <a:spcPct val="50000"/>
                    </a:spcBef>
                  </a:pPr>
                  <a:r>
                    <a:rPr lang="en-US" altLang="zh-CN" sz="2000">
                      <a:effectLst>
                        <a:outerShdw blurRad="38100" dist="38100" dir="2700000" algn="tl">
                          <a:srgbClr val="FFFFFF"/>
                        </a:outerShdw>
                      </a:effectLst>
                      <a:ea typeface="宋体" panose="02010600030101010101" pitchFamily="2" charset="-122"/>
                    </a:rPr>
                    <a:t>a[2]</a:t>
                  </a:r>
                  <a:endParaRPr lang="en-US" altLang="zh-CN" sz="2000">
                    <a:effectLst>
                      <a:outerShdw blurRad="38100" dist="38100" dir="2700000" algn="tl">
                        <a:srgbClr val="FFFFFF"/>
                      </a:outerShdw>
                    </a:effectLst>
                    <a:ea typeface="宋体" panose="02010600030101010101" pitchFamily="2" charset="-122"/>
                  </a:endParaRPr>
                </a:p>
              </p:txBody>
            </p:sp>
            <p:sp>
              <p:nvSpPr>
                <p:cNvPr id="1149980" name="Line 28"/>
                <p:cNvSpPr>
                  <a:spLocks noChangeShapeType="1"/>
                </p:cNvSpPr>
                <p:nvPr/>
              </p:nvSpPr>
              <p:spPr bwMode="auto">
                <a:xfrm>
                  <a:off x="2353" y="2732"/>
                  <a:ext cx="1211" cy="0"/>
                </a:xfrm>
                <a:prstGeom prst="line">
                  <a:avLst/>
                </a:prstGeom>
                <a:noFill/>
                <a:ln w="9525">
                  <a:solidFill>
                    <a:srgbClr val="000000"/>
                  </a:solidFill>
                  <a:round/>
                </a:ln>
                <a:effectLst/>
              </p:spPr>
              <p:txBody>
                <a:bodyPr wrap="none" anchor="ctr"/>
                <a:lstStyle/>
                <a:p>
                  <a:endParaRPr lang="zh-CN" altLang="en-US"/>
                </a:p>
              </p:txBody>
            </p:sp>
            <p:sp>
              <p:nvSpPr>
                <p:cNvPr id="1149981" name="Line 29"/>
                <p:cNvSpPr>
                  <a:spLocks noChangeShapeType="1"/>
                </p:cNvSpPr>
                <p:nvPr/>
              </p:nvSpPr>
              <p:spPr bwMode="auto">
                <a:xfrm>
                  <a:off x="2353" y="2956"/>
                  <a:ext cx="1211" cy="0"/>
                </a:xfrm>
                <a:prstGeom prst="line">
                  <a:avLst/>
                </a:prstGeom>
                <a:noFill/>
                <a:ln w="9525">
                  <a:solidFill>
                    <a:srgbClr val="000000"/>
                  </a:solidFill>
                  <a:round/>
                </a:ln>
                <a:effectLst/>
              </p:spPr>
              <p:txBody>
                <a:bodyPr wrap="none" anchor="ctr"/>
                <a:lstStyle/>
                <a:p>
                  <a:endParaRPr lang="zh-CN" altLang="en-US"/>
                </a:p>
              </p:txBody>
            </p:sp>
            <p:sp>
              <p:nvSpPr>
                <p:cNvPr id="1149982" name="Text Box 30"/>
                <p:cNvSpPr txBox="1">
                  <a:spLocks noChangeArrowheads="1"/>
                </p:cNvSpPr>
                <p:nvPr/>
              </p:nvSpPr>
              <p:spPr bwMode="auto">
                <a:xfrm>
                  <a:off x="2733" y="2712"/>
                  <a:ext cx="363" cy="250"/>
                </a:xfrm>
                <a:prstGeom prst="rect">
                  <a:avLst/>
                </a:prstGeom>
                <a:noFill/>
                <a:ln w="9525">
                  <a:noFill/>
                  <a:miter lim="800000"/>
                </a:ln>
                <a:effectLst/>
              </p:spPr>
              <p:txBody>
                <a:bodyPr>
                  <a:spAutoFit/>
                </a:bodyPr>
                <a:lstStyle/>
                <a:p>
                  <a:pPr>
                    <a:lnSpc>
                      <a:spcPct val="100000"/>
                    </a:lnSpc>
                    <a:spcBef>
                      <a:spcPct val="50000"/>
                    </a:spcBef>
                  </a:pPr>
                  <a:r>
                    <a:rPr lang="en-US" altLang="zh-CN" sz="2000">
                      <a:effectLst>
                        <a:outerShdw blurRad="38100" dist="38100" dir="2700000" algn="tl">
                          <a:srgbClr val="FFFFFF"/>
                        </a:outerShdw>
                      </a:effectLst>
                      <a:ea typeface="宋体" panose="02010600030101010101" pitchFamily="2" charset="-122"/>
                    </a:rPr>
                    <a:t>a[9]</a:t>
                  </a:r>
                  <a:endParaRPr lang="en-US" altLang="zh-CN" sz="2000">
                    <a:effectLst>
                      <a:outerShdw blurRad="38100" dist="38100" dir="2700000" algn="tl">
                        <a:srgbClr val="FFFFFF"/>
                      </a:outerShdw>
                    </a:effectLst>
                    <a:ea typeface="宋体" panose="02010600030101010101" pitchFamily="2" charset="-122"/>
                  </a:endParaRPr>
                </a:p>
              </p:txBody>
            </p:sp>
          </p:grpSp>
          <p:sp>
            <p:nvSpPr>
              <p:cNvPr id="1150006" name="Rectangle 54"/>
              <p:cNvSpPr>
                <a:spLocks noChangeArrowheads="1"/>
              </p:cNvSpPr>
              <p:nvPr/>
            </p:nvSpPr>
            <p:spPr bwMode="auto">
              <a:xfrm>
                <a:off x="1710" y="1761"/>
                <a:ext cx="1202" cy="238"/>
              </a:xfrm>
              <a:prstGeom prst="rect">
                <a:avLst/>
              </a:prstGeom>
              <a:solidFill>
                <a:srgbClr val="FFFF99"/>
              </a:solidFill>
              <a:ln w="9525">
                <a:solidFill>
                  <a:schemeClr val="tx1"/>
                </a:solidFill>
                <a:miter lim="800000"/>
              </a:ln>
              <a:effectLst/>
            </p:spPr>
            <p:txBody>
              <a:bodyPr wrap="none" anchor="ctr"/>
              <a:lstStyle/>
              <a:p>
                <a:endParaRPr lang="zh-CN" altLang="en-US"/>
              </a:p>
            </p:txBody>
          </p:sp>
          <p:sp>
            <p:nvSpPr>
              <p:cNvPr id="1150005" name="Text Box 53"/>
              <p:cNvSpPr txBox="1">
                <a:spLocks noChangeArrowheads="1"/>
              </p:cNvSpPr>
              <p:nvPr/>
            </p:nvSpPr>
            <p:spPr bwMode="auto">
              <a:xfrm>
                <a:off x="1965" y="1743"/>
                <a:ext cx="590" cy="250"/>
              </a:xfrm>
              <a:prstGeom prst="rect">
                <a:avLst/>
              </a:prstGeom>
              <a:noFill/>
              <a:ln w="9525">
                <a:noFill/>
                <a:miter lim="800000"/>
              </a:ln>
              <a:effectLst/>
            </p:spPr>
            <p:txBody>
              <a:bodyPr>
                <a:spAutoFit/>
              </a:bodyPr>
              <a:lstStyle/>
              <a:p>
                <a:pPr algn="ctr">
                  <a:lnSpc>
                    <a:spcPct val="100000"/>
                  </a:lnSpc>
                  <a:spcBef>
                    <a:spcPct val="50000"/>
                  </a:spcBef>
                </a:pPr>
                <a:r>
                  <a:rPr lang="en-US" altLang="zh-CN" sz="2000">
                    <a:solidFill>
                      <a:srgbClr val="FF0000"/>
                    </a:solidFill>
                    <a:effectLst>
                      <a:outerShdw blurRad="38100" dist="38100" dir="2700000" algn="tl">
                        <a:srgbClr val="000000"/>
                      </a:outerShdw>
                    </a:effectLst>
                    <a:ea typeface="宋体" panose="02010600030101010101" pitchFamily="2" charset="-122"/>
                  </a:rPr>
                  <a:t>2000</a:t>
                </a:r>
                <a:endParaRPr lang="en-US" altLang="zh-CN" sz="2000">
                  <a:solidFill>
                    <a:srgbClr val="FF0000"/>
                  </a:solidFill>
                  <a:effectLst>
                    <a:outerShdw blurRad="38100" dist="38100" dir="2700000" algn="tl">
                      <a:srgbClr val="000000"/>
                    </a:outerShdw>
                  </a:effectLst>
                  <a:ea typeface="宋体" panose="02010600030101010101" pitchFamily="2" charset="-122"/>
                </a:endParaRPr>
              </a:p>
            </p:txBody>
          </p:sp>
        </p:grpSp>
        <p:grpSp>
          <p:nvGrpSpPr>
            <p:cNvPr id="1150011" name="Group 59"/>
            <p:cNvGrpSpPr/>
            <p:nvPr/>
          </p:nvGrpSpPr>
          <p:grpSpPr bwMode="auto">
            <a:xfrm>
              <a:off x="2571" y="1888"/>
              <a:ext cx="594" cy="136"/>
              <a:chOff x="2571" y="1888"/>
              <a:chExt cx="594" cy="136"/>
            </a:xfrm>
          </p:grpSpPr>
          <p:sp>
            <p:nvSpPr>
              <p:cNvPr id="1150008" name="Line 56"/>
              <p:cNvSpPr>
                <a:spLocks noChangeShapeType="1"/>
              </p:cNvSpPr>
              <p:nvPr/>
            </p:nvSpPr>
            <p:spPr bwMode="auto">
              <a:xfrm>
                <a:off x="2571" y="1888"/>
                <a:ext cx="590" cy="0"/>
              </a:xfrm>
              <a:prstGeom prst="line">
                <a:avLst/>
              </a:prstGeom>
              <a:noFill/>
              <a:ln w="28575">
                <a:solidFill>
                  <a:srgbClr val="FF0000"/>
                </a:solidFill>
                <a:round/>
              </a:ln>
              <a:effectLst>
                <a:outerShdw dist="35921" dir="2700000" algn="ctr" rotWithShape="0">
                  <a:schemeClr val="bg2"/>
                </a:outerShdw>
              </a:effectLst>
            </p:spPr>
            <p:txBody>
              <a:bodyPr/>
              <a:lstStyle/>
              <a:p>
                <a:endParaRPr lang="zh-CN" altLang="en-US"/>
              </a:p>
            </p:txBody>
          </p:sp>
          <p:sp>
            <p:nvSpPr>
              <p:cNvPr id="1150009" name="Line 57"/>
              <p:cNvSpPr>
                <a:spLocks noChangeShapeType="1"/>
              </p:cNvSpPr>
              <p:nvPr/>
            </p:nvSpPr>
            <p:spPr bwMode="auto">
              <a:xfrm flipH="1">
                <a:off x="2916" y="2024"/>
                <a:ext cx="249" cy="0"/>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150010" name="Line 58"/>
              <p:cNvSpPr>
                <a:spLocks noChangeShapeType="1"/>
              </p:cNvSpPr>
              <p:nvPr/>
            </p:nvSpPr>
            <p:spPr bwMode="auto">
              <a:xfrm>
                <a:off x="3161" y="1888"/>
                <a:ext cx="0" cy="136"/>
              </a:xfrm>
              <a:prstGeom prst="line">
                <a:avLst/>
              </a:prstGeom>
              <a:noFill/>
              <a:ln w="28575">
                <a:solidFill>
                  <a:srgbClr val="FF0000"/>
                </a:solidFill>
                <a:round/>
              </a:ln>
              <a:effectLst>
                <a:outerShdw dist="35921" dir="2700000" algn="ctr" rotWithShape="0">
                  <a:schemeClr val="bg2"/>
                </a:outerShdw>
              </a:effectLst>
            </p:spPr>
            <p:txBody>
              <a:bodyPr/>
              <a:lstStyle/>
              <a:p>
                <a:endParaRPr lang="zh-CN" altLang="en-US"/>
              </a:p>
            </p:txBody>
          </p:sp>
        </p:grpSp>
      </p:grpSp>
      <p:grpSp>
        <p:nvGrpSpPr>
          <p:cNvPr id="1150043" name="Group 91"/>
          <p:cNvGrpSpPr/>
          <p:nvPr/>
        </p:nvGrpSpPr>
        <p:grpSpPr bwMode="auto">
          <a:xfrm>
            <a:off x="5579504" y="2422426"/>
            <a:ext cx="736023" cy="2232025"/>
            <a:chOff x="3224" y="1798"/>
            <a:chExt cx="510" cy="1406"/>
          </a:xfrm>
        </p:grpSpPr>
        <p:sp>
          <p:nvSpPr>
            <p:cNvPr id="1150013" name="Text Box 61"/>
            <p:cNvSpPr txBox="1">
              <a:spLocks noChangeArrowheads="1"/>
            </p:cNvSpPr>
            <p:nvPr/>
          </p:nvSpPr>
          <p:spPr bwMode="auto">
            <a:xfrm>
              <a:off x="3224" y="1798"/>
              <a:ext cx="499" cy="288"/>
            </a:xfrm>
            <a:prstGeom prst="rect">
              <a:avLst/>
            </a:prstGeom>
            <a:noFill/>
            <a:ln w="9525">
              <a:noFill/>
              <a:miter lim="800000"/>
            </a:ln>
            <a:effectLst/>
          </p:spPr>
          <p:txBody>
            <a:bodyPr>
              <a:spAutoFit/>
            </a:bodyPr>
            <a:lstStyle/>
            <a:p>
              <a:pPr>
                <a:lnSpc>
                  <a:spcPct val="100000"/>
                </a:lnSpc>
                <a:spcBef>
                  <a:spcPct val="50000"/>
                </a:spcBef>
              </a:pPr>
              <a:r>
                <a:rPr lang="en-US" altLang="zh-CN">
                  <a:effectLst>
                    <a:outerShdw blurRad="38100" dist="38100" dir="2700000" algn="tl">
                      <a:srgbClr val="FFFFFF"/>
                    </a:outerShdw>
                  </a:effectLst>
                  <a:ea typeface="宋体" panose="02010600030101010101" pitchFamily="2" charset="-122"/>
                </a:rPr>
                <a:t>p</a:t>
              </a:r>
              <a:endParaRPr lang="en-US" altLang="zh-CN">
                <a:effectLst>
                  <a:outerShdw blurRad="38100" dist="38100" dir="2700000" algn="tl">
                    <a:srgbClr val="FFFFFF"/>
                  </a:outerShdw>
                </a:effectLst>
                <a:ea typeface="宋体" panose="02010600030101010101" pitchFamily="2" charset="-122"/>
              </a:endParaRPr>
            </a:p>
          </p:txBody>
        </p:sp>
        <p:sp>
          <p:nvSpPr>
            <p:cNvPr id="1150014" name="Text Box 62"/>
            <p:cNvSpPr txBox="1">
              <a:spLocks noChangeArrowheads="1"/>
            </p:cNvSpPr>
            <p:nvPr/>
          </p:nvSpPr>
          <p:spPr bwMode="auto">
            <a:xfrm>
              <a:off x="3225" y="2015"/>
              <a:ext cx="499" cy="288"/>
            </a:xfrm>
            <a:prstGeom prst="rect">
              <a:avLst/>
            </a:prstGeom>
            <a:noFill/>
            <a:ln w="9525">
              <a:noFill/>
              <a:miter lim="800000"/>
            </a:ln>
            <a:effectLst/>
          </p:spPr>
          <p:txBody>
            <a:bodyPr>
              <a:spAutoFit/>
            </a:bodyPr>
            <a:lstStyle/>
            <a:p>
              <a:pPr>
                <a:lnSpc>
                  <a:spcPct val="100000"/>
                </a:lnSpc>
                <a:spcBef>
                  <a:spcPct val="50000"/>
                </a:spcBef>
              </a:pPr>
              <a:r>
                <a:rPr lang="en-US" altLang="zh-CN">
                  <a:effectLst>
                    <a:outerShdw blurRad="38100" dist="38100" dir="2700000" algn="tl">
                      <a:srgbClr val="FFFFFF"/>
                    </a:outerShdw>
                  </a:effectLst>
                  <a:ea typeface="宋体" panose="02010600030101010101" pitchFamily="2" charset="-122"/>
                </a:rPr>
                <a:t>p+1</a:t>
              </a:r>
              <a:endParaRPr lang="en-US" altLang="zh-CN">
                <a:effectLst>
                  <a:outerShdw blurRad="38100" dist="38100" dir="2700000" algn="tl">
                    <a:srgbClr val="FFFFFF"/>
                  </a:outerShdw>
                </a:effectLst>
                <a:ea typeface="宋体" panose="02010600030101010101" pitchFamily="2" charset="-122"/>
              </a:endParaRPr>
            </a:p>
          </p:txBody>
        </p:sp>
        <p:sp>
          <p:nvSpPr>
            <p:cNvPr id="1150015" name="Text Box 63"/>
            <p:cNvSpPr txBox="1">
              <a:spLocks noChangeArrowheads="1"/>
            </p:cNvSpPr>
            <p:nvPr/>
          </p:nvSpPr>
          <p:spPr bwMode="auto">
            <a:xfrm>
              <a:off x="3235" y="2250"/>
              <a:ext cx="499" cy="288"/>
            </a:xfrm>
            <a:prstGeom prst="rect">
              <a:avLst/>
            </a:prstGeom>
            <a:noFill/>
            <a:ln w="9525">
              <a:noFill/>
              <a:miter lim="800000"/>
            </a:ln>
            <a:effectLst/>
          </p:spPr>
          <p:txBody>
            <a:bodyPr>
              <a:spAutoFit/>
            </a:bodyPr>
            <a:lstStyle/>
            <a:p>
              <a:pPr>
                <a:lnSpc>
                  <a:spcPct val="100000"/>
                </a:lnSpc>
                <a:spcBef>
                  <a:spcPct val="50000"/>
                </a:spcBef>
              </a:pPr>
              <a:r>
                <a:rPr lang="en-US" altLang="zh-CN">
                  <a:effectLst>
                    <a:outerShdw blurRad="38100" dist="38100" dir="2700000" algn="tl">
                      <a:srgbClr val="FFFFFF"/>
                    </a:outerShdw>
                  </a:effectLst>
                  <a:ea typeface="宋体" panose="02010600030101010101" pitchFamily="2" charset="-122"/>
                </a:rPr>
                <a:t>p+2</a:t>
              </a:r>
              <a:endParaRPr lang="en-US" altLang="zh-CN">
                <a:effectLst>
                  <a:outerShdw blurRad="38100" dist="38100" dir="2700000" algn="tl">
                    <a:srgbClr val="FFFFFF"/>
                  </a:outerShdw>
                </a:effectLst>
                <a:ea typeface="宋体" panose="02010600030101010101" pitchFamily="2" charset="-122"/>
              </a:endParaRPr>
            </a:p>
          </p:txBody>
        </p:sp>
        <p:sp>
          <p:nvSpPr>
            <p:cNvPr id="1150016" name="Text Box 64"/>
            <p:cNvSpPr txBox="1">
              <a:spLocks noChangeArrowheads="1"/>
            </p:cNvSpPr>
            <p:nvPr/>
          </p:nvSpPr>
          <p:spPr bwMode="auto">
            <a:xfrm>
              <a:off x="3226" y="2916"/>
              <a:ext cx="499" cy="288"/>
            </a:xfrm>
            <a:prstGeom prst="rect">
              <a:avLst/>
            </a:prstGeom>
            <a:noFill/>
            <a:ln w="9525">
              <a:noFill/>
              <a:miter lim="800000"/>
            </a:ln>
            <a:effectLst/>
          </p:spPr>
          <p:txBody>
            <a:bodyPr>
              <a:spAutoFit/>
            </a:bodyPr>
            <a:lstStyle/>
            <a:p>
              <a:pPr>
                <a:lnSpc>
                  <a:spcPct val="100000"/>
                </a:lnSpc>
                <a:spcBef>
                  <a:spcPct val="50000"/>
                </a:spcBef>
              </a:pPr>
              <a:r>
                <a:rPr lang="en-US" altLang="zh-CN">
                  <a:effectLst>
                    <a:outerShdw blurRad="38100" dist="38100" dir="2700000" algn="tl">
                      <a:srgbClr val="FFFFFF"/>
                    </a:outerShdw>
                  </a:effectLst>
                  <a:ea typeface="宋体" panose="02010600030101010101" pitchFamily="2" charset="-122"/>
                </a:rPr>
                <a:t>p+9</a:t>
              </a:r>
              <a:endParaRPr lang="en-US" altLang="zh-CN">
                <a:effectLst>
                  <a:outerShdw blurRad="38100" dist="38100" dir="2700000" algn="tl">
                    <a:srgbClr val="FFFFFF"/>
                  </a:outerShdw>
                </a:effectLst>
                <a:ea typeface="宋体" panose="02010600030101010101" pitchFamily="2" charset="-122"/>
              </a:endParaRPr>
            </a:p>
          </p:txBody>
        </p:sp>
        <p:sp>
          <p:nvSpPr>
            <p:cNvPr id="1150023" name="Text Box 71"/>
            <p:cNvSpPr txBox="1">
              <a:spLocks noChangeArrowheads="1"/>
            </p:cNvSpPr>
            <p:nvPr/>
          </p:nvSpPr>
          <p:spPr bwMode="auto">
            <a:xfrm>
              <a:off x="3292" y="2550"/>
              <a:ext cx="349" cy="499"/>
            </a:xfrm>
            <a:prstGeom prst="rect">
              <a:avLst/>
            </a:prstGeom>
            <a:noFill/>
            <a:ln w="9525">
              <a:noFill/>
              <a:miter lim="800000"/>
            </a:ln>
            <a:effectLst/>
          </p:spPr>
          <p:txBody>
            <a:bodyPr vert="eaVert">
              <a:spAutoFit/>
            </a:bodyPr>
            <a:lstStyle/>
            <a:p>
              <a:pPr>
                <a:lnSpc>
                  <a:spcPct val="100000"/>
                </a:lnSpc>
                <a:spcBef>
                  <a:spcPct val="50000"/>
                </a:spcBef>
              </a:pPr>
              <a:r>
                <a:rPr lang="en-US" altLang="zh-CN">
                  <a:effectLst>
                    <a:outerShdw blurRad="38100" dist="38100" dir="2700000" algn="tl">
                      <a:srgbClr val="FFFFFF"/>
                    </a:outerShdw>
                  </a:effectLst>
                  <a:ea typeface="宋体" panose="02010600030101010101" pitchFamily="2" charset="-122"/>
                </a:rPr>
                <a:t>……</a:t>
              </a:r>
              <a:endParaRPr lang="en-US" altLang="zh-CN">
                <a:effectLst>
                  <a:outerShdw blurRad="38100" dist="38100" dir="2700000" algn="tl">
                    <a:srgbClr val="FFFFFF"/>
                  </a:outerShdw>
                </a:effectLst>
                <a:ea typeface="宋体" panose="02010600030101010101" pitchFamily="2" charset="-122"/>
              </a:endParaRPr>
            </a:p>
          </p:txBody>
        </p:sp>
      </p:grpSp>
      <p:grpSp>
        <p:nvGrpSpPr>
          <p:cNvPr id="1150025" name="Group 73"/>
          <p:cNvGrpSpPr/>
          <p:nvPr/>
        </p:nvGrpSpPr>
        <p:grpSpPr bwMode="auto">
          <a:xfrm>
            <a:off x="6462876" y="2381150"/>
            <a:ext cx="1100860" cy="2274888"/>
            <a:chOff x="3775" y="1772"/>
            <a:chExt cx="630" cy="1433"/>
          </a:xfrm>
        </p:grpSpPr>
        <p:sp>
          <p:nvSpPr>
            <p:cNvPr id="1150019" name="Text Box 67"/>
            <p:cNvSpPr txBox="1">
              <a:spLocks noChangeArrowheads="1"/>
            </p:cNvSpPr>
            <p:nvPr/>
          </p:nvSpPr>
          <p:spPr bwMode="auto">
            <a:xfrm>
              <a:off x="3783" y="1772"/>
              <a:ext cx="499" cy="288"/>
            </a:xfrm>
            <a:prstGeom prst="rect">
              <a:avLst/>
            </a:prstGeom>
            <a:noFill/>
            <a:ln w="9525">
              <a:noFill/>
              <a:miter lim="800000"/>
            </a:ln>
            <a:effectLst/>
          </p:spPr>
          <p:txBody>
            <a:bodyPr>
              <a:spAutoFit/>
            </a:bodyPr>
            <a:lstStyle/>
            <a:p>
              <a:pPr>
                <a:lnSpc>
                  <a:spcPct val="100000"/>
                </a:lnSpc>
                <a:spcBef>
                  <a:spcPct val="50000"/>
                </a:spcBef>
              </a:pPr>
              <a:r>
                <a:rPr lang="en-US" altLang="zh-CN" dirty="0">
                  <a:solidFill>
                    <a:srgbClr val="CC0099"/>
                  </a:solidFill>
                  <a:effectLst>
                    <a:outerShdw blurRad="38100" dist="38100" dir="2700000" algn="tl">
                      <a:srgbClr val="000000"/>
                    </a:outerShdw>
                  </a:effectLst>
                  <a:ea typeface="宋体" panose="02010600030101010101" pitchFamily="2" charset="-122"/>
                </a:rPr>
                <a:t>*a</a:t>
              </a:r>
              <a:endParaRPr lang="en-US" altLang="zh-CN" dirty="0">
                <a:solidFill>
                  <a:srgbClr val="CC0099"/>
                </a:solidFill>
                <a:effectLst>
                  <a:outerShdw blurRad="38100" dist="38100" dir="2700000" algn="tl">
                    <a:srgbClr val="000000"/>
                  </a:outerShdw>
                </a:effectLst>
                <a:ea typeface="宋体" panose="02010600030101010101" pitchFamily="2" charset="-122"/>
              </a:endParaRPr>
            </a:p>
          </p:txBody>
        </p:sp>
        <p:sp>
          <p:nvSpPr>
            <p:cNvPr id="1150020" name="Text Box 68"/>
            <p:cNvSpPr txBox="1">
              <a:spLocks noChangeArrowheads="1"/>
            </p:cNvSpPr>
            <p:nvPr/>
          </p:nvSpPr>
          <p:spPr bwMode="auto">
            <a:xfrm>
              <a:off x="3775" y="2007"/>
              <a:ext cx="602" cy="288"/>
            </a:xfrm>
            <a:prstGeom prst="rect">
              <a:avLst/>
            </a:prstGeom>
            <a:noFill/>
            <a:ln w="9525">
              <a:noFill/>
              <a:miter lim="800000"/>
            </a:ln>
            <a:effectLst/>
          </p:spPr>
          <p:txBody>
            <a:bodyPr>
              <a:spAutoFit/>
            </a:bodyPr>
            <a:lstStyle/>
            <a:p>
              <a:pPr>
                <a:lnSpc>
                  <a:spcPct val="100000"/>
                </a:lnSpc>
                <a:spcBef>
                  <a:spcPct val="50000"/>
                </a:spcBef>
              </a:pPr>
              <a:r>
                <a:rPr lang="en-US" altLang="zh-CN" dirty="0">
                  <a:solidFill>
                    <a:srgbClr val="CC0099"/>
                  </a:solidFill>
                  <a:effectLst>
                    <a:outerShdw blurRad="38100" dist="38100" dir="2700000" algn="tl">
                      <a:srgbClr val="000000"/>
                    </a:outerShdw>
                  </a:effectLst>
                  <a:ea typeface="宋体" panose="02010600030101010101" pitchFamily="2" charset="-122"/>
                </a:rPr>
                <a:t>*(a+1)</a:t>
              </a:r>
              <a:endParaRPr lang="en-US" altLang="zh-CN" dirty="0">
                <a:solidFill>
                  <a:srgbClr val="CC0099"/>
                </a:solidFill>
                <a:effectLst>
                  <a:outerShdw blurRad="38100" dist="38100" dir="2700000" algn="tl">
                    <a:srgbClr val="000000"/>
                  </a:outerShdw>
                </a:effectLst>
                <a:ea typeface="宋体" panose="02010600030101010101" pitchFamily="2" charset="-122"/>
              </a:endParaRPr>
            </a:p>
          </p:txBody>
        </p:sp>
        <p:sp>
          <p:nvSpPr>
            <p:cNvPr id="1150021" name="Text Box 69"/>
            <p:cNvSpPr txBox="1">
              <a:spLocks noChangeArrowheads="1"/>
            </p:cNvSpPr>
            <p:nvPr/>
          </p:nvSpPr>
          <p:spPr bwMode="auto">
            <a:xfrm>
              <a:off x="3776" y="2260"/>
              <a:ext cx="602" cy="288"/>
            </a:xfrm>
            <a:prstGeom prst="rect">
              <a:avLst/>
            </a:prstGeom>
            <a:noFill/>
            <a:ln w="9525">
              <a:noFill/>
              <a:miter lim="800000"/>
            </a:ln>
            <a:effectLst/>
          </p:spPr>
          <p:txBody>
            <a:bodyPr>
              <a:spAutoFit/>
            </a:bodyPr>
            <a:lstStyle/>
            <a:p>
              <a:pPr>
                <a:lnSpc>
                  <a:spcPct val="100000"/>
                </a:lnSpc>
                <a:spcBef>
                  <a:spcPct val="50000"/>
                </a:spcBef>
              </a:pPr>
              <a:r>
                <a:rPr lang="en-US" altLang="zh-CN">
                  <a:solidFill>
                    <a:srgbClr val="CC0099"/>
                  </a:solidFill>
                  <a:effectLst>
                    <a:outerShdw blurRad="38100" dist="38100" dir="2700000" algn="tl">
                      <a:srgbClr val="000000"/>
                    </a:outerShdw>
                  </a:effectLst>
                  <a:ea typeface="宋体" panose="02010600030101010101" pitchFamily="2" charset="-122"/>
                </a:rPr>
                <a:t>*(a+2)</a:t>
              </a:r>
              <a:endParaRPr lang="en-US" altLang="zh-CN">
                <a:solidFill>
                  <a:srgbClr val="CC0099"/>
                </a:solidFill>
                <a:effectLst>
                  <a:outerShdw blurRad="38100" dist="38100" dir="2700000" algn="tl">
                    <a:srgbClr val="000000"/>
                  </a:outerShdw>
                </a:effectLst>
                <a:ea typeface="宋体" panose="02010600030101010101" pitchFamily="2" charset="-122"/>
              </a:endParaRPr>
            </a:p>
          </p:txBody>
        </p:sp>
        <p:sp>
          <p:nvSpPr>
            <p:cNvPr id="1150022" name="Text Box 70"/>
            <p:cNvSpPr txBox="1">
              <a:spLocks noChangeArrowheads="1"/>
            </p:cNvSpPr>
            <p:nvPr/>
          </p:nvSpPr>
          <p:spPr bwMode="auto">
            <a:xfrm>
              <a:off x="3803" y="2917"/>
              <a:ext cx="602" cy="288"/>
            </a:xfrm>
            <a:prstGeom prst="rect">
              <a:avLst/>
            </a:prstGeom>
            <a:noFill/>
            <a:ln w="9525">
              <a:noFill/>
              <a:miter lim="800000"/>
            </a:ln>
            <a:effectLst/>
          </p:spPr>
          <p:txBody>
            <a:bodyPr>
              <a:spAutoFit/>
            </a:bodyPr>
            <a:lstStyle/>
            <a:p>
              <a:pPr>
                <a:lnSpc>
                  <a:spcPct val="100000"/>
                </a:lnSpc>
                <a:spcBef>
                  <a:spcPct val="50000"/>
                </a:spcBef>
              </a:pPr>
              <a:r>
                <a:rPr lang="en-US" altLang="zh-CN">
                  <a:solidFill>
                    <a:srgbClr val="CC0099"/>
                  </a:solidFill>
                  <a:effectLst>
                    <a:outerShdw blurRad="38100" dist="38100" dir="2700000" algn="tl">
                      <a:srgbClr val="000000"/>
                    </a:outerShdw>
                  </a:effectLst>
                  <a:ea typeface="宋体" panose="02010600030101010101" pitchFamily="2" charset="-122"/>
                </a:rPr>
                <a:t>*(a+9)</a:t>
              </a:r>
              <a:endParaRPr lang="en-US" altLang="zh-CN">
                <a:solidFill>
                  <a:srgbClr val="CC0099"/>
                </a:solidFill>
                <a:effectLst>
                  <a:outerShdw blurRad="38100" dist="38100" dir="2700000" algn="tl">
                    <a:srgbClr val="000000"/>
                  </a:outerShdw>
                </a:effectLst>
                <a:ea typeface="宋体" panose="02010600030101010101" pitchFamily="2" charset="-122"/>
              </a:endParaRPr>
            </a:p>
          </p:txBody>
        </p:sp>
        <p:sp>
          <p:nvSpPr>
            <p:cNvPr id="1150024" name="Text Box 72"/>
            <p:cNvSpPr txBox="1">
              <a:spLocks noChangeArrowheads="1"/>
            </p:cNvSpPr>
            <p:nvPr/>
          </p:nvSpPr>
          <p:spPr bwMode="auto">
            <a:xfrm>
              <a:off x="3986" y="2542"/>
              <a:ext cx="349" cy="499"/>
            </a:xfrm>
            <a:prstGeom prst="rect">
              <a:avLst/>
            </a:prstGeom>
            <a:noFill/>
            <a:ln w="9525">
              <a:noFill/>
              <a:miter lim="800000"/>
            </a:ln>
            <a:effectLst/>
          </p:spPr>
          <p:txBody>
            <a:bodyPr vert="eaVert">
              <a:spAutoFit/>
            </a:bodyPr>
            <a:lstStyle/>
            <a:p>
              <a:pPr>
                <a:lnSpc>
                  <a:spcPct val="100000"/>
                </a:lnSpc>
                <a:spcBef>
                  <a:spcPct val="50000"/>
                </a:spcBef>
              </a:pPr>
              <a:r>
                <a:rPr lang="en-US" altLang="zh-CN">
                  <a:solidFill>
                    <a:srgbClr val="CC0099"/>
                  </a:solidFill>
                  <a:effectLst>
                    <a:outerShdw blurRad="38100" dist="38100" dir="2700000" algn="tl">
                      <a:srgbClr val="000000"/>
                    </a:outerShdw>
                  </a:effectLst>
                  <a:ea typeface="宋体" panose="02010600030101010101" pitchFamily="2" charset="-122"/>
                </a:rPr>
                <a:t>……</a:t>
              </a:r>
              <a:endParaRPr lang="en-US" altLang="zh-CN">
                <a:solidFill>
                  <a:srgbClr val="CC0099"/>
                </a:solidFill>
                <a:effectLst>
                  <a:outerShdw blurRad="38100" dist="38100" dir="2700000" algn="tl">
                    <a:srgbClr val="000000"/>
                  </a:outerShdw>
                </a:effectLst>
                <a:ea typeface="宋体" panose="02010600030101010101" pitchFamily="2" charset="-122"/>
              </a:endParaRPr>
            </a:p>
          </p:txBody>
        </p:sp>
      </p:grpSp>
      <p:grpSp>
        <p:nvGrpSpPr>
          <p:cNvPr id="1150026" name="Group 74"/>
          <p:cNvGrpSpPr/>
          <p:nvPr/>
        </p:nvGrpSpPr>
        <p:grpSpPr bwMode="auto">
          <a:xfrm>
            <a:off x="7920770" y="2411314"/>
            <a:ext cx="1127558" cy="2274887"/>
            <a:chOff x="3775" y="1772"/>
            <a:chExt cx="630" cy="1433"/>
          </a:xfrm>
        </p:grpSpPr>
        <p:sp>
          <p:nvSpPr>
            <p:cNvPr id="1150027" name="Text Box 75"/>
            <p:cNvSpPr txBox="1">
              <a:spLocks noChangeArrowheads="1"/>
            </p:cNvSpPr>
            <p:nvPr/>
          </p:nvSpPr>
          <p:spPr bwMode="auto">
            <a:xfrm>
              <a:off x="3783" y="1772"/>
              <a:ext cx="499" cy="288"/>
            </a:xfrm>
            <a:prstGeom prst="rect">
              <a:avLst/>
            </a:prstGeom>
            <a:noFill/>
            <a:ln w="9525">
              <a:noFill/>
              <a:miter lim="800000"/>
            </a:ln>
            <a:effectLst/>
          </p:spPr>
          <p:txBody>
            <a:bodyPr>
              <a:spAutoFit/>
            </a:bodyPr>
            <a:lstStyle/>
            <a:p>
              <a:pPr>
                <a:lnSpc>
                  <a:spcPct val="100000"/>
                </a:lnSpc>
                <a:spcBef>
                  <a:spcPct val="50000"/>
                </a:spcBef>
              </a:pPr>
              <a:r>
                <a:rPr lang="en-US" altLang="zh-CN" dirty="0">
                  <a:solidFill>
                    <a:srgbClr val="CC0099"/>
                  </a:solidFill>
                  <a:effectLst>
                    <a:outerShdw blurRad="38100" dist="38100" dir="2700000" algn="tl">
                      <a:srgbClr val="000000"/>
                    </a:outerShdw>
                  </a:effectLst>
                  <a:ea typeface="宋体" panose="02010600030101010101" pitchFamily="2" charset="-122"/>
                </a:rPr>
                <a:t>*p</a:t>
              </a:r>
              <a:endParaRPr lang="en-US" altLang="zh-CN" dirty="0">
                <a:solidFill>
                  <a:srgbClr val="CC0099"/>
                </a:solidFill>
                <a:effectLst>
                  <a:outerShdw blurRad="38100" dist="38100" dir="2700000" algn="tl">
                    <a:srgbClr val="000000"/>
                  </a:outerShdw>
                </a:effectLst>
                <a:ea typeface="宋体" panose="02010600030101010101" pitchFamily="2" charset="-122"/>
              </a:endParaRPr>
            </a:p>
          </p:txBody>
        </p:sp>
        <p:sp>
          <p:nvSpPr>
            <p:cNvPr id="1150028" name="Text Box 76"/>
            <p:cNvSpPr txBox="1">
              <a:spLocks noChangeArrowheads="1"/>
            </p:cNvSpPr>
            <p:nvPr/>
          </p:nvSpPr>
          <p:spPr bwMode="auto">
            <a:xfrm>
              <a:off x="3775" y="2007"/>
              <a:ext cx="602" cy="288"/>
            </a:xfrm>
            <a:prstGeom prst="rect">
              <a:avLst/>
            </a:prstGeom>
            <a:noFill/>
            <a:ln w="9525">
              <a:noFill/>
              <a:miter lim="800000"/>
            </a:ln>
            <a:effectLst/>
          </p:spPr>
          <p:txBody>
            <a:bodyPr>
              <a:spAutoFit/>
            </a:bodyPr>
            <a:lstStyle/>
            <a:p>
              <a:pPr>
                <a:lnSpc>
                  <a:spcPct val="100000"/>
                </a:lnSpc>
                <a:spcBef>
                  <a:spcPct val="50000"/>
                </a:spcBef>
              </a:pPr>
              <a:r>
                <a:rPr lang="en-US" altLang="zh-CN">
                  <a:solidFill>
                    <a:srgbClr val="CC0099"/>
                  </a:solidFill>
                  <a:effectLst>
                    <a:outerShdw blurRad="38100" dist="38100" dir="2700000" algn="tl">
                      <a:srgbClr val="000000"/>
                    </a:outerShdw>
                  </a:effectLst>
                  <a:ea typeface="宋体" panose="02010600030101010101" pitchFamily="2" charset="-122"/>
                </a:rPr>
                <a:t>*(p+1)</a:t>
              </a:r>
              <a:endParaRPr lang="en-US" altLang="zh-CN">
                <a:solidFill>
                  <a:srgbClr val="CC0099"/>
                </a:solidFill>
                <a:effectLst>
                  <a:outerShdw blurRad="38100" dist="38100" dir="2700000" algn="tl">
                    <a:srgbClr val="000000"/>
                  </a:outerShdw>
                </a:effectLst>
                <a:ea typeface="宋体" panose="02010600030101010101" pitchFamily="2" charset="-122"/>
              </a:endParaRPr>
            </a:p>
          </p:txBody>
        </p:sp>
        <p:sp>
          <p:nvSpPr>
            <p:cNvPr id="1150029" name="Text Box 77"/>
            <p:cNvSpPr txBox="1">
              <a:spLocks noChangeArrowheads="1"/>
            </p:cNvSpPr>
            <p:nvPr/>
          </p:nvSpPr>
          <p:spPr bwMode="auto">
            <a:xfrm>
              <a:off x="3776" y="2260"/>
              <a:ext cx="602" cy="288"/>
            </a:xfrm>
            <a:prstGeom prst="rect">
              <a:avLst/>
            </a:prstGeom>
            <a:noFill/>
            <a:ln w="9525">
              <a:noFill/>
              <a:miter lim="800000"/>
            </a:ln>
            <a:effectLst/>
          </p:spPr>
          <p:txBody>
            <a:bodyPr>
              <a:spAutoFit/>
            </a:bodyPr>
            <a:lstStyle/>
            <a:p>
              <a:pPr>
                <a:lnSpc>
                  <a:spcPct val="100000"/>
                </a:lnSpc>
                <a:spcBef>
                  <a:spcPct val="50000"/>
                </a:spcBef>
              </a:pPr>
              <a:r>
                <a:rPr lang="en-US" altLang="zh-CN" dirty="0">
                  <a:solidFill>
                    <a:srgbClr val="CC0099"/>
                  </a:solidFill>
                  <a:effectLst>
                    <a:outerShdw blurRad="38100" dist="38100" dir="2700000" algn="tl">
                      <a:srgbClr val="000000"/>
                    </a:outerShdw>
                  </a:effectLst>
                  <a:ea typeface="宋体" panose="02010600030101010101" pitchFamily="2" charset="-122"/>
                </a:rPr>
                <a:t>*(p+2)</a:t>
              </a:r>
              <a:endParaRPr lang="en-US" altLang="zh-CN" dirty="0">
                <a:solidFill>
                  <a:srgbClr val="CC0099"/>
                </a:solidFill>
                <a:effectLst>
                  <a:outerShdw blurRad="38100" dist="38100" dir="2700000" algn="tl">
                    <a:srgbClr val="000000"/>
                  </a:outerShdw>
                </a:effectLst>
                <a:ea typeface="宋体" panose="02010600030101010101" pitchFamily="2" charset="-122"/>
              </a:endParaRPr>
            </a:p>
          </p:txBody>
        </p:sp>
        <p:sp>
          <p:nvSpPr>
            <p:cNvPr id="1150030" name="Text Box 78"/>
            <p:cNvSpPr txBox="1">
              <a:spLocks noChangeArrowheads="1"/>
            </p:cNvSpPr>
            <p:nvPr/>
          </p:nvSpPr>
          <p:spPr bwMode="auto">
            <a:xfrm>
              <a:off x="3803" y="2917"/>
              <a:ext cx="602" cy="288"/>
            </a:xfrm>
            <a:prstGeom prst="rect">
              <a:avLst/>
            </a:prstGeom>
            <a:noFill/>
            <a:ln w="9525">
              <a:noFill/>
              <a:miter lim="800000"/>
            </a:ln>
            <a:effectLst/>
          </p:spPr>
          <p:txBody>
            <a:bodyPr>
              <a:spAutoFit/>
            </a:bodyPr>
            <a:lstStyle/>
            <a:p>
              <a:pPr>
                <a:lnSpc>
                  <a:spcPct val="100000"/>
                </a:lnSpc>
                <a:spcBef>
                  <a:spcPct val="50000"/>
                </a:spcBef>
              </a:pPr>
              <a:r>
                <a:rPr lang="en-US" altLang="zh-CN">
                  <a:solidFill>
                    <a:srgbClr val="CC0099"/>
                  </a:solidFill>
                  <a:effectLst>
                    <a:outerShdw blurRad="38100" dist="38100" dir="2700000" algn="tl">
                      <a:srgbClr val="000000"/>
                    </a:outerShdw>
                  </a:effectLst>
                  <a:ea typeface="宋体" panose="02010600030101010101" pitchFamily="2" charset="-122"/>
                </a:rPr>
                <a:t>*(p+9)</a:t>
              </a:r>
              <a:endParaRPr lang="en-US" altLang="zh-CN">
                <a:solidFill>
                  <a:srgbClr val="CC0099"/>
                </a:solidFill>
                <a:effectLst>
                  <a:outerShdw blurRad="38100" dist="38100" dir="2700000" algn="tl">
                    <a:srgbClr val="000000"/>
                  </a:outerShdw>
                </a:effectLst>
                <a:ea typeface="宋体" panose="02010600030101010101" pitchFamily="2" charset="-122"/>
              </a:endParaRPr>
            </a:p>
          </p:txBody>
        </p:sp>
        <p:sp>
          <p:nvSpPr>
            <p:cNvPr id="1150031" name="Text Box 79"/>
            <p:cNvSpPr txBox="1">
              <a:spLocks noChangeArrowheads="1"/>
            </p:cNvSpPr>
            <p:nvPr/>
          </p:nvSpPr>
          <p:spPr bwMode="auto">
            <a:xfrm>
              <a:off x="3986" y="2542"/>
              <a:ext cx="349" cy="499"/>
            </a:xfrm>
            <a:prstGeom prst="rect">
              <a:avLst/>
            </a:prstGeom>
            <a:noFill/>
            <a:ln w="9525">
              <a:noFill/>
              <a:miter lim="800000"/>
            </a:ln>
            <a:effectLst/>
          </p:spPr>
          <p:txBody>
            <a:bodyPr vert="eaVert">
              <a:spAutoFit/>
            </a:bodyPr>
            <a:lstStyle/>
            <a:p>
              <a:pPr>
                <a:lnSpc>
                  <a:spcPct val="100000"/>
                </a:lnSpc>
                <a:spcBef>
                  <a:spcPct val="50000"/>
                </a:spcBef>
              </a:pPr>
              <a:r>
                <a:rPr lang="en-US" altLang="zh-CN">
                  <a:solidFill>
                    <a:srgbClr val="CC0099"/>
                  </a:solidFill>
                  <a:effectLst>
                    <a:outerShdw blurRad="38100" dist="38100" dir="2700000" algn="tl">
                      <a:srgbClr val="000000"/>
                    </a:outerShdw>
                  </a:effectLst>
                  <a:ea typeface="宋体" panose="02010600030101010101" pitchFamily="2" charset="-122"/>
                </a:rPr>
                <a:t>……</a:t>
              </a:r>
              <a:endParaRPr lang="en-US" altLang="zh-CN">
                <a:solidFill>
                  <a:srgbClr val="CC0099"/>
                </a:solidFill>
                <a:effectLst>
                  <a:outerShdw blurRad="38100" dist="38100" dir="2700000" algn="tl">
                    <a:srgbClr val="000000"/>
                  </a:outerShdw>
                </a:effectLst>
                <a:ea typeface="宋体" panose="02010600030101010101" pitchFamily="2" charset="-122"/>
              </a:endParaRPr>
            </a:p>
          </p:txBody>
        </p:sp>
      </p:grpSp>
      <p:grpSp>
        <p:nvGrpSpPr>
          <p:cNvPr id="1150032" name="Group 80"/>
          <p:cNvGrpSpPr/>
          <p:nvPr/>
        </p:nvGrpSpPr>
        <p:grpSpPr bwMode="auto">
          <a:xfrm>
            <a:off x="9291251" y="2398614"/>
            <a:ext cx="909205" cy="2274887"/>
            <a:chOff x="3775" y="1772"/>
            <a:chExt cx="630" cy="1433"/>
          </a:xfrm>
        </p:grpSpPr>
        <p:sp>
          <p:nvSpPr>
            <p:cNvPr id="1150033" name="Text Box 81"/>
            <p:cNvSpPr txBox="1">
              <a:spLocks noChangeArrowheads="1"/>
            </p:cNvSpPr>
            <p:nvPr/>
          </p:nvSpPr>
          <p:spPr bwMode="auto">
            <a:xfrm>
              <a:off x="3783" y="1772"/>
              <a:ext cx="499" cy="288"/>
            </a:xfrm>
            <a:prstGeom prst="rect">
              <a:avLst/>
            </a:prstGeom>
            <a:noFill/>
            <a:ln w="9525">
              <a:noFill/>
              <a:miter lim="800000"/>
            </a:ln>
            <a:effectLst/>
          </p:spPr>
          <p:txBody>
            <a:bodyPr>
              <a:spAutoFit/>
            </a:bodyPr>
            <a:lstStyle/>
            <a:p>
              <a:pPr>
                <a:lnSpc>
                  <a:spcPct val="100000"/>
                </a:lnSpc>
                <a:spcBef>
                  <a:spcPct val="50000"/>
                </a:spcBef>
              </a:pPr>
              <a:r>
                <a:rPr lang="en-US" altLang="zh-CN" dirty="0">
                  <a:solidFill>
                    <a:srgbClr val="CC0099"/>
                  </a:solidFill>
                  <a:effectLst>
                    <a:outerShdw blurRad="38100" dist="38100" dir="2700000" algn="tl">
                      <a:srgbClr val="000000"/>
                    </a:outerShdw>
                  </a:effectLst>
                  <a:ea typeface="宋体" panose="02010600030101010101" pitchFamily="2" charset="-122"/>
                </a:rPr>
                <a:t>p[0]</a:t>
              </a:r>
              <a:endParaRPr lang="en-US" altLang="zh-CN" dirty="0">
                <a:solidFill>
                  <a:srgbClr val="CC0099"/>
                </a:solidFill>
                <a:effectLst>
                  <a:outerShdw blurRad="38100" dist="38100" dir="2700000" algn="tl">
                    <a:srgbClr val="000000"/>
                  </a:outerShdw>
                </a:effectLst>
                <a:ea typeface="宋体" panose="02010600030101010101" pitchFamily="2" charset="-122"/>
              </a:endParaRPr>
            </a:p>
          </p:txBody>
        </p:sp>
        <p:sp>
          <p:nvSpPr>
            <p:cNvPr id="1150034" name="Text Box 82"/>
            <p:cNvSpPr txBox="1">
              <a:spLocks noChangeArrowheads="1"/>
            </p:cNvSpPr>
            <p:nvPr/>
          </p:nvSpPr>
          <p:spPr bwMode="auto">
            <a:xfrm>
              <a:off x="3775" y="2007"/>
              <a:ext cx="602" cy="288"/>
            </a:xfrm>
            <a:prstGeom prst="rect">
              <a:avLst/>
            </a:prstGeom>
            <a:noFill/>
            <a:ln w="9525">
              <a:noFill/>
              <a:miter lim="800000"/>
            </a:ln>
            <a:effectLst/>
          </p:spPr>
          <p:txBody>
            <a:bodyPr>
              <a:spAutoFit/>
            </a:bodyPr>
            <a:lstStyle/>
            <a:p>
              <a:pPr>
                <a:lnSpc>
                  <a:spcPct val="100000"/>
                </a:lnSpc>
                <a:spcBef>
                  <a:spcPct val="50000"/>
                </a:spcBef>
              </a:pPr>
              <a:r>
                <a:rPr lang="en-US" altLang="zh-CN">
                  <a:solidFill>
                    <a:srgbClr val="CC0099"/>
                  </a:solidFill>
                  <a:effectLst>
                    <a:outerShdw blurRad="38100" dist="38100" dir="2700000" algn="tl">
                      <a:srgbClr val="000000"/>
                    </a:outerShdw>
                  </a:effectLst>
                  <a:ea typeface="宋体" panose="02010600030101010101" pitchFamily="2" charset="-122"/>
                </a:rPr>
                <a:t>p[1]</a:t>
              </a:r>
              <a:endParaRPr lang="en-US" altLang="zh-CN">
                <a:solidFill>
                  <a:srgbClr val="CC0099"/>
                </a:solidFill>
                <a:effectLst>
                  <a:outerShdw blurRad="38100" dist="38100" dir="2700000" algn="tl">
                    <a:srgbClr val="000000"/>
                  </a:outerShdw>
                </a:effectLst>
                <a:ea typeface="宋体" panose="02010600030101010101" pitchFamily="2" charset="-122"/>
              </a:endParaRPr>
            </a:p>
          </p:txBody>
        </p:sp>
        <p:sp>
          <p:nvSpPr>
            <p:cNvPr id="1150035" name="Text Box 83"/>
            <p:cNvSpPr txBox="1">
              <a:spLocks noChangeArrowheads="1"/>
            </p:cNvSpPr>
            <p:nvPr/>
          </p:nvSpPr>
          <p:spPr bwMode="auto">
            <a:xfrm>
              <a:off x="3776" y="2260"/>
              <a:ext cx="602" cy="288"/>
            </a:xfrm>
            <a:prstGeom prst="rect">
              <a:avLst/>
            </a:prstGeom>
            <a:noFill/>
            <a:ln w="9525">
              <a:noFill/>
              <a:miter lim="800000"/>
            </a:ln>
            <a:effectLst/>
          </p:spPr>
          <p:txBody>
            <a:bodyPr>
              <a:spAutoFit/>
            </a:bodyPr>
            <a:lstStyle/>
            <a:p>
              <a:pPr>
                <a:lnSpc>
                  <a:spcPct val="100000"/>
                </a:lnSpc>
                <a:spcBef>
                  <a:spcPct val="50000"/>
                </a:spcBef>
              </a:pPr>
              <a:r>
                <a:rPr lang="en-US" altLang="zh-CN">
                  <a:solidFill>
                    <a:srgbClr val="CC0099"/>
                  </a:solidFill>
                  <a:effectLst>
                    <a:outerShdw blurRad="38100" dist="38100" dir="2700000" algn="tl">
                      <a:srgbClr val="000000"/>
                    </a:outerShdw>
                  </a:effectLst>
                  <a:ea typeface="宋体" panose="02010600030101010101" pitchFamily="2" charset="-122"/>
                </a:rPr>
                <a:t>p[2]</a:t>
              </a:r>
              <a:endParaRPr lang="en-US" altLang="zh-CN">
                <a:solidFill>
                  <a:srgbClr val="CC0099"/>
                </a:solidFill>
                <a:effectLst>
                  <a:outerShdw blurRad="38100" dist="38100" dir="2700000" algn="tl">
                    <a:srgbClr val="000000"/>
                  </a:outerShdw>
                </a:effectLst>
                <a:ea typeface="宋体" panose="02010600030101010101" pitchFamily="2" charset="-122"/>
              </a:endParaRPr>
            </a:p>
          </p:txBody>
        </p:sp>
        <p:sp>
          <p:nvSpPr>
            <p:cNvPr id="1150036" name="Text Box 84"/>
            <p:cNvSpPr txBox="1">
              <a:spLocks noChangeArrowheads="1"/>
            </p:cNvSpPr>
            <p:nvPr/>
          </p:nvSpPr>
          <p:spPr bwMode="auto">
            <a:xfrm>
              <a:off x="3803" y="2917"/>
              <a:ext cx="602" cy="288"/>
            </a:xfrm>
            <a:prstGeom prst="rect">
              <a:avLst/>
            </a:prstGeom>
            <a:noFill/>
            <a:ln w="9525">
              <a:noFill/>
              <a:miter lim="800000"/>
            </a:ln>
            <a:effectLst/>
          </p:spPr>
          <p:txBody>
            <a:bodyPr>
              <a:spAutoFit/>
            </a:bodyPr>
            <a:lstStyle/>
            <a:p>
              <a:pPr>
                <a:lnSpc>
                  <a:spcPct val="100000"/>
                </a:lnSpc>
                <a:spcBef>
                  <a:spcPct val="50000"/>
                </a:spcBef>
              </a:pPr>
              <a:r>
                <a:rPr lang="en-US" altLang="zh-CN">
                  <a:solidFill>
                    <a:srgbClr val="CC0099"/>
                  </a:solidFill>
                  <a:effectLst>
                    <a:outerShdw blurRad="38100" dist="38100" dir="2700000" algn="tl">
                      <a:srgbClr val="000000"/>
                    </a:outerShdw>
                  </a:effectLst>
                  <a:ea typeface="宋体" panose="02010600030101010101" pitchFamily="2" charset="-122"/>
                </a:rPr>
                <a:t>p[9]</a:t>
              </a:r>
              <a:endParaRPr lang="en-US" altLang="zh-CN">
                <a:solidFill>
                  <a:srgbClr val="CC0099"/>
                </a:solidFill>
                <a:effectLst>
                  <a:outerShdw blurRad="38100" dist="38100" dir="2700000" algn="tl">
                    <a:srgbClr val="000000"/>
                  </a:outerShdw>
                </a:effectLst>
                <a:ea typeface="宋体" panose="02010600030101010101" pitchFamily="2" charset="-122"/>
              </a:endParaRPr>
            </a:p>
          </p:txBody>
        </p:sp>
        <p:sp>
          <p:nvSpPr>
            <p:cNvPr id="1150037" name="Text Box 85"/>
            <p:cNvSpPr txBox="1">
              <a:spLocks noChangeArrowheads="1"/>
            </p:cNvSpPr>
            <p:nvPr/>
          </p:nvSpPr>
          <p:spPr bwMode="auto">
            <a:xfrm>
              <a:off x="3986" y="2542"/>
              <a:ext cx="349" cy="499"/>
            </a:xfrm>
            <a:prstGeom prst="rect">
              <a:avLst/>
            </a:prstGeom>
            <a:noFill/>
            <a:ln w="9525">
              <a:noFill/>
              <a:miter lim="800000"/>
            </a:ln>
            <a:effectLst/>
          </p:spPr>
          <p:txBody>
            <a:bodyPr vert="eaVert">
              <a:spAutoFit/>
            </a:bodyPr>
            <a:lstStyle/>
            <a:p>
              <a:pPr>
                <a:lnSpc>
                  <a:spcPct val="100000"/>
                </a:lnSpc>
                <a:spcBef>
                  <a:spcPct val="50000"/>
                </a:spcBef>
              </a:pPr>
              <a:r>
                <a:rPr lang="en-US" altLang="zh-CN">
                  <a:solidFill>
                    <a:srgbClr val="CC0099"/>
                  </a:solidFill>
                  <a:effectLst>
                    <a:outerShdw blurRad="38100" dist="38100" dir="2700000" algn="tl">
                      <a:srgbClr val="000000"/>
                    </a:outerShdw>
                  </a:effectLst>
                  <a:ea typeface="宋体" panose="02010600030101010101" pitchFamily="2" charset="-122"/>
                </a:rPr>
                <a:t>……</a:t>
              </a:r>
              <a:endParaRPr lang="en-US" altLang="zh-CN">
                <a:solidFill>
                  <a:srgbClr val="CC0099"/>
                </a:solidFill>
                <a:effectLst>
                  <a:outerShdw blurRad="38100" dist="38100" dir="2700000" algn="tl">
                    <a:srgbClr val="000000"/>
                  </a:outerShdw>
                </a:effectLst>
                <a:ea typeface="宋体" panose="02010600030101010101" pitchFamily="2" charset="-122"/>
              </a:endParaRPr>
            </a:p>
          </p:txBody>
        </p:sp>
      </p:grpSp>
      <p:grpSp>
        <p:nvGrpSpPr>
          <p:cNvPr id="1150042" name="Group 90"/>
          <p:cNvGrpSpPr/>
          <p:nvPr/>
        </p:nvGrpSpPr>
        <p:grpSpPr bwMode="auto">
          <a:xfrm>
            <a:off x="4684364" y="1831875"/>
            <a:ext cx="1203614" cy="717550"/>
            <a:chOff x="2699" y="1426"/>
            <a:chExt cx="834" cy="452"/>
          </a:xfrm>
        </p:grpSpPr>
        <p:sp>
          <p:nvSpPr>
            <p:cNvPr id="1150038" name="AutoShape 86"/>
            <p:cNvSpPr/>
            <p:nvPr/>
          </p:nvSpPr>
          <p:spPr bwMode="auto">
            <a:xfrm rot="5400000">
              <a:off x="2948" y="1448"/>
              <a:ext cx="181" cy="680"/>
            </a:xfrm>
            <a:prstGeom prst="leftBrace">
              <a:avLst>
                <a:gd name="adj1" fmla="val 31308"/>
                <a:gd name="adj2" fmla="val 50000"/>
              </a:avLst>
            </a:prstGeom>
            <a:noFill/>
            <a:ln w="34925">
              <a:solidFill>
                <a:schemeClr val="accent2"/>
              </a:solidFill>
              <a:round/>
            </a:ln>
            <a:effectLst>
              <a:outerShdw dist="35921" dir="2700000" algn="ctr" rotWithShape="0">
                <a:schemeClr val="bg2"/>
              </a:outerShdw>
            </a:effectLst>
          </p:spPr>
          <p:txBody>
            <a:bodyPr wrap="none" anchor="ctr"/>
            <a:lstStyle/>
            <a:p>
              <a:endParaRPr lang="zh-CN" altLang="en-US"/>
            </a:p>
          </p:txBody>
        </p:sp>
        <p:sp>
          <p:nvSpPr>
            <p:cNvPr id="1150039" name="Text Box 87"/>
            <p:cNvSpPr txBox="1">
              <a:spLocks noChangeArrowheads="1"/>
            </p:cNvSpPr>
            <p:nvPr/>
          </p:nvSpPr>
          <p:spPr bwMode="auto">
            <a:xfrm>
              <a:off x="2807" y="1426"/>
              <a:ext cx="726" cy="288"/>
            </a:xfrm>
            <a:prstGeom prst="rect">
              <a:avLst/>
            </a:prstGeom>
            <a:noFill/>
            <a:ln w="9525">
              <a:noFill/>
              <a:miter lim="800000"/>
            </a:ln>
            <a:effectLst/>
          </p:spPr>
          <p:txBody>
            <a:bodyPr>
              <a:spAutoFit/>
            </a:bodyPr>
            <a:lstStyle/>
            <a:p>
              <a:pPr>
                <a:lnSpc>
                  <a:spcPct val="100000"/>
                </a:lnSpc>
                <a:spcBef>
                  <a:spcPct val="50000"/>
                </a:spcBef>
              </a:pPr>
              <a:r>
                <a:rPr lang="zh-CN" altLang="en-US" dirty="0">
                  <a:solidFill>
                    <a:schemeClr val="accent2"/>
                  </a:solidFill>
                  <a:effectLst>
                    <a:outerShdw blurRad="38100" dist="38100" dir="2700000" algn="tl">
                      <a:srgbClr val="000000"/>
                    </a:outerShdw>
                  </a:effectLst>
                  <a:latin typeface="+mn-lt"/>
                  <a:ea typeface="楷体" panose="02010609060101010101" pitchFamily="49" charset="-122"/>
                </a:rPr>
                <a:t>地址</a:t>
              </a:r>
              <a:endParaRPr lang="zh-CN" altLang="en-US" dirty="0">
                <a:solidFill>
                  <a:schemeClr val="accent2"/>
                </a:solidFill>
                <a:effectLst>
                  <a:outerShdw blurRad="38100" dist="38100" dir="2700000" algn="tl">
                    <a:srgbClr val="000000"/>
                  </a:outerShdw>
                </a:effectLst>
                <a:latin typeface="+mn-lt"/>
                <a:ea typeface="楷体" panose="02010609060101010101" pitchFamily="49" charset="-122"/>
              </a:endParaRPr>
            </a:p>
          </p:txBody>
        </p:sp>
      </p:grpSp>
      <p:grpSp>
        <p:nvGrpSpPr>
          <p:cNvPr id="1150044" name="Group 92"/>
          <p:cNvGrpSpPr/>
          <p:nvPr/>
        </p:nvGrpSpPr>
        <p:grpSpPr bwMode="auto">
          <a:xfrm>
            <a:off x="6668569" y="1715990"/>
            <a:ext cx="3088409" cy="774700"/>
            <a:chOff x="3852" y="1353"/>
            <a:chExt cx="2140" cy="488"/>
          </a:xfrm>
        </p:grpSpPr>
        <p:sp>
          <p:nvSpPr>
            <p:cNvPr id="1150040" name="AutoShape 88"/>
            <p:cNvSpPr/>
            <p:nvPr/>
          </p:nvSpPr>
          <p:spPr bwMode="auto">
            <a:xfrm rot="5400000">
              <a:off x="4822" y="672"/>
              <a:ext cx="199" cy="2140"/>
            </a:xfrm>
            <a:prstGeom prst="leftBrace">
              <a:avLst>
                <a:gd name="adj1" fmla="val 71399"/>
                <a:gd name="adj2" fmla="val 50000"/>
              </a:avLst>
            </a:prstGeom>
            <a:noFill/>
            <a:ln w="34925">
              <a:solidFill>
                <a:srgbClr val="CC0099"/>
              </a:solidFill>
              <a:round/>
            </a:ln>
            <a:effectLst>
              <a:outerShdw dist="35921" dir="2700000" algn="ctr" rotWithShape="0">
                <a:schemeClr val="bg2"/>
              </a:outerShdw>
            </a:effectLst>
          </p:spPr>
          <p:txBody>
            <a:bodyPr wrap="none" anchor="ctr"/>
            <a:lstStyle/>
            <a:p>
              <a:endParaRPr lang="zh-CN" altLang="en-US"/>
            </a:p>
          </p:txBody>
        </p:sp>
        <p:sp>
          <p:nvSpPr>
            <p:cNvPr id="1150041" name="Text Box 89"/>
            <p:cNvSpPr txBox="1">
              <a:spLocks noChangeArrowheads="1"/>
            </p:cNvSpPr>
            <p:nvPr/>
          </p:nvSpPr>
          <p:spPr bwMode="auto">
            <a:xfrm>
              <a:off x="4655" y="1353"/>
              <a:ext cx="726" cy="288"/>
            </a:xfrm>
            <a:prstGeom prst="rect">
              <a:avLst/>
            </a:prstGeom>
            <a:noFill/>
            <a:ln w="9525">
              <a:noFill/>
              <a:miter lim="800000"/>
            </a:ln>
            <a:effectLst/>
          </p:spPr>
          <p:txBody>
            <a:bodyPr>
              <a:spAutoFit/>
            </a:bodyPr>
            <a:lstStyle/>
            <a:p>
              <a:pPr>
                <a:lnSpc>
                  <a:spcPct val="100000"/>
                </a:lnSpc>
                <a:spcBef>
                  <a:spcPct val="50000"/>
                </a:spcBef>
              </a:pPr>
              <a:r>
                <a:rPr lang="zh-CN" altLang="en-US" dirty="0">
                  <a:solidFill>
                    <a:srgbClr val="CC0099"/>
                  </a:solidFill>
                  <a:effectLst>
                    <a:outerShdw blurRad="38100" dist="38100" dir="2700000" algn="tl">
                      <a:srgbClr val="000000"/>
                    </a:outerShdw>
                  </a:effectLst>
                  <a:latin typeface="楷体" panose="02010609060101010101" pitchFamily="49" charset="-122"/>
                  <a:ea typeface="楷体" panose="02010609060101010101" pitchFamily="49" charset="-122"/>
                </a:rPr>
                <a:t>元素</a:t>
              </a:r>
              <a:endParaRPr lang="zh-CN" altLang="en-US" dirty="0">
                <a:solidFill>
                  <a:srgbClr val="CC0099"/>
                </a:solidFill>
                <a:effectLst>
                  <a:outerShdw blurRad="38100" dist="38100" dir="2700000" algn="tl">
                    <a:srgbClr val="000000"/>
                  </a:outerShdw>
                </a:effectLst>
                <a:latin typeface="楷体" panose="02010609060101010101" pitchFamily="49" charset="-122"/>
                <a:ea typeface="楷体" panose="02010609060101010101" pitchFamily="49" charset="-122"/>
              </a:endParaRPr>
            </a:p>
          </p:txBody>
        </p:sp>
      </p:grpSp>
      <p:sp>
        <p:nvSpPr>
          <p:cNvPr id="1150045" name="Rectangle 93"/>
          <p:cNvSpPr>
            <a:spLocks noChangeArrowheads="1"/>
          </p:cNvSpPr>
          <p:nvPr/>
        </p:nvSpPr>
        <p:spPr bwMode="auto">
          <a:xfrm>
            <a:off x="4198337" y="5032920"/>
            <a:ext cx="7874327" cy="1323439"/>
          </a:xfrm>
          <a:prstGeom prst="rect">
            <a:avLst/>
          </a:prstGeom>
          <a:gradFill rotWithShape="1">
            <a:gsLst>
              <a:gs pos="0">
                <a:srgbClr val="00FFFF"/>
              </a:gs>
              <a:gs pos="100000">
                <a:srgbClr val="00FFFF">
                  <a:gamma/>
                  <a:shade val="72549"/>
                  <a:invGamma/>
                </a:srgbClr>
              </a:gs>
            </a:gsLst>
            <a:lin ang="5400000" scaled="1"/>
          </a:gra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a:lnSpc>
                <a:spcPct val="100000"/>
              </a:lnSpc>
              <a:spcBef>
                <a:spcPct val="0"/>
              </a:spcBef>
            </a:pPr>
            <a:r>
              <a:rPr lang="en-US" altLang="zh-CN" sz="2000" dirty="0">
                <a:effectLst>
                  <a:outerShdw blurRad="38100" dist="38100" dir="2700000" algn="tl">
                    <a:srgbClr val="FFFFFF"/>
                  </a:outerShdw>
                </a:effectLst>
                <a:latin typeface="隶书" panose="02010509060101010101" pitchFamily="49" charset="-122"/>
                <a:ea typeface="隶书" panose="02010509060101010101" pitchFamily="49" charset="-122"/>
              </a:rPr>
              <a:t>    </a:t>
            </a:r>
            <a:r>
              <a:rPr lang="zh-CN" altLang="en-US" sz="2000" dirty="0">
                <a:solidFill>
                  <a:srgbClr val="FF0000"/>
                </a:solidFill>
                <a:effectLst>
                  <a:outerShdw blurRad="38100" dist="38100" dir="2700000" algn="tl">
                    <a:srgbClr val="000000"/>
                  </a:outerShdw>
                </a:effectLst>
                <a:ea typeface="隶书" panose="02010509060101010101" pitchFamily="49" charset="-122"/>
              </a:rPr>
              <a:t>注意：</a:t>
            </a:r>
            <a:r>
              <a:rPr lang="en-US" altLang="zh-CN" sz="2000" dirty="0">
                <a:effectLst>
                  <a:outerShdw blurRad="38100" dist="38100" dir="2700000" algn="tl">
                    <a:srgbClr val="FFFFFF"/>
                  </a:outerShdw>
                </a:effectLst>
                <a:ea typeface="隶书" panose="02010509060101010101" pitchFamily="49" charset="-122"/>
              </a:rPr>
              <a:t>p + 1</a:t>
            </a:r>
            <a:r>
              <a:rPr lang="zh-CN" altLang="en-US" sz="2000" dirty="0">
                <a:effectLst>
                  <a:outerShdw blurRad="38100" dist="38100" dir="2700000" algn="tl">
                    <a:srgbClr val="FFFFFF"/>
                  </a:outerShdw>
                </a:effectLst>
                <a:ea typeface="隶书" panose="02010509060101010101" pitchFamily="49" charset="-122"/>
              </a:rPr>
              <a:t>指向数组的下一个元素，而不是简单地使指针变量</a:t>
            </a:r>
            <a:r>
              <a:rPr lang="en-US" altLang="zh-CN" sz="2000" dirty="0">
                <a:effectLst>
                  <a:outerShdw blurRad="38100" dist="38100" dir="2700000" algn="tl">
                    <a:srgbClr val="FFFFFF"/>
                  </a:outerShdw>
                </a:effectLst>
                <a:ea typeface="隶书" panose="02010509060101010101" pitchFamily="49" charset="-122"/>
              </a:rPr>
              <a:t>p</a:t>
            </a:r>
            <a:r>
              <a:rPr lang="zh-CN" altLang="en-US" sz="2000" dirty="0">
                <a:effectLst>
                  <a:outerShdw blurRad="38100" dist="38100" dir="2700000" algn="tl">
                    <a:srgbClr val="FFFFFF"/>
                  </a:outerShdw>
                </a:effectLst>
                <a:ea typeface="隶书" panose="02010509060101010101" pitchFamily="49" charset="-122"/>
              </a:rPr>
              <a:t>的值</a:t>
            </a:r>
            <a:r>
              <a:rPr lang="en-US" altLang="zh-CN" sz="2000" dirty="0">
                <a:effectLst>
                  <a:outerShdw blurRad="38100" dist="38100" dir="2700000" algn="tl">
                    <a:srgbClr val="FFFFFF"/>
                  </a:outerShdw>
                </a:effectLst>
                <a:ea typeface="隶书" panose="02010509060101010101" pitchFamily="49" charset="-122"/>
              </a:rPr>
              <a:t>+1</a:t>
            </a:r>
            <a:r>
              <a:rPr lang="zh-CN" altLang="en-US" sz="2000" dirty="0">
                <a:effectLst>
                  <a:outerShdw blurRad="38100" dist="38100" dir="2700000" algn="tl">
                    <a:srgbClr val="FFFFFF"/>
                  </a:outerShdw>
                </a:effectLst>
                <a:ea typeface="隶书" panose="02010509060101010101" pitchFamily="49" charset="-122"/>
              </a:rPr>
              <a:t>。其实际变化为</a:t>
            </a:r>
            <a:r>
              <a:rPr lang="en-US" altLang="zh-CN" sz="2000" dirty="0">
                <a:effectLst>
                  <a:outerShdw blurRad="38100" dist="38100" dir="2700000" algn="tl">
                    <a:srgbClr val="FFFFFF"/>
                  </a:outerShdw>
                </a:effectLst>
                <a:ea typeface="隶书" panose="02010509060101010101" pitchFamily="49" charset="-122"/>
              </a:rPr>
              <a:t>p+1*size(size</a:t>
            </a:r>
            <a:r>
              <a:rPr lang="zh-CN" altLang="en-US" sz="2000" dirty="0">
                <a:effectLst>
                  <a:outerShdw blurRad="38100" dist="38100" dir="2700000" algn="tl">
                    <a:srgbClr val="FFFFFF"/>
                  </a:outerShdw>
                </a:effectLst>
                <a:ea typeface="隶书" panose="02010509060101010101" pitchFamily="49" charset="-122"/>
              </a:rPr>
              <a:t>为一个元素占用的字节数</a:t>
            </a:r>
            <a:r>
              <a:rPr lang="en-US" altLang="zh-CN" sz="2000" dirty="0">
                <a:effectLst>
                  <a:outerShdw blurRad="38100" dist="38100" dir="2700000" algn="tl">
                    <a:srgbClr val="FFFFFF"/>
                  </a:outerShdw>
                </a:effectLst>
                <a:ea typeface="隶书" panose="02010509060101010101" pitchFamily="49" charset="-122"/>
              </a:rPr>
              <a:t>)</a:t>
            </a:r>
            <a:r>
              <a:rPr lang="zh-CN" altLang="en-US" sz="2000" dirty="0">
                <a:effectLst>
                  <a:outerShdw blurRad="38100" dist="38100" dir="2700000" algn="tl">
                    <a:srgbClr val="FFFFFF"/>
                  </a:outerShdw>
                </a:effectLst>
                <a:ea typeface="隶书" panose="02010509060101010101" pitchFamily="49" charset="-122"/>
              </a:rPr>
              <a:t>。</a:t>
            </a:r>
            <a:endParaRPr lang="en-US" altLang="zh-CN" sz="2000" dirty="0">
              <a:effectLst>
                <a:outerShdw blurRad="38100" dist="38100" dir="2700000" algn="tl">
                  <a:srgbClr val="FFFFFF"/>
                </a:outerShdw>
              </a:effectLst>
              <a:ea typeface="隶书" panose="02010509060101010101" pitchFamily="49" charset="-122"/>
            </a:endParaRPr>
          </a:p>
          <a:p>
            <a:pPr>
              <a:lnSpc>
                <a:spcPct val="100000"/>
              </a:lnSpc>
              <a:spcBef>
                <a:spcPct val="0"/>
              </a:spcBef>
            </a:pPr>
            <a:r>
              <a:rPr lang="en-US" altLang="zh-CN" sz="2000" dirty="0">
                <a:effectLst>
                  <a:outerShdw blurRad="38100" dist="38100" dir="2700000" algn="tl">
                    <a:srgbClr val="FFFFFF"/>
                  </a:outerShdw>
                </a:effectLst>
                <a:ea typeface="隶书" panose="02010509060101010101" pitchFamily="49" charset="-122"/>
              </a:rPr>
              <a:t>        </a:t>
            </a:r>
            <a:r>
              <a:rPr lang="zh-CN" altLang="en-US" sz="2000" dirty="0">
                <a:effectLst>
                  <a:outerShdw blurRad="38100" dist="38100" dir="2700000" algn="tl">
                    <a:srgbClr val="FFFFFF"/>
                  </a:outerShdw>
                </a:effectLst>
                <a:ea typeface="隶书" panose="02010509060101010101" pitchFamily="49" charset="-122"/>
              </a:rPr>
              <a:t>例如，假设指针变量</a:t>
            </a:r>
            <a:r>
              <a:rPr lang="en-US" altLang="zh-CN" sz="2000" dirty="0">
                <a:effectLst>
                  <a:outerShdw blurRad="38100" dist="38100" dir="2700000" algn="tl">
                    <a:srgbClr val="FFFFFF"/>
                  </a:outerShdw>
                </a:effectLst>
                <a:ea typeface="隶书" panose="02010509060101010101" pitchFamily="49" charset="-122"/>
              </a:rPr>
              <a:t>p</a:t>
            </a:r>
            <a:r>
              <a:rPr lang="zh-CN" altLang="en-US" sz="2000" dirty="0">
                <a:effectLst>
                  <a:outerShdw blurRad="38100" dist="38100" dir="2700000" algn="tl">
                    <a:srgbClr val="FFFFFF"/>
                  </a:outerShdw>
                </a:effectLst>
                <a:ea typeface="隶书" panose="02010509060101010101" pitchFamily="49" charset="-122"/>
              </a:rPr>
              <a:t>的当前值为</a:t>
            </a:r>
            <a:r>
              <a:rPr lang="en-US" altLang="zh-CN" sz="2000" dirty="0">
                <a:effectLst>
                  <a:outerShdw blurRad="38100" dist="38100" dir="2700000" algn="tl">
                    <a:srgbClr val="FFFFFF"/>
                  </a:outerShdw>
                </a:effectLst>
                <a:ea typeface="隶书" panose="02010509060101010101" pitchFamily="49" charset="-122"/>
              </a:rPr>
              <a:t>2000</a:t>
            </a:r>
            <a:r>
              <a:rPr lang="zh-CN" altLang="en-US" sz="2000" dirty="0">
                <a:effectLst>
                  <a:outerShdw blurRad="38100" dist="38100" dir="2700000" algn="tl">
                    <a:srgbClr val="FFFFFF"/>
                  </a:outerShdw>
                </a:effectLst>
                <a:ea typeface="隶书" panose="02010509060101010101" pitchFamily="49" charset="-122"/>
              </a:rPr>
              <a:t>，则</a:t>
            </a:r>
            <a:r>
              <a:rPr lang="en-US" altLang="zh-CN" sz="2000" dirty="0">
                <a:effectLst>
                  <a:outerShdw blurRad="38100" dist="38100" dir="2700000" algn="tl">
                    <a:srgbClr val="FFFFFF"/>
                  </a:outerShdw>
                </a:effectLst>
                <a:ea typeface="隶书" panose="02010509060101010101" pitchFamily="49" charset="-122"/>
              </a:rPr>
              <a:t>p+1</a:t>
            </a:r>
            <a:r>
              <a:rPr lang="zh-CN" altLang="en-US" sz="2000" dirty="0">
                <a:effectLst>
                  <a:outerShdw blurRad="38100" dist="38100" dir="2700000" algn="tl">
                    <a:srgbClr val="FFFFFF"/>
                  </a:outerShdw>
                </a:effectLst>
                <a:ea typeface="隶书" panose="02010509060101010101" pitchFamily="49" charset="-122"/>
              </a:rPr>
              <a:t>为</a:t>
            </a:r>
            <a:r>
              <a:rPr lang="en-US" altLang="zh-CN" sz="2000" dirty="0">
                <a:effectLst>
                  <a:outerShdw blurRad="38100" dist="38100" dir="2700000" algn="tl">
                    <a:srgbClr val="FFFFFF"/>
                  </a:outerShdw>
                </a:effectLst>
                <a:ea typeface="隶书" panose="02010509060101010101" pitchFamily="49" charset="-122"/>
              </a:rPr>
              <a:t>2000+1*4=2004</a:t>
            </a:r>
            <a:r>
              <a:rPr lang="zh-CN" altLang="en-US" sz="2000" dirty="0">
                <a:effectLst>
                  <a:outerShdw blurRad="38100" dist="38100" dir="2700000" algn="tl">
                    <a:srgbClr val="FFFFFF"/>
                  </a:outerShdw>
                </a:effectLst>
                <a:ea typeface="隶书" panose="02010509060101010101" pitchFamily="49" charset="-122"/>
              </a:rPr>
              <a:t>，而不是</a:t>
            </a:r>
            <a:r>
              <a:rPr lang="en-US" altLang="zh-CN" sz="2000" dirty="0">
                <a:effectLst>
                  <a:outerShdw blurRad="38100" dist="38100" dir="2700000" algn="tl">
                    <a:srgbClr val="FFFFFF"/>
                  </a:outerShdw>
                </a:effectLst>
                <a:ea typeface="隶书" panose="02010509060101010101" pitchFamily="49" charset="-122"/>
              </a:rPr>
              <a:t>2001</a:t>
            </a:r>
            <a:r>
              <a:rPr lang="zh-CN" altLang="en-US" sz="2000" dirty="0">
                <a:effectLst>
                  <a:outerShdw blurRad="38100" dist="38100" dir="2700000" algn="tl">
                    <a:srgbClr val="FFFFFF"/>
                  </a:outerShdw>
                </a:effectLst>
                <a:ea typeface="隶书" panose="02010509060101010101" pitchFamily="49" charset="-122"/>
              </a:rPr>
              <a:t>。</a:t>
            </a:r>
            <a:endParaRPr lang="zh-CN" altLang="en-US" sz="2000" dirty="0">
              <a:effectLst>
                <a:outerShdw blurRad="38100" dist="38100" dir="2700000" algn="tl">
                  <a:srgbClr val="FFFFFF"/>
                </a:outerShdw>
              </a:effectLst>
              <a:ea typeface="隶书" panose="02010509060101010101" pitchFamily="49" charset="-122"/>
            </a:endParaRPr>
          </a:p>
        </p:txBody>
      </p:sp>
      <p:grpSp>
        <p:nvGrpSpPr>
          <p:cNvPr id="1150046" name="Group 94"/>
          <p:cNvGrpSpPr/>
          <p:nvPr/>
        </p:nvGrpSpPr>
        <p:grpSpPr bwMode="auto">
          <a:xfrm>
            <a:off x="-6394" y="0"/>
            <a:ext cx="446088" cy="6858000"/>
            <a:chOff x="0" y="0"/>
            <a:chExt cx="281" cy="4320"/>
          </a:xfrm>
        </p:grpSpPr>
        <p:sp>
          <p:nvSpPr>
            <p:cNvPr id="1150047" name="Text Box 9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50048" name="Text Box 9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49954">
                                            <p:txEl>
                                              <p:pRg st="0" end="0"/>
                                            </p:txEl>
                                          </p:spTgt>
                                        </p:tgtEl>
                                        <p:attrNameLst>
                                          <p:attrName>style.visibility</p:attrName>
                                        </p:attrNameLst>
                                      </p:cBhvr>
                                      <p:to>
                                        <p:strVal val="visible"/>
                                      </p:to>
                                    </p:set>
                                    <p:anim calcmode="lin" valueType="num">
                                      <p:cBhvr additive="base">
                                        <p:cTn id="7" dur="500" fill="hold"/>
                                        <p:tgtEl>
                                          <p:spTgt spid="114995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4995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149959"/>
                                        </p:tgtEl>
                                        <p:attrNameLst>
                                          <p:attrName>style.visibility</p:attrName>
                                        </p:attrNameLst>
                                      </p:cBhvr>
                                      <p:to>
                                        <p:strVal val="visible"/>
                                      </p:to>
                                    </p:set>
                                    <p:animEffect transition="in" filter="box(out)">
                                      <p:cBhvr>
                                        <p:cTn id="13" dur="500"/>
                                        <p:tgtEl>
                                          <p:spTgt spid="1149959"/>
                                        </p:tgtEl>
                                      </p:cBhvr>
                                    </p:animEffect>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1149997">
                                            <p:txEl>
                                              <p:pRg st="0" end="0"/>
                                            </p:txEl>
                                          </p:spTgt>
                                        </p:tgtEl>
                                        <p:attrNameLst>
                                          <p:attrName>style.visibility</p:attrName>
                                        </p:attrNameLst>
                                      </p:cBhvr>
                                      <p:to>
                                        <p:strVal val="visible"/>
                                      </p:to>
                                    </p:set>
                                    <p:animEffect transition="in" filter="box(out)">
                                      <p:cBhvr>
                                        <p:cTn id="18" dur="500"/>
                                        <p:tgtEl>
                                          <p:spTgt spid="1149997">
                                            <p:txEl>
                                              <p:pRg st="0" end="0"/>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1"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1150012"/>
                                        </p:tgtEl>
                                        <p:attrNameLst>
                                          <p:attrName>style.visibility</p:attrName>
                                        </p:attrNameLst>
                                      </p:cBhvr>
                                      <p:to>
                                        <p:strVal val="visible"/>
                                      </p:to>
                                    </p:set>
                                    <p:animEffect transition="in" filter="box(out)">
                                      <p:cBhvr>
                                        <p:cTn id="23" dur="500"/>
                                        <p:tgtEl>
                                          <p:spTgt spid="1150012"/>
                                        </p:tgtEl>
                                      </p:cBhvr>
                                    </p:animEffect>
                                  </p:childTnLst>
                                  <p:subTnLst>
                                    <p:audio>
                                      <p:cMediaNode>
                                        <p:cTn display="0" masterRel="sameClick">
                                          <p:stCondLst>
                                            <p:cond evt="begin" delay="0">
                                              <p:tn val="21"/>
                                            </p:cond>
                                          </p:stCondLst>
                                          <p:endCondLst>
                                            <p:cond evt="onStopAudio" delay="0">
                                              <p:tgtEl>
                                                <p:sldTgt/>
                                              </p:tgtEl>
                                            </p:cond>
                                          </p:endCondLst>
                                        </p:cTn>
                                        <p:tgtEl>
                                          <p:sndTgt r:embed="rId1"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1150043"/>
                                        </p:tgtEl>
                                        <p:attrNameLst>
                                          <p:attrName>style.visibility</p:attrName>
                                        </p:attrNameLst>
                                      </p:cBhvr>
                                      <p:to>
                                        <p:strVal val="visible"/>
                                      </p:to>
                                    </p:set>
                                    <p:animEffect transition="in" filter="box(out)">
                                      <p:cBhvr>
                                        <p:cTn id="28" dur="500"/>
                                        <p:tgtEl>
                                          <p:spTgt spid="1150043"/>
                                        </p:tgtEl>
                                      </p:cBhvr>
                                    </p:animEffect>
                                  </p:childTnLst>
                                  <p:subTnLst>
                                    <p:audio>
                                      <p:cMediaNode>
                                        <p:cTn display="0" masterRel="sameClick">
                                          <p:stCondLst>
                                            <p:cond evt="begin" delay="0">
                                              <p:tn val="26"/>
                                            </p:cond>
                                          </p:stCondLst>
                                          <p:endCondLst>
                                            <p:cond evt="onStopAudio" delay="0">
                                              <p:tgtEl>
                                                <p:sldTgt/>
                                              </p:tgtEl>
                                            </p:cond>
                                          </p:endCondLst>
                                        </p:cTn>
                                        <p:tgtEl>
                                          <p:sndTgt r:embed="rId1" name="camera.wav"/>
                                        </p:tgtEl>
                                      </p:cMediaNode>
                                    </p:audio>
                                  </p:subTnLst>
                                </p:cTn>
                              </p:par>
                            </p:childTnLst>
                          </p:cTn>
                        </p:par>
                      </p:childTnLst>
                    </p:cTn>
                  </p:par>
                  <p:par>
                    <p:cTn id="29" fill="hold">
                      <p:stCondLst>
                        <p:cond delay="indefinite"/>
                      </p:stCondLst>
                      <p:childTnLst>
                        <p:par>
                          <p:cTn id="30" fill="hold">
                            <p:stCondLst>
                              <p:cond delay="0"/>
                            </p:stCondLst>
                            <p:childTnLst>
                              <p:par>
                                <p:cTn id="31" presetID="18" presetClass="entr" presetSubtype="6" fill="hold" nodeType="clickEffect">
                                  <p:stCondLst>
                                    <p:cond delay="0"/>
                                  </p:stCondLst>
                                  <p:childTnLst>
                                    <p:set>
                                      <p:cBhvr>
                                        <p:cTn id="32" dur="1" fill="hold">
                                          <p:stCondLst>
                                            <p:cond delay="0"/>
                                          </p:stCondLst>
                                        </p:cTn>
                                        <p:tgtEl>
                                          <p:spTgt spid="1150042"/>
                                        </p:tgtEl>
                                        <p:attrNameLst>
                                          <p:attrName>style.visibility</p:attrName>
                                        </p:attrNameLst>
                                      </p:cBhvr>
                                      <p:to>
                                        <p:strVal val="visible"/>
                                      </p:to>
                                    </p:set>
                                    <p:animEffect transition="in" filter="strips(downRight)">
                                      <p:cBhvr>
                                        <p:cTn id="33" dur="500"/>
                                        <p:tgtEl>
                                          <p:spTgt spid="1150042"/>
                                        </p:tgtEl>
                                      </p:cBhvr>
                                    </p:animEffect>
                                  </p:childTnLst>
                                  <p:subTnLst>
                                    <p:audio>
                                      <p:cMediaNode>
                                        <p:cTn display="0" masterRel="sameClick">
                                          <p:stCondLst>
                                            <p:cond evt="begin" delay="0">
                                              <p:tn val="31"/>
                                            </p:cond>
                                          </p:stCondLst>
                                          <p:endCondLst>
                                            <p:cond evt="onStopAudio" delay="0">
                                              <p:tgtEl>
                                                <p:sldTgt/>
                                              </p:tgtEl>
                                            </p:cond>
                                          </p:endCondLst>
                                        </p:cTn>
                                        <p:tgtEl>
                                          <p:sndTgt r:embed="rId1" name="camera.wav"/>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32" fill="hold" nodeType="clickEffect">
                                  <p:stCondLst>
                                    <p:cond delay="0"/>
                                  </p:stCondLst>
                                  <p:childTnLst>
                                    <p:set>
                                      <p:cBhvr>
                                        <p:cTn id="37" dur="1" fill="hold">
                                          <p:stCondLst>
                                            <p:cond delay="0"/>
                                          </p:stCondLst>
                                        </p:cTn>
                                        <p:tgtEl>
                                          <p:spTgt spid="1150025"/>
                                        </p:tgtEl>
                                        <p:attrNameLst>
                                          <p:attrName>style.visibility</p:attrName>
                                        </p:attrNameLst>
                                      </p:cBhvr>
                                      <p:to>
                                        <p:strVal val="visible"/>
                                      </p:to>
                                    </p:set>
                                    <p:animEffect transition="in" filter="box(out)">
                                      <p:cBhvr>
                                        <p:cTn id="38" dur="500"/>
                                        <p:tgtEl>
                                          <p:spTgt spid="1150025"/>
                                        </p:tgtEl>
                                      </p:cBhvr>
                                    </p:animEffect>
                                  </p:childTnLst>
                                  <p:subTnLst>
                                    <p:audio>
                                      <p:cMediaNode>
                                        <p:cTn display="0" masterRel="sameClick">
                                          <p:stCondLst>
                                            <p:cond evt="begin" delay="0">
                                              <p:tn val="36"/>
                                            </p:cond>
                                          </p:stCondLst>
                                          <p:endCondLst>
                                            <p:cond evt="onStopAudio" delay="0">
                                              <p:tgtEl>
                                                <p:sldTgt/>
                                              </p:tgtEl>
                                            </p:cond>
                                          </p:endCondLst>
                                        </p:cTn>
                                        <p:tgtEl>
                                          <p:sndTgt r:embed="rId1" name="camera.wav"/>
                                        </p:tgtEl>
                                      </p:cMediaNode>
                                    </p:audio>
                                  </p:subTnLst>
                                </p:cTn>
                              </p:par>
                            </p:childTnLst>
                          </p:cTn>
                        </p:par>
                      </p:childTnLst>
                    </p:cTn>
                  </p:par>
                  <p:par>
                    <p:cTn id="39" fill="hold">
                      <p:stCondLst>
                        <p:cond delay="indefinite"/>
                      </p:stCondLst>
                      <p:childTnLst>
                        <p:par>
                          <p:cTn id="40" fill="hold">
                            <p:stCondLst>
                              <p:cond delay="0"/>
                            </p:stCondLst>
                            <p:childTnLst>
                              <p:par>
                                <p:cTn id="41" presetID="4" presetClass="entr" presetSubtype="32" fill="hold" nodeType="clickEffect">
                                  <p:stCondLst>
                                    <p:cond delay="0"/>
                                  </p:stCondLst>
                                  <p:childTnLst>
                                    <p:set>
                                      <p:cBhvr>
                                        <p:cTn id="42" dur="1" fill="hold">
                                          <p:stCondLst>
                                            <p:cond delay="0"/>
                                          </p:stCondLst>
                                        </p:cTn>
                                        <p:tgtEl>
                                          <p:spTgt spid="1150026"/>
                                        </p:tgtEl>
                                        <p:attrNameLst>
                                          <p:attrName>style.visibility</p:attrName>
                                        </p:attrNameLst>
                                      </p:cBhvr>
                                      <p:to>
                                        <p:strVal val="visible"/>
                                      </p:to>
                                    </p:set>
                                    <p:animEffect transition="in" filter="box(out)">
                                      <p:cBhvr>
                                        <p:cTn id="43" dur="500"/>
                                        <p:tgtEl>
                                          <p:spTgt spid="1150026"/>
                                        </p:tgtEl>
                                      </p:cBhvr>
                                    </p:animEffect>
                                  </p:childTnLst>
                                  <p:subTnLst>
                                    <p:audio>
                                      <p:cMediaNode>
                                        <p:cTn display="0" masterRel="sameClick">
                                          <p:stCondLst>
                                            <p:cond evt="begin" delay="0">
                                              <p:tn val="41"/>
                                            </p:cond>
                                          </p:stCondLst>
                                          <p:endCondLst>
                                            <p:cond evt="onStopAudio" delay="0">
                                              <p:tgtEl>
                                                <p:sldTgt/>
                                              </p:tgtEl>
                                            </p:cond>
                                          </p:endCondLst>
                                        </p:cTn>
                                        <p:tgtEl>
                                          <p:sndTgt r:embed="rId1" name="camera.wav"/>
                                        </p:tgtEl>
                                      </p:cMediaNode>
                                    </p:audio>
                                  </p:subTnLst>
                                </p:cTn>
                              </p:par>
                            </p:childTnLst>
                          </p:cTn>
                        </p:par>
                      </p:childTnLst>
                    </p:cTn>
                  </p:par>
                  <p:par>
                    <p:cTn id="44" fill="hold">
                      <p:stCondLst>
                        <p:cond delay="indefinite"/>
                      </p:stCondLst>
                      <p:childTnLst>
                        <p:par>
                          <p:cTn id="45" fill="hold">
                            <p:stCondLst>
                              <p:cond delay="0"/>
                            </p:stCondLst>
                            <p:childTnLst>
                              <p:par>
                                <p:cTn id="46" presetID="4" presetClass="entr" presetSubtype="32" fill="hold" nodeType="clickEffect">
                                  <p:stCondLst>
                                    <p:cond delay="0"/>
                                  </p:stCondLst>
                                  <p:childTnLst>
                                    <p:set>
                                      <p:cBhvr>
                                        <p:cTn id="47" dur="1" fill="hold">
                                          <p:stCondLst>
                                            <p:cond delay="0"/>
                                          </p:stCondLst>
                                        </p:cTn>
                                        <p:tgtEl>
                                          <p:spTgt spid="1150032"/>
                                        </p:tgtEl>
                                        <p:attrNameLst>
                                          <p:attrName>style.visibility</p:attrName>
                                        </p:attrNameLst>
                                      </p:cBhvr>
                                      <p:to>
                                        <p:strVal val="visible"/>
                                      </p:to>
                                    </p:set>
                                    <p:animEffect transition="in" filter="box(out)">
                                      <p:cBhvr>
                                        <p:cTn id="48" dur="500"/>
                                        <p:tgtEl>
                                          <p:spTgt spid="1150032"/>
                                        </p:tgtEl>
                                      </p:cBhvr>
                                    </p:animEffect>
                                  </p:childTnLst>
                                  <p:subTnLst>
                                    <p:audio>
                                      <p:cMediaNode>
                                        <p:cTn display="0" masterRel="sameClick">
                                          <p:stCondLst>
                                            <p:cond evt="begin" delay="0">
                                              <p:tn val="46"/>
                                            </p:cond>
                                          </p:stCondLst>
                                          <p:endCondLst>
                                            <p:cond evt="onStopAudio" delay="0">
                                              <p:tgtEl>
                                                <p:sldTgt/>
                                              </p:tgtEl>
                                            </p:cond>
                                          </p:endCondLst>
                                        </p:cTn>
                                        <p:tgtEl>
                                          <p:sndTgt r:embed="rId1" name="camera.wav"/>
                                        </p:tgtEl>
                                      </p:cMediaNode>
                                    </p:audio>
                                  </p:subTnLst>
                                </p:cTn>
                              </p:par>
                            </p:childTnLst>
                          </p:cTn>
                        </p:par>
                      </p:childTnLst>
                    </p:cTn>
                  </p:par>
                  <p:par>
                    <p:cTn id="49" fill="hold">
                      <p:stCondLst>
                        <p:cond delay="indefinite"/>
                      </p:stCondLst>
                      <p:childTnLst>
                        <p:par>
                          <p:cTn id="50" fill="hold">
                            <p:stCondLst>
                              <p:cond delay="0"/>
                            </p:stCondLst>
                            <p:childTnLst>
                              <p:par>
                                <p:cTn id="51" presetID="18" presetClass="entr" presetSubtype="6" fill="hold" nodeType="clickEffect">
                                  <p:stCondLst>
                                    <p:cond delay="0"/>
                                  </p:stCondLst>
                                  <p:childTnLst>
                                    <p:set>
                                      <p:cBhvr>
                                        <p:cTn id="52" dur="1" fill="hold">
                                          <p:stCondLst>
                                            <p:cond delay="0"/>
                                          </p:stCondLst>
                                        </p:cTn>
                                        <p:tgtEl>
                                          <p:spTgt spid="1150044"/>
                                        </p:tgtEl>
                                        <p:attrNameLst>
                                          <p:attrName>style.visibility</p:attrName>
                                        </p:attrNameLst>
                                      </p:cBhvr>
                                      <p:to>
                                        <p:strVal val="visible"/>
                                      </p:to>
                                    </p:set>
                                    <p:animEffect transition="in" filter="strips(downRight)">
                                      <p:cBhvr>
                                        <p:cTn id="53" dur="500"/>
                                        <p:tgtEl>
                                          <p:spTgt spid="1150044"/>
                                        </p:tgtEl>
                                      </p:cBhvr>
                                    </p:animEffect>
                                  </p:childTnLst>
                                  <p:subTnLst>
                                    <p:audio>
                                      <p:cMediaNode>
                                        <p:cTn display="0" masterRel="sameClick">
                                          <p:stCondLst>
                                            <p:cond evt="begin" delay="0">
                                              <p:tn val="51"/>
                                            </p:cond>
                                          </p:stCondLst>
                                          <p:endCondLst>
                                            <p:cond evt="onStopAudio" delay="0">
                                              <p:tgtEl>
                                                <p:sldTgt/>
                                              </p:tgtEl>
                                            </p:cond>
                                          </p:endCondLst>
                                        </p:cTn>
                                        <p:tgtEl>
                                          <p:sndTgt r:embed="rId1" name="camera.wav"/>
                                        </p:tgtEl>
                                      </p:cMediaNode>
                                    </p:audio>
                                  </p:subTnLst>
                                </p:cTn>
                              </p:par>
                            </p:childTnLst>
                          </p:cTn>
                        </p:par>
                      </p:childTnLst>
                    </p:cTn>
                  </p:par>
                  <p:par>
                    <p:cTn id="54" fill="hold">
                      <p:stCondLst>
                        <p:cond delay="indefinite"/>
                      </p:stCondLst>
                      <p:childTnLst>
                        <p:par>
                          <p:cTn id="55" fill="hold">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1150045"/>
                                        </p:tgtEl>
                                        <p:attrNameLst>
                                          <p:attrName>style.visibility</p:attrName>
                                        </p:attrNameLst>
                                      </p:cBhvr>
                                      <p:to>
                                        <p:strVal val="visible"/>
                                      </p:to>
                                    </p:set>
                                    <p:animEffect transition="in" filter="box(out)">
                                      <p:cBhvr>
                                        <p:cTn id="58" dur="500"/>
                                        <p:tgtEl>
                                          <p:spTgt spid="1150045"/>
                                        </p:tgtEl>
                                      </p:cBhvr>
                                    </p:animEffect>
                                  </p:childTnLst>
                                  <p:subTnLst>
                                    <p:audio>
                                      <p:cMediaNode>
                                        <p:cTn display="0" masterRel="sameClick">
                                          <p:stCondLst>
                                            <p:cond evt="begin" delay="0">
                                              <p:tn val="56"/>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954" grpId="0" bldLvl="5" autoUpdateAnimBg="0" build="p"/>
      <p:bldP spid="1149959" grpId="0"/>
      <p:bldP spid="115004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0995" name="Rectangle 19" descr="信纸"/>
          <p:cNvSpPr>
            <a:spLocks noChangeArrowheads="1"/>
          </p:cNvSpPr>
          <p:nvPr/>
        </p:nvSpPr>
        <p:spPr bwMode="auto">
          <a:xfrm>
            <a:off x="674392" y="620714"/>
            <a:ext cx="5113337" cy="1323439"/>
          </a:xfrm>
          <a:prstGeom prst="rect">
            <a:avLst/>
          </a:prstGeom>
          <a:solidFill>
            <a:schemeClr val="bg1"/>
          </a:solidFill>
          <a:ln w="38100">
            <a:solidFill>
              <a:schemeClr val="accent1">
                <a:lumMod val="50000"/>
              </a:schemeClr>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a:lnSpc>
                <a:spcPct val="100000"/>
              </a:lnSpc>
              <a:spcBef>
                <a:spcPct val="0"/>
              </a:spcBef>
            </a:pPr>
            <a:r>
              <a:rPr lang="en-US" altLang="zh-CN" sz="2000" dirty="0">
                <a:solidFill>
                  <a:srgbClr val="000000"/>
                </a:solidFill>
                <a:effectLst>
                  <a:outerShdw blurRad="38100" dist="38100" dir="2700000" algn="tl">
                    <a:srgbClr val="FFFFFF"/>
                  </a:outerShdw>
                </a:effectLst>
                <a:ea typeface="宋体" panose="02010600030101010101" pitchFamily="2" charset="-122"/>
              </a:rPr>
              <a:t>char </a:t>
            </a:r>
            <a:r>
              <a:rPr lang="en-US" altLang="zh-CN" sz="2000" dirty="0" err="1">
                <a:solidFill>
                  <a:srgbClr val="000000"/>
                </a:solidFill>
                <a:effectLst>
                  <a:outerShdw blurRad="38100" dist="38100" dir="2700000" algn="tl">
                    <a:srgbClr val="FFFFFF"/>
                  </a:outerShdw>
                </a:effectLst>
                <a:ea typeface="宋体" panose="02010600030101010101" pitchFamily="2" charset="-122"/>
              </a:rPr>
              <a:t>str</a:t>
            </a:r>
            <a:r>
              <a:rPr lang="en-US" altLang="zh-CN" sz="2000" dirty="0">
                <a:solidFill>
                  <a:srgbClr val="000000"/>
                </a:solidFill>
                <a:effectLst>
                  <a:outerShdw blurRad="38100" dist="38100" dir="2700000" algn="tl">
                    <a:srgbClr val="FFFFFF"/>
                  </a:outerShdw>
                </a:effectLst>
                <a:ea typeface="宋体" panose="02010600030101010101" pitchFamily="2" charset="-122"/>
              </a:rPr>
              <a:t>[10];</a:t>
            </a:r>
            <a:endParaRPr lang="en-US" altLang="zh-CN" sz="2000" dirty="0">
              <a:effectLst>
                <a:outerShdw blurRad="38100" dist="38100" dir="2700000" algn="tl">
                  <a:srgbClr val="FFFFFF"/>
                </a:outerShdw>
              </a:effectLst>
              <a:ea typeface="宋体" panose="02010600030101010101" pitchFamily="2" charset="-122"/>
            </a:endParaRPr>
          </a:p>
          <a:p>
            <a:pPr>
              <a:lnSpc>
                <a:spcPct val="100000"/>
              </a:lnSpc>
              <a:spcBef>
                <a:spcPct val="0"/>
              </a:spcBef>
            </a:pPr>
            <a:r>
              <a:rPr lang="en-US" altLang="zh-CN" sz="2000" dirty="0" err="1">
                <a:solidFill>
                  <a:srgbClr val="000000"/>
                </a:solidFill>
                <a:effectLst>
                  <a:outerShdw blurRad="38100" dist="38100" dir="2700000" algn="tl">
                    <a:srgbClr val="FFFFFF"/>
                  </a:outerShdw>
                </a:effectLst>
                <a:ea typeface="宋体" panose="02010600030101010101" pitchFamily="2" charset="-122"/>
              </a:rPr>
              <a:t>int</a:t>
            </a:r>
            <a:r>
              <a:rPr lang="en-US" altLang="zh-CN" sz="2000" dirty="0">
                <a:solidFill>
                  <a:srgbClr val="000000"/>
                </a:solidFill>
                <a:effectLst>
                  <a:outerShdw blurRad="38100" dist="38100" dir="2700000" algn="tl">
                    <a:srgbClr val="FFFFFF"/>
                  </a:outerShdw>
                </a:effectLst>
                <a:ea typeface="宋体" panose="02010600030101010101" pitchFamily="2" charset="-122"/>
              </a:rPr>
              <a:t> k;</a:t>
            </a:r>
            <a:endParaRPr lang="en-US" altLang="zh-CN" sz="2000" dirty="0">
              <a:effectLst>
                <a:outerShdw blurRad="38100" dist="38100" dir="2700000" algn="tl">
                  <a:srgbClr val="FFFFFF"/>
                </a:outerShdw>
              </a:effectLst>
              <a:ea typeface="宋体" panose="02010600030101010101" pitchFamily="2" charset="-122"/>
            </a:endParaRPr>
          </a:p>
          <a:p>
            <a:pPr>
              <a:lnSpc>
                <a:spcPct val="100000"/>
              </a:lnSpc>
              <a:spcBef>
                <a:spcPct val="0"/>
              </a:spcBef>
            </a:pPr>
            <a:r>
              <a:rPr lang="en-US" altLang="zh-CN" sz="2000" dirty="0">
                <a:solidFill>
                  <a:srgbClr val="000000"/>
                </a:solidFill>
                <a:effectLst>
                  <a:outerShdw blurRad="38100" dist="38100" dir="2700000" algn="tl">
                    <a:srgbClr val="FFFFFF"/>
                  </a:outerShdw>
                </a:effectLst>
                <a:ea typeface="宋体" panose="02010600030101010101" pitchFamily="2" charset="-122"/>
              </a:rPr>
              <a:t>for (k = 0; k &lt; 10; k++)</a:t>
            </a:r>
            <a:endParaRPr lang="en-US" altLang="zh-CN" sz="2000" dirty="0">
              <a:effectLst>
                <a:outerShdw blurRad="38100" dist="38100" dir="2700000" algn="tl">
                  <a:srgbClr val="FFFFFF"/>
                </a:outerShdw>
              </a:effectLst>
              <a:ea typeface="宋体" panose="02010600030101010101" pitchFamily="2" charset="-122"/>
            </a:endParaRPr>
          </a:p>
          <a:p>
            <a:pPr>
              <a:lnSpc>
                <a:spcPct val="100000"/>
              </a:lnSpc>
              <a:spcBef>
                <a:spcPct val="0"/>
              </a:spcBef>
            </a:pPr>
            <a:r>
              <a:rPr lang="en-US" altLang="zh-CN" sz="2000" dirty="0">
                <a:solidFill>
                  <a:srgbClr val="000000"/>
                </a:solidFill>
                <a:effectLst>
                  <a:outerShdw blurRad="38100" dist="38100" dir="2700000" algn="tl">
                    <a:srgbClr val="FFFFFF"/>
                  </a:outerShdw>
                </a:effectLst>
                <a:ea typeface="宋体" panose="02010600030101010101" pitchFamily="2" charset="-122"/>
              </a:rPr>
              <a:t>   </a:t>
            </a:r>
            <a:r>
              <a:rPr lang="en-US" altLang="zh-CN" sz="2000" dirty="0" err="1">
                <a:solidFill>
                  <a:srgbClr val="FF3300"/>
                </a:solidFill>
                <a:effectLst>
                  <a:outerShdw blurRad="38100" dist="38100" dir="2700000" algn="tl">
                    <a:srgbClr val="000000"/>
                  </a:outerShdw>
                </a:effectLst>
                <a:ea typeface="宋体" panose="02010600030101010101" pitchFamily="2" charset="-122"/>
              </a:rPr>
              <a:t>str</a:t>
            </a:r>
            <a:r>
              <a:rPr lang="en-US" altLang="zh-CN" sz="2000" dirty="0">
                <a:solidFill>
                  <a:srgbClr val="FF3300"/>
                </a:solidFill>
                <a:effectLst>
                  <a:outerShdw blurRad="38100" dist="38100" dir="2700000" algn="tl">
                    <a:srgbClr val="000000"/>
                  </a:outerShdw>
                </a:effectLst>
                <a:ea typeface="宋体" panose="02010600030101010101" pitchFamily="2" charset="-122"/>
              </a:rPr>
              <a:t>[k] = 'A' + k</a:t>
            </a:r>
            <a:r>
              <a:rPr lang="en-US" altLang="zh-CN" sz="2000" dirty="0">
                <a:solidFill>
                  <a:srgbClr val="FF3300"/>
                </a:solidFill>
                <a:effectLst>
                  <a:outerShdw blurRad="38100" dist="38100" dir="2700000" algn="tl">
                    <a:srgbClr val="000000"/>
                  </a:outerShdw>
                </a:effectLst>
                <a:latin typeface="+mn-lt"/>
                <a:ea typeface="楷体" panose="02010609060101010101" pitchFamily="49" charset="-122"/>
              </a:rPr>
              <a:t>;</a:t>
            </a:r>
            <a:r>
              <a:rPr lang="en-US" altLang="zh-CN" sz="2000" dirty="0">
                <a:solidFill>
                  <a:schemeClr val="accent2"/>
                </a:solidFill>
                <a:effectLst>
                  <a:outerShdw blurRad="38100" dist="38100" dir="2700000" algn="tl">
                    <a:srgbClr val="000000"/>
                  </a:outerShdw>
                </a:effectLst>
                <a:latin typeface="+mn-lt"/>
                <a:ea typeface="楷体" panose="02010609060101010101" pitchFamily="49" charset="-122"/>
              </a:rPr>
              <a:t>   </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也可写成*</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a:t>
            </a:r>
            <a:r>
              <a:rPr lang="en-US" altLang="zh-CN" sz="1800" dirty="0" err="1">
                <a:solidFill>
                  <a:schemeClr val="accent2"/>
                </a:solidFill>
                <a:effectLst>
                  <a:outerShdw blurRad="38100" dist="38100" dir="2700000" algn="tl">
                    <a:srgbClr val="000000"/>
                  </a:outerShdw>
                </a:effectLst>
                <a:latin typeface="+mn-lt"/>
                <a:ea typeface="楷体" panose="02010609060101010101" pitchFamily="49" charset="-122"/>
              </a:rPr>
              <a:t>str+k</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 = 'A' + k</a:t>
            </a:r>
            <a:endPar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endParaRPr>
          </a:p>
        </p:txBody>
      </p:sp>
      <p:sp>
        <p:nvSpPr>
          <p:cNvPr id="1150996" name="Rectangle 20" descr="信纸"/>
          <p:cNvSpPr>
            <a:spLocks noChangeArrowheads="1"/>
          </p:cNvSpPr>
          <p:nvPr/>
        </p:nvSpPr>
        <p:spPr bwMode="auto">
          <a:xfrm>
            <a:off x="683970" y="2190105"/>
            <a:ext cx="5112000" cy="1958975"/>
          </a:xfrm>
          <a:prstGeom prst="rect">
            <a:avLst/>
          </a:prstGeom>
          <a:solidFill>
            <a:schemeClr val="bg1"/>
          </a:solidFill>
          <a:ln w="38100">
            <a:solidFill>
              <a:schemeClr val="accent1">
                <a:lumMod val="50000"/>
              </a:schemeClr>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char </a:t>
            </a:r>
            <a:r>
              <a:rPr lang="en-US" altLang="zh-CN" sz="2000" dirty="0" err="1">
                <a:effectLst>
                  <a:outerShdw blurRad="38100" dist="38100" dir="2700000" algn="tl">
                    <a:srgbClr val="FFFFFF"/>
                  </a:outerShdw>
                </a:effectLst>
                <a:ea typeface="宋体" panose="02010600030101010101" pitchFamily="2" charset="-122"/>
              </a:rPr>
              <a:t>str</a:t>
            </a:r>
            <a:r>
              <a:rPr lang="en-US" altLang="zh-CN" sz="2000" dirty="0">
                <a:effectLst>
                  <a:outerShdw blurRad="38100" dist="38100" dir="2700000" algn="tl">
                    <a:srgbClr val="FFFFFF"/>
                  </a:outerShdw>
                </a:effectLst>
                <a:ea typeface="宋体" panose="02010600030101010101" pitchFamily="2" charset="-122"/>
              </a:rPr>
              <a:t>[10];</a:t>
            </a:r>
            <a:endParaRPr lang="en-US" altLang="zh-CN" sz="2000" dirty="0">
              <a:effectLst>
                <a:outerShdw blurRad="38100" dist="38100" dir="2700000" algn="tl">
                  <a:srgbClr val="FFFFFF"/>
                </a:outerShdw>
              </a:effectLst>
              <a:ea typeface="宋体" panose="02010600030101010101" pitchFamily="2" charset="-122"/>
            </a:endParaRPr>
          </a:p>
          <a:p>
            <a:pPr>
              <a:lnSpc>
                <a:spcPct val="100000"/>
              </a:lnSpc>
              <a:spcBef>
                <a:spcPct val="0"/>
              </a:spcBef>
            </a:pPr>
            <a:r>
              <a:rPr lang="en-US" altLang="zh-CN" sz="2000" dirty="0" err="1">
                <a:effectLst>
                  <a:outerShdw blurRad="38100" dist="38100" dir="2700000" algn="tl">
                    <a:srgbClr val="FFFFFF"/>
                  </a:outerShdw>
                </a:effectLst>
                <a:ea typeface="宋体" panose="02010600030101010101" pitchFamily="2" charset="-122"/>
              </a:rPr>
              <a:t>int</a:t>
            </a:r>
            <a:r>
              <a:rPr lang="en-US" altLang="zh-CN" sz="2000" dirty="0">
                <a:effectLst>
                  <a:outerShdw blurRad="38100" dist="38100" dir="2700000" algn="tl">
                    <a:srgbClr val="FFFFFF"/>
                  </a:outerShdw>
                </a:effectLst>
                <a:ea typeface="宋体" panose="02010600030101010101" pitchFamily="2" charset="-122"/>
              </a:rPr>
              <a:t> k;</a:t>
            </a:r>
            <a:endParaRPr lang="en-US" altLang="zh-CN" sz="2000" dirty="0">
              <a:effectLst>
                <a:outerShdw blurRad="38100" dist="38100" dir="2700000" algn="tl">
                  <a:srgbClr val="FFFFFF"/>
                </a:outerShdw>
              </a:effectLst>
              <a:ea typeface="宋体" panose="02010600030101010101" pitchFamily="2" charset="-122"/>
            </a:endParaRPr>
          </a:p>
          <a:p>
            <a:pPr>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char *p;</a:t>
            </a:r>
            <a:endParaRPr lang="en-US" altLang="zh-CN" sz="2000" dirty="0">
              <a:effectLst>
                <a:outerShdw blurRad="38100" dist="38100" dir="2700000" algn="tl">
                  <a:srgbClr val="FFFFFF"/>
                </a:outerShdw>
              </a:effectLst>
              <a:ea typeface="宋体" panose="02010600030101010101" pitchFamily="2" charset="-122"/>
            </a:endParaRPr>
          </a:p>
          <a:p>
            <a:pPr>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p = </a:t>
            </a:r>
            <a:r>
              <a:rPr lang="en-US" altLang="zh-CN" sz="2000" dirty="0" err="1">
                <a:effectLst>
                  <a:outerShdw blurRad="38100" dist="38100" dir="2700000" algn="tl">
                    <a:srgbClr val="FFFFFF"/>
                  </a:outerShdw>
                </a:effectLst>
                <a:ea typeface="宋体" panose="02010600030101010101" pitchFamily="2" charset="-122"/>
              </a:rPr>
              <a:t>str</a:t>
            </a:r>
            <a:r>
              <a:rPr lang="en-US" altLang="zh-CN" sz="2000" dirty="0">
                <a:effectLst>
                  <a:outerShdw blurRad="38100" dist="38100" dir="2700000" algn="tl">
                    <a:srgbClr val="FFFFFF"/>
                  </a:outerShdw>
                </a:effectLst>
                <a:ea typeface="宋体" panose="02010600030101010101" pitchFamily="2" charset="-122"/>
              </a:rPr>
              <a:t>;</a:t>
            </a:r>
            <a:endParaRPr lang="en-US" altLang="zh-CN" sz="2000" dirty="0">
              <a:effectLst>
                <a:outerShdw blurRad="38100" dist="38100" dir="2700000" algn="tl">
                  <a:srgbClr val="FFFFFF"/>
                </a:outerShdw>
              </a:effectLst>
              <a:ea typeface="宋体" panose="02010600030101010101" pitchFamily="2" charset="-122"/>
            </a:endParaRPr>
          </a:p>
          <a:p>
            <a:pPr>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for (k = 0; k &lt; 10; k++)  </a:t>
            </a:r>
            <a:endParaRPr lang="en-US" altLang="zh-CN" sz="2000" dirty="0">
              <a:effectLst>
                <a:outerShdw blurRad="38100" dist="38100" dir="2700000" algn="tl">
                  <a:srgbClr val="FFFFFF"/>
                </a:outerShdw>
              </a:effectLst>
              <a:ea typeface="宋体" panose="02010600030101010101" pitchFamily="2" charset="-122"/>
            </a:endParaRPr>
          </a:p>
          <a:p>
            <a:pPr>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    </a:t>
            </a:r>
            <a:r>
              <a:rPr lang="en-US" altLang="zh-CN" sz="2000" dirty="0">
                <a:solidFill>
                  <a:srgbClr val="FF3300"/>
                </a:solidFill>
                <a:effectLst>
                  <a:outerShdw blurRad="38100" dist="38100" dir="2700000" algn="tl">
                    <a:srgbClr val="000000"/>
                  </a:outerShdw>
                </a:effectLst>
                <a:ea typeface="宋体" panose="02010600030101010101" pitchFamily="2" charset="-122"/>
              </a:rPr>
              <a:t>p[k] = 'A' + k;</a:t>
            </a:r>
            <a:r>
              <a:rPr lang="en-US" altLang="zh-CN" sz="2000" dirty="0">
                <a:effectLst>
                  <a:outerShdw blurRad="38100" dist="38100" dir="2700000" algn="tl">
                    <a:srgbClr val="FFFFFF"/>
                  </a:outerShdw>
                </a:effectLst>
                <a:ea typeface="宋体" panose="02010600030101010101" pitchFamily="2" charset="-122"/>
              </a:rPr>
              <a:t>    </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也可写成*</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a:t>
            </a:r>
            <a:r>
              <a:rPr lang="en-US" altLang="zh-CN" sz="1800" dirty="0" err="1">
                <a:solidFill>
                  <a:schemeClr val="accent2"/>
                </a:solidFill>
                <a:effectLst>
                  <a:outerShdw blurRad="38100" dist="38100" dir="2700000" algn="tl">
                    <a:srgbClr val="000000"/>
                  </a:outerShdw>
                </a:effectLst>
                <a:latin typeface="+mn-lt"/>
                <a:ea typeface="楷体" panose="02010609060101010101" pitchFamily="49" charset="-122"/>
              </a:rPr>
              <a:t>p+k</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 = 'A' + k </a:t>
            </a:r>
            <a:endPar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endParaRPr>
          </a:p>
        </p:txBody>
      </p:sp>
      <p:sp>
        <p:nvSpPr>
          <p:cNvPr id="1150997" name="Rectangle 21" descr="信纸"/>
          <p:cNvSpPr>
            <a:spLocks noChangeArrowheads="1"/>
          </p:cNvSpPr>
          <p:nvPr/>
        </p:nvSpPr>
        <p:spPr bwMode="auto">
          <a:xfrm>
            <a:off x="694632" y="4387964"/>
            <a:ext cx="5112000" cy="1958975"/>
          </a:xfrm>
          <a:prstGeom prst="rect">
            <a:avLst/>
          </a:prstGeom>
          <a:solidFill>
            <a:schemeClr val="bg1"/>
          </a:solidFill>
          <a:ln w="38100">
            <a:solidFill>
              <a:schemeClr val="accent1">
                <a:lumMod val="50000"/>
              </a:schemeClr>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char </a:t>
            </a:r>
            <a:r>
              <a:rPr lang="en-US" altLang="zh-CN" sz="2000" dirty="0" err="1">
                <a:effectLst>
                  <a:outerShdw blurRad="38100" dist="38100" dir="2700000" algn="tl">
                    <a:srgbClr val="FFFFFF"/>
                  </a:outerShdw>
                </a:effectLst>
                <a:ea typeface="宋体" panose="02010600030101010101" pitchFamily="2" charset="-122"/>
              </a:rPr>
              <a:t>str</a:t>
            </a:r>
            <a:r>
              <a:rPr lang="en-US" altLang="zh-CN" sz="2000" dirty="0">
                <a:effectLst>
                  <a:outerShdw blurRad="38100" dist="38100" dir="2700000" algn="tl">
                    <a:srgbClr val="FFFFFF"/>
                  </a:outerShdw>
                </a:effectLst>
                <a:ea typeface="宋体" panose="02010600030101010101" pitchFamily="2" charset="-122"/>
              </a:rPr>
              <a:t>[10];</a:t>
            </a:r>
            <a:endParaRPr lang="en-US" altLang="zh-CN" sz="2000" dirty="0">
              <a:effectLst>
                <a:outerShdw blurRad="38100" dist="38100" dir="2700000" algn="tl">
                  <a:srgbClr val="FFFFFF"/>
                </a:outerShdw>
              </a:effectLst>
              <a:ea typeface="宋体" panose="02010600030101010101" pitchFamily="2" charset="-122"/>
            </a:endParaRPr>
          </a:p>
          <a:p>
            <a:pPr>
              <a:lnSpc>
                <a:spcPct val="100000"/>
              </a:lnSpc>
              <a:spcBef>
                <a:spcPct val="0"/>
              </a:spcBef>
            </a:pPr>
            <a:r>
              <a:rPr lang="en-US" altLang="zh-CN" sz="2000" dirty="0" err="1">
                <a:effectLst>
                  <a:outerShdw blurRad="38100" dist="38100" dir="2700000" algn="tl">
                    <a:srgbClr val="FFFFFF"/>
                  </a:outerShdw>
                </a:effectLst>
                <a:ea typeface="宋体" panose="02010600030101010101" pitchFamily="2" charset="-122"/>
              </a:rPr>
              <a:t>int</a:t>
            </a:r>
            <a:r>
              <a:rPr lang="en-US" altLang="zh-CN" sz="2000" dirty="0">
                <a:effectLst>
                  <a:outerShdw blurRad="38100" dist="38100" dir="2700000" algn="tl">
                    <a:srgbClr val="FFFFFF"/>
                  </a:outerShdw>
                </a:effectLst>
                <a:ea typeface="宋体" panose="02010600030101010101" pitchFamily="2" charset="-122"/>
              </a:rPr>
              <a:t> k;</a:t>
            </a:r>
            <a:endParaRPr lang="en-US" altLang="zh-CN" sz="2000" dirty="0">
              <a:effectLst>
                <a:outerShdw blurRad="38100" dist="38100" dir="2700000" algn="tl">
                  <a:srgbClr val="FFFFFF"/>
                </a:outerShdw>
              </a:effectLst>
              <a:ea typeface="宋体" panose="02010600030101010101" pitchFamily="2" charset="-122"/>
            </a:endParaRPr>
          </a:p>
          <a:p>
            <a:pPr>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char *p;</a:t>
            </a:r>
            <a:endParaRPr lang="en-US" altLang="zh-CN" sz="2000" dirty="0">
              <a:effectLst>
                <a:outerShdw blurRad="38100" dist="38100" dir="2700000" algn="tl">
                  <a:srgbClr val="FFFFFF"/>
                </a:outerShdw>
              </a:effectLst>
              <a:ea typeface="宋体" panose="02010600030101010101" pitchFamily="2" charset="-122"/>
            </a:endParaRPr>
          </a:p>
          <a:p>
            <a:pPr>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p = </a:t>
            </a:r>
            <a:r>
              <a:rPr lang="en-US" altLang="zh-CN" sz="2000" dirty="0" err="1">
                <a:effectLst>
                  <a:outerShdw blurRad="38100" dist="38100" dir="2700000" algn="tl">
                    <a:srgbClr val="FFFFFF"/>
                  </a:outerShdw>
                </a:effectLst>
                <a:ea typeface="宋体" panose="02010600030101010101" pitchFamily="2" charset="-122"/>
              </a:rPr>
              <a:t>str</a:t>
            </a:r>
            <a:r>
              <a:rPr lang="en-US" altLang="zh-CN" sz="2000" dirty="0">
                <a:effectLst>
                  <a:outerShdw blurRad="38100" dist="38100" dir="2700000" algn="tl">
                    <a:srgbClr val="FFFFFF"/>
                  </a:outerShdw>
                </a:effectLst>
                <a:ea typeface="宋体" panose="02010600030101010101" pitchFamily="2" charset="-122"/>
              </a:rPr>
              <a:t>;</a:t>
            </a:r>
            <a:endParaRPr lang="en-US" altLang="zh-CN" sz="2000" dirty="0">
              <a:effectLst>
                <a:outerShdw blurRad="38100" dist="38100" dir="2700000" algn="tl">
                  <a:srgbClr val="FFFFFF"/>
                </a:outerShdw>
              </a:effectLst>
              <a:ea typeface="宋体" panose="02010600030101010101" pitchFamily="2" charset="-122"/>
            </a:endParaRPr>
          </a:p>
          <a:p>
            <a:pPr>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for (k = 0; k &lt; 10; k++) </a:t>
            </a:r>
            <a:endParaRPr lang="en-US" altLang="zh-CN" sz="2000" dirty="0">
              <a:effectLst>
                <a:outerShdw blurRad="38100" dist="38100" dir="2700000" algn="tl">
                  <a:srgbClr val="FFFFFF"/>
                </a:outerShdw>
              </a:effectLst>
              <a:ea typeface="宋体" panose="02010600030101010101" pitchFamily="2" charset="-122"/>
            </a:endParaRPr>
          </a:p>
          <a:p>
            <a:pPr>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    </a:t>
            </a:r>
            <a:r>
              <a:rPr lang="en-US" altLang="zh-CN" sz="2000" dirty="0">
                <a:solidFill>
                  <a:srgbClr val="FF3300"/>
                </a:solidFill>
                <a:effectLst>
                  <a:outerShdw blurRad="38100" dist="38100" dir="2700000" algn="tl">
                    <a:srgbClr val="000000"/>
                  </a:outerShdw>
                </a:effectLst>
                <a:ea typeface="宋体" panose="02010600030101010101" pitchFamily="2" charset="-122"/>
              </a:rPr>
              <a:t>*p++ = 'A' + k;</a:t>
            </a:r>
            <a:r>
              <a:rPr lang="en-US" altLang="zh-CN" sz="2000" dirty="0">
                <a:effectLst>
                  <a:outerShdw blurRad="38100" dist="38100" dir="2700000" algn="tl">
                    <a:srgbClr val="FFFFFF"/>
                  </a:outerShdw>
                </a:effectLst>
                <a:ea typeface="宋体" panose="02010600030101010101" pitchFamily="2" charset="-122"/>
              </a:rPr>
              <a:t>   </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相当于 *</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p = 'A' + k;  p++; </a:t>
            </a:r>
            <a:endPar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endParaRPr>
          </a:p>
        </p:txBody>
      </p:sp>
      <p:sp>
        <p:nvSpPr>
          <p:cNvPr id="1150999" name="Rectangle 23"/>
          <p:cNvSpPr>
            <a:spLocks noChangeArrowheads="1"/>
          </p:cNvSpPr>
          <p:nvPr/>
        </p:nvSpPr>
        <p:spPr bwMode="auto">
          <a:xfrm>
            <a:off x="-9821" y="2790601"/>
            <a:ext cx="184731" cy="387798"/>
          </a:xfrm>
          <a:prstGeom prst="rect">
            <a:avLst/>
          </a:prstGeom>
          <a:noFill/>
          <a:ln w="9525">
            <a:noFill/>
            <a:miter lim="800000"/>
          </a:ln>
          <a:effectLst/>
        </p:spPr>
        <p:txBody>
          <a:bodyPr wrap="none" anchor="ctr">
            <a:spAutoFit/>
          </a:bodyPr>
          <a:lstStyle/>
          <a:p>
            <a:endParaRPr lang="zh-CN" altLang="en-US"/>
          </a:p>
        </p:txBody>
      </p:sp>
      <p:sp>
        <p:nvSpPr>
          <p:cNvPr id="1151001" name="Rectangle 25"/>
          <p:cNvSpPr>
            <a:spLocks noChangeArrowheads="1"/>
          </p:cNvSpPr>
          <p:nvPr/>
        </p:nvSpPr>
        <p:spPr bwMode="auto">
          <a:xfrm>
            <a:off x="515641" y="100013"/>
            <a:ext cx="8185150" cy="457200"/>
          </a:xfrm>
          <a:prstGeom prst="rect">
            <a:avLst/>
          </a:prstGeom>
          <a:noFill/>
          <a:ln w="9525">
            <a:noFill/>
            <a:miter lim="800000"/>
          </a:ln>
          <a:effectLst/>
        </p:spPr>
        <p:txBody>
          <a:bodyPr wrap="none" anchor="ctr">
            <a:spAutoFit/>
          </a:bodyPr>
          <a:lstStyle/>
          <a:p>
            <a:pPr>
              <a:lnSpc>
                <a:spcPct val="100000"/>
              </a:lnSpc>
              <a:spcBef>
                <a:spcPct val="0"/>
              </a:spcBef>
            </a:pPr>
            <a:r>
              <a:rPr lang="zh-CN" altLang="en-US" dirty="0">
                <a:solidFill>
                  <a:srgbClr val="CC0000"/>
                </a:solidFill>
                <a:effectLst>
                  <a:outerShdw blurRad="38100" dist="38100" dir="2700000" algn="tl">
                    <a:srgbClr val="000000"/>
                  </a:outerShdw>
                </a:effectLst>
                <a:ea typeface="隶书" panose="02010509060101010101" pitchFamily="49" charset="-122"/>
                <a:cs typeface="Times New Roman" panose="02020603050405020304" pitchFamily="18" charset="0"/>
              </a:rPr>
              <a:t>下面是对数组元素赋值的几种方法，它们从功能上是等价的</a:t>
            </a:r>
            <a:r>
              <a:rPr lang="zh-CN" altLang="en-US" sz="1100" b="0" dirty="0">
                <a:effectLst/>
                <a:ea typeface="隶书" panose="02010509060101010101" pitchFamily="49" charset="-122"/>
                <a:cs typeface="Times New Roman" panose="02020603050405020304" pitchFamily="18" charset="0"/>
              </a:rPr>
              <a:t> </a:t>
            </a:r>
            <a:endParaRPr lang="zh-CN" altLang="en-US" b="0" dirty="0">
              <a:effectLst/>
              <a:ea typeface="隶书" panose="02010509060101010101" pitchFamily="49" charset="-122"/>
              <a:cs typeface="Times New Roman" panose="02020603050405020304" pitchFamily="18" charset="0"/>
            </a:endParaRPr>
          </a:p>
        </p:txBody>
      </p:sp>
      <p:sp>
        <p:nvSpPr>
          <p:cNvPr id="1151003" name="AutoShape 27"/>
          <p:cNvSpPr>
            <a:spLocks noChangeArrowheads="1"/>
          </p:cNvSpPr>
          <p:nvPr/>
        </p:nvSpPr>
        <p:spPr bwMode="auto">
          <a:xfrm>
            <a:off x="3683074" y="2129145"/>
            <a:ext cx="4105275" cy="1150938"/>
          </a:xfrm>
          <a:prstGeom prst="cloudCallout">
            <a:avLst>
              <a:gd name="adj1" fmla="val -44856"/>
              <a:gd name="adj2" fmla="val 70000"/>
            </a:avLst>
          </a:prstGeom>
          <a:gradFill rotWithShape="1">
            <a:gsLst>
              <a:gs pos="0">
                <a:srgbClr val="00FFFF"/>
              </a:gs>
              <a:gs pos="100000">
                <a:schemeClr val="bg1"/>
              </a:gs>
            </a:gsLst>
            <a:lin ang="5400000" scaled="1"/>
          </a:gradFill>
          <a:ln w="22225">
            <a:solidFill>
              <a:srgbClr val="FF00FF"/>
            </a:solidFill>
            <a:rou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lnSpc>
                <a:spcPct val="100000"/>
              </a:lnSpc>
              <a:spcBef>
                <a:spcPct val="0"/>
              </a:spcBef>
            </a:pPr>
            <a:r>
              <a:rPr lang="zh-CN" altLang="en-US" sz="2000">
                <a:solidFill>
                  <a:srgbClr val="CC0000"/>
                </a:solidFill>
                <a:effectLst>
                  <a:outerShdw blurRad="38100" dist="38100" dir="2700000" algn="tl">
                    <a:srgbClr val="000000"/>
                  </a:outerShdw>
                </a:effectLst>
                <a:latin typeface="+mn-lt"/>
                <a:ea typeface="楷体" panose="02010609060101010101" pitchFamily="49" charset="-122"/>
              </a:rPr>
              <a:t>执行完后，</a:t>
            </a:r>
            <a:r>
              <a:rPr lang="en-US" altLang="zh-CN" sz="2000">
                <a:solidFill>
                  <a:srgbClr val="CC0000"/>
                </a:solidFill>
                <a:effectLst>
                  <a:outerShdw blurRad="38100" dist="38100" dir="2700000" algn="tl">
                    <a:srgbClr val="000000"/>
                  </a:outerShdw>
                </a:effectLst>
                <a:latin typeface="+mn-lt"/>
                <a:ea typeface="楷体" panose="02010609060101010101" pitchFamily="49" charset="-122"/>
              </a:rPr>
              <a:t>p</a:t>
            </a:r>
            <a:r>
              <a:rPr lang="zh-CN" altLang="en-US" sz="2000">
                <a:solidFill>
                  <a:srgbClr val="CC0000"/>
                </a:solidFill>
                <a:effectLst>
                  <a:outerShdw blurRad="38100" dist="38100" dir="2700000" algn="tl">
                    <a:srgbClr val="000000"/>
                  </a:outerShdw>
                </a:effectLst>
                <a:latin typeface="+mn-lt"/>
                <a:ea typeface="楷体" panose="02010609060101010101" pitchFamily="49" charset="-122"/>
              </a:rPr>
              <a:t>仍然指向数组</a:t>
            </a:r>
            <a:r>
              <a:rPr lang="en-US" altLang="zh-CN" sz="2000">
                <a:solidFill>
                  <a:srgbClr val="CC0000"/>
                </a:solidFill>
                <a:effectLst>
                  <a:outerShdw blurRad="38100" dist="38100" dir="2700000" algn="tl">
                    <a:srgbClr val="000000"/>
                  </a:outerShdw>
                </a:effectLst>
                <a:latin typeface="+mn-lt"/>
                <a:ea typeface="楷体" panose="02010609060101010101" pitchFamily="49" charset="-122"/>
              </a:rPr>
              <a:t>str</a:t>
            </a:r>
            <a:r>
              <a:rPr lang="zh-CN" altLang="en-US" sz="2000">
                <a:solidFill>
                  <a:srgbClr val="CC0000"/>
                </a:solidFill>
                <a:effectLst>
                  <a:outerShdw blurRad="38100" dist="38100" dir="2700000" algn="tl">
                    <a:srgbClr val="000000"/>
                  </a:outerShdw>
                </a:effectLst>
                <a:latin typeface="+mn-lt"/>
                <a:ea typeface="楷体" panose="02010609060101010101" pitchFamily="49" charset="-122"/>
              </a:rPr>
              <a:t>的首地址 </a:t>
            </a:r>
            <a:endParaRPr lang="zh-CN" altLang="en-US" sz="2000">
              <a:solidFill>
                <a:srgbClr val="CC0000"/>
              </a:solidFill>
              <a:effectLst>
                <a:outerShdw blurRad="38100" dist="38100" dir="2700000" algn="tl">
                  <a:srgbClr val="000000"/>
                </a:outerShdw>
              </a:effectLst>
              <a:latin typeface="+mn-lt"/>
              <a:ea typeface="楷体" panose="02010609060101010101" pitchFamily="49" charset="-122"/>
            </a:endParaRPr>
          </a:p>
        </p:txBody>
      </p:sp>
      <p:sp>
        <p:nvSpPr>
          <p:cNvPr id="1151004" name="AutoShape 28"/>
          <p:cNvSpPr>
            <a:spLocks noChangeArrowheads="1"/>
          </p:cNvSpPr>
          <p:nvPr/>
        </p:nvSpPr>
        <p:spPr bwMode="auto">
          <a:xfrm>
            <a:off x="3791744" y="4270159"/>
            <a:ext cx="4105275" cy="1150937"/>
          </a:xfrm>
          <a:prstGeom prst="cloudCallout">
            <a:avLst>
              <a:gd name="adj1" fmla="val -44446"/>
              <a:gd name="adj2" fmla="val 74302"/>
            </a:avLst>
          </a:prstGeom>
          <a:gradFill rotWithShape="1">
            <a:gsLst>
              <a:gs pos="0">
                <a:srgbClr val="00FFFF"/>
              </a:gs>
              <a:gs pos="100000">
                <a:schemeClr val="bg1"/>
              </a:gs>
            </a:gsLst>
            <a:lin ang="5400000" scaled="1"/>
          </a:gradFill>
          <a:ln w="22225">
            <a:solidFill>
              <a:srgbClr val="FF00FF"/>
            </a:solidFill>
            <a:round/>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lnSpc>
                <a:spcPct val="100000"/>
              </a:lnSpc>
              <a:spcBef>
                <a:spcPct val="0"/>
              </a:spcBef>
            </a:pPr>
            <a:r>
              <a:rPr lang="zh-CN" altLang="en-US" sz="2000">
                <a:solidFill>
                  <a:srgbClr val="CC0000"/>
                </a:solidFill>
                <a:effectLst>
                  <a:outerShdw blurRad="38100" dist="38100" dir="2700000" algn="tl">
                    <a:srgbClr val="000000"/>
                  </a:outerShdw>
                </a:effectLst>
                <a:latin typeface="+mn-lt"/>
                <a:ea typeface="楷体" panose="02010609060101010101" pitchFamily="49" charset="-122"/>
              </a:rPr>
              <a:t>执行完后，</a:t>
            </a:r>
            <a:r>
              <a:rPr lang="en-US" altLang="zh-CN" sz="2000">
                <a:solidFill>
                  <a:srgbClr val="CC0000"/>
                </a:solidFill>
                <a:effectLst>
                  <a:outerShdw blurRad="38100" dist="38100" dir="2700000" algn="tl">
                    <a:srgbClr val="000000"/>
                  </a:outerShdw>
                </a:effectLst>
                <a:latin typeface="+mn-lt"/>
                <a:ea typeface="楷体" panose="02010609060101010101" pitchFamily="49" charset="-122"/>
              </a:rPr>
              <a:t>p</a:t>
            </a:r>
            <a:r>
              <a:rPr lang="zh-CN" altLang="en-US" sz="2000">
                <a:solidFill>
                  <a:srgbClr val="CC0000"/>
                </a:solidFill>
                <a:effectLst>
                  <a:outerShdw blurRad="38100" dist="38100" dir="2700000" algn="tl">
                    <a:srgbClr val="000000"/>
                  </a:outerShdw>
                </a:effectLst>
                <a:latin typeface="+mn-lt"/>
                <a:ea typeface="楷体" panose="02010609060101010101" pitchFamily="49" charset="-122"/>
              </a:rPr>
              <a:t>指向数组元素</a:t>
            </a:r>
            <a:r>
              <a:rPr lang="en-US" altLang="zh-CN" sz="2000">
                <a:solidFill>
                  <a:srgbClr val="CC0000"/>
                </a:solidFill>
                <a:effectLst>
                  <a:outerShdw blurRad="38100" dist="38100" dir="2700000" algn="tl">
                    <a:srgbClr val="000000"/>
                  </a:outerShdw>
                </a:effectLst>
                <a:latin typeface="+mn-lt"/>
                <a:ea typeface="楷体" panose="02010609060101010101" pitchFamily="49" charset="-122"/>
              </a:rPr>
              <a:t>str[9]</a:t>
            </a:r>
            <a:r>
              <a:rPr lang="zh-CN" altLang="en-US" sz="2000">
                <a:solidFill>
                  <a:srgbClr val="CC0000"/>
                </a:solidFill>
                <a:effectLst>
                  <a:outerShdw blurRad="38100" dist="38100" dir="2700000" algn="tl">
                    <a:srgbClr val="000000"/>
                  </a:outerShdw>
                </a:effectLst>
                <a:latin typeface="+mn-lt"/>
                <a:ea typeface="楷体" panose="02010609060101010101" pitchFamily="49" charset="-122"/>
              </a:rPr>
              <a:t>的下一内存单元 </a:t>
            </a:r>
            <a:endParaRPr lang="zh-CN" altLang="en-US" sz="2000">
              <a:solidFill>
                <a:srgbClr val="CC0000"/>
              </a:solidFill>
              <a:effectLst>
                <a:outerShdw blurRad="38100" dist="38100" dir="2700000" algn="tl">
                  <a:srgbClr val="000000"/>
                </a:outerShdw>
              </a:effectLst>
              <a:latin typeface="+mn-lt"/>
              <a:ea typeface="楷体" panose="02010609060101010101" pitchFamily="49" charset="-122"/>
            </a:endParaRPr>
          </a:p>
        </p:txBody>
      </p:sp>
      <p:sp>
        <p:nvSpPr>
          <p:cNvPr id="1151005" name="Rectangle 29"/>
          <p:cNvSpPr>
            <a:spLocks noChangeArrowheads="1"/>
          </p:cNvSpPr>
          <p:nvPr/>
        </p:nvSpPr>
        <p:spPr bwMode="auto">
          <a:xfrm>
            <a:off x="7971636" y="2032005"/>
            <a:ext cx="3960440" cy="2308324"/>
          </a:xfrm>
          <a:prstGeom prst="rect">
            <a:avLst/>
          </a:prstGeom>
          <a:gradFill rotWithShape="1">
            <a:gsLst>
              <a:gs pos="0">
                <a:srgbClr val="FFFF99"/>
              </a:gs>
              <a:gs pos="100000">
                <a:srgbClr val="FFFF99">
                  <a:gamma/>
                  <a:shade val="66667"/>
                  <a:invGamma/>
                </a:srgbClr>
              </a:gs>
            </a:gsLst>
            <a:lin ang="5400000" scaled="1"/>
          </a:gra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a:lnSpc>
                <a:spcPct val="100000"/>
              </a:lnSpc>
              <a:spcBef>
                <a:spcPct val="0"/>
              </a:spcBef>
            </a:pPr>
            <a:r>
              <a:rPr lang="en-US" altLang="zh-CN" dirty="0">
                <a:effectLst>
                  <a:outerShdw blurRad="38100" dist="38100" dir="2700000" algn="tl">
                    <a:srgbClr val="FFFFFF"/>
                  </a:outerShdw>
                </a:effectLst>
                <a:latin typeface="隶书" panose="02010509060101010101" pitchFamily="49" charset="-122"/>
                <a:ea typeface="隶书" panose="02010509060101010101" pitchFamily="49" charset="-122"/>
              </a:rPr>
              <a:t>    </a:t>
            </a:r>
            <a:r>
              <a:rPr lang="zh-CN" altLang="en-US" dirty="0">
                <a:solidFill>
                  <a:srgbClr val="FF0000"/>
                </a:solidFill>
                <a:effectLst>
                  <a:outerShdw blurRad="38100" dist="38100" dir="2700000" algn="tl">
                    <a:srgbClr val="000000"/>
                  </a:outerShdw>
                </a:effectLst>
                <a:ea typeface="隶书" panose="02010509060101010101" pitchFamily="49" charset="-122"/>
              </a:rPr>
              <a:t>注意：</a:t>
            </a:r>
            <a:r>
              <a:rPr lang="zh-CN" altLang="en-US" dirty="0">
                <a:effectLst>
                  <a:outerShdw blurRad="38100" dist="38100" dir="2700000" algn="tl">
                    <a:srgbClr val="FFFFFF"/>
                  </a:outerShdw>
                </a:effectLst>
                <a:ea typeface="隶书" panose="02010509060101010101" pitchFamily="49" charset="-122"/>
              </a:rPr>
              <a:t>数组名是地址常量，切不可对其赋值，也不可做</a:t>
            </a:r>
            <a:r>
              <a:rPr lang="en-US" altLang="zh-CN" dirty="0">
                <a:effectLst>
                  <a:outerShdw blurRad="38100" dist="38100" dir="2700000" algn="tl">
                    <a:srgbClr val="FFFFFF"/>
                  </a:outerShdw>
                </a:effectLst>
                <a:ea typeface="隶书" panose="02010509060101010101" pitchFamily="49" charset="-122"/>
              </a:rPr>
              <a:t>++</a:t>
            </a:r>
            <a:r>
              <a:rPr lang="zh-CN" altLang="en-US" dirty="0">
                <a:effectLst>
                  <a:outerShdw blurRad="38100" dist="38100" dir="2700000" algn="tl">
                    <a:srgbClr val="FFFFFF"/>
                  </a:outerShdw>
                </a:effectLst>
                <a:ea typeface="隶书" panose="02010509060101010101" pitchFamily="49" charset="-122"/>
              </a:rPr>
              <a:t>或</a:t>
            </a:r>
            <a:r>
              <a:rPr lang="en-US" altLang="zh-CN" dirty="0">
                <a:effectLst>
                  <a:outerShdw blurRad="38100" dist="38100" dir="2700000" algn="tl">
                    <a:srgbClr val="FFFFFF"/>
                  </a:outerShdw>
                </a:effectLst>
                <a:ea typeface="隶书" panose="02010509060101010101" pitchFamily="49" charset="-122"/>
              </a:rPr>
              <a:t>--</a:t>
            </a:r>
            <a:r>
              <a:rPr lang="zh-CN" altLang="en-US" dirty="0">
                <a:effectLst>
                  <a:outerShdw blurRad="38100" dist="38100" dir="2700000" algn="tl">
                    <a:srgbClr val="FFFFFF"/>
                  </a:outerShdw>
                </a:effectLst>
                <a:ea typeface="隶书" panose="02010509060101010101" pitchFamily="49" charset="-122"/>
              </a:rPr>
              <a:t>运算。</a:t>
            </a:r>
            <a:endParaRPr lang="en-US" altLang="zh-CN" dirty="0">
              <a:effectLst>
                <a:outerShdw blurRad="38100" dist="38100" dir="2700000" algn="tl">
                  <a:srgbClr val="FFFFFF"/>
                </a:outerShdw>
              </a:effectLst>
              <a:ea typeface="隶书" panose="02010509060101010101" pitchFamily="49" charset="-122"/>
            </a:endParaRPr>
          </a:p>
          <a:p>
            <a:pPr>
              <a:lnSpc>
                <a:spcPct val="100000"/>
              </a:lnSpc>
              <a:spcBef>
                <a:spcPct val="0"/>
              </a:spcBef>
            </a:pPr>
            <a:r>
              <a:rPr lang="en-US" altLang="zh-CN" dirty="0">
                <a:effectLst>
                  <a:outerShdw blurRad="38100" dist="38100" dir="2700000" algn="tl">
                    <a:srgbClr val="FFFFFF"/>
                  </a:outerShdw>
                </a:effectLst>
                <a:ea typeface="隶书" panose="02010509060101010101" pitchFamily="49" charset="-122"/>
              </a:rPr>
              <a:t>        </a:t>
            </a:r>
            <a:r>
              <a:rPr lang="zh-CN" altLang="en-US" dirty="0">
                <a:effectLst>
                  <a:outerShdw blurRad="38100" dist="38100" dir="2700000" algn="tl">
                    <a:srgbClr val="FFFFFF"/>
                  </a:outerShdw>
                </a:effectLst>
                <a:ea typeface="隶书" panose="02010509060101010101" pitchFamily="49" charset="-122"/>
              </a:rPr>
              <a:t>例如：</a:t>
            </a:r>
            <a:r>
              <a:rPr lang="en-US" altLang="zh-CN" dirty="0">
                <a:effectLst>
                  <a:outerShdw blurRad="38100" dist="38100" dir="2700000" algn="tl">
                    <a:srgbClr val="FFFFFF"/>
                  </a:outerShdw>
                </a:effectLst>
                <a:ea typeface="隶书" panose="02010509060101010101" pitchFamily="49" charset="-122"/>
              </a:rPr>
              <a:t>int a[10];</a:t>
            </a:r>
            <a:endParaRPr lang="en-US" altLang="zh-CN" dirty="0">
              <a:effectLst>
                <a:outerShdw blurRad="38100" dist="38100" dir="2700000" algn="tl">
                  <a:srgbClr val="FFFFFF"/>
                </a:outerShdw>
              </a:effectLst>
              <a:ea typeface="隶书" panose="02010509060101010101" pitchFamily="49" charset="-122"/>
            </a:endParaRPr>
          </a:p>
          <a:p>
            <a:pPr>
              <a:lnSpc>
                <a:spcPct val="100000"/>
              </a:lnSpc>
              <a:spcBef>
                <a:spcPct val="0"/>
              </a:spcBef>
            </a:pPr>
            <a:r>
              <a:rPr lang="en-US" altLang="zh-CN" dirty="0">
                <a:effectLst>
                  <a:outerShdw blurRad="38100" dist="38100" dir="2700000" algn="tl">
                    <a:srgbClr val="FFFFFF"/>
                  </a:outerShdw>
                </a:effectLst>
                <a:ea typeface="隶书" panose="02010509060101010101" pitchFamily="49" charset="-122"/>
              </a:rPr>
              <a:t>        </a:t>
            </a:r>
            <a:r>
              <a:rPr lang="zh-CN" altLang="en-US" dirty="0">
                <a:effectLst>
                  <a:outerShdw blurRad="38100" dist="38100" dir="2700000" algn="tl">
                    <a:srgbClr val="FFFFFF"/>
                  </a:outerShdw>
                </a:effectLst>
                <a:ea typeface="隶书" panose="02010509060101010101" pitchFamily="49" charset="-122"/>
              </a:rPr>
              <a:t>如果在程序中出现</a:t>
            </a:r>
            <a:r>
              <a:rPr lang="en-US" altLang="zh-CN" dirty="0">
                <a:effectLst>
                  <a:outerShdw blurRad="38100" dist="38100" dir="2700000" algn="tl">
                    <a:srgbClr val="FFFFFF"/>
                  </a:outerShdw>
                </a:effectLst>
                <a:ea typeface="隶书" panose="02010509060101010101" pitchFamily="49" charset="-122"/>
              </a:rPr>
              <a:t>a++</a:t>
            </a:r>
            <a:r>
              <a:rPr lang="zh-CN" altLang="en-US" dirty="0">
                <a:effectLst>
                  <a:outerShdw blurRad="38100" dist="38100" dir="2700000" algn="tl">
                    <a:srgbClr val="FFFFFF"/>
                  </a:outerShdw>
                </a:effectLst>
                <a:ea typeface="隶书" panose="02010509060101010101" pitchFamily="49" charset="-122"/>
              </a:rPr>
              <a:t>或</a:t>
            </a:r>
            <a:r>
              <a:rPr lang="en-US" altLang="zh-CN" dirty="0">
                <a:effectLst>
                  <a:outerShdw blurRad="38100" dist="38100" dir="2700000" algn="tl">
                    <a:srgbClr val="FFFFFF"/>
                  </a:outerShdw>
                </a:effectLst>
                <a:ea typeface="隶书" panose="02010509060101010101" pitchFamily="49" charset="-122"/>
              </a:rPr>
              <a:t>a--</a:t>
            </a:r>
            <a:r>
              <a:rPr lang="zh-CN" altLang="en-US" dirty="0">
                <a:effectLst>
                  <a:outerShdw blurRad="38100" dist="38100" dir="2700000" algn="tl">
                    <a:srgbClr val="FFFFFF"/>
                  </a:outerShdw>
                </a:effectLst>
                <a:ea typeface="隶书" panose="02010509060101010101" pitchFamily="49" charset="-122"/>
              </a:rPr>
              <a:t>则是错误的。</a:t>
            </a:r>
            <a:endParaRPr lang="zh-CN" altLang="en-US" dirty="0">
              <a:effectLst>
                <a:outerShdw blurRad="38100" dist="38100" dir="2700000" algn="tl">
                  <a:srgbClr val="FFFFFF"/>
                </a:outerShdw>
              </a:effectLst>
              <a:ea typeface="隶书" panose="02010509060101010101" pitchFamily="49" charset="-122"/>
            </a:endParaRPr>
          </a:p>
        </p:txBody>
      </p:sp>
      <p:grpSp>
        <p:nvGrpSpPr>
          <p:cNvPr id="1151006" name="Group 30"/>
          <p:cNvGrpSpPr/>
          <p:nvPr/>
        </p:nvGrpSpPr>
        <p:grpSpPr bwMode="auto">
          <a:xfrm>
            <a:off x="-9822" y="0"/>
            <a:ext cx="446088" cy="6858000"/>
            <a:chOff x="0" y="0"/>
            <a:chExt cx="281" cy="4320"/>
          </a:xfrm>
        </p:grpSpPr>
        <p:sp>
          <p:nvSpPr>
            <p:cNvPr id="1151007" name="Text Box 3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51008" name="Text Box 3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50995"/>
                                        </p:tgtEl>
                                        <p:attrNameLst>
                                          <p:attrName>style.visibility</p:attrName>
                                        </p:attrNameLst>
                                      </p:cBhvr>
                                      <p:to>
                                        <p:strVal val="visible"/>
                                      </p:to>
                                    </p:set>
                                    <p:animEffect transition="in" filter="box(out)">
                                      <p:cBhvr>
                                        <p:cTn id="7" dur="500"/>
                                        <p:tgtEl>
                                          <p:spTgt spid="1150995"/>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50996"/>
                                        </p:tgtEl>
                                        <p:attrNameLst>
                                          <p:attrName>style.visibility</p:attrName>
                                        </p:attrNameLst>
                                      </p:cBhvr>
                                      <p:to>
                                        <p:strVal val="visible"/>
                                      </p:to>
                                    </p:set>
                                    <p:animEffect transition="in" filter="box(out)">
                                      <p:cBhvr>
                                        <p:cTn id="12" dur="500"/>
                                        <p:tgtEl>
                                          <p:spTgt spid="1150996"/>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150997"/>
                                        </p:tgtEl>
                                        <p:attrNameLst>
                                          <p:attrName>style.visibility</p:attrName>
                                        </p:attrNameLst>
                                      </p:cBhvr>
                                      <p:to>
                                        <p:strVal val="visible"/>
                                      </p:to>
                                    </p:set>
                                    <p:animEffect transition="in" filter="box(out)">
                                      <p:cBhvr>
                                        <p:cTn id="17" dur="500"/>
                                        <p:tgtEl>
                                          <p:spTgt spid="1150997"/>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1151003"/>
                                        </p:tgtEl>
                                        <p:attrNameLst>
                                          <p:attrName>style.visibility</p:attrName>
                                        </p:attrNameLst>
                                      </p:cBhvr>
                                      <p:to>
                                        <p:strVal val="visible"/>
                                      </p:to>
                                    </p:set>
                                    <p:animEffect transition="in" filter="strips(upRight)">
                                      <p:cBhvr>
                                        <p:cTn id="22" dur="500"/>
                                        <p:tgtEl>
                                          <p:spTgt spid="1151003"/>
                                        </p:tgtEl>
                                      </p:cBhvr>
                                    </p:animEffect>
                                  </p:childTnLst>
                                  <p:subTnLst>
                                    <p:audio>
                                      <p:cMediaNode>
                                        <p:cTn display="0" masterRel="sameClick">
                                          <p:stCondLst>
                                            <p:cond evt="begin" delay="0">
                                              <p:tn val="20"/>
                                            </p:cond>
                                          </p:stCondLst>
                                          <p:endCondLst>
                                            <p:cond evt="onStopAudio" delay="0">
                                              <p:tgtEl>
                                                <p:sldTgt/>
                                              </p:tgtEl>
                                            </p:cond>
                                          </p:endCondLst>
                                        </p:cTn>
                                        <p:tgtEl>
                                          <p:sndTgt r:embed="rId2" name="laser.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1151004"/>
                                        </p:tgtEl>
                                        <p:attrNameLst>
                                          <p:attrName>style.visibility</p:attrName>
                                        </p:attrNameLst>
                                      </p:cBhvr>
                                      <p:to>
                                        <p:strVal val="visible"/>
                                      </p:to>
                                    </p:set>
                                    <p:animEffect transition="in" filter="strips(upRight)">
                                      <p:cBhvr>
                                        <p:cTn id="27" dur="500"/>
                                        <p:tgtEl>
                                          <p:spTgt spid="1151004"/>
                                        </p:tgtEl>
                                      </p:cBhvr>
                                    </p:animEffect>
                                  </p:childTnLst>
                                  <p:subTnLst>
                                    <p:audio>
                                      <p:cMediaNode>
                                        <p:cTn display="0" masterRel="sameClick">
                                          <p:stCondLst>
                                            <p:cond evt="begin" delay="0">
                                              <p:tn val="25"/>
                                            </p:cond>
                                          </p:stCondLst>
                                          <p:endCondLst>
                                            <p:cond evt="onStopAudio" delay="0">
                                              <p:tgtEl>
                                                <p:sldTgt/>
                                              </p:tgtEl>
                                            </p:cond>
                                          </p:endCondLst>
                                        </p:cTn>
                                        <p:tgtEl>
                                          <p:sndTgt r:embed="rId2" name="laser.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151005"/>
                                        </p:tgtEl>
                                        <p:attrNameLst>
                                          <p:attrName>style.visibility</p:attrName>
                                        </p:attrNameLst>
                                      </p:cBhvr>
                                      <p:to>
                                        <p:strVal val="visible"/>
                                      </p:to>
                                    </p:set>
                                    <p:animEffect transition="in" filter="box(out)">
                                      <p:cBhvr>
                                        <p:cTn id="32" dur="500"/>
                                        <p:tgtEl>
                                          <p:spTgt spid="1151005"/>
                                        </p:tgtEl>
                                      </p:cBhvr>
                                    </p:animEffect>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0995" grpId="0" animBg="1"/>
      <p:bldP spid="1150996" grpId="0" animBg="1"/>
      <p:bldP spid="1150997" grpId="0" animBg="1"/>
      <p:bldP spid="1151003" grpId="0" animBg="1"/>
      <p:bldP spid="1151004" grpId="0" animBg="1"/>
      <p:bldP spid="115100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1809750" y="643732"/>
            <a:ext cx="8572500"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9.3.3 </a:t>
            </a:r>
            <a:r>
              <a:rPr kumimoji="0"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通过指针引用数组元素</a:t>
            </a:r>
            <a:endParaRPr kumimoji="0"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40963" name="Rectangle 3"/>
          <p:cNvSpPr>
            <a:spLocks noGrp="1"/>
          </p:cNvSpPr>
          <p:nvPr>
            <p:ph idx="1"/>
          </p:nvPr>
        </p:nvSpPr>
        <p:spPr>
          <a:xfrm>
            <a:off x="2238375" y="1714500"/>
            <a:ext cx="8072438" cy="4357688"/>
          </a:xfrm>
        </p:spPr>
        <p:txBody>
          <a:bodyPr vert="horz" wrap="square" lIns="91440" tIns="45720" rIns="91440" bIns="45720" anchor="t"/>
          <a:p>
            <a:r>
              <a:rPr lang="zh-CN" altLang="zh-CN" dirty="0"/>
              <a:t>引用一个数组元素，可用下面两种方法：</a:t>
            </a:r>
            <a:r>
              <a:rPr lang="en-US" altLang="zh-CN" dirty="0"/>
              <a:t> </a:t>
            </a:r>
            <a:r>
              <a:rPr lang="zh-CN" altLang="zh-CN" dirty="0"/>
              <a:t>（１） 下标法，如</a:t>
            </a:r>
            <a:r>
              <a:rPr lang="en-US" altLang="zh-CN" dirty="0"/>
              <a:t>a[i]</a:t>
            </a:r>
            <a:r>
              <a:rPr lang="zh-CN" altLang="zh-CN" dirty="0"/>
              <a:t>形式</a:t>
            </a:r>
            <a:endParaRPr lang="zh-CN" altLang="zh-CN" dirty="0"/>
          </a:p>
          <a:p>
            <a:pPr>
              <a:buNone/>
            </a:pPr>
            <a:r>
              <a:rPr lang="en-US" altLang="zh-CN" dirty="0"/>
              <a:t>   </a:t>
            </a:r>
            <a:r>
              <a:rPr lang="zh-CN" altLang="zh-CN" dirty="0"/>
              <a:t>（２） 指针法，如</a:t>
            </a:r>
            <a:r>
              <a:rPr lang="en-US" altLang="zh-CN" dirty="0"/>
              <a:t>*(a+i)</a:t>
            </a:r>
            <a:r>
              <a:rPr lang="zh-CN" altLang="zh-CN" dirty="0"/>
              <a:t>或</a:t>
            </a:r>
            <a:r>
              <a:rPr lang="en-US" altLang="zh-CN" dirty="0"/>
              <a:t>*(p+i)</a:t>
            </a:r>
            <a:endParaRPr lang="en-US" altLang="zh-CN" dirty="0"/>
          </a:p>
          <a:p>
            <a:pPr>
              <a:buNone/>
            </a:pPr>
            <a:r>
              <a:rPr lang="en-US" altLang="zh-CN" dirty="0"/>
              <a:t>  </a:t>
            </a:r>
            <a:r>
              <a:rPr lang="zh-CN" altLang="zh-CN" dirty="0"/>
              <a:t>其中</a:t>
            </a:r>
            <a:r>
              <a:rPr lang="en-US" altLang="zh-CN" dirty="0"/>
              <a:t>a</a:t>
            </a:r>
            <a:r>
              <a:rPr lang="zh-CN" altLang="zh-CN" dirty="0"/>
              <a:t>是数组名，</a:t>
            </a:r>
            <a:r>
              <a:rPr lang="en-US" altLang="zh-CN" dirty="0"/>
              <a:t>p</a:t>
            </a:r>
            <a:r>
              <a:rPr lang="zh-CN" altLang="zh-CN" dirty="0"/>
              <a:t>是指向数组元素的指针变量，其初值</a:t>
            </a:r>
            <a:r>
              <a:rPr lang="en-US" altLang="zh-CN" dirty="0"/>
              <a:t>p=a</a:t>
            </a:r>
            <a:endParaRPr lang="en-US" altLang="zh-CN" dirty="0"/>
          </a:p>
        </p:txBody>
      </p:sp>
      <p:pic>
        <p:nvPicPr>
          <p:cNvPr id="40964" name="图片 3"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
        <p:nvSpPr>
          <p:cNvPr id="40965" name="灯片编号占位符 4"/>
          <p:cNvSpPr txBox="1">
            <a:spLocks noGrp="1"/>
          </p:cNvSpPr>
          <p:nvPr>
            <p:ph type="sldNum" sz="quarter" idx="11"/>
          </p:nvPr>
        </p:nvSpPr>
        <p:spPr>
          <a:noFill/>
          <a:ln>
            <a:noFill/>
          </a:ln>
        </p:spPr>
        <p:txBody>
          <a:bodyPr anchor="b"/>
          <a:p>
            <a:pPr marL="0" indent="0" algn="ctr" eaLnBrk="1" hangingPunct="1">
              <a:lnSpc>
                <a:spcPct val="100000"/>
              </a:lnSpc>
              <a:spcBef>
                <a:spcPct val="0"/>
              </a:spcBef>
              <a:buFont typeface="Arial" panose="020B0604020202020204" pitchFamily="34" charset="0"/>
              <a:buNone/>
            </a:pPr>
            <a:fld id="{9A0DB2DC-4C9A-4742-B13C-FB6460FD3503}" type="slidenum">
              <a:rPr lang="en-US" altLang="zh-CN" sz="1400" b="0" dirty="0">
                <a:solidFill>
                  <a:srgbClr val="000000"/>
                </a:solidFill>
              </a:rPr>
            </a:fld>
            <a:endParaRPr lang="en-US" altLang="zh-CN" sz="1400" b="0" dirty="0">
              <a:solidFill>
                <a:srgbClr val="000000"/>
              </a:solidFill>
            </a:endParaRPr>
          </a:p>
        </p:txBody>
      </p:sp>
    </p:spTree>
  </p:cSld>
  <p:clrMapOvr>
    <a:masterClrMapping/>
  </p:clrMapOvr>
  <p:transition spd="med">
    <p:blinds/>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1809750" y="643732"/>
            <a:ext cx="8572500"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9.3.3 </a:t>
            </a:r>
            <a:r>
              <a:rPr kumimoji="0"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通过指针引用数组元素</a:t>
            </a:r>
            <a:endParaRPr kumimoji="0"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6147" name="Rectangle 3"/>
          <p:cNvSpPr>
            <a:spLocks noGrp="1"/>
          </p:cNvSpPr>
          <p:nvPr>
            <p:ph idx="1"/>
          </p:nvPr>
        </p:nvSpPr>
        <p:spPr>
          <a:xfrm>
            <a:off x="2238375" y="1714500"/>
            <a:ext cx="8072438" cy="4357688"/>
          </a:xfrm>
        </p:spPr>
        <p:txBody>
          <a:bodyPr vert="horz" wrap="square" lIns="91440" tIns="45720" rIns="91440" bIns="45720" anchor="t"/>
          <a:p>
            <a:pPr>
              <a:buNone/>
            </a:pPr>
            <a:r>
              <a:rPr lang="en-US" altLang="zh-CN" dirty="0"/>
              <a:t>  </a:t>
            </a:r>
            <a:r>
              <a:rPr lang="zh-CN" altLang="zh-CN" dirty="0"/>
              <a:t>例</a:t>
            </a:r>
            <a:r>
              <a:rPr lang="en-US" altLang="zh-CN" dirty="0"/>
              <a:t>9</a:t>
            </a:r>
            <a:r>
              <a:rPr lang="en-US" altLang="zh-CN" dirty="0"/>
              <a:t>.6 </a:t>
            </a:r>
            <a:r>
              <a:rPr lang="zh-CN" altLang="zh-CN" dirty="0"/>
              <a:t>有一个整型数组</a:t>
            </a:r>
            <a:r>
              <a:rPr lang="en-US" altLang="zh-CN" dirty="0"/>
              <a:t>a</a:t>
            </a:r>
            <a:r>
              <a:rPr lang="zh-CN" altLang="zh-CN" dirty="0"/>
              <a:t>，有</a:t>
            </a:r>
            <a:r>
              <a:rPr lang="en-US" altLang="zh-CN" dirty="0"/>
              <a:t>10</a:t>
            </a:r>
            <a:r>
              <a:rPr lang="zh-CN" altLang="zh-CN" dirty="0"/>
              <a:t>个元素，要求输出数组中的全部元素。</a:t>
            </a:r>
            <a:endParaRPr lang="zh-CN" altLang="zh-CN" dirty="0"/>
          </a:p>
          <a:p>
            <a:r>
              <a:rPr lang="zh-CN" altLang="zh-CN" dirty="0"/>
              <a:t>解题思路：引用数组中各元素的值有</a:t>
            </a:r>
            <a:r>
              <a:rPr lang="en-US" altLang="zh-CN" dirty="0"/>
              <a:t>3</a:t>
            </a:r>
            <a:r>
              <a:rPr lang="zh-CN" altLang="zh-CN" dirty="0"/>
              <a:t>种方法：</a:t>
            </a:r>
            <a:r>
              <a:rPr lang="en-US" altLang="zh-CN" dirty="0"/>
              <a:t>(1)</a:t>
            </a:r>
            <a:r>
              <a:rPr lang="zh-CN" altLang="zh-CN" dirty="0"/>
              <a:t>下标法</a:t>
            </a:r>
            <a:r>
              <a:rPr lang="zh-CN" altLang="en-US" dirty="0"/>
              <a:t>；</a:t>
            </a:r>
            <a:r>
              <a:rPr lang="en-US" altLang="zh-CN" dirty="0"/>
              <a:t>(2)</a:t>
            </a:r>
            <a:r>
              <a:rPr lang="zh-CN" altLang="zh-CN" dirty="0"/>
              <a:t>通过数组名计算数组元素地址，找出元素的值</a:t>
            </a:r>
            <a:r>
              <a:rPr lang="zh-CN" altLang="en-US" dirty="0"/>
              <a:t>；</a:t>
            </a:r>
            <a:r>
              <a:rPr lang="en-US" altLang="zh-CN" dirty="0"/>
              <a:t>(3) </a:t>
            </a:r>
            <a:r>
              <a:rPr lang="zh-CN" altLang="zh-CN" dirty="0"/>
              <a:t>用指针变量指向数组元素</a:t>
            </a:r>
            <a:endParaRPr lang="en-US" altLang="zh-CN" dirty="0"/>
          </a:p>
        </p:txBody>
      </p:sp>
      <p:pic>
        <p:nvPicPr>
          <p:cNvPr id="41988" name="图片 3"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
        <p:nvSpPr>
          <p:cNvPr id="41989" name="灯片编号占位符 4"/>
          <p:cNvSpPr txBox="1">
            <a:spLocks noGrp="1"/>
          </p:cNvSpPr>
          <p:nvPr>
            <p:ph type="sldNum" sz="quarter" idx="11"/>
          </p:nvPr>
        </p:nvSpPr>
        <p:spPr>
          <a:noFill/>
          <a:ln>
            <a:noFill/>
          </a:ln>
        </p:spPr>
        <p:txBody>
          <a:bodyPr anchor="b"/>
          <a:p>
            <a:pPr marL="0" indent="0" algn="ctr" eaLnBrk="1" hangingPunct="1">
              <a:lnSpc>
                <a:spcPct val="100000"/>
              </a:lnSpc>
              <a:spcBef>
                <a:spcPct val="0"/>
              </a:spcBef>
              <a:buFont typeface="Arial" panose="020B0604020202020204" pitchFamily="34" charset="0"/>
              <a:buNone/>
            </a:pPr>
            <a:fld id="{9A0DB2DC-4C9A-4742-B13C-FB6460FD3503}" type="slidenum">
              <a:rPr lang="en-US" altLang="zh-CN" sz="1400" b="0" dirty="0">
                <a:solidFill>
                  <a:srgbClr val="000000"/>
                </a:solidFill>
              </a:rPr>
            </a:fld>
            <a:endParaRPr lang="en-US" altLang="zh-CN" sz="1400" b="0" dirty="0">
              <a:solidFill>
                <a:srgbClr val="000000"/>
              </a:solidFill>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charRg st="37" end="105"/>
                                            </p:txEl>
                                          </p:spTgt>
                                        </p:tgtEl>
                                        <p:attrNameLst>
                                          <p:attrName>style.visibility</p:attrName>
                                        </p:attrNameLst>
                                      </p:cBhvr>
                                      <p:to>
                                        <p:strVal val="visible"/>
                                      </p:to>
                                    </p:set>
                                    <p:animEffect transition="in" filter="blinds(horizontal)">
                                      <p:cBhvr>
                                        <p:cTn id="7" dur="500"/>
                                        <p:tgtEl>
                                          <p:spTgt spid="6147">
                                            <p:txEl>
                                              <p:charRg st="37" end="10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内容占位符 2"/>
          <p:cNvSpPr>
            <a:spLocks noGrp="1"/>
          </p:cNvSpPr>
          <p:nvPr>
            <p:ph idx="1"/>
          </p:nvPr>
        </p:nvSpPr>
        <p:spPr>
          <a:xfrm>
            <a:off x="1809750" y="714375"/>
            <a:ext cx="8407400" cy="5410200"/>
          </a:xfrm>
        </p:spPr>
        <p:txBody>
          <a:bodyPr vert="horz" wrap="square" lIns="91440" tIns="45720" rIns="91440" bIns="45720" numCol="1" anchor="t" anchorCtr="0" compatLnSpc="1"/>
          <a:lstStyle/>
          <a:p>
            <a:pPr marL="514350" marR="0" lvl="0" indent="-514350" algn="l" defTabSz="914400" rtl="0" eaLnBrk="0" fontAlgn="base" latinLnBrk="0" hangingPunct="0">
              <a:lnSpc>
                <a:spcPct val="100000"/>
              </a:lnSpc>
              <a:spcBef>
                <a:spcPct val="20000"/>
              </a:spcBef>
              <a:spcAft>
                <a:spcPct val="0"/>
              </a:spcAft>
              <a:buClrTx/>
              <a:buSzTx/>
              <a:buFont typeface="Wingdings" panose="05000000000000000000" pitchFamily="2" charset="2"/>
              <a:buAutoNum type="arabicParenBoth"/>
              <a:defRPr/>
            </a:pPr>
            <a:r>
              <a:rPr kumimoji="0" lang="zh-CN" altLang="zh-CN" sz="2800" b="1" i="0" u="none" strike="noStrike" kern="0" cap="none" spc="0" normalizeH="0" baseline="0" noProof="0" dirty="0" smtClean="0">
                <a:ln>
                  <a:noFill/>
                </a:ln>
                <a:solidFill>
                  <a:schemeClr val="tx1"/>
                </a:solidFill>
                <a:effectLst/>
                <a:uLnTx/>
                <a:uFillTx/>
                <a:latin typeface="+mn-lt"/>
                <a:ea typeface="+mn-ea"/>
                <a:cs typeface="+mn-cs"/>
              </a:rPr>
              <a:t>下标法。</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 </a:t>
            </a:r>
            <a:endParaRPr kumimoji="0" lang="zh-CN" altLang="zh-CN" sz="2800" b="1"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for(</a:t>
            </a:r>
            <a:r>
              <a:rPr kumimoji="0" lang="en-US" altLang="zh-CN" sz="2800" b="1" i="0" u="none" strike="noStrike" kern="0" cap="none" spc="0" normalizeH="0" baseline="0" noProof="0" dirty="0" err="1" smtClean="0">
                <a:ln>
                  <a:noFill/>
                </a:ln>
                <a:solidFill>
                  <a:schemeClr val="tx1"/>
                </a:solidFill>
                <a:effectLst/>
                <a:uLnTx/>
                <a:uFillTx/>
                <a:latin typeface="+mn-lt"/>
                <a:ea typeface="+mn-ea"/>
                <a:cs typeface="+mn-cs"/>
              </a:rPr>
              <a:t>i</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=0;i&lt;10;i++) </a:t>
            </a:r>
            <a:r>
              <a:rPr kumimoji="0" lang="en-US" altLang="zh-CN" sz="2800" b="1" i="0" u="none" strike="noStrike" kern="0" cap="none" spc="0" normalizeH="0" baseline="0" noProof="0" dirty="0" err="1" smtClean="0">
                <a:ln>
                  <a:noFill/>
                </a:ln>
                <a:solidFill>
                  <a:schemeClr val="tx1"/>
                </a:solidFill>
                <a:effectLst/>
                <a:uLnTx/>
                <a:uFillTx/>
                <a:latin typeface="+mn-lt"/>
                <a:ea typeface="+mn-ea"/>
                <a:cs typeface="+mn-cs"/>
              </a:rPr>
              <a:t>scanf</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800" b="1" i="0" u="none" strike="noStrike" kern="0" cap="none" spc="0" normalizeH="0" baseline="0" noProof="0" dirty="0" err="1" smtClean="0">
                <a:ln>
                  <a:noFill/>
                </a:ln>
                <a:solidFill>
                  <a:schemeClr val="tx1"/>
                </a:solidFill>
                <a:effectLst/>
                <a:uLnTx/>
                <a:uFillTx/>
                <a:latin typeface="+mn-lt"/>
                <a:ea typeface="+mn-ea"/>
                <a:cs typeface="+mn-cs"/>
              </a:rPr>
              <a:t>d",&amp;a</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800" b="1" i="0" u="none" strike="noStrike" kern="0" cap="none" spc="0" normalizeH="0" baseline="0" noProof="0" dirty="0" err="1" smtClean="0">
                <a:ln>
                  <a:noFill/>
                </a:ln>
                <a:solidFill>
                  <a:schemeClr val="tx1"/>
                </a:solidFill>
                <a:effectLst/>
                <a:uLnTx/>
                <a:uFillTx/>
                <a:latin typeface="+mn-lt"/>
                <a:ea typeface="+mn-ea"/>
                <a:cs typeface="+mn-cs"/>
              </a:rPr>
              <a:t>i</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a:t>
            </a:r>
            <a:endParaRPr kumimoji="0" lang="zh-CN" altLang="zh-CN"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for(</a:t>
            </a:r>
            <a:r>
              <a:rPr kumimoji="0" lang="en-US" altLang="zh-CN" sz="2800" b="1" i="0" u="none" strike="noStrike" kern="0" cap="none" spc="0" normalizeH="0" baseline="0" noProof="0" dirty="0" err="1" smtClean="0">
                <a:ln>
                  <a:noFill/>
                </a:ln>
                <a:solidFill>
                  <a:schemeClr val="tx1"/>
                </a:solidFill>
                <a:effectLst/>
                <a:uLnTx/>
                <a:uFillTx/>
                <a:latin typeface="+mn-lt"/>
                <a:ea typeface="+mn-ea"/>
                <a:cs typeface="+mn-cs"/>
              </a:rPr>
              <a:t>i</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=0;i&lt;10;i++)  </a:t>
            </a:r>
            <a:r>
              <a:rPr kumimoji="0" lang="en-US" altLang="zh-CN" sz="2800" b="1" i="0" u="none" strike="noStrike" kern="0" cap="none" spc="0" normalizeH="0" baseline="0" noProof="0" dirty="0" err="1" smtClean="0">
                <a:ln>
                  <a:noFill/>
                </a:ln>
                <a:solidFill>
                  <a:schemeClr val="tx1"/>
                </a:solidFill>
                <a:effectLst/>
                <a:uLnTx/>
                <a:uFillTx/>
                <a:latin typeface="+mn-lt"/>
                <a:ea typeface="+mn-ea"/>
                <a:cs typeface="+mn-cs"/>
              </a:rPr>
              <a:t>printf</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(“%d ”,a[</a:t>
            </a:r>
            <a:r>
              <a:rPr kumimoji="0" lang="en-US" altLang="zh-CN" sz="2800" b="1" i="0" u="none" strike="noStrike" kern="0" cap="none" spc="0" normalizeH="0" baseline="0" noProof="0" dirty="0" err="1" smtClean="0">
                <a:ln>
                  <a:noFill/>
                </a:ln>
                <a:solidFill>
                  <a:schemeClr val="tx1"/>
                </a:solidFill>
                <a:effectLst/>
                <a:uLnTx/>
                <a:uFillTx/>
                <a:latin typeface="+mn-lt"/>
                <a:ea typeface="+mn-ea"/>
                <a:cs typeface="+mn-cs"/>
              </a:rPr>
              <a:t>i</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 </a:t>
            </a: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(2)</a:t>
            </a:r>
            <a:r>
              <a:rPr kumimoji="0" lang="zh-CN" altLang="zh-CN" sz="2800" b="1" i="0" u="none" strike="noStrike" kern="0" cap="none" spc="0" normalizeH="0" baseline="0" noProof="0" dirty="0" smtClean="0">
                <a:ln>
                  <a:noFill/>
                </a:ln>
                <a:solidFill>
                  <a:schemeClr val="tx1"/>
                </a:solidFill>
                <a:effectLst/>
                <a:uLnTx/>
                <a:uFillTx/>
                <a:latin typeface="+mn-lt"/>
                <a:ea typeface="+mn-ea"/>
                <a:cs typeface="+mn-cs"/>
              </a:rPr>
              <a:t> 通过数组名计算数组元素地址，找出元素的值</a:t>
            </a: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for(</a:t>
            </a:r>
            <a:r>
              <a:rPr kumimoji="0" lang="en-US" altLang="zh-CN" sz="2800" b="1" i="0" u="none" strike="noStrike" kern="0" cap="none" spc="0" normalizeH="0" baseline="0" noProof="0" dirty="0" err="1" smtClean="0">
                <a:ln>
                  <a:noFill/>
                </a:ln>
                <a:solidFill>
                  <a:schemeClr val="tx1"/>
                </a:solidFill>
                <a:effectLst/>
                <a:uLnTx/>
                <a:uFillTx/>
                <a:latin typeface="+mn-lt"/>
                <a:ea typeface="+mn-ea"/>
                <a:cs typeface="+mn-cs"/>
              </a:rPr>
              <a:t>i</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=0;i&lt;10;i++)  </a:t>
            </a:r>
            <a:r>
              <a:rPr kumimoji="0" lang="en-US" altLang="zh-CN" sz="2800" b="1" i="0" u="none" strike="noStrike" kern="0" cap="none" spc="0" normalizeH="0" baseline="0" noProof="0" dirty="0" err="1" smtClean="0">
                <a:ln>
                  <a:noFill/>
                </a:ln>
                <a:solidFill>
                  <a:schemeClr val="tx1"/>
                </a:solidFill>
                <a:effectLst/>
                <a:uLnTx/>
                <a:uFillTx/>
                <a:latin typeface="+mn-lt"/>
                <a:ea typeface="+mn-ea"/>
                <a:cs typeface="+mn-cs"/>
              </a:rPr>
              <a:t>scanf</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("%d",</a:t>
            </a:r>
            <a:r>
              <a:rPr kumimoji="1" lang="en-US" altLang="zh-CN" sz="2800" b="1" i="0" u="none" strike="noStrike" kern="0" cap="none" spc="0" normalizeH="0" baseline="0" noProof="0" dirty="0">
                <a:ln>
                  <a:noFill/>
                </a:ln>
                <a:solidFill>
                  <a:srgbClr val="0000CC"/>
                </a:solidFill>
                <a:effectLst/>
                <a:uLnTx/>
                <a:uFillTx/>
                <a:latin typeface="+mn-lt"/>
                <a:ea typeface="+mn-ea"/>
                <a:cs typeface="+mn-cs"/>
              </a:rPr>
              <a:t> </a:t>
            </a:r>
            <a:r>
              <a:rPr kumimoji="1" lang="en-US" altLang="zh-CN" sz="2800" b="1" i="0" u="none" strike="noStrike" kern="0" cap="none" spc="0" normalizeH="0" baseline="0" noProof="0" dirty="0" err="1">
                <a:ln>
                  <a:noFill/>
                </a:ln>
                <a:solidFill>
                  <a:srgbClr val="0000CC"/>
                </a:solidFill>
                <a:effectLst/>
                <a:uLnTx/>
                <a:uFillTx/>
                <a:latin typeface="+mn-lt"/>
                <a:ea typeface="+mn-ea"/>
                <a:cs typeface="+mn-cs"/>
              </a:rPr>
              <a:t>a+i</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a:t>
            </a:r>
            <a:endParaRPr kumimoji="0" lang="zh-CN" altLang="zh-CN"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for(</a:t>
            </a:r>
            <a:r>
              <a:rPr kumimoji="0" lang="en-US" altLang="zh-CN" sz="2800" b="1" i="0" u="none" strike="noStrike" kern="0" cap="none" spc="0" normalizeH="0" baseline="0" noProof="0" dirty="0" err="1" smtClean="0">
                <a:ln>
                  <a:noFill/>
                </a:ln>
                <a:solidFill>
                  <a:schemeClr val="tx1"/>
                </a:solidFill>
                <a:effectLst/>
                <a:uLnTx/>
                <a:uFillTx/>
                <a:latin typeface="+mn-lt"/>
                <a:ea typeface="+mn-ea"/>
                <a:cs typeface="+mn-cs"/>
              </a:rPr>
              <a:t>i</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=0;i&lt;10;i++)</a:t>
            </a:r>
            <a:endParaRPr kumimoji="0" lang="en-US" altLang="zh-CN"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800" b="1" i="0" u="none" strike="noStrike" kern="0" cap="none" spc="0" normalizeH="0" baseline="0" noProof="0" dirty="0" err="1" smtClean="0">
                <a:ln>
                  <a:noFill/>
                </a:ln>
                <a:solidFill>
                  <a:schemeClr val="tx1"/>
                </a:solidFill>
                <a:effectLst/>
                <a:uLnTx/>
                <a:uFillTx/>
                <a:latin typeface="+mn-lt"/>
                <a:ea typeface="+mn-ea"/>
                <a:cs typeface="+mn-cs"/>
              </a:rPr>
              <a:t>printf</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(“%d ”,*(</a:t>
            </a:r>
            <a:r>
              <a:rPr kumimoji="0" lang="en-US" altLang="zh-CN" sz="2800" b="1" i="0" u="none" strike="noStrike" kern="0" cap="none" spc="0" normalizeH="0" baseline="0" noProof="0" dirty="0" err="1" smtClean="0">
                <a:ln>
                  <a:noFill/>
                </a:ln>
                <a:solidFill>
                  <a:schemeClr val="tx1"/>
                </a:solidFill>
                <a:effectLst/>
                <a:uLnTx/>
                <a:uFillTx/>
                <a:latin typeface="+mn-lt"/>
                <a:ea typeface="+mn-ea"/>
                <a:cs typeface="+mn-cs"/>
              </a:rPr>
              <a:t>a+i</a:t>
            </a:r>
            <a:r>
              <a:rPr kumimoji="0" lang="en-US" altLang="zh-CN" sz="2800" b="1" i="0" u="none" strike="noStrike" kern="0" cap="none" spc="0" normalizeH="0" baseline="0" noProof="0" dirty="0" smtClean="0">
                <a:ln>
                  <a:noFill/>
                </a:ln>
                <a:solidFill>
                  <a:schemeClr val="tx1"/>
                </a:solidFill>
                <a:effectLst/>
                <a:uLnTx/>
                <a:uFillTx/>
                <a:latin typeface="+mn-lt"/>
                <a:ea typeface="+mn-ea"/>
                <a:cs typeface="+mn-cs"/>
              </a:rPr>
              <a:t>)); </a:t>
            </a:r>
            <a:endParaRPr kumimoji="0" lang="zh-CN" altLang="zh-CN"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endParaRPr kumimoji="0" lang="zh-CN" altLang="zh-CN" sz="28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endParaRPr kumimoji="0" lang="zh-CN" altLang="en-US" sz="2800" b="1" i="0" u="none" strike="noStrike" kern="0" cap="none" spc="0" normalizeH="0" baseline="0" noProof="0" dirty="0" smtClean="0">
              <a:ln>
                <a:noFill/>
              </a:ln>
              <a:solidFill>
                <a:schemeClr val="tx1"/>
              </a:solidFill>
              <a:effectLst/>
              <a:uLnTx/>
              <a:uFillTx/>
              <a:latin typeface="+mn-lt"/>
              <a:ea typeface="+mn-ea"/>
              <a:cs typeface="+mn-cs"/>
            </a:endParaRPr>
          </a:p>
        </p:txBody>
      </p:sp>
      <p:pic>
        <p:nvPicPr>
          <p:cNvPr id="43011" name="图片 7"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
        <p:nvSpPr>
          <p:cNvPr id="43012" name="灯片编号占位符 8"/>
          <p:cNvSpPr txBox="1">
            <a:spLocks noGrp="1"/>
          </p:cNvSpPr>
          <p:nvPr>
            <p:ph type="sldNum" sz="quarter" idx="11"/>
          </p:nvPr>
        </p:nvSpPr>
        <p:spPr>
          <a:noFill/>
          <a:ln>
            <a:noFill/>
          </a:ln>
        </p:spPr>
        <p:txBody>
          <a:bodyPr anchor="b"/>
          <a:p>
            <a:pPr marL="0" indent="0" algn="ctr" eaLnBrk="1" hangingPunct="1">
              <a:lnSpc>
                <a:spcPct val="100000"/>
              </a:lnSpc>
              <a:spcBef>
                <a:spcPct val="0"/>
              </a:spcBef>
              <a:buFont typeface="Arial" panose="020B0604020202020204" pitchFamily="34" charset="0"/>
              <a:buNone/>
            </a:pPr>
            <a:fld id="{9A0DB2DC-4C9A-4742-B13C-FB6460FD3503}" type="slidenum">
              <a:rPr lang="en-US" altLang="zh-CN" sz="1400" b="0" dirty="0">
                <a:solidFill>
                  <a:srgbClr val="000000"/>
                </a:solidFill>
              </a:rPr>
            </a:fld>
            <a:endParaRPr lang="en-US" altLang="zh-CN" sz="1400" b="0" dirty="0">
              <a:solidFill>
                <a:srgbClr val="000000"/>
              </a:solidFill>
            </a:endParaRP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内容占位符 2"/>
          <p:cNvSpPr>
            <a:spLocks noGrp="1"/>
          </p:cNvSpPr>
          <p:nvPr>
            <p:ph idx="1"/>
          </p:nvPr>
        </p:nvSpPr>
        <p:spPr>
          <a:xfrm>
            <a:off x="1831975" y="714375"/>
            <a:ext cx="8693150" cy="5429250"/>
          </a:xfrm>
        </p:spPr>
        <p:txBody>
          <a:bodyPr vert="horz" wrap="square" lIns="91440" tIns="45720" rIns="91440" bIns="45720" anchor="t"/>
          <a:p>
            <a:pPr>
              <a:lnSpc>
                <a:spcPct val="100000"/>
              </a:lnSpc>
              <a:buNone/>
            </a:pPr>
            <a:r>
              <a:rPr lang="en-US" altLang="zh-CN" sz="2800" dirty="0"/>
              <a:t>(3) </a:t>
            </a:r>
            <a:r>
              <a:rPr lang="zh-CN" altLang="zh-CN" sz="2800" dirty="0"/>
              <a:t>用指针变量指向数组元素 </a:t>
            </a:r>
            <a:endParaRPr lang="zh-CN" altLang="zh-CN" sz="2800" dirty="0"/>
          </a:p>
          <a:p>
            <a:pPr>
              <a:lnSpc>
                <a:spcPct val="100000"/>
              </a:lnSpc>
              <a:buNone/>
            </a:pPr>
            <a:r>
              <a:rPr lang="en-US" altLang="zh-CN" sz="2800" dirty="0"/>
              <a:t>#include &lt;stdio.h&gt;</a:t>
            </a:r>
            <a:endParaRPr lang="zh-CN" altLang="zh-CN" sz="2800" dirty="0"/>
          </a:p>
          <a:p>
            <a:pPr>
              <a:lnSpc>
                <a:spcPct val="100000"/>
              </a:lnSpc>
              <a:buNone/>
            </a:pPr>
            <a:r>
              <a:rPr lang="en-US" altLang="zh-CN" sz="2800" dirty="0"/>
              <a:t>int main()</a:t>
            </a:r>
            <a:endParaRPr lang="zh-CN" altLang="zh-CN" sz="2800" dirty="0"/>
          </a:p>
          <a:p>
            <a:pPr>
              <a:lnSpc>
                <a:spcPct val="100000"/>
              </a:lnSpc>
              <a:buNone/>
            </a:pPr>
            <a:r>
              <a:rPr lang="en-US" altLang="zh-CN" sz="2800" dirty="0"/>
              <a:t>{ int a[10];  </a:t>
            </a:r>
            <a:r>
              <a:rPr lang="en-US" altLang="zh-CN" sz="2800" dirty="0">
                <a:solidFill>
                  <a:srgbClr val="FF0000"/>
                </a:solidFill>
              </a:rPr>
              <a:t>int *p,</a:t>
            </a:r>
            <a:r>
              <a:rPr lang="en-US" altLang="zh-CN" sz="2800" dirty="0"/>
              <a:t>i;</a:t>
            </a:r>
            <a:endParaRPr lang="zh-CN" altLang="zh-CN" sz="2800" dirty="0"/>
          </a:p>
          <a:p>
            <a:pPr>
              <a:lnSpc>
                <a:spcPct val="100000"/>
              </a:lnSpc>
              <a:buNone/>
            </a:pPr>
            <a:r>
              <a:rPr lang="en-US" altLang="zh-CN" sz="2800" dirty="0"/>
              <a:t>   printf(“enter 10 integer numbers:\n");</a:t>
            </a:r>
            <a:endParaRPr lang="zh-CN" altLang="zh-CN" sz="2800" dirty="0"/>
          </a:p>
          <a:p>
            <a:pPr>
              <a:lnSpc>
                <a:spcPct val="100000"/>
              </a:lnSpc>
              <a:buNone/>
            </a:pPr>
            <a:r>
              <a:rPr lang="en-US" altLang="zh-CN" sz="2800" dirty="0"/>
              <a:t>   for(i=0;i&lt;10;i++)  scanf("%d", a+i);</a:t>
            </a:r>
            <a:endParaRPr lang="zh-CN" altLang="zh-CN" sz="2800" dirty="0"/>
          </a:p>
          <a:p>
            <a:pPr>
              <a:lnSpc>
                <a:spcPct val="100000"/>
              </a:lnSpc>
              <a:buNone/>
            </a:pPr>
            <a:r>
              <a:rPr lang="en-US" altLang="zh-CN" sz="2800" dirty="0"/>
              <a:t>   for(</a:t>
            </a:r>
            <a:r>
              <a:rPr lang="en-US" altLang="zh-CN" sz="2800" dirty="0">
                <a:solidFill>
                  <a:srgbClr val="FF0000"/>
                </a:solidFill>
              </a:rPr>
              <a:t>p=a</a:t>
            </a:r>
            <a:r>
              <a:rPr lang="en-US" altLang="zh-CN" sz="2800" dirty="0"/>
              <a:t>; </a:t>
            </a:r>
            <a:r>
              <a:rPr lang="en-US" altLang="zh-CN" sz="2800" dirty="0">
                <a:solidFill>
                  <a:srgbClr val="FF0000"/>
                </a:solidFill>
              </a:rPr>
              <a:t>p&lt;(a+10); </a:t>
            </a:r>
            <a:r>
              <a:rPr lang="en-US" altLang="zh-CN" sz="2800" dirty="0"/>
              <a:t>p++)</a:t>
            </a:r>
            <a:endParaRPr lang="zh-CN" altLang="zh-CN" sz="2800" dirty="0"/>
          </a:p>
          <a:p>
            <a:pPr>
              <a:lnSpc>
                <a:spcPct val="100000"/>
              </a:lnSpc>
              <a:buNone/>
            </a:pPr>
            <a:r>
              <a:rPr lang="en-US" altLang="zh-CN" sz="2800" dirty="0"/>
              <a:t>        printf(“%d ”,*p); </a:t>
            </a:r>
            <a:endParaRPr lang="zh-CN" altLang="zh-CN" sz="2800" dirty="0"/>
          </a:p>
          <a:p>
            <a:pPr>
              <a:lnSpc>
                <a:spcPct val="100000"/>
              </a:lnSpc>
              <a:buNone/>
            </a:pPr>
            <a:r>
              <a:rPr lang="en-US" altLang="zh-CN" sz="2800" dirty="0"/>
              <a:t>   printf("\n");</a:t>
            </a:r>
            <a:endParaRPr lang="zh-CN" altLang="zh-CN" sz="2800" dirty="0"/>
          </a:p>
          <a:p>
            <a:pPr>
              <a:lnSpc>
                <a:spcPct val="100000"/>
              </a:lnSpc>
              <a:buNone/>
            </a:pPr>
            <a:r>
              <a:rPr lang="en-US" altLang="zh-CN" sz="2800" dirty="0"/>
              <a:t>   return 0;</a:t>
            </a:r>
            <a:endParaRPr lang="zh-CN" altLang="zh-CN" sz="2800" dirty="0"/>
          </a:p>
          <a:p>
            <a:pPr>
              <a:lnSpc>
                <a:spcPct val="100000"/>
              </a:lnSpc>
              <a:buNone/>
            </a:pPr>
            <a:r>
              <a:rPr lang="en-US" altLang="zh-CN" sz="2800" dirty="0"/>
              <a:t>}</a:t>
            </a:r>
            <a:endParaRPr lang="zh-CN" altLang="en-US" sz="2800" dirty="0"/>
          </a:p>
        </p:txBody>
      </p:sp>
      <p:sp>
        <p:nvSpPr>
          <p:cNvPr id="4" name="圆角矩形标注 3"/>
          <p:cNvSpPr/>
          <p:nvPr/>
        </p:nvSpPr>
        <p:spPr bwMode="auto">
          <a:xfrm>
            <a:off x="6167438" y="4214813"/>
            <a:ext cx="4500563" cy="928688"/>
          </a:xfrm>
          <a:prstGeom prst="wedgeRoundRectCallout">
            <a:avLst>
              <a:gd name="adj1" fmla="val 5033"/>
              <a:gd name="adj2" fmla="val -91070"/>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0000CC"/>
                </a:solidFill>
                <a:effectLst/>
                <a:uLnTx/>
                <a:uFillTx/>
                <a:latin typeface="+mn-lt"/>
                <a:ea typeface="+mn-ea"/>
                <a:cs typeface="+mn-cs"/>
              </a:rPr>
              <a:t>for(p=</a:t>
            </a:r>
            <a:r>
              <a:rPr kumimoji="1" lang="en-US" altLang="zh-CN" sz="2400" b="1" i="0" u="none" strike="noStrike" kern="1200" cap="none" spc="0" normalizeH="0" baseline="0" noProof="0" dirty="0" err="1">
                <a:ln>
                  <a:noFill/>
                </a:ln>
                <a:solidFill>
                  <a:srgbClr val="0000CC"/>
                </a:solidFill>
                <a:effectLst/>
                <a:uLnTx/>
                <a:uFillTx/>
                <a:latin typeface="+mn-lt"/>
                <a:ea typeface="+mn-ea"/>
                <a:cs typeface="+mn-cs"/>
              </a:rPr>
              <a:t>a;p</a:t>
            </a:r>
            <a:r>
              <a:rPr kumimoji="1" lang="en-US" altLang="zh-CN" sz="2400" b="1" i="0" u="none" strike="noStrike" kern="1200" cap="none" spc="0" normalizeH="0" baseline="0" noProof="0" dirty="0">
                <a:ln>
                  <a:noFill/>
                </a:ln>
                <a:solidFill>
                  <a:srgbClr val="0000CC"/>
                </a:solidFill>
                <a:effectLst/>
                <a:uLnTx/>
                <a:uFillTx/>
                <a:latin typeface="+mn-lt"/>
                <a:ea typeface="+mn-ea"/>
                <a:cs typeface="+mn-cs"/>
              </a:rPr>
              <a:t>&lt;(a+10);p++)</a:t>
            </a:r>
            <a:endParaRPr kumimoji="1" lang="zh-CN" altLang="zh-CN" sz="2400" b="1" i="0" u="none" strike="noStrike" kern="1200" cap="none" spc="0" normalizeH="0" baseline="0" noProof="0" dirty="0">
              <a:ln>
                <a:noFill/>
              </a:ln>
              <a:solidFill>
                <a:srgbClr val="0000CC"/>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0000CC"/>
                </a:solidFill>
                <a:effectLst/>
                <a:uLnTx/>
                <a:uFillTx/>
                <a:latin typeface="+mn-lt"/>
                <a:ea typeface="+mn-ea"/>
                <a:cs typeface="+mn-cs"/>
              </a:rPr>
              <a:t>     </a:t>
            </a:r>
            <a:r>
              <a:rPr kumimoji="1" lang="en-US" altLang="zh-CN" sz="2400" b="1" i="0" u="none" strike="noStrike" kern="1200" cap="none" spc="0" normalizeH="0" baseline="0" noProof="0" dirty="0" err="1">
                <a:ln>
                  <a:noFill/>
                </a:ln>
                <a:solidFill>
                  <a:srgbClr val="0000CC"/>
                </a:solidFill>
                <a:effectLst/>
                <a:uLnTx/>
                <a:uFillTx/>
                <a:latin typeface="+mn-lt"/>
                <a:ea typeface="+mn-ea"/>
                <a:cs typeface="+mn-cs"/>
              </a:rPr>
              <a:t>scanf</a:t>
            </a:r>
            <a:r>
              <a:rPr kumimoji="1" lang="en-US" altLang="zh-CN" sz="2400" b="1" i="0" u="none" strike="noStrike" kern="1200" cap="none" spc="0" normalizeH="0" baseline="0" noProof="0" dirty="0">
                <a:ln>
                  <a:noFill/>
                </a:ln>
                <a:solidFill>
                  <a:srgbClr val="0000CC"/>
                </a:solidFill>
                <a:effectLst/>
                <a:uLnTx/>
                <a:uFillTx/>
                <a:latin typeface="+mn-lt"/>
                <a:ea typeface="+mn-ea"/>
                <a:cs typeface="+mn-cs"/>
              </a:rPr>
              <a:t>("%</a:t>
            </a:r>
            <a:r>
              <a:rPr kumimoji="1" lang="en-US" altLang="zh-CN" sz="2400" b="1" i="0" u="none" strike="noStrike" kern="1200" cap="none" spc="0" normalizeH="0" baseline="0" noProof="0" dirty="0" err="1">
                <a:ln>
                  <a:noFill/>
                </a:ln>
                <a:solidFill>
                  <a:srgbClr val="0000CC"/>
                </a:solidFill>
                <a:effectLst/>
                <a:uLnTx/>
                <a:uFillTx/>
                <a:latin typeface="+mn-lt"/>
                <a:ea typeface="+mn-ea"/>
                <a:cs typeface="+mn-cs"/>
              </a:rPr>
              <a:t>d",p</a:t>
            </a:r>
            <a:r>
              <a:rPr kumimoji="1" lang="en-US" altLang="zh-CN" sz="2400" b="1" i="0" u="none" strike="noStrike" kern="1200" cap="none" spc="0" normalizeH="0" baseline="0" noProof="0" dirty="0">
                <a:ln>
                  <a:noFill/>
                </a:ln>
                <a:solidFill>
                  <a:srgbClr val="0000CC"/>
                </a:solidFill>
                <a:effectLst/>
                <a:uLnTx/>
                <a:uFillTx/>
                <a:latin typeface="+mn-lt"/>
                <a:ea typeface="+mn-ea"/>
                <a:cs typeface="+mn-cs"/>
              </a:rPr>
              <a:t>);</a:t>
            </a:r>
            <a:endParaRPr kumimoji="1" lang="zh-CN" altLang="zh-CN" sz="2400" b="1" i="0" u="none" strike="noStrike" kern="1200" cap="none" spc="0" normalizeH="0" baseline="0" noProof="0" dirty="0">
              <a:ln>
                <a:noFill/>
              </a:ln>
              <a:solidFill>
                <a:srgbClr val="0000CC"/>
              </a:solidFill>
              <a:effectLst/>
              <a:uLnTx/>
              <a:uFillTx/>
              <a:latin typeface="+mn-lt"/>
              <a:ea typeface="+mn-ea"/>
              <a:cs typeface="+mn-cs"/>
            </a:endParaRPr>
          </a:p>
        </p:txBody>
      </p:sp>
      <p:sp>
        <p:nvSpPr>
          <p:cNvPr id="5" name="圆角矩形标注 4"/>
          <p:cNvSpPr>
            <a:spLocks noChangeArrowheads="1"/>
          </p:cNvSpPr>
          <p:nvPr/>
        </p:nvSpPr>
        <p:spPr bwMode="auto">
          <a:xfrm>
            <a:off x="4595813" y="5429250"/>
            <a:ext cx="5607050" cy="1071563"/>
          </a:xfrm>
          <a:prstGeom prst="wedgeRoundRectCallout">
            <a:avLst>
              <a:gd name="adj1" fmla="val -39767"/>
              <a:gd name="adj2" fmla="val -112947"/>
              <a:gd name="adj3" fmla="val 16667"/>
            </a:avLst>
          </a:prstGeom>
          <a:solidFill>
            <a:schemeClr val="accent3">
              <a:lumMod val="90000"/>
            </a:schemeClr>
          </a:solidFill>
          <a:ln w="9525" algn="ctr">
            <a:solidFill>
              <a:schemeClr val="tx1"/>
            </a:solid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0000CC"/>
                </a:solidFill>
                <a:effectLst/>
                <a:uLnTx/>
                <a:uFillTx/>
                <a:latin typeface="+mn-lt"/>
                <a:ea typeface="+mn-ea"/>
                <a:cs typeface="+mn-cs"/>
              </a:rPr>
              <a:t>for(p=</a:t>
            </a:r>
            <a:r>
              <a:rPr kumimoji="1" lang="en-US" altLang="zh-CN" sz="2800" b="1" i="0" u="none" strike="noStrike" kern="1200" cap="none" spc="0" normalizeH="0" baseline="0" noProof="0" dirty="0" err="1">
                <a:ln>
                  <a:noFill/>
                </a:ln>
                <a:solidFill>
                  <a:srgbClr val="0000CC"/>
                </a:solidFill>
                <a:effectLst/>
                <a:uLnTx/>
                <a:uFillTx/>
                <a:latin typeface="+mn-lt"/>
                <a:ea typeface="+mn-ea"/>
                <a:cs typeface="+mn-cs"/>
              </a:rPr>
              <a:t>a;p</a:t>
            </a:r>
            <a:r>
              <a:rPr kumimoji="1" lang="en-US" altLang="zh-CN" sz="2800" b="1" i="0" u="none" strike="noStrike" kern="1200" cap="none" spc="0" normalizeH="0" baseline="0" noProof="0" dirty="0">
                <a:ln>
                  <a:noFill/>
                </a:ln>
                <a:solidFill>
                  <a:srgbClr val="0000CC"/>
                </a:solidFill>
                <a:effectLst/>
                <a:uLnTx/>
                <a:uFillTx/>
                <a:latin typeface="+mn-lt"/>
                <a:ea typeface="+mn-ea"/>
                <a:cs typeface="+mn-cs"/>
              </a:rPr>
              <a:t>&lt;(a+10);</a:t>
            </a:r>
            <a:r>
              <a:rPr kumimoji="1" lang="en-US" altLang="zh-CN" sz="2800" b="1" i="0" u="none" strike="noStrike" kern="1200" cap="none" spc="0" normalizeH="0" baseline="0" noProof="0" dirty="0">
                <a:ln>
                  <a:noFill/>
                </a:ln>
                <a:solidFill>
                  <a:srgbClr val="FF0000"/>
                </a:solidFill>
                <a:effectLst/>
                <a:uLnTx/>
                <a:uFillTx/>
                <a:latin typeface="+mn-lt"/>
                <a:ea typeface="+mn-ea"/>
                <a:cs typeface="+mn-cs"/>
              </a:rPr>
              <a:t>a</a:t>
            </a:r>
            <a:r>
              <a:rPr kumimoji="1" lang="en-US" altLang="zh-CN" sz="2800" b="1" i="0" u="none" strike="noStrike" kern="1200" cap="none" spc="0" normalizeH="0" baseline="0" noProof="0" dirty="0">
                <a:ln>
                  <a:noFill/>
                </a:ln>
                <a:solidFill>
                  <a:srgbClr val="0000CC"/>
                </a:solidFill>
                <a:effectLst/>
                <a:uLnTx/>
                <a:uFillTx/>
                <a:latin typeface="+mn-lt"/>
                <a:ea typeface="+mn-ea"/>
                <a:cs typeface="+mn-cs"/>
              </a:rPr>
              <a:t>++)</a:t>
            </a:r>
            <a:endParaRPr kumimoji="1" lang="zh-CN" altLang="zh-CN" sz="2800" b="1" i="0" u="none" strike="noStrike" kern="1200" cap="none" spc="0" normalizeH="0" baseline="0" noProof="0" dirty="0">
              <a:ln>
                <a:noFill/>
              </a:ln>
              <a:solidFill>
                <a:srgbClr val="0000CC"/>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0000CC"/>
                </a:solidFill>
                <a:effectLst/>
                <a:uLnTx/>
                <a:uFillTx/>
                <a:latin typeface="+mn-lt"/>
                <a:ea typeface="+mn-ea"/>
                <a:cs typeface="+mn-cs"/>
              </a:rPr>
              <a:t>     </a:t>
            </a:r>
            <a:r>
              <a:rPr kumimoji="1" lang="en-US" altLang="zh-CN" sz="2800" b="1" i="0" u="none" strike="noStrike" kern="1200" cap="none" spc="0" normalizeH="0" baseline="0" noProof="0" dirty="0" err="1">
                <a:ln>
                  <a:noFill/>
                </a:ln>
                <a:solidFill>
                  <a:srgbClr val="0000CC"/>
                </a:solidFill>
                <a:effectLst/>
                <a:uLnTx/>
                <a:uFillTx/>
                <a:latin typeface="+mn-lt"/>
                <a:ea typeface="+mn-ea"/>
                <a:cs typeface="+mn-cs"/>
              </a:rPr>
              <a:t>printf</a:t>
            </a:r>
            <a:r>
              <a:rPr kumimoji="1" lang="en-US" altLang="zh-CN" sz="2800" b="1" i="0" u="none" strike="noStrike" kern="1200" cap="none" spc="0" normalizeH="0" baseline="0" noProof="0" dirty="0">
                <a:ln>
                  <a:noFill/>
                </a:ln>
                <a:solidFill>
                  <a:srgbClr val="0000CC"/>
                </a:solidFill>
                <a:effectLst/>
                <a:uLnTx/>
                <a:uFillTx/>
                <a:latin typeface="+mn-lt"/>
                <a:ea typeface="+mn-ea"/>
                <a:cs typeface="+mn-cs"/>
              </a:rPr>
              <a:t>(“%d ”,*</a:t>
            </a:r>
            <a:r>
              <a:rPr kumimoji="1" lang="en-US" altLang="zh-CN" sz="2800" b="1" i="0" u="none" strike="noStrike" kern="1200" cap="none" spc="0" normalizeH="0" baseline="0" noProof="0" dirty="0">
                <a:ln>
                  <a:noFill/>
                </a:ln>
                <a:solidFill>
                  <a:srgbClr val="FF0000"/>
                </a:solidFill>
                <a:effectLst/>
                <a:uLnTx/>
                <a:uFillTx/>
                <a:latin typeface="+mn-lt"/>
                <a:ea typeface="+mn-ea"/>
                <a:cs typeface="+mn-cs"/>
              </a:rPr>
              <a:t>a</a:t>
            </a:r>
            <a:r>
              <a:rPr kumimoji="1" lang="en-US" altLang="zh-CN" sz="2800" b="1" i="0" u="none" strike="noStrike" kern="1200" cap="none" spc="0" normalizeH="0" baseline="0" noProof="0" dirty="0">
                <a:ln>
                  <a:noFill/>
                </a:ln>
                <a:solidFill>
                  <a:srgbClr val="0000CC"/>
                </a:solidFill>
                <a:effectLst/>
                <a:uLnTx/>
                <a:uFillTx/>
                <a:latin typeface="+mn-lt"/>
                <a:ea typeface="+mn-ea"/>
                <a:cs typeface="+mn-cs"/>
              </a:rPr>
              <a:t>); </a:t>
            </a:r>
            <a:r>
              <a:rPr kumimoji="1" lang="zh-CN" altLang="en-US" sz="2800" b="1" i="0" u="none" strike="noStrike" kern="1200" cap="none" spc="0" normalizeH="0" baseline="0" noProof="0" dirty="0">
                <a:ln>
                  <a:noFill/>
                </a:ln>
                <a:solidFill>
                  <a:srgbClr val="FF0000"/>
                </a:solidFill>
                <a:effectLst/>
                <a:uLnTx/>
                <a:uFillTx/>
                <a:latin typeface="+mn-lt"/>
                <a:ea typeface="+mn-ea"/>
                <a:cs typeface="+mn-cs"/>
              </a:rPr>
              <a:t>错！</a:t>
            </a:r>
            <a:endParaRPr kumimoji="1" lang="zh-CN" altLang="zh-CN" sz="2800" b="1" i="0" u="none" strike="noStrike" kern="1200" cap="none" spc="0" normalizeH="0" baseline="0" noProof="0" dirty="0">
              <a:ln>
                <a:noFill/>
              </a:ln>
              <a:solidFill>
                <a:srgbClr val="FF0000"/>
              </a:solidFill>
              <a:effectLst/>
              <a:uLnTx/>
              <a:uFillTx/>
              <a:latin typeface="+mn-lt"/>
              <a:ea typeface="+mn-ea"/>
              <a:cs typeface="+mn-cs"/>
            </a:endParaRPr>
          </a:p>
        </p:txBody>
      </p:sp>
      <p:pic>
        <p:nvPicPr>
          <p:cNvPr id="44037" name="图片 5"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
        <p:nvSpPr>
          <p:cNvPr id="44038" name="灯片编号占位符 5"/>
          <p:cNvSpPr txBox="1">
            <a:spLocks noGrp="1"/>
          </p:cNvSpPr>
          <p:nvPr>
            <p:ph type="sldNum" sz="quarter" idx="11"/>
          </p:nvPr>
        </p:nvSpPr>
        <p:spPr>
          <a:noFill/>
          <a:ln>
            <a:noFill/>
          </a:ln>
        </p:spPr>
        <p:txBody>
          <a:bodyPr anchor="b"/>
          <a:p>
            <a:pPr marL="0" indent="0" algn="ctr" eaLnBrk="1" hangingPunct="1">
              <a:lnSpc>
                <a:spcPct val="100000"/>
              </a:lnSpc>
              <a:spcBef>
                <a:spcPct val="0"/>
              </a:spcBef>
              <a:buFont typeface="Arial" panose="020B0604020202020204" pitchFamily="34" charset="0"/>
              <a:buNone/>
            </a:pPr>
            <a:fld id="{9A0DB2DC-4C9A-4742-B13C-FB6460FD3503}" type="slidenum">
              <a:rPr lang="en-US" altLang="zh-CN" sz="1400" b="0" dirty="0">
                <a:solidFill>
                  <a:srgbClr val="000000"/>
                </a:solidFill>
              </a:rPr>
            </a:fld>
            <a:endParaRPr lang="en-US" altLang="zh-CN" sz="1400" b="0" dirty="0">
              <a:solidFill>
                <a:srgbClr val="000000"/>
              </a:solidFill>
            </a:endParaRPr>
          </a:p>
        </p:txBody>
      </p:sp>
      <p:sp>
        <p:nvSpPr>
          <p:cNvPr id="7" name="圆角矩形标注 6"/>
          <p:cNvSpPr/>
          <p:nvPr/>
        </p:nvSpPr>
        <p:spPr bwMode="auto">
          <a:xfrm>
            <a:off x="5524500" y="1571625"/>
            <a:ext cx="5357813" cy="1285875"/>
          </a:xfrm>
          <a:prstGeom prst="wedgeRoundRectCallout">
            <a:avLst>
              <a:gd name="adj1" fmla="val -42489"/>
              <a:gd name="adj2" fmla="val 98125"/>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0000CC"/>
                </a:solidFill>
                <a:effectLst/>
                <a:uLnTx/>
                <a:uFillTx/>
                <a:latin typeface="+mn-lt"/>
                <a:ea typeface="+mn-ea"/>
                <a:cs typeface="+mn-cs"/>
              </a:rPr>
              <a:t>for(p=</a:t>
            </a:r>
            <a:r>
              <a:rPr kumimoji="1" lang="en-US" altLang="zh-CN" sz="2800" b="1" i="0" u="none" strike="noStrike" kern="1200" cap="none" spc="0" normalizeH="0" baseline="0" noProof="0" dirty="0" err="1">
                <a:ln>
                  <a:noFill/>
                </a:ln>
                <a:solidFill>
                  <a:srgbClr val="0000CC"/>
                </a:solidFill>
                <a:effectLst/>
                <a:uLnTx/>
                <a:uFillTx/>
                <a:latin typeface="+mn-lt"/>
                <a:ea typeface="+mn-ea"/>
                <a:cs typeface="+mn-cs"/>
              </a:rPr>
              <a:t>a,i</a:t>
            </a:r>
            <a:r>
              <a:rPr kumimoji="1" lang="en-US" altLang="zh-CN" sz="2800" b="1" i="0" u="none" strike="noStrike" kern="1200" cap="none" spc="0" normalizeH="0" baseline="0" noProof="0" dirty="0">
                <a:ln>
                  <a:noFill/>
                </a:ln>
                <a:solidFill>
                  <a:srgbClr val="0000CC"/>
                </a:solidFill>
                <a:effectLst/>
                <a:uLnTx/>
                <a:uFillTx/>
                <a:latin typeface="+mn-lt"/>
                <a:ea typeface="+mn-ea"/>
                <a:cs typeface="+mn-cs"/>
              </a:rPr>
              <a:t>=0;i&lt;10;i++)</a:t>
            </a:r>
            <a:endParaRPr kumimoji="1" lang="zh-CN" altLang="zh-CN" sz="2800" b="1" i="0" u="none" strike="noStrike" kern="1200" cap="none" spc="0" normalizeH="0" baseline="0" noProof="0" dirty="0">
              <a:ln>
                <a:noFill/>
              </a:ln>
              <a:solidFill>
                <a:srgbClr val="0000CC"/>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0000CC"/>
                </a:solidFill>
                <a:effectLst/>
                <a:uLnTx/>
                <a:uFillTx/>
                <a:latin typeface="+mn-lt"/>
                <a:ea typeface="+mn-ea"/>
                <a:cs typeface="+mn-cs"/>
              </a:rPr>
              <a:t>     </a:t>
            </a:r>
            <a:r>
              <a:rPr kumimoji="1" lang="en-US" altLang="zh-CN" sz="2800" b="1" i="0" u="none" strike="noStrike" kern="1200" cap="none" spc="0" normalizeH="0" baseline="0" noProof="0" dirty="0" err="1">
                <a:ln>
                  <a:noFill/>
                </a:ln>
                <a:solidFill>
                  <a:srgbClr val="0000CC"/>
                </a:solidFill>
                <a:effectLst/>
                <a:uLnTx/>
                <a:uFillTx/>
                <a:latin typeface="+mn-lt"/>
                <a:ea typeface="+mn-ea"/>
                <a:cs typeface="+mn-cs"/>
              </a:rPr>
              <a:t>scanf</a:t>
            </a:r>
            <a:r>
              <a:rPr kumimoji="1" lang="en-US" altLang="zh-CN" sz="2800" b="1" i="0" u="none" strike="noStrike" kern="1200" cap="none" spc="0" normalizeH="0" baseline="0" noProof="0" dirty="0">
                <a:ln>
                  <a:noFill/>
                </a:ln>
                <a:solidFill>
                  <a:srgbClr val="0000CC"/>
                </a:solidFill>
                <a:effectLst/>
                <a:uLnTx/>
                <a:uFillTx/>
                <a:latin typeface="+mn-lt"/>
                <a:ea typeface="+mn-ea"/>
                <a:cs typeface="+mn-cs"/>
              </a:rPr>
              <a:t>("%</a:t>
            </a:r>
            <a:r>
              <a:rPr kumimoji="1" lang="en-US" altLang="zh-CN" sz="2800" b="1" i="0" u="none" strike="noStrike" kern="1200" cap="none" spc="0" normalizeH="0" baseline="0" noProof="0" dirty="0" err="1">
                <a:ln>
                  <a:noFill/>
                </a:ln>
                <a:solidFill>
                  <a:srgbClr val="0000CC"/>
                </a:solidFill>
                <a:effectLst/>
                <a:uLnTx/>
                <a:uFillTx/>
                <a:latin typeface="+mn-lt"/>
                <a:ea typeface="+mn-ea"/>
                <a:cs typeface="+mn-cs"/>
              </a:rPr>
              <a:t>d",p+i</a:t>
            </a:r>
            <a:r>
              <a:rPr kumimoji="1" lang="en-US" altLang="zh-CN" sz="2800" b="1" i="0" u="none" strike="noStrike" kern="1200" cap="none" spc="0" normalizeH="0" baseline="0" noProof="0" dirty="0">
                <a:ln>
                  <a:noFill/>
                </a:ln>
                <a:solidFill>
                  <a:srgbClr val="0000CC"/>
                </a:solidFill>
                <a:effectLst/>
                <a:uLnTx/>
                <a:uFillTx/>
                <a:latin typeface="+mn-lt"/>
                <a:ea typeface="+mn-ea"/>
                <a:cs typeface="+mn-cs"/>
              </a:rPr>
              <a:t>);</a:t>
            </a:r>
            <a:endParaRPr kumimoji="1" lang="zh-CN" altLang="zh-CN" sz="2800" b="1" i="0" u="none" strike="noStrike" kern="1200" cap="none" spc="0" normalizeH="0" baseline="0" noProof="0" dirty="0">
              <a:ln>
                <a:noFill/>
              </a:ln>
              <a:solidFill>
                <a:srgbClr val="0000CC"/>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7"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内容占位符 2"/>
          <p:cNvSpPr>
            <a:spLocks noGrp="1"/>
          </p:cNvSpPr>
          <p:nvPr>
            <p:ph idx="1"/>
          </p:nvPr>
        </p:nvSpPr>
        <p:spPr>
          <a:xfrm>
            <a:off x="2063750" y="857250"/>
            <a:ext cx="8153400" cy="5267325"/>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20000"/>
              </a:spcBef>
              <a:spcAft>
                <a:spcPct val="0"/>
              </a:spcAft>
              <a:buClrTx/>
              <a:buSzTx/>
              <a:buFont typeface="Wingdings" panose="05000000000000000000" pitchFamily="2" charset="2"/>
              <a:buChar char="Ø"/>
              <a:defRPr/>
            </a:pP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3</a:t>
            </a:r>
            <a:r>
              <a:rPr kumimoji="0" lang="zh-CN" altLang="zh-CN" sz="3200" b="1" i="0" u="none" strike="noStrike" kern="0" cap="none" spc="0" normalizeH="0" baseline="0" noProof="0" dirty="0" smtClean="0">
                <a:ln>
                  <a:noFill/>
                </a:ln>
                <a:solidFill>
                  <a:schemeClr val="tx1"/>
                </a:solidFill>
                <a:effectLst/>
                <a:uLnTx/>
                <a:uFillTx/>
                <a:latin typeface="+mn-lt"/>
                <a:ea typeface="+mn-ea"/>
                <a:cs typeface="+mn-cs"/>
              </a:rPr>
              <a:t>种方法的比较：</a:t>
            </a:r>
            <a:endParaRPr kumimoji="0" lang="zh-CN" altLang="zh-CN" sz="32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20000"/>
              </a:lnSpc>
              <a:spcBef>
                <a:spcPct val="20000"/>
              </a:spcBef>
              <a:spcAft>
                <a:spcPct val="0"/>
              </a:spcAft>
              <a:buClrTx/>
              <a:buSzTx/>
              <a:buFont typeface="Wingdings" panose="05000000000000000000" pitchFamily="2" charset="2"/>
              <a:buNone/>
              <a:defRPr/>
            </a:pPr>
            <a:r>
              <a:rPr kumimoji="0" lang="zh-CN" altLang="zh-CN" sz="3200" b="1" i="0" u="none" strike="noStrike" kern="0" cap="none" spc="0" normalizeH="0" baseline="0" noProof="0" dirty="0" smtClean="0">
                <a:ln>
                  <a:noFill/>
                </a:ln>
                <a:solidFill>
                  <a:schemeClr val="tx1"/>
                </a:solidFill>
                <a:effectLst/>
                <a:uLnTx/>
                <a:uFillTx/>
                <a:latin typeface="+mn-lt"/>
                <a:ea typeface="+mn-ea"/>
                <a:cs typeface="+mn-cs"/>
              </a:rPr>
              <a:t>① 第</a:t>
            </a: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(1)</a:t>
            </a:r>
            <a:r>
              <a:rPr kumimoji="0" lang="zh-CN" altLang="zh-CN" sz="3200" b="1" i="0" u="none" strike="noStrike" kern="0" cap="none" spc="0" normalizeH="0" baseline="0" noProof="0" dirty="0" smtClean="0">
                <a:ln>
                  <a:noFill/>
                </a:ln>
                <a:solidFill>
                  <a:schemeClr val="tx1"/>
                </a:solidFill>
                <a:effectLst/>
                <a:uLnTx/>
                <a:uFillTx/>
                <a:latin typeface="+mn-lt"/>
                <a:ea typeface="+mn-ea"/>
                <a:cs typeface="+mn-cs"/>
              </a:rPr>
              <a:t>和第</a:t>
            </a: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(2)</a:t>
            </a:r>
            <a:r>
              <a:rPr kumimoji="0" lang="zh-CN" altLang="zh-CN" sz="3200" b="1" i="0" u="none" strike="noStrike" kern="0" cap="none" spc="0" normalizeH="0" baseline="0" noProof="0" dirty="0" smtClean="0">
                <a:ln>
                  <a:noFill/>
                </a:ln>
                <a:solidFill>
                  <a:schemeClr val="tx1"/>
                </a:solidFill>
                <a:effectLst/>
                <a:uLnTx/>
                <a:uFillTx/>
                <a:latin typeface="+mn-lt"/>
                <a:ea typeface="+mn-ea"/>
                <a:cs typeface="+mn-cs"/>
              </a:rPr>
              <a:t>种方法执行效率相同</a:t>
            </a:r>
            <a:endParaRPr kumimoji="0" lang="en-US" altLang="zh-CN" sz="32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20000"/>
              </a:lnSpc>
              <a:spcBef>
                <a:spcPct val="20000"/>
              </a:spcBef>
              <a:spcAft>
                <a:spcPct val="0"/>
              </a:spcAft>
              <a:buClrTx/>
              <a:buSzTx/>
              <a:buFont typeface="Wingdings" panose="05000000000000000000" pitchFamily="2" charset="2"/>
              <a:buChar char="u"/>
              <a:defRPr/>
            </a:pPr>
            <a:r>
              <a:rPr kumimoji="0" lang="zh-CN" altLang="zh-CN" sz="2800" b="1" i="0" u="none" strike="noStrike" kern="0" cap="none" spc="0" normalizeH="0" baseline="0" noProof="0" dirty="0" smtClean="0">
                <a:ln>
                  <a:noFill/>
                </a:ln>
                <a:solidFill>
                  <a:schemeClr val="tx1"/>
                </a:solidFill>
                <a:effectLst/>
                <a:uLnTx/>
                <a:uFillTx/>
                <a:latin typeface="+mn-lt"/>
                <a:ea typeface="+mn-ea"/>
              </a:rPr>
              <a:t>Ｃ编译系统是将</a:t>
            </a:r>
            <a:r>
              <a:rPr kumimoji="0" lang="en-US" altLang="zh-CN" sz="2800" b="1" i="0" u="none" strike="noStrike" kern="0" cap="none" spc="0" normalizeH="0" baseline="0" noProof="0" dirty="0" smtClean="0">
                <a:ln>
                  <a:noFill/>
                </a:ln>
                <a:solidFill>
                  <a:schemeClr val="tx1"/>
                </a:solidFill>
                <a:effectLst/>
                <a:uLnTx/>
                <a:uFillTx/>
                <a:latin typeface="+mn-lt"/>
                <a:ea typeface="+mn-ea"/>
              </a:rPr>
              <a:t>a[</a:t>
            </a:r>
            <a:r>
              <a:rPr kumimoji="0" lang="en-US" altLang="zh-CN" sz="2800" b="1" i="0" u="none" strike="noStrike" kern="0" cap="none" spc="0" normalizeH="0" baseline="0" noProof="0" dirty="0" err="1" smtClean="0">
                <a:ln>
                  <a:noFill/>
                </a:ln>
                <a:solidFill>
                  <a:schemeClr val="tx1"/>
                </a:solidFill>
                <a:effectLst/>
                <a:uLnTx/>
                <a:uFillTx/>
                <a:latin typeface="+mn-lt"/>
                <a:ea typeface="+mn-ea"/>
              </a:rPr>
              <a:t>i</a:t>
            </a:r>
            <a:r>
              <a:rPr kumimoji="0" lang="en-US" altLang="zh-CN" sz="2800" b="1" i="0" u="none" strike="noStrike" kern="0" cap="none" spc="0" normalizeH="0" baseline="0" noProof="0" dirty="0" smtClean="0">
                <a:ln>
                  <a:noFill/>
                </a:ln>
                <a:solidFill>
                  <a:schemeClr val="tx1"/>
                </a:solidFill>
                <a:effectLst/>
                <a:uLnTx/>
                <a:uFillTx/>
                <a:latin typeface="+mn-lt"/>
                <a:ea typeface="+mn-ea"/>
              </a:rPr>
              <a:t>]</a:t>
            </a:r>
            <a:r>
              <a:rPr kumimoji="0" lang="zh-CN" altLang="zh-CN" sz="2800" b="1" i="0" u="none" strike="noStrike" kern="0" cap="none" spc="0" normalizeH="0" baseline="0" noProof="0" dirty="0" smtClean="0">
                <a:ln>
                  <a:noFill/>
                </a:ln>
                <a:solidFill>
                  <a:schemeClr val="tx1"/>
                </a:solidFill>
                <a:effectLst/>
                <a:uLnTx/>
                <a:uFillTx/>
                <a:latin typeface="+mn-lt"/>
                <a:ea typeface="+mn-ea"/>
              </a:rPr>
              <a:t>转换为</a:t>
            </a:r>
            <a:r>
              <a:rPr kumimoji="0" lang="en-US" altLang="zh-CN" sz="2800" b="1" i="0" u="none" strike="noStrike" kern="0" cap="none" spc="0" normalizeH="0" baseline="0" noProof="0" dirty="0" smtClean="0">
                <a:ln>
                  <a:noFill/>
                </a:ln>
                <a:solidFill>
                  <a:schemeClr val="tx1"/>
                </a:solidFill>
                <a:effectLst/>
                <a:uLnTx/>
                <a:uFillTx/>
                <a:latin typeface="+mn-lt"/>
                <a:ea typeface="+mn-ea"/>
              </a:rPr>
              <a:t>*(</a:t>
            </a:r>
            <a:r>
              <a:rPr kumimoji="0" lang="en-US" altLang="zh-CN" sz="2800" b="1" i="0" u="none" strike="noStrike" kern="0" cap="none" spc="0" normalizeH="0" baseline="0" noProof="0" dirty="0" err="1" smtClean="0">
                <a:ln>
                  <a:noFill/>
                </a:ln>
                <a:solidFill>
                  <a:schemeClr val="tx1"/>
                </a:solidFill>
                <a:effectLst/>
                <a:uLnTx/>
                <a:uFillTx/>
                <a:latin typeface="+mn-lt"/>
                <a:ea typeface="+mn-ea"/>
              </a:rPr>
              <a:t>a+i</a:t>
            </a:r>
            <a:r>
              <a:rPr kumimoji="0" lang="en-US" altLang="zh-CN" sz="2800" b="1" i="0" u="none" strike="noStrike" kern="0" cap="none" spc="0" normalizeH="0" baseline="0" noProof="0" dirty="0" smtClean="0">
                <a:ln>
                  <a:noFill/>
                </a:ln>
                <a:solidFill>
                  <a:schemeClr val="tx1"/>
                </a:solidFill>
                <a:effectLst/>
                <a:uLnTx/>
                <a:uFillTx/>
                <a:latin typeface="+mn-lt"/>
                <a:ea typeface="+mn-ea"/>
              </a:rPr>
              <a:t>)</a:t>
            </a:r>
            <a:r>
              <a:rPr kumimoji="0" lang="zh-CN" altLang="zh-CN" sz="2800" b="1" i="0" u="none" strike="noStrike" kern="0" cap="none" spc="0" normalizeH="0" baseline="0" noProof="0" dirty="0" smtClean="0">
                <a:ln>
                  <a:noFill/>
                </a:ln>
                <a:solidFill>
                  <a:schemeClr val="tx1"/>
                </a:solidFill>
                <a:effectLst/>
                <a:uLnTx/>
                <a:uFillTx/>
                <a:latin typeface="+mn-lt"/>
                <a:ea typeface="+mn-ea"/>
              </a:rPr>
              <a:t>处理的，即先计算元素地址。</a:t>
            </a:r>
            <a:endParaRPr kumimoji="0" lang="en-US" altLang="zh-CN" sz="2800" b="1" i="0" u="none" strike="noStrike" kern="0" cap="none" spc="0" normalizeH="0" baseline="0" noProof="0" dirty="0" smtClean="0">
              <a:ln>
                <a:noFill/>
              </a:ln>
              <a:solidFill>
                <a:schemeClr val="tx1"/>
              </a:solidFill>
              <a:effectLst/>
              <a:uLnTx/>
              <a:uFillTx/>
              <a:latin typeface="+mn-lt"/>
              <a:ea typeface="+mn-ea"/>
            </a:endParaRPr>
          </a:p>
          <a:p>
            <a:pPr marL="342900" marR="0" lvl="0" indent="-342900" algn="l" defTabSz="914400" rtl="0" eaLnBrk="0" fontAlgn="base" latinLnBrk="0" hangingPunct="0">
              <a:lnSpc>
                <a:spcPct val="120000"/>
              </a:lnSpc>
              <a:spcBef>
                <a:spcPct val="20000"/>
              </a:spcBef>
              <a:spcAft>
                <a:spcPct val="0"/>
              </a:spcAft>
              <a:buClrTx/>
              <a:buSzTx/>
              <a:buFont typeface="Wingdings" panose="05000000000000000000" pitchFamily="2" charset="2"/>
              <a:buNone/>
              <a:defRPr/>
            </a:pPr>
            <a:r>
              <a:rPr kumimoji="0" lang="zh-CN" altLang="zh-CN" sz="3200" b="1" i="0" u="none" strike="noStrike" kern="0" cap="none" spc="0" normalizeH="0" baseline="0" noProof="0" dirty="0" smtClean="0">
                <a:ln>
                  <a:noFill/>
                </a:ln>
                <a:solidFill>
                  <a:schemeClr val="tx1"/>
                </a:solidFill>
                <a:effectLst/>
                <a:uLnTx/>
                <a:uFillTx/>
                <a:latin typeface="+mn-lt"/>
                <a:ea typeface="+mn-ea"/>
                <a:cs typeface="+mn-cs"/>
              </a:rPr>
              <a:t>② 第</a:t>
            </a: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(3)</a:t>
            </a:r>
            <a:r>
              <a:rPr kumimoji="0" lang="zh-CN" altLang="zh-CN" sz="3200" b="1" i="0" u="none" strike="noStrike" kern="0" cap="none" spc="0" normalizeH="0" baseline="0" noProof="0" dirty="0" smtClean="0">
                <a:ln>
                  <a:noFill/>
                </a:ln>
                <a:solidFill>
                  <a:schemeClr val="tx1"/>
                </a:solidFill>
                <a:effectLst/>
                <a:uLnTx/>
                <a:uFillTx/>
                <a:latin typeface="+mn-lt"/>
                <a:ea typeface="+mn-ea"/>
                <a:cs typeface="+mn-cs"/>
              </a:rPr>
              <a:t>种方法比第</a:t>
            </a: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(1)</a:t>
            </a:r>
            <a:r>
              <a:rPr kumimoji="0" lang="zh-CN" altLang="zh-CN" sz="3200" b="1" i="0" u="none" strike="noStrike" kern="0" cap="none" spc="0" normalizeH="0" baseline="0" noProof="0" dirty="0" smtClean="0">
                <a:ln>
                  <a:noFill/>
                </a:ln>
                <a:solidFill>
                  <a:schemeClr val="tx1"/>
                </a:solidFill>
                <a:effectLst/>
                <a:uLnTx/>
                <a:uFillTx/>
                <a:latin typeface="+mn-lt"/>
                <a:ea typeface="+mn-ea"/>
                <a:cs typeface="+mn-cs"/>
              </a:rPr>
              <a:t>、第</a:t>
            </a:r>
            <a:r>
              <a:rPr kumimoji="0" lang="en-US" altLang="zh-CN" sz="3200" b="1" i="0" u="none" strike="noStrike" kern="0" cap="none" spc="0" normalizeH="0" baseline="0" noProof="0" dirty="0" smtClean="0">
                <a:ln>
                  <a:noFill/>
                </a:ln>
                <a:solidFill>
                  <a:schemeClr val="tx1"/>
                </a:solidFill>
                <a:effectLst/>
                <a:uLnTx/>
                <a:uFillTx/>
                <a:latin typeface="+mn-lt"/>
                <a:ea typeface="+mn-ea"/>
                <a:cs typeface="+mn-cs"/>
              </a:rPr>
              <a:t>(2)</a:t>
            </a:r>
            <a:r>
              <a:rPr kumimoji="0" lang="zh-CN" altLang="zh-CN" sz="3200" b="1" i="0" u="none" strike="noStrike" kern="0" cap="none" spc="0" normalizeH="0" baseline="0" noProof="0" dirty="0" smtClean="0">
                <a:ln>
                  <a:noFill/>
                </a:ln>
                <a:solidFill>
                  <a:schemeClr val="tx1"/>
                </a:solidFill>
                <a:effectLst/>
                <a:uLnTx/>
                <a:uFillTx/>
                <a:latin typeface="+mn-lt"/>
                <a:ea typeface="+mn-ea"/>
                <a:cs typeface="+mn-cs"/>
              </a:rPr>
              <a:t>种方法快</a:t>
            </a:r>
            <a:endParaRPr kumimoji="0" lang="en-US" altLang="zh-CN" sz="3200" b="1" i="0" u="none" strike="noStrike" kern="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20000"/>
              </a:lnSpc>
              <a:spcBef>
                <a:spcPct val="20000"/>
              </a:spcBef>
              <a:spcAft>
                <a:spcPct val="0"/>
              </a:spcAft>
              <a:buClrTx/>
              <a:buSzTx/>
              <a:buFont typeface="Wingdings" panose="05000000000000000000" pitchFamily="2" charset="2"/>
              <a:buChar char="u"/>
              <a:defRPr/>
            </a:pPr>
            <a:r>
              <a:rPr kumimoji="0" lang="zh-CN" altLang="zh-CN" sz="2800" b="1" i="0" u="none" strike="noStrike" kern="0" cap="none" spc="0" normalizeH="0" baseline="0" noProof="0" dirty="0" smtClean="0">
                <a:ln>
                  <a:noFill/>
                </a:ln>
                <a:solidFill>
                  <a:schemeClr val="tx1"/>
                </a:solidFill>
                <a:effectLst/>
                <a:uLnTx/>
                <a:uFillTx/>
                <a:latin typeface="+mn-lt"/>
                <a:ea typeface="+mn-ea"/>
              </a:rPr>
              <a:t>用指针变量直接指向元素，不必每次都重新计算地址，像</a:t>
            </a:r>
            <a:r>
              <a:rPr kumimoji="0" lang="en-US" altLang="zh-CN" sz="2800" b="1" i="0" u="none" strike="noStrike" kern="0" cap="none" spc="0" normalizeH="0" baseline="0" noProof="0" dirty="0" smtClean="0">
                <a:ln>
                  <a:noFill/>
                </a:ln>
                <a:solidFill>
                  <a:schemeClr val="tx1"/>
                </a:solidFill>
                <a:effectLst/>
                <a:uLnTx/>
                <a:uFillTx/>
                <a:latin typeface="+mn-lt"/>
                <a:ea typeface="+mn-ea"/>
              </a:rPr>
              <a:t>p++</a:t>
            </a:r>
            <a:r>
              <a:rPr kumimoji="0" lang="zh-CN" altLang="zh-CN" sz="2800" b="1" i="0" u="none" strike="noStrike" kern="0" cap="none" spc="0" normalizeH="0" baseline="0" noProof="0" dirty="0" smtClean="0">
                <a:ln>
                  <a:noFill/>
                </a:ln>
                <a:solidFill>
                  <a:schemeClr val="tx1"/>
                </a:solidFill>
                <a:effectLst/>
                <a:uLnTx/>
                <a:uFillTx/>
                <a:latin typeface="+mn-lt"/>
                <a:ea typeface="+mn-ea"/>
              </a:rPr>
              <a:t>这样的自加操作是比较快的</a:t>
            </a:r>
            <a:endParaRPr kumimoji="0" lang="en-US" altLang="zh-CN" sz="2800" b="1" i="0" u="none" strike="noStrike" kern="0" cap="none" spc="0" normalizeH="0" baseline="0" noProof="0" dirty="0" smtClean="0">
              <a:ln>
                <a:noFill/>
              </a:ln>
              <a:solidFill>
                <a:schemeClr val="tx1"/>
              </a:solidFill>
              <a:effectLst/>
              <a:uLnTx/>
              <a:uFillTx/>
              <a:latin typeface="+mn-lt"/>
              <a:ea typeface="+mn-ea"/>
            </a:endParaRPr>
          </a:p>
          <a:p>
            <a:pPr marL="0" marR="0" lvl="1" indent="0" algn="l" defTabSz="914400" rtl="0" eaLnBrk="0" fontAlgn="base" latinLnBrk="0" hangingPunct="0">
              <a:lnSpc>
                <a:spcPct val="120000"/>
              </a:lnSpc>
              <a:spcBef>
                <a:spcPct val="20000"/>
              </a:spcBef>
              <a:spcAft>
                <a:spcPct val="0"/>
              </a:spcAft>
              <a:buClrTx/>
              <a:buSzTx/>
              <a:buFont typeface="Wingdings" panose="05000000000000000000" pitchFamily="2" charset="2"/>
              <a:buNone/>
              <a:defRPr/>
            </a:pPr>
            <a:r>
              <a:rPr kumimoji="0" lang="zh-CN" altLang="zh-CN" sz="2800" b="1" i="0" u="none" strike="noStrike" kern="0" cap="none" spc="0" normalizeH="0" baseline="0" noProof="0" dirty="0" smtClean="0">
                <a:ln>
                  <a:noFill/>
                </a:ln>
                <a:solidFill>
                  <a:schemeClr val="tx1"/>
                </a:solidFill>
                <a:effectLst/>
                <a:uLnTx/>
                <a:uFillTx/>
                <a:latin typeface="+mn-lt"/>
                <a:ea typeface="+mn-ea"/>
              </a:rPr>
              <a:t>③ 用下标法比较直观，能直接知道是第几个元素</a:t>
            </a:r>
            <a:endParaRPr kumimoji="0" lang="en-US" altLang="zh-CN" sz="2800" b="1"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0" fontAlgn="base" latinLnBrk="0" hangingPunct="0">
              <a:lnSpc>
                <a:spcPct val="120000"/>
              </a:lnSpc>
              <a:spcBef>
                <a:spcPct val="20000"/>
              </a:spcBef>
              <a:spcAft>
                <a:spcPct val="0"/>
              </a:spcAft>
              <a:buClrTx/>
              <a:buSzTx/>
              <a:buFont typeface="Wingdings" panose="05000000000000000000" pitchFamily="2" charset="2"/>
              <a:buChar char="u"/>
              <a:defRPr/>
            </a:pPr>
            <a:endParaRPr kumimoji="0" lang="en-US" altLang="zh-CN" sz="2800" b="1" i="0" u="none" strike="noStrike" kern="0" cap="none" spc="0" normalizeH="0" baseline="0" noProof="0" dirty="0" smtClean="0">
              <a:ln>
                <a:noFill/>
              </a:ln>
              <a:solidFill>
                <a:schemeClr val="tx1"/>
              </a:solidFill>
              <a:effectLst/>
              <a:uLnTx/>
              <a:uFillTx/>
              <a:latin typeface="+mn-lt"/>
              <a:ea typeface="+mn-ea"/>
            </a:endParaRPr>
          </a:p>
          <a:p>
            <a:pPr marL="742950" marR="0" lvl="1" indent="-285750" algn="l" defTabSz="914400" rtl="0" eaLnBrk="0" fontAlgn="base" latinLnBrk="0" hangingPunct="0">
              <a:lnSpc>
                <a:spcPct val="120000"/>
              </a:lnSpc>
              <a:spcBef>
                <a:spcPct val="20000"/>
              </a:spcBef>
              <a:spcAft>
                <a:spcPct val="0"/>
              </a:spcAft>
              <a:buClrTx/>
              <a:buSzTx/>
              <a:buFont typeface="Wingdings" panose="05000000000000000000" pitchFamily="2" charset="2"/>
              <a:buNone/>
              <a:defRPr/>
            </a:pPr>
            <a:endParaRPr kumimoji="0" lang="en-US" altLang="zh-CN" sz="2800" b="1" i="0" u="none" strike="noStrike" kern="0" cap="none" spc="0" normalizeH="0" baseline="0" noProof="0" dirty="0" smtClean="0">
              <a:ln>
                <a:noFill/>
              </a:ln>
              <a:solidFill>
                <a:schemeClr val="tx1"/>
              </a:solidFill>
              <a:effectLst/>
              <a:uLnTx/>
              <a:uFillTx/>
              <a:latin typeface="+mn-lt"/>
              <a:ea typeface="+mn-ea"/>
            </a:endParaRPr>
          </a:p>
        </p:txBody>
      </p:sp>
      <p:pic>
        <p:nvPicPr>
          <p:cNvPr id="45059" name="图片 2"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
        <p:nvSpPr>
          <p:cNvPr id="45060" name="灯片编号占位符 3"/>
          <p:cNvSpPr txBox="1">
            <a:spLocks noGrp="1"/>
          </p:cNvSpPr>
          <p:nvPr>
            <p:ph type="sldNum" sz="quarter" idx="11"/>
          </p:nvPr>
        </p:nvSpPr>
        <p:spPr>
          <a:noFill/>
          <a:ln>
            <a:noFill/>
          </a:ln>
        </p:spPr>
        <p:txBody>
          <a:bodyPr anchor="b"/>
          <a:p>
            <a:pPr marL="0" indent="0" algn="ctr" eaLnBrk="1" hangingPunct="1">
              <a:lnSpc>
                <a:spcPct val="100000"/>
              </a:lnSpc>
              <a:spcBef>
                <a:spcPct val="0"/>
              </a:spcBef>
              <a:buFont typeface="Arial" panose="020B0604020202020204" pitchFamily="34" charset="0"/>
              <a:buNone/>
            </a:pPr>
            <a:fld id="{9A0DB2DC-4C9A-4742-B13C-FB6460FD3503}" type="slidenum">
              <a:rPr lang="en-US" altLang="zh-CN" sz="1400" b="0" dirty="0">
                <a:solidFill>
                  <a:srgbClr val="000000"/>
                </a:solidFill>
              </a:rPr>
            </a:fld>
            <a:endParaRPr lang="en-US" altLang="zh-CN" sz="1400" b="0" dirty="0">
              <a:solidFill>
                <a:srgbClr val="000000"/>
              </a:solidFill>
            </a:endParaRPr>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内容占位符 2"/>
          <p:cNvSpPr>
            <a:spLocks noGrp="1"/>
          </p:cNvSpPr>
          <p:nvPr>
            <p:ph idx="1"/>
          </p:nvPr>
        </p:nvSpPr>
        <p:spPr>
          <a:xfrm>
            <a:off x="1881188" y="642938"/>
            <a:ext cx="8532812" cy="5715000"/>
          </a:xfrm>
        </p:spPr>
        <p:txBody>
          <a:bodyPr vert="horz" wrap="square" lIns="91440" tIns="45720" rIns="91440" bIns="45720" anchor="t"/>
          <a:p>
            <a:pPr>
              <a:lnSpc>
                <a:spcPct val="100000"/>
              </a:lnSpc>
              <a:buNone/>
            </a:pPr>
            <a:r>
              <a:rPr lang="en-US" altLang="zh-CN" sz="2800" dirty="0"/>
              <a:t>#include &lt;stdio.h&gt;</a:t>
            </a:r>
            <a:endParaRPr lang="zh-CN" altLang="zh-CN" sz="2800" dirty="0"/>
          </a:p>
          <a:p>
            <a:pPr>
              <a:lnSpc>
                <a:spcPct val="100000"/>
              </a:lnSpc>
              <a:buNone/>
            </a:pPr>
            <a:r>
              <a:rPr lang="en-US" altLang="zh-CN" sz="2800" dirty="0"/>
              <a:t>int  main()</a:t>
            </a:r>
            <a:endParaRPr lang="zh-CN" altLang="zh-CN" sz="2800" dirty="0"/>
          </a:p>
          <a:p>
            <a:pPr>
              <a:lnSpc>
                <a:spcPct val="100000"/>
              </a:lnSpc>
              <a:buNone/>
            </a:pPr>
            <a:r>
              <a:rPr lang="en-US" altLang="zh-CN" sz="2800" dirty="0"/>
              <a:t>{ int *p,i,a[10];</a:t>
            </a:r>
            <a:endParaRPr lang="zh-CN" altLang="zh-CN" sz="2800" dirty="0"/>
          </a:p>
          <a:p>
            <a:pPr>
              <a:lnSpc>
                <a:spcPct val="100000"/>
              </a:lnSpc>
              <a:buNone/>
            </a:pPr>
            <a:r>
              <a:rPr lang="en-US" altLang="zh-CN" sz="2800" dirty="0"/>
              <a:t>   p=a;</a:t>
            </a:r>
            <a:endParaRPr lang="zh-CN" altLang="zh-CN" sz="2800" dirty="0"/>
          </a:p>
          <a:p>
            <a:pPr>
              <a:lnSpc>
                <a:spcPct val="100000"/>
              </a:lnSpc>
              <a:buNone/>
            </a:pPr>
            <a:r>
              <a:rPr lang="en-US" altLang="zh-CN" sz="2800" dirty="0"/>
              <a:t>   printf(“enter 10 integer numbers:\n");</a:t>
            </a:r>
            <a:endParaRPr lang="zh-CN" altLang="zh-CN" sz="2800" dirty="0"/>
          </a:p>
          <a:p>
            <a:pPr>
              <a:lnSpc>
                <a:spcPct val="100000"/>
              </a:lnSpc>
              <a:buNone/>
            </a:pPr>
            <a:r>
              <a:rPr lang="en-US" altLang="zh-CN" sz="2800" dirty="0"/>
              <a:t>   for(i=0;i&lt;10;i++) scanf(“%d”,p++); </a:t>
            </a:r>
            <a:endParaRPr lang="zh-CN" altLang="zh-CN" sz="2800" dirty="0"/>
          </a:p>
          <a:p>
            <a:pPr>
              <a:lnSpc>
                <a:spcPct val="100000"/>
              </a:lnSpc>
              <a:buNone/>
            </a:pPr>
            <a:r>
              <a:rPr lang="en-US" altLang="zh-CN" sz="2800" dirty="0"/>
              <a:t>   for(i=0;i&lt;10;i++,p++)</a:t>
            </a:r>
            <a:endParaRPr lang="zh-CN" altLang="zh-CN" sz="2800" dirty="0"/>
          </a:p>
          <a:p>
            <a:pPr>
              <a:lnSpc>
                <a:spcPct val="100000"/>
              </a:lnSpc>
              <a:buNone/>
            </a:pPr>
            <a:r>
              <a:rPr lang="en-US" altLang="zh-CN" sz="2800" dirty="0"/>
              <a:t>        printf(“%d ”,*p); </a:t>
            </a:r>
            <a:endParaRPr lang="zh-CN" altLang="zh-CN" sz="2800" dirty="0"/>
          </a:p>
          <a:p>
            <a:pPr>
              <a:lnSpc>
                <a:spcPct val="100000"/>
              </a:lnSpc>
              <a:buNone/>
            </a:pPr>
            <a:r>
              <a:rPr lang="en-US" altLang="zh-CN" sz="2800" dirty="0"/>
              <a:t>   printf("\n");</a:t>
            </a:r>
            <a:endParaRPr lang="zh-CN" altLang="zh-CN" sz="2800" dirty="0"/>
          </a:p>
          <a:p>
            <a:pPr>
              <a:lnSpc>
                <a:spcPct val="100000"/>
              </a:lnSpc>
              <a:buNone/>
            </a:pPr>
            <a:r>
              <a:rPr lang="en-US" altLang="zh-CN" sz="2800" dirty="0"/>
              <a:t>   return 0;</a:t>
            </a:r>
            <a:endParaRPr lang="zh-CN" altLang="zh-CN" sz="2800" dirty="0"/>
          </a:p>
          <a:p>
            <a:pPr>
              <a:lnSpc>
                <a:spcPct val="100000"/>
              </a:lnSpc>
              <a:buNone/>
            </a:pPr>
            <a:r>
              <a:rPr lang="en-US" altLang="zh-CN" sz="2800" dirty="0"/>
              <a:t>}</a:t>
            </a:r>
            <a:endParaRPr lang="zh-CN" altLang="zh-CN" sz="2800" dirty="0"/>
          </a:p>
        </p:txBody>
      </p:sp>
      <p:sp>
        <p:nvSpPr>
          <p:cNvPr id="4" name="圆角矩形标注 3"/>
          <p:cNvSpPr/>
          <p:nvPr/>
        </p:nvSpPr>
        <p:spPr bwMode="auto">
          <a:xfrm>
            <a:off x="6524625" y="4429125"/>
            <a:ext cx="3857625" cy="1143000"/>
          </a:xfrm>
          <a:prstGeom prst="wedgeRoundRectCallout">
            <a:avLst>
              <a:gd name="adj1" fmla="val 9177"/>
              <a:gd name="adj2" fmla="val -102286"/>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0000CC"/>
                </a:solidFill>
                <a:effectLst/>
                <a:uLnTx/>
                <a:uFillTx/>
                <a:latin typeface="+mn-lt"/>
                <a:ea typeface="+mn-ea"/>
                <a:cs typeface="+mn-cs"/>
              </a:rPr>
              <a:t>退出循环时</a:t>
            </a:r>
            <a:r>
              <a:rPr kumimoji="1" lang="en-US" altLang="zh-CN" sz="2800" b="1" i="0" u="none" strike="noStrike" kern="1200" cap="none" spc="0" normalizeH="0" baseline="0" noProof="0" dirty="0">
                <a:ln>
                  <a:noFill/>
                </a:ln>
                <a:solidFill>
                  <a:srgbClr val="0000CC"/>
                </a:solidFill>
                <a:effectLst/>
                <a:uLnTx/>
                <a:uFillTx/>
                <a:latin typeface="+mn-lt"/>
                <a:ea typeface="+mn-ea"/>
                <a:cs typeface="+mn-cs"/>
              </a:rPr>
              <a:t>p</a:t>
            </a:r>
            <a:r>
              <a:rPr kumimoji="1" lang="zh-CN" altLang="en-US" sz="2800" b="1" i="0" u="none" strike="noStrike" kern="1200" cap="none" spc="0" normalizeH="0" baseline="0" noProof="0" dirty="0">
                <a:ln>
                  <a:noFill/>
                </a:ln>
                <a:solidFill>
                  <a:srgbClr val="0000CC"/>
                </a:solidFill>
                <a:effectLst/>
                <a:uLnTx/>
                <a:uFillTx/>
                <a:latin typeface="+mn-lt"/>
                <a:ea typeface="+mn-ea"/>
                <a:cs typeface="+mn-cs"/>
              </a:rPr>
              <a:t>指向</a:t>
            </a:r>
            <a:r>
              <a:rPr kumimoji="1" lang="en-US" altLang="zh-CN" sz="2800" b="1" i="0" u="none" strike="noStrike" kern="1200" cap="none" spc="0" normalizeH="0" baseline="0" noProof="0" dirty="0">
                <a:ln>
                  <a:noFill/>
                </a:ln>
                <a:solidFill>
                  <a:srgbClr val="0000CC"/>
                </a:solidFill>
                <a:effectLst/>
                <a:uLnTx/>
                <a:uFillTx/>
                <a:latin typeface="+mn-lt"/>
                <a:ea typeface="+mn-ea"/>
                <a:cs typeface="+mn-cs"/>
              </a:rPr>
              <a:t>a[9]</a:t>
            </a:r>
            <a:r>
              <a:rPr kumimoji="1" lang="zh-CN" altLang="en-US" sz="2800" b="1" i="0" u="none" strike="noStrike" kern="1200" cap="none" spc="0" normalizeH="0" baseline="0" noProof="0" dirty="0">
                <a:ln>
                  <a:noFill/>
                </a:ln>
                <a:solidFill>
                  <a:srgbClr val="0000CC"/>
                </a:solidFill>
                <a:effectLst/>
                <a:uLnTx/>
                <a:uFillTx/>
                <a:latin typeface="+mn-lt"/>
                <a:ea typeface="+mn-ea"/>
                <a:cs typeface="+mn-cs"/>
              </a:rPr>
              <a:t>后面的存储单元</a:t>
            </a:r>
            <a:endParaRPr kumimoji="1" lang="zh-CN" altLang="zh-CN" sz="2800" b="1" i="0" u="none" strike="noStrike" kern="1200" cap="none" spc="0" normalizeH="0" baseline="0" noProof="0" dirty="0">
              <a:ln>
                <a:noFill/>
              </a:ln>
              <a:solidFill>
                <a:srgbClr val="0000CC"/>
              </a:solidFill>
              <a:effectLst/>
              <a:uLnTx/>
              <a:uFillTx/>
              <a:latin typeface="+mn-lt"/>
              <a:ea typeface="+mn-ea"/>
              <a:cs typeface="+mn-cs"/>
            </a:endParaRPr>
          </a:p>
        </p:txBody>
      </p:sp>
      <p:sp>
        <p:nvSpPr>
          <p:cNvPr id="5" name="圆角矩形标注 4"/>
          <p:cNvSpPr/>
          <p:nvPr/>
        </p:nvSpPr>
        <p:spPr bwMode="auto">
          <a:xfrm>
            <a:off x="5095875" y="5072063"/>
            <a:ext cx="2428875" cy="1143000"/>
          </a:xfrm>
          <a:prstGeom prst="wedgeRoundRectCallout">
            <a:avLst>
              <a:gd name="adj1" fmla="val -28279"/>
              <a:gd name="adj2" fmla="val -81464"/>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0000CC"/>
                </a:solidFill>
                <a:effectLst/>
                <a:uLnTx/>
                <a:uFillTx/>
                <a:latin typeface="+mn-lt"/>
                <a:ea typeface="+mn-ea"/>
                <a:cs typeface="+mn-cs"/>
              </a:rPr>
              <a:t>因此执行此循环出问题</a:t>
            </a:r>
            <a:endParaRPr kumimoji="1" lang="zh-CN" altLang="zh-CN" sz="2800" b="1" i="0" u="none" strike="noStrike" kern="1200" cap="none" spc="0" normalizeH="0" baseline="0" noProof="0" dirty="0">
              <a:ln>
                <a:noFill/>
              </a:ln>
              <a:solidFill>
                <a:srgbClr val="0000CC"/>
              </a:solidFill>
              <a:effectLst/>
              <a:uLnTx/>
              <a:uFillTx/>
              <a:latin typeface="+mn-lt"/>
              <a:ea typeface="+mn-ea"/>
              <a:cs typeface="+mn-cs"/>
            </a:endParaRPr>
          </a:p>
        </p:txBody>
      </p:sp>
      <p:sp>
        <p:nvSpPr>
          <p:cNvPr id="6" name="圆角矩形标注 5"/>
          <p:cNvSpPr/>
          <p:nvPr/>
        </p:nvSpPr>
        <p:spPr bwMode="auto">
          <a:xfrm>
            <a:off x="4381500" y="1571625"/>
            <a:ext cx="2428875" cy="1143000"/>
          </a:xfrm>
          <a:prstGeom prst="wedgeRoundRectCallout">
            <a:avLst>
              <a:gd name="adj1" fmla="val -112855"/>
              <a:gd name="adj2" fmla="val 141000"/>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0000CC"/>
                </a:solidFill>
                <a:effectLst/>
                <a:uLnTx/>
                <a:uFillTx/>
                <a:latin typeface="+mn-lt"/>
                <a:ea typeface="+mn-ea"/>
                <a:cs typeface="+mn-cs"/>
              </a:rPr>
              <a:t>重新执行</a:t>
            </a:r>
            <a:endParaRPr kumimoji="1" lang="en-US" altLang="zh-CN" sz="2800" b="1" i="0" u="none" strike="noStrike" kern="1200" cap="none" spc="0" normalizeH="0" baseline="0" noProof="0" dirty="0">
              <a:ln>
                <a:noFill/>
              </a:ln>
              <a:solidFill>
                <a:srgbClr val="0000CC"/>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0000CC"/>
                </a:solidFill>
                <a:effectLst/>
                <a:uLnTx/>
                <a:uFillTx/>
                <a:latin typeface="+mn-lt"/>
                <a:ea typeface="+mn-ea"/>
                <a:cs typeface="+mn-cs"/>
              </a:rPr>
              <a:t>p=a;</a:t>
            </a:r>
            <a:endParaRPr kumimoji="1" lang="zh-CN" altLang="zh-CN" sz="2800" b="1" i="0" u="none" strike="noStrike" kern="1200" cap="none" spc="0" normalizeH="0" baseline="0" noProof="0" dirty="0">
              <a:ln>
                <a:noFill/>
              </a:ln>
              <a:solidFill>
                <a:srgbClr val="0000CC"/>
              </a:solidFill>
              <a:effectLst/>
              <a:uLnTx/>
              <a:uFillTx/>
              <a:latin typeface="+mn-lt"/>
              <a:ea typeface="+mn-ea"/>
              <a:cs typeface="+mn-cs"/>
            </a:endParaRPr>
          </a:p>
        </p:txBody>
      </p:sp>
      <p:pic>
        <p:nvPicPr>
          <p:cNvPr id="46086" name="图片 6"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
        <p:nvSpPr>
          <p:cNvPr id="46087" name="灯片编号占位符 6"/>
          <p:cNvSpPr txBox="1">
            <a:spLocks noGrp="1"/>
          </p:cNvSpPr>
          <p:nvPr>
            <p:ph type="sldNum" sz="quarter" idx="11"/>
          </p:nvPr>
        </p:nvSpPr>
        <p:spPr>
          <a:noFill/>
          <a:ln>
            <a:noFill/>
          </a:ln>
        </p:spPr>
        <p:txBody>
          <a:bodyPr anchor="b"/>
          <a:p>
            <a:pPr marL="0" indent="0" algn="ctr" eaLnBrk="1" hangingPunct="1">
              <a:lnSpc>
                <a:spcPct val="100000"/>
              </a:lnSpc>
              <a:spcBef>
                <a:spcPct val="0"/>
              </a:spcBef>
              <a:buFont typeface="Arial" panose="020B0604020202020204" pitchFamily="34" charset="0"/>
              <a:buNone/>
            </a:pPr>
            <a:fld id="{9A0DB2DC-4C9A-4742-B13C-FB6460FD3503}" type="slidenum">
              <a:rPr lang="en-US" altLang="zh-CN" sz="1400" b="0" dirty="0">
                <a:solidFill>
                  <a:srgbClr val="000000"/>
                </a:solidFill>
              </a:rPr>
            </a:fld>
            <a:endParaRPr lang="en-US" altLang="zh-CN" sz="1400" b="0" dirty="0">
              <a:solidFill>
                <a:srgbClr val="000000"/>
              </a:solidFill>
            </a:endParaRPr>
          </a:p>
        </p:txBody>
      </p:sp>
      <p:sp>
        <p:nvSpPr>
          <p:cNvPr id="8" name="TextBox 7"/>
          <p:cNvSpPr txBox="1"/>
          <p:nvPr/>
        </p:nvSpPr>
        <p:spPr>
          <a:xfrm>
            <a:off x="7391400" y="692150"/>
            <a:ext cx="2773363" cy="1322070"/>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4000" b="0" i="0" u="none" strike="noStrike" kern="1200" cap="none" spc="0" normalizeH="0" baseline="0" noProof="0" dirty="0">
                <a:ln>
                  <a:noFill/>
                </a:ln>
                <a:solidFill>
                  <a:schemeClr val="dk1"/>
                </a:solidFill>
                <a:effectLst/>
                <a:uLnTx/>
                <a:uFillTx/>
                <a:latin typeface="+mn-lt"/>
                <a:ea typeface="+mn-ea"/>
                <a:cs typeface="+mn-cs"/>
              </a:rPr>
              <a:t>利用指针易犯的错误</a:t>
            </a:r>
            <a:endParaRPr kumimoji="1" lang="zh-CN" altLang="en-US" sz="40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8450" name="Text Box 2"/>
          <p:cNvSpPr txBox="1">
            <a:spLocks noChangeArrowheads="1"/>
          </p:cNvSpPr>
          <p:nvPr/>
        </p:nvSpPr>
        <p:spPr bwMode="auto">
          <a:xfrm>
            <a:off x="529929" y="176214"/>
            <a:ext cx="3889375" cy="579437"/>
          </a:xfrm>
          <a:prstGeom prst="rect">
            <a:avLst/>
          </a:prstGeom>
          <a:noFill/>
          <a:ln w="57150">
            <a:noFill/>
            <a:miter lim="800000"/>
          </a:ln>
          <a:effectLst/>
        </p:spPr>
        <p:txBody>
          <a:bodyPr>
            <a:spAutoFit/>
          </a:bodyPr>
          <a:lstStyle/>
          <a:p>
            <a:pPr marL="177800" indent="-177800">
              <a:lnSpc>
                <a:spcPct val="100000"/>
              </a:lnSpc>
              <a:spcBef>
                <a:spcPct val="50000"/>
              </a:spcBef>
              <a:buFont typeface="Wingdings" panose="05000000000000000000" pitchFamily="2" charset="2"/>
              <a:buChar char="u"/>
              <a:tabLst>
                <a:tab pos="177800" algn="l"/>
              </a:tabLst>
            </a:pPr>
            <a:r>
              <a:rPr kumimoji="0" lang="zh-CN" altLang="en-US" sz="3200">
                <a:solidFill>
                  <a:srgbClr val="FF3300"/>
                </a:solidFill>
                <a:effectLst>
                  <a:outerShdw blurRad="38100" dist="38100" dir="2700000" algn="tl">
                    <a:srgbClr val="000000"/>
                  </a:outerShdw>
                </a:effectLst>
                <a:latin typeface="Arial" panose="020B0604020202020204" pitchFamily="34" charset="0"/>
                <a:ea typeface="隶书" panose="02010509060101010101" pitchFamily="49" charset="-122"/>
              </a:rPr>
              <a:t>学习内容</a:t>
            </a:r>
            <a:r>
              <a:rPr kumimoji="0" lang="zh-CN" altLang="en-US">
                <a:effectLst>
                  <a:outerShdw blurRad="38100" dist="38100" dir="2700000" algn="tl">
                    <a:srgbClr val="FFFFFF"/>
                  </a:outerShdw>
                </a:effectLst>
                <a:ea typeface="宋体" panose="02010600030101010101" pitchFamily="2" charset="-122"/>
              </a:rPr>
              <a:t> </a:t>
            </a:r>
            <a:endParaRPr kumimoji="0" lang="zh-CN" altLang="en-US" b="0">
              <a:effectLst/>
              <a:ea typeface="宋体" panose="02010600030101010101" pitchFamily="2" charset="-122"/>
            </a:endParaRPr>
          </a:p>
        </p:txBody>
      </p:sp>
      <p:sp>
        <p:nvSpPr>
          <p:cNvPr id="1128451" name="Rectangle 3"/>
          <p:cNvSpPr>
            <a:spLocks noChangeArrowheads="1"/>
          </p:cNvSpPr>
          <p:nvPr/>
        </p:nvSpPr>
        <p:spPr bwMode="auto">
          <a:xfrm>
            <a:off x="1093158" y="823913"/>
            <a:ext cx="10259426" cy="5607050"/>
          </a:xfrm>
          <a:prstGeom prst="rect">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13500000" scaled="1"/>
            <a:tileRect/>
          </a:gradFill>
          <a:ln w="38100">
            <a:solidFill>
              <a:srgbClr val="FF0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180975">
              <a:lnSpc>
                <a:spcPct val="100000"/>
              </a:lnSpc>
              <a:spcBef>
                <a:spcPct val="0"/>
              </a:spcBef>
              <a:buClr>
                <a:srgbClr val="CC0099"/>
              </a:buClr>
              <a:buFont typeface="Wingdings" panose="05000000000000000000" pitchFamily="2" charset="2"/>
              <a:buChar char="ü"/>
            </a:pPr>
            <a:r>
              <a:rPr lang="en-US" altLang="zh-CN" dirty="0">
                <a:effectLst>
                  <a:outerShdw blurRad="38100" dist="38100" dir="2700000" algn="tl">
                    <a:srgbClr val="FFFFFF"/>
                  </a:outerShdw>
                </a:effectLst>
                <a:latin typeface="楷体" panose="02010609060101010101" pitchFamily="49" charset="-122"/>
                <a:ea typeface="楷体" panose="02010609060101010101" pitchFamily="49" charset="-122"/>
              </a:rPr>
              <a:t> </a:t>
            </a:r>
            <a:r>
              <a:rPr lang="zh-CN" altLang="en-US" dirty="0">
                <a:effectLst>
                  <a:outerShdw blurRad="38100" dist="38100" dir="2700000" algn="tl">
                    <a:srgbClr val="FFFFFF"/>
                  </a:outerShdw>
                </a:effectLst>
                <a:latin typeface="楷体" panose="02010609060101010101" pitchFamily="49" charset="-122"/>
                <a:ea typeface="楷体" panose="02010609060101010101" pitchFamily="49" charset="-122"/>
              </a:rPr>
              <a:t>指针与指针变量的概念</a:t>
            </a:r>
            <a:endParaRPr lang="zh-CN" altLang="en-US" dirty="0">
              <a:effectLst>
                <a:outerShdw blurRad="38100" dist="38100" dir="2700000" algn="tl">
                  <a:srgbClr val="FFFFFF"/>
                </a:outerShdw>
              </a:effectLst>
              <a:latin typeface="楷体" panose="02010609060101010101" pitchFamily="49" charset="-122"/>
              <a:ea typeface="楷体" panose="02010609060101010101" pitchFamily="49" charset="-122"/>
            </a:endParaRPr>
          </a:p>
          <a:p>
            <a:pPr marL="180975">
              <a:lnSpc>
                <a:spcPct val="100000"/>
              </a:lnSpc>
              <a:spcBef>
                <a:spcPct val="0"/>
              </a:spcBef>
              <a:buClr>
                <a:srgbClr val="CC0099"/>
              </a:buClr>
              <a:buFont typeface="Wingdings" panose="05000000000000000000" pitchFamily="2" charset="2"/>
              <a:buChar char="ü"/>
            </a:pPr>
            <a:r>
              <a:rPr lang="zh-CN" altLang="en-US" dirty="0">
                <a:effectLst>
                  <a:outerShdw blurRad="38100" dist="38100" dir="2700000" algn="tl">
                    <a:srgbClr val="FFFFFF"/>
                  </a:outerShdw>
                </a:effectLst>
                <a:latin typeface="楷体" panose="02010609060101010101" pitchFamily="49" charset="-122"/>
                <a:ea typeface="楷体" panose="02010609060101010101" pitchFamily="49" charset="-122"/>
              </a:rPr>
              <a:t> 指针变量的定义和引用</a:t>
            </a:r>
            <a:endParaRPr lang="zh-CN" altLang="en-US" dirty="0">
              <a:effectLst>
                <a:outerShdw blurRad="38100" dist="38100" dir="2700000" algn="tl">
                  <a:srgbClr val="FFFFFF"/>
                </a:outerShdw>
              </a:effectLst>
              <a:latin typeface="楷体" panose="02010609060101010101" pitchFamily="49" charset="-122"/>
              <a:ea typeface="楷体" panose="02010609060101010101" pitchFamily="49" charset="-122"/>
            </a:endParaRPr>
          </a:p>
          <a:p>
            <a:pPr marL="180975">
              <a:lnSpc>
                <a:spcPct val="100000"/>
              </a:lnSpc>
              <a:spcBef>
                <a:spcPct val="0"/>
              </a:spcBef>
              <a:buClr>
                <a:srgbClr val="CC0099"/>
              </a:buClr>
              <a:buFont typeface="Wingdings" panose="05000000000000000000" pitchFamily="2" charset="2"/>
              <a:buChar char="ü"/>
            </a:pPr>
            <a:r>
              <a:rPr lang="zh-CN" altLang="en-US" dirty="0">
                <a:effectLst>
                  <a:outerShdw blurRad="38100" dist="38100" dir="2700000" algn="tl">
                    <a:srgbClr val="FFFFFF"/>
                  </a:outerShdw>
                </a:effectLst>
                <a:latin typeface="楷体" panose="02010609060101010101" pitchFamily="49" charset="-122"/>
                <a:ea typeface="楷体" panose="02010609060101010101" pitchFamily="49" charset="-122"/>
              </a:rPr>
              <a:t> 指针和地址运算</a:t>
            </a:r>
            <a:endParaRPr lang="zh-CN" altLang="en-US" dirty="0">
              <a:effectLst>
                <a:outerShdw blurRad="38100" dist="38100" dir="2700000" algn="tl">
                  <a:srgbClr val="FFFFFF"/>
                </a:outerShdw>
              </a:effectLst>
              <a:latin typeface="楷体" panose="02010609060101010101" pitchFamily="49" charset="-122"/>
              <a:ea typeface="楷体" panose="02010609060101010101" pitchFamily="49" charset="-122"/>
            </a:endParaRPr>
          </a:p>
          <a:p>
            <a:pPr marL="180975">
              <a:lnSpc>
                <a:spcPct val="100000"/>
              </a:lnSpc>
              <a:spcBef>
                <a:spcPct val="0"/>
              </a:spcBef>
              <a:buClr>
                <a:srgbClr val="CC0099"/>
              </a:buClr>
              <a:buFont typeface="Wingdings" panose="05000000000000000000" pitchFamily="2" charset="2"/>
              <a:buChar char="ü"/>
            </a:pPr>
            <a:r>
              <a:rPr lang="zh-CN" altLang="en-US" dirty="0">
                <a:effectLst>
                  <a:outerShdw blurRad="38100" dist="38100" dir="2700000" algn="tl">
                    <a:srgbClr val="FFFFFF"/>
                  </a:outerShdw>
                </a:effectLst>
                <a:latin typeface="楷体" panose="02010609060101010101" pitchFamily="49" charset="-122"/>
                <a:ea typeface="楷体" panose="02010609060101010101" pitchFamily="49" charset="-122"/>
              </a:rPr>
              <a:t> 指针与数组</a:t>
            </a:r>
            <a:endParaRPr lang="zh-CN" altLang="en-US" dirty="0">
              <a:effectLst>
                <a:outerShdw blurRad="38100" dist="38100" dir="2700000" algn="tl">
                  <a:srgbClr val="FFFFFF"/>
                </a:outerShdw>
              </a:effectLst>
              <a:latin typeface="楷体" panose="02010609060101010101" pitchFamily="49" charset="-122"/>
              <a:ea typeface="楷体" panose="02010609060101010101" pitchFamily="49" charset="-122"/>
            </a:endParaRPr>
          </a:p>
          <a:p>
            <a:pPr marL="638175" lvl="1">
              <a:lnSpc>
                <a:spcPct val="100000"/>
              </a:lnSpc>
              <a:spcBef>
                <a:spcPct val="0"/>
              </a:spcBef>
              <a:buClr>
                <a:srgbClr val="006600"/>
              </a:buClr>
              <a:buFont typeface="Wingdings" panose="05000000000000000000" pitchFamily="2" charset="2"/>
              <a:buChar char="l"/>
            </a:pPr>
            <a:r>
              <a:rPr lang="zh-CN" altLang="en-US" dirty="0">
                <a:effectLst>
                  <a:outerShdw blurRad="38100" dist="38100" dir="2700000" algn="tl">
                    <a:srgbClr val="FFFFFF"/>
                  </a:outerShdw>
                </a:effectLst>
                <a:latin typeface="楷体" panose="02010609060101010101" pitchFamily="49" charset="-122"/>
                <a:ea typeface="楷体" panose="02010609060101010101" pitchFamily="49" charset="-122"/>
              </a:rPr>
              <a:t> </a:t>
            </a:r>
            <a:r>
              <a:rPr lang="zh-CN" altLang="en-US" dirty="0">
                <a:solidFill>
                  <a:srgbClr val="006600"/>
                </a:solidFill>
                <a:effectLst>
                  <a:outerShdw blurRad="38100" dist="38100" dir="2700000" algn="tl">
                    <a:srgbClr val="FFFFFF"/>
                  </a:outerShdw>
                </a:effectLst>
                <a:latin typeface="楷体" panose="02010609060101010101" pitchFamily="49" charset="-122"/>
                <a:ea typeface="楷体" panose="02010609060101010101" pitchFamily="49" charset="-122"/>
              </a:rPr>
              <a:t>数组的指针和指向数组的指针变量</a:t>
            </a:r>
            <a:endParaRPr lang="zh-CN" altLang="en-US" dirty="0">
              <a:solidFill>
                <a:srgbClr val="006600"/>
              </a:solidFill>
              <a:effectLst>
                <a:outerShdw blurRad="38100" dist="38100" dir="2700000" algn="tl">
                  <a:srgbClr val="FFFFFF"/>
                </a:outerShdw>
              </a:effectLst>
              <a:latin typeface="楷体" panose="02010609060101010101" pitchFamily="49" charset="-122"/>
              <a:ea typeface="楷体" panose="02010609060101010101" pitchFamily="49" charset="-122"/>
            </a:endParaRPr>
          </a:p>
          <a:p>
            <a:pPr marL="638175" lvl="1">
              <a:lnSpc>
                <a:spcPct val="100000"/>
              </a:lnSpc>
              <a:spcBef>
                <a:spcPct val="0"/>
              </a:spcBef>
              <a:buClr>
                <a:srgbClr val="006600"/>
              </a:buClr>
              <a:buFont typeface="Wingdings" panose="05000000000000000000" pitchFamily="2" charset="2"/>
              <a:buChar char="l"/>
            </a:pPr>
            <a:r>
              <a:rPr lang="zh-CN" altLang="en-US" dirty="0">
                <a:solidFill>
                  <a:srgbClr val="006600"/>
                </a:solidFill>
                <a:effectLst>
                  <a:outerShdw blurRad="38100" dist="38100" dir="2700000" algn="tl">
                    <a:srgbClr val="FFFFFF"/>
                  </a:outerShdw>
                </a:effectLst>
                <a:latin typeface="楷体" panose="02010609060101010101" pitchFamily="49" charset="-122"/>
                <a:ea typeface="楷体" panose="02010609060101010101" pitchFamily="49" charset="-122"/>
              </a:rPr>
              <a:t> 指向多维数组的指针</a:t>
            </a:r>
            <a:r>
              <a:rPr lang="en-US" altLang="zh-CN" dirty="0">
                <a:solidFill>
                  <a:srgbClr val="006600"/>
                </a:solidFill>
                <a:effectLst>
                  <a:outerShdw blurRad="38100" dist="38100" dir="2700000" algn="tl">
                    <a:srgbClr val="FFFFFF"/>
                  </a:outerShdw>
                </a:effectLst>
                <a:latin typeface="楷体" panose="02010609060101010101" pitchFamily="49" charset="-122"/>
                <a:ea typeface="楷体" panose="02010609060101010101" pitchFamily="49" charset="-122"/>
              </a:rPr>
              <a:t>____</a:t>
            </a:r>
            <a:r>
              <a:rPr lang="zh-CN" altLang="en-US" dirty="0">
                <a:solidFill>
                  <a:srgbClr val="006600"/>
                </a:solidFill>
                <a:effectLst>
                  <a:outerShdw blurRad="38100" dist="38100" dir="2700000" algn="tl">
                    <a:srgbClr val="FFFFFF"/>
                  </a:outerShdw>
                </a:effectLst>
                <a:latin typeface="楷体" panose="02010609060101010101" pitchFamily="49" charset="-122"/>
                <a:ea typeface="楷体" panose="02010609060101010101" pitchFamily="49" charset="-122"/>
              </a:rPr>
              <a:t>数组指针</a:t>
            </a:r>
            <a:endParaRPr lang="zh-CN" altLang="en-US" dirty="0">
              <a:solidFill>
                <a:srgbClr val="006600"/>
              </a:solidFill>
              <a:effectLst>
                <a:outerShdw blurRad="38100" dist="38100" dir="2700000" algn="tl">
                  <a:srgbClr val="FFFFFF"/>
                </a:outerShdw>
              </a:effectLst>
              <a:latin typeface="楷体" panose="02010609060101010101" pitchFamily="49" charset="-122"/>
              <a:ea typeface="楷体" panose="02010609060101010101" pitchFamily="49" charset="-122"/>
            </a:endParaRPr>
          </a:p>
          <a:p>
            <a:pPr marL="638175" lvl="1">
              <a:lnSpc>
                <a:spcPct val="100000"/>
              </a:lnSpc>
              <a:spcBef>
                <a:spcPct val="0"/>
              </a:spcBef>
              <a:buClr>
                <a:srgbClr val="006600"/>
              </a:buClr>
              <a:buFont typeface="Wingdings" panose="05000000000000000000" pitchFamily="2" charset="2"/>
              <a:buChar char="l"/>
            </a:pPr>
            <a:r>
              <a:rPr lang="zh-CN" altLang="en-US" dirty="0">
                <a:solidFill>
                  <a:srgbClr val="006600"/>
                </a:solidFill>
                <a:effectLst>
                  <a:outerShdw blurRad="38100" dist="38100" dir="2700000" algn="tl">
                    <a:srgbClr val="FFFFFF"/>
                  </a:outerShdw>
                </a:effectLst>
                <a:latin typeface="楷体" panose="02010609060101010101" pitchFamily="49" charset="-122"/>
                <a:ea typeface="楷体" panose="02010609060101010101" pitchFamily="49" charset="-122"/>
              </a:rPr>
              <a:t> 元素为指针的数组</a:t>
            </a:r>
            <a:r>
              <a:rPr lang="en-US" altLang="zh-CN" dirty="0">
                <a:solidFill>
                  <a:srgbClr val="006600"/>
                </a:solidFill>
                <a:effectLst>
                  <a:outerShdw blurRad="38100" dist="38100" dir="2700000" algn="tl">
                    <a:srgbClr val="FFFFFF"/>
                  </a:outerShdw>
                </a:effectLst>
                <a:latin typeface="楷体" panose="02010609060101010101" pitchFamily="49" charset="-122"/>
                <a:ea typeface="楷体" panose="02010609060101010101" pitchFamily="49" charset="-122"/>
              </a:rPr>
              <a:t>____</a:t>
            </a:r>
            <a:r>
              <a:rPr lang="zh-CN" altLang="en-US" dirty="0">
                <a:solidFill>
                  <a:srgbClr val="006600"/>
                </a:solidFill>
                <a:effectLst>
                  <a:outerShdw blurRad="38100" dist="38100" dir="2700000" algn="tl">
                    <a:srgbClr val="FFFFFF"/>
                  </a:outerShdw>
                </a:effectLst>
                <a:latin typeface="楷体" panose="02010609060101010101" pitchFamily="49" charset="-122"/>
                <a:ea typeface="楷体" panose="02010609060101010101" pitchFamily="49" charset="-122"/>
              </a:rPr>
              <a:t>指针数组</a:t>
            </a:r>
            <a:endParaRPr lang="zh-CN" altLang="en-US" dirty="0">
              <a:solidFill>
                <a:srgbClr val="006600"/>
              </a:solidFill>
              <a:effectLst>
                <a:outerShdw blurRad="38100" dist="38100" dir="2700000" algn="tl">
                  <a:srgbClr val="FFFFFF"/>
                </a:outerShdw>
              </a:effectLst>
              <a:latin typeface="楷体" panose="02010609060101010101" pitchFamily="49" charset="-122"/>
              <a:ea typeface="楷体" panose="02010609060101010101" pitchFamily="49" charset="-122"/>
            </a:endParaRPr>
          </a:p>
          <a:p>
            <a:pPr marL="180975">
              <a:lnSpc>
                <a:spcPct val="100000"/>
              </a:lnSpc>
              <a:spcBef>
                <a:spcPct val="0"/>
              </a:spcBef>
              <a:buClr>
                <a:srgbClr val="CC0099"/>
              </a:buClr>
              <a:buFont typeface="Wingdings" panose="05000000000000000000" pitchFamily="2" charset="2"/>
              <a:buChar char="ü"/>
            </a:pPr>
            <a:r>
              <a:rPr lang="zh-CN" altLang="en-US" dirty="0">
                <a:effectLst>
                  <a:outerShdw blurRad="38100" dist="38100" dir="2700000" algn="tl">
                    <a:srgbClr val="FFFFFF"/>
                  </a:outerShdw>
                </a:effectLst>
                <a:latin typeface="楷体" panose="02010609060101010101" pitchFamily="49" charset="-122"/>
                <a:ea typeface="楷体" panose="02010609060101010101" pitchFamily="49" charset="-122"/>
              </a:rPr>
              <a:t> 指针与字符串</a:t>
            </a:r>
            <a:endParaRPr lang="zh-CN" altLang="en-US" dirty="0">
              <a:effectLst>
                <a:outerShdw blurRad="38100" dist="38100" dir="2700000" algn="tl">
                  <a:srgbClr val="FFFFFF"/>
                </a:outerShdw>
              </a:effectLst>
              <a:latin typeface="楷体" panose="02010609060101010101" pitchFamily="49" charset="-122"/>
              <a:ea typeface="楷体" panose="02010609060101010101" pitchFamily="49" charset="-122"/>
            </a:endParaRPr>
          </a:p>
          <a:p>
            <a:pPr marL="180975">
              <a:lnSpc>
                <a:spcPct val="100000"/>
              </a:lnSpc>
              <a:spcBef>
                <a:spcPct val="0"/>
              </a:spcBef>
              <a:buClr>
                <a:srgbClr val="CC0099"/>
              </a:buClr>
              <a:buFont typeface="Wingdings" panose="05000000000000000000" pitchFamily="2" charset="2"/>
              <a:buChar char="ü"/>
            </a:pPr>
            <a:r>
              <a:rPr lang="zh-CN" altLang="en-US" dirty="0">
                <a:effectLst>
                  <a:outerShdw blurRad="38100" dist="38100" dir="2700000" algn="tl">
                    <a:srgbClr val="FFFFFF"/>
                  </a:outerShdw>
                </a:effectLst>
                <a:latin typeface="楷体" panose="02010609060101010101" pitchFamily="49" charset="-122"/>
                <a:ea typeface="楷体" panose="02010609060101010101" pitchFamily="49" charset="-122"/>
              </a:rPr>
              <a:t> 指针与动态内存分配</a:t>
            </a:r>
            <a:endParaRPr lang="zh-CN" altLang="en-US" dirty="0">
              <a:effectLst>
                <a:outerShdw blurRad="38100" dist="38100" dir="2700000" algn="tl">
                  <a:srgbClr val="FFFFFF"/>
                </a:outerShdw>
              </a:effectLst>
              <a:latin typeface="楷体" panose="02010609060101010101" pitchFamily="49" charset="-122"/>
              <a:ea typeface="楷体" panose="02010609060101010101" pitchFamily="49" charset="-122"/>
            </a:endParaRPr>
          </a:p>
          <a:p>
            <a:pPr marL="180975">
              <a:lnSpc>
                <a:spcPct val="100000"/>
              </a:lnSpc>
              <a:spcBef>
                <a:spcPct val="0"/>
              </a:spcBef>
              <a:buClr>
                <a:srgbClr val="CC0099"/>
              </a:buClr>
              <a:buFont typeface="Wingdings" panose="05000000000000000000" pitchFamily="2" charset="2"/>
              <a:buChar char="ü"/>
            </a:pPr>
            <a:r>
              <a:rPr lang="zh-CN" altLang="en-US" dirty="0">
                <a:effectLst>
                  <a:outerShdw blurRad="38100" dist="38100" dir="2700000" algn="tl">
                    <a:srgbClr val="FFFFFF"/>
                  </a:outerShdw>
                </a:effectLst>
                <a:latin typeface="楷体" panose="02010609060101010101" pitchFamily="49" charset="-122"/>
                <a:ea typeface="楷体" panose="02010609060101010101" pitchFamily="49" charset="-122"/>
              </a:rPr>
              <a:t> 多级指针</a:t>
            </a:r>
            <a:endParaRPr lang="zh-CN" altLang="en-US" dirty="0">
              <a:effectLst>
                <a:outerShdw blurRad="38100" dist="38100" dir="2700000" algn="tl">
                  <a:srgbClr val="FFFFFF"/>
                </a:outerShdw>
              </a:effectLst>
              <a:latin typeface="楷体" panose="02010609060101010101" pitchFamily="49" charset="-122"/>
              <a:ea typeface="楷体" panose="02010609060101010101" pitchFamily="49" charset="-122"/>
            </a:endParaRPr>
          </a:p>
          <a:p>
            <a:pPr marL="180975">
              <a:lnSpc>
                <a:spcPct val="100000"/>
              </a:lnSpc>
              <a:spcBef>
                <a:spcPct val="0"/>
              </a:spcBef>
              <a:buClr>
                <a:srgbClr val="CC0099"/>
              </a:buClr>
              <a:buFont typeface="Wingdings" panose="05000000000000000000" pitchFamily="2" charset="2"/>
              <a:buChar char="ü"/>
            </a:pPr>
            <a:r>
              <a:rPr lang="zh-CN" altLang="en-US" dirty="0">
                <a:effectLst>
                  <a:outerShdw blurRad="38100" dist="38100" dir="2700000" algn="tl">
                    <a:srgbClr val="FFFFFF"/>
                  </a:outerShdw>
                </a:effectLst>
                <a:latin typeface="楷体" panose="02010609060101010101" pitchFamily="49" charset="-122"/>
                <a:ea typeface="楷体" panose="02010609060101010101" pitchFamily="49" charset="-122"/>
              </a:rPr>
              <a:t> 指针与数组作为函数的参数</a:t>
            </a:r>
            <a:endParaRPr lang="zh-CN" altLang="en-US" dirty="0">
              <a:effectLst>
                <a:outerShdw blurRad="38100" dist="38100" dir="2700000" algn="tl">
                  <a:srgbClr val="FFFFFF"/>
                </a:outerShdw>
              </a:effectLst>
              <a:latin typeface="楷体" panose="02010609060101010101" pitchFamily="49" charset="-122"/>
              <a:ea typeface="楷体" panose="02010609060101010101" pitchFamily="49" charset="-122"/>
            </a:endParaRPr>
          </a:p>
          <a:p>
            <a:pPr marL="180975">
              <a:lnSpc>
                <a:spcPct val="100000"/>
              </a:lnSpc>
              <a:spcBef>
                <a:spcPct val="0"/>
              </a:spcBef>
              <a:buClr>
                <a:srgbClr val="CC0099"/>
              </a:buClr>
              <a:buFont typeface="Wingdings" panose="05000000000000000000" pitchFamily="2" charset="2"/>
              <a:buChar char="ü"/>
            </a:pPr>
            <a:r>
              <a:rPr lang="zh-CN" altLang="en-US" dirty="0">
                <a:effectLst>
                  <a:outerShdw blurRad="38100" dist="38100" dir="2700000" algn="tl">
                    <a:srgbClr val="FFFFFF"/>
                  </a:outerShdw>
                </a:effectLst>
                <a:latin typeface="楷体" panose="02010609060101010101" pitchFamily="49" charset="-122"/>
                <a:ea typeface="楷体" panose="02010609060101010101" pitchFamily="49" charset="-122"/>
              </a:rPr>
              <a:t> 指针作为函数的返回值</a:t>
            </a:r>
            <a:r>
              <a:rPr lang="en-US" altLang="zh-CN" dirty="0">
                <a:effectLst>
                  <a:outerShdw blurRad="38100" dist="38100" dir="2700000" algn="tl">
                    <a:srgbClr val="FFFFFF"/>
                  </a:outerShdw>
                </a:effectLst>
                <a:latin typeface="楷体" panose="02010609060101010101" pitchFamily="49" charset="-122"/>
                <a:ea typeface="楷体" panose="02010609060101010101" pitchFamily="49" charset="-122"/>
              </a:rPr>
              <a:t>____</a:t>
            </a:r>
            <a:r>
              <a:rPr lang="zh-CN" altLang="en-US" dirty="0">
                <a:effectLst>
                  <a:outerShdw blurRad="38100" dist="38100" dir="2700000" algn="tl">
                    <a:srgbClr val="FFFFFF"/>
                  </a:outerShdw>
                </a:effectLst>
                <a:latin typeface="楷体" panose="02010609060101010101" pitchFamily="49" charset="-122"/>
                <a:ea typeface="楷体" panose="02010609060101010101" pitchFamily="49" charset="-122"/>
              </a:rPr>
              <a:t>指针函数</a:t>
            </a:r>
            <a:endParaRPr lang="zh-CN" altLang="en-US" dirty="0">
              <a:effectLst>
                <a:outerShdw blurRad="38100" dist="38100" dir="2700000" algn="tl">
                  <a:srgbClr val="FFFFFF"/>
                </a:outerShdw>
              </a:effectLst>
              <a:latin typeface="楷体" panose="02010609060101010101" pitchFamily="49" charset="-122"/>
              <a:ea typeface="楷体" panose="02010609060101010101" pitchFamily="49" charset="-122"/>
            </a:endParaRPr>
          </a:p>
          <a:p>
            <a:pPr marL="180975">
              <a:lnSpc>
                <a:spcPct val="100000"/>
              </a:lnSpc>
              <a:spcBef>
                <a:spcPct val="0"/>
              </a:spcBef>
              <a:buClr>
                <a:srgbClr val="CC0099"/>
              </a:buClr>
              <a:buFont typeface="Wingdings" panose="05000000000000000000" pitchFamily="2" charset="2"/>
              <a:buChar char="ü"/>
            </a:pPr>
            <a:r>
              <a:rPr lang="zh-CN" altLang="en-US" dirty="0">
                <a:effectLst>
                  <a:outerShdw blurRad="38100" dist="38100" dir="2700000" algn="tl">
                    <a:srgbClr val="FFFFFF"/>
                  </a:outerShdw>
                </a:effectLst>
                <a:latin typeface="楷体" panose="02010609060101010101" pitchFamily="49" charset="-122"/>
                <a:ea typeface="楷体" panose="02010609060101010101" pitchFamily="49" charset="-122"/>
              </a:rPr>
              <a:t> 指向函数的指针</a:t>
            </a:r>
            <a:r>
              <a:rPr lang="en-US" altLang="zh-CN" dirty="0">
                <a:effectLst>
                  <a:outerShdw blurRad="38100" dist="38100" dir="2700000" algn="tl">
                    <a:srgbClr val="FFFFFF"/>
                  </a:outerShdw>
                </a:effectLst>
                <a:latin typeface="楷体" panose="02010609060101010101" pitchFamily="49" charset="-122"/>
                <a:ea typeface="楷体" panose="02010609060101010101" pitchFamily="49" charset="-122"/>
              </a:rPr>
              <a:t>____</a:t>
            </a:r>
            <a:r>
              <a:rPr lang="zh-CN" altLang="en-US" dirty="0">
                <a:effectLst>
                  <a:outerShdw blurRad="38100" dist="38100" dir="2700000" algn="tl">
                    <a:srgbClr val="FFFFFF"/>
                  </a:outerShdw>
                </a:effectLst>
                <a:latin typeface="楷体" panose="02010609060101010101" pitchFamily="49" charset="-122"/>
                <a:ea typeface="楷体" panose="02010609060101010101" pitchFamily="49" charset="-122"/>
              </a:rPr>
              <a:t>函数指针</a:t>
            </a:r>
            <a:endParaRPr lang="zh-CN" altLang="en-US" dirty="0">
              <a:effectLst>
                <a:outerShdw blurRad="38100" dist="38100" dir="2700000" algn="tl">
                  <a:srgbClr val="FFFFFF"/>
                </a:outerShdw>
              </a:effectLst>
              <a:latin typeface="楷体" panose="02010609060101010101" pitchFamily="49" charset="-122"/>
              <a:ea typeface="楷体" panose="02010609060101010101" pitchFamily="49" charset="-122"/>
            </a:endParaRPr>
          </a:p>
          <a:p>
            <a:pPr marL="180975">
              <a:lnSpc>
                <a:spcPct val="100000"/>
              </a:lnSpc>
              <a:spcBef>
                <a:spcPct val="0"/>
              </a:spcBef>
              <a:buClr>
                <a:srgbClr val="CC0099"/>
              </a:buClr>
              <a:buFont typeface="Wingdings" panose="05000000000000000000" pitchFamily="2" charset="2"/>
              <a:buChar char="ü"/>
            </a:pPr>
            <a:r>
              <a:rPr lang="zh-CN" altLang="en-US" dirty="0">
                <a:effectLst>
                  <a:outerShdw blurRad="38100" dist="38100" dir="2700000" algn="tl">
                    <a:srgbClr val="FFFFFF"/>
                  </a:outerShdw>
                </a:effectLst>
                <a:latin typeface="楷体" panose="02010609060101010101" pitchFamily="49" charset="-122"/>
                <a:ea typeface="楷体" panose="02010609060101010101" pitchFamily="49" charset="-122"/>
              </a:rPr>
              <a:t> 带参数的</a:t>
            </a:r>
            <a:r>
              <a:rPr lang="en-US" altLang="zh-CN" dirty="0">
                <a:effectLst>
                  <a:outerShdw blurRad="38100" dist="38100" dir="2700000" algn="tl">
                    <a:srgbClr val="FFFFFF"/>
                  </a:outerShdw>
                </a:effectLst>
                <a:latin typeface="楷体" panose="02010609060101010101" pitchFamily="49" charset="-122"/>
                <a:ea typeface="楷体" panose="02010609060101010101" pitchFamily="49" charset="-122"/>
              </a:rPr>
              <a:t>main</a:t>
            </a:r>
            <a:r>
              <a:rPr lang="zh-CN" altLang="en-US" dirty="0">
                <a:effectLst>
                  <a:outerShdw blurRad="38100" dist="38100" dir="2700000" algn="tl">
                    <a:srgbClr val="FFFFFF"/>
                  </a:outerShdw>
                </a:effectLst>
                <a:latin typeface="楷体" panose="02010609060101010101" pitchFamily="49" charset="-122"/>
                <a:ea typeface="楷体" panose="02010609060101010101" pitchFamily="49" charset="-122"/>
              </a:rPr>
              <a:t>函数</a:t>
            </a:r>
            <a:endParaRPr lang="zh-CN" altLang="en-US" dirty="0">
              <a:effectLst>
                <a:outerShdw blurRad="38100" dist="38100" dir="2700000" algn="tl">
                  <a:srgbClr val="FFFFFF"/>
                </a:outerShdw>
              </a:effectLst>
              <a:latin typeface="楷体" panose="02010609060101010101" pitchFamily="49" charset="-122"/>
              <a:ea typeface="楷体" panose="02010609060101010101" pitchFamily="49" charset="-122"/>
            </a:endParaRPr>
          </a:p>
          <a:p>
            <a:pPr marL="180975">
              <a:lnSpc>
                <a:spcPct val="100000"/>
              </a:lnSpc>
              <a:spcBef>
                <a:spcPct val="0"/>
              </a:spcBef>
              <a:buClr>
                <a:srgbClr val="CC0099"/>
              </a:buClr>
              <a:buFont typeface="Wingdings" panose="05000000000000000000" pitchFamily="2" charset="2"/>
              <a:buChar char="ü"/>
            </a:pPr>
            <a:r>
              <a:rPr lang="zh-CN" altLang="en-US" dirty="0">
                <a:effectLst>
                  <a:outerShdw blurRad="38100" dist="38100" dir="2700000" algn="tl">
                    <a:srgbClr val="FFFFFF"/>
                  </a:outerShdw>
                </a:effectLst>
                <a:latin typeface="楷体" panose="02010609060101010101" pitchFamily="49" charset="-122"/>
                <a:ea typeface="楷体" panose="02010609060101010101" pitchFamily="49" charset="-122"/>
              </a:rPr>
              <a:t> 本章小结</a:t>
            </a:r>
            <a:r>
              <a:rPr lang="zh-CN" altLang="en-US" b="0" dirty="0">
                <a:effectLst/>
                <a:latin typeface="楷体" panose="02010609060101010101" pitchFamily="49" charset="-122"/>
                <a:ea typeface="楷体" panose="02010609060101010101" pitchFamily="49" charset="-122"/>
              </a:rPr>
              <a:t> </a:t>
            </a:r>
            <a:endParaRPr lang="zh-CN" altLang="en-US" b="0" dirty="0">
              <a:effectLst/>
              <a:latin typeface="楷体" panose="02010609060101010101" pitchFamily="49" charset="-122"/>
              <a:ea typeface="楷体" panose="02010609060101010101" pitchFamily="49" charset="-122"/>
            </a:endParaRPr>
          </a:p>
        </p:txBody>
      </p:sp>
      <p:grpSp>
        <p:nvGrpSpPr>
          <p:cNvPr id="1128455" name="Group 7"/>
          <p:cNvGrpSpPr/>
          <p:nvPr/>
        </p:nvGrpSpPr>
        <p:grpSpPr bwMode="auto">
          <a:xfrm>
            <a:off x="-9822" y="0"/>
            <a:ext cx="446088" cy="6858000"/>
            <a:chOff x="0" y="0"/>
            <a:chExt cx="281" cy="4320"/>
          </a:xfrm>
        </p:grpSpPr>
        <p:sp>
          <p:nvSpPr>
            <p:cNvPr id="1128456" name="Text Box 8"/>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28457" name="Text Box 9"/>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8450"/>
                                        </p:tgtEl>
                                        <p:attrNameLst>
                                          <p:attrName>style.visibility</p:attrName>
                                        </p:attrNameLst>
                                      </p:cBhvr>
                                      <p:to>
                                        <p:strVal val="visible"/>
                                      </p:to>
                                    </p:set>
                                    <p:animEffect transition="in" filter="blinds(horizontal)">
                                      <p:cBhvr>
                                        <p:cTn id="7" dur="500"/>
                                        <p:tgtEl>
                                          <p:spTgt spid="1128450"/>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128451"/>
                                        </p:tgtEl>
                                        <p:attrNameLst>
                                          <p:attrName>style.visibility</p:attrName>
                                        </p:attrNameLst>
                                      </p:cBhvr>
                                      <p:to>
                                        <p:strVal val="visible"/>
                                      </p:to>
                                    </p:set>
                                    <p:animEffect transition="in" filter="diamond(in)">
                                      <p:cBhvr>
                                        <p:cTn id="12" dur="2000"/>
                                        <p:tgtEl>
                                          <p:spTgt spid="1128451"/>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450" grpId="0"/>
      <p:bldP spid="112845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4052" name="AutoShape 4"/>
          <p:cNvSpPr>
            <a:spLocks noChangeArrowheads="1"/>
          </p:cNvSpPr>
          <p:nvPr/>
        </p:nvSpPr>
        <p:spPr bwMode="auto">
          <a:xfrm>
            <a:off x="2215070" y="2153315"/>
            <a:ext cx="2872818" cy="1571842"/>
          </a:xfrm>
          <a:prstGeom prst="wedgeRectCallout">
            <a:avLst>
              <a:gd name="adj1" fmla="val 19750"/>
              <a:gd name="adj2" fmla="val -118074"/>
            </a:avLst>
          </a:prstGeom>
          <a:gradFill rotWithShape="1">
            <a:gsLst>
              <a:gs pos="0">
                <a:srgbClr val="00FFFF"/>
              </a:gs>
              <a:gs pos="100000">
                <a:schemeClr val="bg1"/>
              </a:gs>
            </a:gsLst>
            <a:lin ang="5400000" scaled="1"/>
          </a:gradFill>
          <a:ln w="28575">
            <a:solidFill>
              <a:srgbClr val="FF00FF"/>
            </a:solidFill>
            <a:miter lim="800000"/>
            <a:headEnd type="none" w="lg" len="lg"/>
          </a:ln>
          <a:effectLst>
            <a:outerShdw dist="107763" dir="2700000" algn="ctr" rotWithShape="0">
              <a:schemeClr val="bg2">
                <a:alpha val="50000"/>
              </a:schemeClr>
            </a:outerShdw>
          </a:effectLst>
          <a:scene3d>
            <a:camera prst="orthographicFront"/>
            <a:lightRig rig="threePt" dir="t"/>
          </a:scene3d>
          <a:sp3d>
            <a:bevelT w="114300" prst="hardEdge"/>
          </a:sp3d>
        </p:spPr>
        <p:txBody>
          <a:bodyPr wrap="square" lIns="90000" tIns="46800" rIns="90000" bIns="46800" anchor="ctr">
            <a:spAutoFit/>
          </a:bodyPr>
          <a:lstStyle/>
          <a:p>
            <a:pPr>
              <a:lnSpc>
                <a:spcPct val="100000"/>
              </a:lnSpc>
              <a:spcBef>
                <a:spcPct val="0"/>
              </a:spcBef>
            </a:pPr>
            <a:r>
              <a:rPr lang="zh-CN" altLang="en-US">
                <a:effectLst>
                  <a:outerShdw blurRad="38100" dist="38100" dir="2700000" algn="tl">
                    <a:srgbClr val="FFFFFF"/>
                  </a:outerShdw>
                </a:effectLst>
                <a:latin typeface="+mn-lt"/>
                <a:ea typeface="楷体" panose="02010609060101010101" pitchFamily="49" charset="-122"/>
              </a:rPr>
              <a:t>数组名是</a:t>
            </a:r>
            <a:r>
              <a:rPr lang="zh-CN" altLang="en-US">
                <a:solidFill>
                  <a:srgbClr val="CC0000"/>
                </a:solidFill>
                <a:effectLst>
                  <a:outerShdw blurRad="38100" dist="38100" dir="2700000" algn="tl">
                    <a:srgbClr val="000000"/>
                  </a:outerShdw>
                </a:effectLst>
                <a:latin typeface="+mn-lt"/>
                <a:ea typeface="楷体" panose="02010609060101010101" pitchFamily="49" charset="-122"/>
              </a:rPr>
              <a:t>地址常量</a:t>
            </a:r>
            <a:endParaRPr lang="zh-CN" altLang="en-US">
              <a:solidFill>
                <a:srgbClr val="CC0000"/>
              </a:solidFill>
              <a:effectLst>
                <a:outerShdw blurRad="38100" dist="38100" dir="2700000" algn="tl">
                  <a:srgbClr val="000000"/>
                </a:outerShdw>
              </a:effectLst>
              <a:latin typeface="+mn-lt"/>
              <a:ea typeface="楷体" panose="02010609060101010101" pitchFamily="49" charset="-122"/>
            </a:endParaRPr>
          </a:p>
          <a:p>
            <a:pPr>
              <a:lnSpc>
                <a:spcPct val="100000"/>
              </a:lnSpc>
              <a:spcBef>
                <a:spcPct val="0"/>
              </a:spcBef>
            </a:pPr>
            <a:r>
              <a:rPr lang="en-US" altLang="zh-CN">
                <a:effectLst>
                  <a:outerShdw blurRad="38100" dist="38100" dir="2700000" algn="tl">
                    <a:srgbClr val="FFFFFF"/>
                  </a:outerShdw>
                </a:effectLst>
                <a:latin typeface="+mn-lt"/>
                <a:ea typeface="楷体" panose="02010609060101010101" pitchFamily="49" charset="-122"/>
              </a:rPr>
              <a:t>p++,p--   (</a:t>
            </a:r>
            <a:r>
              <a:rPr lang="en-US" altLang="zh-CN">
                <a:solidFill>
                  <a:srgbClr val="FF0000"/>
                </a:solidFill>
                <a:effectLst>
                  <a:outerShdw blurRad="38100" dist="38100" dir="2700000" algn="tl">
                    <a:srgbClr val="000000"/>
                  </a:outerShdw>
                </a:effectLst>
                <a:latin typeface="+mn-lt"/>
                <a:ea typeface="楷体" panose="02010609060101010101" pitchFamily="49" charset="-122"/>
                <a:sym typeface="Wingdings" panose="05000000000000000000" pitchFamily="2" charset="2"/>
              </a:rPr>
              <a:t></a:t>
            </a:r>
            <a:r>
              <a:rPr lang="en-US" altLang="zh-CN">
                <a:effectLst>
                  <a:outerShdw blurRad="38100" dist="38100" dir="2700000" algn="tl">
                    <a:srgbClr val="FFFFFF"/>
                  </a:outerShdw>
                </a:effectLst>
                <a:latin typeface="+mn-lt"/>
                <a:ea typeface="楷体" panose="02010609060101010101" pitchFamily="49" charset="-122"/>
              </a:rPr>
              <a:t>)</a:t>
            </a:r>
            <a:endParaRPr lang="en-US" altLang="zh-CN">
              <a:effectLst>
                <a:outerShdw blurRad="38100" dist="38100" dir="2700000" algn="tl">
                  <a:srgbClr val="FFFFFF"/>
                </a:outerShdw>
              </a:effectLst>
              <a:latin typeface="+mn-lt"/>
              <a:ea typeface="楷体" panose="02010609060101010101" pitchFamily="49" charset="-122"/>
            </a:endParaRPr>
          </a:p>
          <a:p>
            <a:pPr>
              <a:lnSpc>
                <a:spcPct val="100000"/>
              </a:lnSpc>
              <a:spcBef>
                <a:spcPct val="0"/>
              </a:spcBef>
            </a:pPr>
            <a:r>
              <a:rPr lang="en-US" altLang="zh-CN">
                <a:effectLst>
                  <a:outerShdw blurRad="38100" dist="38100" dir="2700000" algn="tl">
                    <a:srgbClr val="FFFFFF"/>
                  </a:outerShdw>
                </a:effectLst>
                <a:latin typeface="+mn-lt"/>
                <a:ea typeface="楷体" panose="02010609060101010101" pitchFamily="49" charset="-122"/>
              </a:rPr>
              <a:t>a++,a--    (</a:t>
            </a:r>
            <a:r>
              <a:rPr lang="en-US" altLang="zh-CN">
                <a:solidFill>
                  <a:schemeClr val="accent2"/>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a:t>
            </a:r>
            <a:r>
              <a:rPr lang="en-US" altLang="zh-CN">
                <a:effectLst>
                  <a:outerShdw blurRad="38100" dist="38100" dir="2700000" algn="tl">
                    <a:srgbClr val="FFFFFF"/>
                  </a:outerShdw>
                </a:effectLst>
                <a:latin typeface="+mn-lt"/>
                <a:ea typeface="楷体" panose="02010609060101010101" pitchFamily="49" charset="-122"/>
              </a:rPr>
              <a:t>)</a:t>
            </a:r>
            <a:endParaRPr lang="en-US" altLang="zh-CN">
              <a:effectLst>
                <a:outerShdw blurRad="38100" dist="38100" dir="2700000" algn="tl">
                  <a:srgbClr val="FFFFFF"/>
                </a:outerShdw>
              </a:effectLst>
              <a:latin typeface="+mn-lt"/>
              <a:ea typeface="楷体" panose="02010609060101010101" pitchFamily="49" charset="-122"/>
            </a:endParaRPr>
          </a:p>
          <a:p>
            <a:pPr>
              <a:lnSpc>
                <a:spcPct val="100000"/>
              </a:lnSpc>
              <a:spcBef>
                <a:spcPct val="0"/>
              </a:spcBef>
            </a:pPr>
            <a:r>
              <a:rPr lang="en-US" altLang="zh-CN">
                <a:effectLst>
                  <a:outerShdw blurRad="38100" dist="38100" dir="2700000" algn="tl">
                    <a:srgbClr val="FFFFFF"/>
                  </a:outerShdw>
                </a:effectLst>
                <a:latin typeface="+mn-lt"/>
                <a:ea typeface="楷体" panose="02010609060101010101" pitchFamily="49" charset="-122"/>
              </a:rPr>
              <a:t>a+1, *(a+2)    (</a:t>
            </a:r>
            <a:r>
              <a:rPr lang="en-US" altLang="zh-CN">
                <a:solidFill>
                  <a:srgbClr val="FF0000"/>
                </a:solidFill>
                <a:effectLst>
                  <a:outerShdw blurRad="38100" dist="38100" dir="2700000" algn="tl">
                    <a:srgbClr val="000000"/>
                  </a:outerShdw>
                </a:effectLst>
                <a:latin typeface="+mn-lt"/>
                <a:ea typeface="楷体" panose="02010609060101010101" pitchFamily="49" charset="-122"/>
                <a:sym typeface="Wingdings" panose="05000000000000000000" pitchFamily="2" charset="2"/>
              </a:rPr>
              <a:t></a:t>
            </a:r>
            <a:r>
              <a:rPr lang="en-US" altLang="zh-CN">
                <a:solidFill>
                  <a:schemeClr val="tx2"/>
                </a:solidFill>
                <a:effectLst>
                  <a:outerShdw blurRad="38100" dist="38100" dir="2700000" algn="tl">
                    <a:srgbClr val="FFFFFF"/>
                  </a:outerShdw>
                </a:effectLst>
                <a:latin typeface="+mn-lt"/>
                <a:ea typeface="楷体" panose="02010609060101010101" pitchFamily="49" charset="-122"/>
                <a:sym typeface="Wingdings" panose="05000000000000000000" pitchFamily="2" charset="2"/>
              </a:rPr>
              <a:t>)</a:t>
            </a:r>
            <a:endParaRPr lang="en-US" altLang="zh-CN">
              <a:solidFill>
                <a:schemeClr val="tx2"/>
              </a:solidFill>
              <a:effectLst>
                <a:outerShdw blurRad="38100" dist="38100" dir="2700000" algn="tl">
                  <a:srgbClr val="FFFFFF"/>
                </a:outerShdw>
              </a:effectLst>
              <a:latin typeface="+mn-lt"/>
              <a:ea typeface="楷体" panose="02010609060101010101" pitchFamily="49" charset="-122"/>
              <a:sym typeface="Wingdings" panose="05000000000000000000" pitchFamily="2" charset="2"/>
            </a:endParaRPr>
          </a:p>
        </p:txBody>
      </p:sp>
      <p:sp>
        <p:nvSpPr>
          <p:cNvPr id="1154050" name="Text Box 2"/>
          <p:cNvSpPr txBox="1">
            <a:spLocks noChangeArrowheads="1"/>
          </p:cNvSpPr>
          <p:nvPr/>
        </p:nvSpPr>
        <p:spPr bwMode="auto">
          <a:xfrm>
            <a:off x="674392" y="260351"/>
            <a:ext cx="10678192" cy="830997"/>
          </a:xfrm>
          <a:prstGeom prst="rect">
            <a:avLst/>
          </a:prstGeom>
          <a:noFill/>
          <a:ln w="9525">
            <a:noFill/>
            <a:miter lim="800000"/>
          </a:ln>
          <a:effectLst/>
        </p:spPr>
        <p:txBody>
          <a:bodyPr wrap="square">
            <a:spAutoFit/>
          </a:bodyPr>
          <a:lstStyle/>
          <a:p>
            <a:pPr>
              <a:lnSpc>
                <a:spcPct val="100000"/>
              </a:lnSpc>
              <a:spcBef>
                <a:spcPct val="0"/>
              </a:spcBef>
            </a:pPr>
            <a:r>
              <a:rPr lang="zh-CN" altLang="en-US" dirty="0">
                <a:solidFill>
                  <a:srgbClr val="FF0000"/>
                </a:solidFill>
                <a:effectLst>
                  <a:outerShdw blurRad="38100" dist="38100" dir="2700000" algn="tl">
                    <a:srgbClr val="000000"/>
                  </a:outerShdw>
                </a:effectLst>
                <a:latin typeface="+mn-lt"/>
                <a:ea typeface="隶书" panose="02010509060101010101" pitchFamily="49" charset="-122"/>
              </a:rPr>
              <a:t>例</a:t>
            </a:r>
            <a:r>
              <a:rPr lang="en-US" altLang="zh-CN" dirty="0">
                <a:solidFill>
                  <a:srgbClr val="FF0000"/>
                </a:solidFill>
                <a:effectLst>
                  <a:outerShdw blurRad="38100" dist="38100" dir="2700000" algn="tl">
                    <a:srgbClr val="000000"/>
                  </a:outerShdw>
                </a:effectLst>
                <a:latin typeface="+mn-lt"/>
                <a:ea typeface="隶书" panose="02010509060101010101" pitchFamily="49" charset="-122"/>
              </a:rPr>
              <a:t>:</a:t>
            </a:r>
            <a:r>
              <a:rPr lang="en-US" altLang="zh-CN" dirty="0">
                <a:effectLst>
                  <a:outerShdw blurRad="38100" dist="38100" dir="2700000" algn="tl">
                    <a:srgbClr val="FFFFFF"/>
                  </a:outerShdw>
                </a:effectLst>
                <a:latin typeface="+mn-lt"/>
                <a:ea typeface="隶书" panose="02010509060101010101" pitchFamily="49" charset="-122"/>
              </a:rPr>
              <a:t>  </a:t>
            </a:r>
            <a:r>
              <a:rPr lang="en-US" altLang="zh-CN" dirty="0">
                <a:effectLst>
                  <a:outerShdw blurRad="38100" dist="38100" dir="2700000" algn="tl">
                    <a:srgbClr val="FFFFFF"/>
                  </a:outerShdw>
                </a:effectLst>
              </a:rPr>
              <a:t>int  a[ ] = { 1, 2, 3, 4, 5, 6, 7, 8, 9, 10 }, *p = a, </a:t>
            </a:r>
            <a:r>
              <a:rPr lang="en-US" altLang="zh-CN" dirty="0" err="1">
                <a:effectLst>
                  <a:outerShdw blurRad="38100" dist="38100" dir="2700000" algn="tl">
                    <a:srgbClr val="FFFFFF"/>
                  </a:outerShdw>
                </a:effectLst>
              </a:rPr>
              <a:t>i</a:t>
            </a:r>
            <a:r>
              <a:rPr lang="en-US" altLang="zh-CN" dirty="0">
                <a:effectLst>
                  <a:outerShdw blurRad="38100" dist="38100" dir="2700000" algn="tl">
                    <a:srgbClr val="FFFFFF"/>
                  </a:outerShdw>
                </a:effectLst>
              </a:rPr>
              <a:t>; </a:t>
            </a:r>
            <a:r>
              <a:rPr lang="zh-CN" altLang="zh-CN" dirty="0">
                <a:effectLst>
                  <a:outerShdw blurRad="38100" dist="38100" dir="2700000" algn="tl">
                    <a:srgbClr val="FFFFFF"/>
                  </a:outerShdw>
                </a:effectLst>
                <a:latin typeface="+mn-lt"/>
                <a:ea typeface="楷体" panose="02010609060101010101" pitchFamily="49" charset="-122"/>
              </a:rPr>
              <a:t>数组元素地址的正确表示：</a:t>
            </a:r>
            <a:br>
              <a:rPr lang="zh-CN" altLang="zh-CN" dirty="0">
                <a:effectLst>
                  <a:outerShdw blurRad="38100" dist="38100" dir="2700000" algn="tl">
                    <a:srgbClr val="FFFFFF"/>
                  </a:outerShdw>
                </a:effectLst>
              </a:rPr>
            </a:br>
            <a:r>
              <a:rPr lang="en-US" altLang="zh-CN" dirty="0">
                <a:effectLst>
                  <a:outerShdw blurRad="38100" dist="38100" dir="2700000" algn="tl">
                    <a:srgbClr val="FFFFFF"/>
                  </a:outerShdw>
                </a:effectLst>
              </a:rPr>
              <a:t>    </a:t>
            </a:r>
            <a:r>
              <a:rPr lang="zh-CN" altLang="zh-CN" dirty="0">
                <a:effectLst>
                  <a:outerShdw blurRad="38100" dist="38100" dir="2700000" algn="tl">
                    <a:srgbClr val="FFFFFF"/>
                  </a:outerShdw>
                </a:effectLst>
              </a:rPr>
              <a:t>（</a:t>
            </a:r>
            <a:r>
              <a:rPr lang="en-US" altLang="zh-CN" dirty="0">
                <a:effectLst>
                  <a:outerShdw blurRad="38100" dist="38100" dir="2700000" algn="tl">
                    <a:srgbClr val="FFFFFF"/>
                  </a:outerShdw>
                </a:effectLst>
              </a:rPr>
              <a:t>A</a:t>
            </a:r>
            <a:r>
              <a:rPr lang="zh-CN" altLang="en-US" dirty="0">
                <a:effectLst>
                  <a:outerShdw blurRad="38100" dist="38100" dir="2700000" algn="tl">
                    <a:srgbClr val="FFFFFF"/>
                  </a:outerShdw>
                </a:effectLst>
              </a:rPr>
              <a:t>）</a:t>
            </a:r>
            <a:r>
              <a:rPr lang="en-US" altLang="zh-CN" dirty="0">
                <a:effectLst>
                  <a:outerShdw blurRad="38100" dist="38100" dir="2700000" algn="tl">
                    <a:srgbClr val="FFFFFF"/>
                  </a:outerShdw>
                </a:effectLst>
              </a:rPr>
              <a:t>&amp;(a+1)           </a:t>
            </a:r>
            <a:r>
              <a:rPr lang="zh-CN" altLang="en-US" dirty="0">
                <a:effectLst>
                  <a:outerShdw blurRad="38100" dist="38100" dir="2700000" algn="tl">
                    <a:srgbClr val="FFFFFF"/>
                  </a:outerShdw>
                </a:effectLst>
              </a:rPr>
              <a:t>（</a:t>
            </a:r>
            <a:r>
              <a:rPr lang="en-US" altLang="zh-CN" dirty="0">
                <a:effectLst>
                  <a:outerShdw blurRad="38100" dist="38100" dir="2700000" algn="tl">
                    <a:srgbClr val="FFFFFF"/>
                  </a:outerShdw>
                </a:effectLst>
              </a:rPr>
              <a:t>B</a:t>
            </a:r>
            <a:r>
              <a:rPr lang="zh-CN" altLang="en-US" dirty="0">
                <a:effectLst>
                  <a:outerShdw blurRad="38100" dist="38100" dir="2700000" algn="tl">
                    <a:srgbClr val="FFFFFF"/>
                  </a:outerShdw>
                </a:effectLst>
              </a:rPr>
              <a:t>）</a:t>
            </a:r>
            <a:r>
              <a:rPr lang="en-US" altLang="zh-CN" dirty="0">
                <a:effectLst>
                  <a:outerShdw blurRad="38100" dist="38100" dir="2700000" algn="tl">
                    <a:srgbClr val="FFFFFF"/>
                  </a:outerShdw>
                </a:effectLst>
              </a:rPr>
              <a:t>a++           </a:t>
            </a:r>
            <a:r>
              <a:rPr lang="zh-CN" altLang="en-US" dirty="0">
                <a:effectLst>
                  <a:outerShdw blurRad="38100" dist="38100" dir="2700000" algn="tl">
                    <a:srgbClr val="FFFFFF"/>
                  </a:outerShdw>
                </a:effectLst>
              </a:rPr>
              <a:t>（</a:t>
            </a:r>
            <a:r>
              <a:rPr lang="en-US" altLang="zh-CN" dirty="0">
                <a:effectLst>
                  <a:outerShdw blurRad="38100" dist="38100" dir="2700000" algn="tl">
                    <a:srgbClr val="FFFFFF"/>
                  </a:outerShdw>
                </a:effectLst>
              </a:rPr>
              <a:t>C</a:t>
            </a:r>
            <a:r>
              <a:rPr lang="zh-CN" altLang="en-US" dirty="0">
                <a:effectLst>
                  <a:outerShdw blurRad="38100" dist="38100" dir="2700000" algn="tl">
                    <a:srgbClr val="FFFFFF"/>
                  </a:outerShdw>
                </a:effectLst>
              </a:rPr>
              <a:t>）</a:t>
            </a:r>
            <a:r>
              <a:rPr lang="en-US" altLang="zh-CN" dirty="0">
                <a:effectLst>
                  <a:outerShdw blurRad="38100" dist="38100" dir="2700000" algn="tl">
                    <a:srgbClr val="FFFFFF"/>
                  </a:outerShdw>
                </a:effectLst>
              </a:rPr>
              <a:t>&amp;p           </a:t>
            </a:r>
            <a:r>
              <a:rPr lang="zh-CN" altLang="en-US" dirty="0">
                <a:effectLst>
                  <a:outerShdw blurRad="38100" dist="38100" dir="2700000" algn="tl">
                    <a:srgbClr val="FFFFFF"/>
                  </a:outerShdw>
                </a:effectLst>
              </a:rPr>
              <a:t>（</a:t>
            </a:r>
            <a:r>
              <a:rPr lang="en-US" altLang="zh-CN" dirty="0">
                <a:effectLst>
                  <a:outerShdw blurRad="38100" dist="38100" dir="2700000" algn="tl">
                    <a:srgbClr val="FFFFFF"/>
                  </a:outerShdw>
                </a:effectLst>
              </a:rPr>
              <a:t>D</a:t>
            </a:r>
            <a:r>
              <a:rPr lang="zh-CN" altLang="en-US" dirty="0">
                <a:effectLst>
                  <a:outerShdw blurRad="38100" dist="38100" dir="2700000" algn="tl">
                    <a:srgbClr val="FFFFFF"/>
                  </a:outerShdw>
                </a:effectLst>
              </a:rPr>
              <a:t>）</a:t>
            </a:r>
            <a:r>
              <a:rPr lang="en-US" altLang="zh-CN" dirty="0">
                <a:effectLst>
                  <a:outerShdw blurRad="38100" dist="38100" dir="2700000" algn="tl">
                    <a:srgbClr val="FFFFFF"/>
                  </a:outerShdw>
                </a:effectLst>
              </a:rPr>
              <a:t>&amp;p[</a:t>
            </a:r>
            <a:r>
              <a:rPr lang="en-US" altLang="zh-CN" dirty="0" err="1">
                <a:effectLst>
                  <a:outerShdw blurRad="38100" dist="38100" dir="2700000" algn="tl">
                    <a:srgbClr val="FFFFFF"/>
                  </a:outerShdw>
                </a:effectLst>
              </a:rPr>
              <a:t>i</a:t>
            </a:r>
            <a:r>
              <a:rPr lang="en-US" altLang="zh-CN"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p:txBody>
      </p:sp>
      <p:sp>
        <p:nvSpPr>
          <p:cNvPr id="1154051" name="Text Box 3"/>
          <p:cNvSpPr txBox="1">
            <a:spLocks noChangeArrowheads="1"/>
          </p:cNvSpPr>
          <p:nvPr/>
        </p:nvSpPr>
        <p:spPr bwMode="auto">
          <a:xfrm>
            <a:off x="7729324" y="582970"/>
            <a:ext cx="407988" cy="579437"/>
          </a:xfrm>
          <a:prstGeom prst="rect">
            <a:avLst/>
          </a:prstGeom>
          <a:noFill/>
          <a:ln w="9525">
            <a:noFill/>
            <a:miter lim="800000"/>
          </a:ln>
          <a:effectLst/>
        </p:spPr>
        <p:txBody>
          <a:bodyPr wrap="none">
            <a:spAutoFit/>
          </a:bodyPr>
          <a:lstStyle/>
          <a:p>
            <a:pPr>
              <a:lnSpc>
                <a:spcPct val="100000"/>
              </a:lnSpc>
              <a:spcBef>
                <a:spcPct val="0"/>
              </a:spcBef>
            </a:pPr>
            <a:r>
              <a:rPr lang="en-US" altLang="zh-CN" sz="3200" dirty="0">
                <a:solidFill>
                  <a:srgbClr val="FF0000"/>
                </a:solidFill>
                <a:effectLst>
                  <a:outerShdw blurRad="38100" dist="38100" dir="2700000" algn="tl">
                    <a:srgbClr val="000000"/>
                  </a:outerShdw>
                </a:effectLst>
                <a:ea typeface="宋体" panose="02010600030101010101" pitchFamily="2" charset="-122"/>
                <a:sym typeface="Symbol" panose="05050102010706020507" pitchFamily="18" charset="2"/>
              </a:rPr>
              <a:t></a:t>
            </a:r>
            <a:endParaRPr lang="en-US" altLang="zh-CN" sz="3200" dirty="0">
              <a:solidFill>
                <a:srgbClr val="FF0000"/>
              </a:solidFill>
              <a:effectLst>
                <a:outerShdw blurRad="38100" dist="38100" dir="2700000" algn="tl">
                  <a:srgbClr val="000000"/>
                </a:outerShdw>
              </a:effectLst>
              <a:ea typeface="宋体" panose="02010600030101010101" pitchFamily="2" charset="-122"/>
            </a:endParaRPr>
          </a:p>
        </p:txBody>
      </p:sp>
      <p:sp>
        <p:nvSpPr>
          <p:cNvPr id="1154056" name="Text Box 8"/>
          <p:cNvSpPr txBox="1">
            <a:spLocks noChangeArrowheads="1"/>
          </p:cNvSpPr>
          <p:nvPr/>
        </p:nvSpPr>
        <p:spPr bwMode="auto">
          <a:xfrm>
            <a:off x="674391" y="1340768"/>
            <a:ext cx="3554412" cy="457200"/>
          </a:xfrm>
          <a:prstGeom prst="rect">
            <a:avLst/>
          </a:prstGeom>
          <a:noFill/>
          <a:ln w="9525">
            <a:noFill/>
            <a:miter lim="800000"/>
          </a:ln>
          <a:effectLst/>
        </p:spPr>
        <p:txBody>
          <a:bodyPr wrap="none">
            <a:spAutoFit/>
          </a:bodyPr>
          <a:lstStyle/>
          <a:p>
            <a:pPr>
              <a:lnSpc>
                <a:spcPct val="100000"/>
              </a:lnSpc>
              <a:spcBef>
                <a:spcPct val="0"/>
              </a:spcBef>
            </a:pPr>
            <a:r>
              <a:rPr lang="zh-CN" altLang="en-US" dirty="0">
                <a:solidFill>
                  <a:srgbClr val="FF0000"/>
                </a:solidFill>
                <a:effectLst>
                  <a:outerShdw blurRad="38100" dist="38100" dir="2700000" algn="tl">
                    <a:srgbClr val="000000"/>
                  </a:outerShdw>
                </a:effectLst>
                <a:latin typeface="+mn-lt"/>
                <a:ea typeface="隶书" panose="02010509060101010101" pitchFamily="49" charset="-122"/>
              </a:rPr>
              <a:t>例：</a:t>
            </a:r>
            <a:r>
              <a:rPr lang="zh-CN" altLang="en-US" dirty="0">
                <a:effectLst>
                  <a:outerShdw blurRad="38100" dist="38100" dir="2700000" algn="tl">
                    <a:srgbClr val="FFFFFF"/>
                  </a:outerShdw>
                </a:effectLst>
                <a:latin typeface="+mn-lt"/>
                <a:ea typeface="楷体" panose="02010609060101010101" pitchFamily="49" charset="-122"/>
              </a:rPr>
              <a:t>注意指针变量的运算</a:t>
            </a:r>
            <a:endParaRPr lang="zh-CN" altLang="en-US" dirty="0">
              <a:effectLst>
                <a:outerShdw blurRad="38100" dist="38100" dir="2700000" algn="tl">
                  <a:srgbClr val="FFFFFF"/>
                </a:outerShdw>
              </a:effectLst>
              <a:latin typeface="+mn-lt"/>
              <a:ea typeface="楷体" panose="02010609060101010101" pitchFamily="49" charset="-122"/>
            </a:endParaRPr>
          </a:p>
        </p:txBody>
      </p:sp>
      <p:sp>
        <p:nvSpPr>
          <p:cNvPr id="1154057" name="Text Box 9" descr="信纸"/>
          <p:cNvSpPr txBox="1">
            <a:spLocks noChangeArrowheads="1"/>
          </p:cNvSpPr>
          <p:nvPr/>
        </p:nvSpPr>
        <p:spPr bwMode="auto">
          <a:xfrm>
            <a:off x="1379242" y="1936081"/>
            <a:ext cx="5061940" cy="3785652"/>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eaLnBrk="0" hangingPunct="0">
              <a:lnSpc>
                <a:spcPct val="100000"/>
              </a:lnSpc>
              <a:spcBef>
                <a:spcPct val="0"/>
              </a:spcBef>
            </a:pPr>
            <a:r>
              <a:rPr lang="en-US" altLang="zh-CN" dirty="0" err="1">
                <a:solidFill>
                  <a:srgbClr val="C00000"/>
                </a:solidFill>
                <a:effectLst>
                  <a:outerShdw blurRad="38100" dist="38100" dir="2700000" algn="tl">
                    <a:srgbClr val="FFFFFF"/>
                  </a:outerShdw>
                </a:effectLst>
                <a:ea typeface="宋体" panose="02010600030101010101" pitchFamily="2" charset="-122"/>
              </a:rPr>
              <a:t>int</a:t>
            </a:r>
            <a:r>
              <a:rPr lang="en-US" altLang="zh-CN" dirty="0">
                <a:solidFill>
                  <a:srgbClr val="C00000"/>
                </a:solidFill>
                <a:effectLst>
                  <a:outerShdw blurRad="38100" dist="38100" dir="2700000" algn="tl">
                    <a:srgbClr val="FFFFFF"/>
                  </a:outerShdw>
                </a:effectLst>
                <a:ea typeface="宋体" panose="02010600030101010101" pitchFamily="2" charset="-122"/>
              </a:rPr>
              <a:t>  main( )</a:t>
            </a:r>
            <a:endParaRPr lang="en-US" altLang="zh-CN" dirty="0">
              <a:solidFill>
                <a:srgbClr val="C00000"/>
              </a:solidFill>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int</a:t>
            </a:r>
            <a:r>
              <a:rPr lang="en-US" altLang="zh-CN" dirty="0">
                <a:effectLst>
                  <a:outerShdw blurRad="38100" dist="38100" dir="2700000" algn="tl">
                    <a:srgbClr val="FFFFFF"/>
                  </a:outerShdw>
                </a:effectLst>
                <a:ea typeface="宋体" panose="02010600030101010101" pitchFamily="2" charset="-122"/>
              </a:rPr>
              <a:t>   a[ ] = {5, 8, 7, 6, 2, 7, 3};</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int y,</a:t>
            </a:r>
            <a:r>
              <a:rPr lang="en-US" altLang="zh-CN" dirty="0">
                <a:solidFill>
                  <a:srgbClr val="0000FF"/>
                </a:solidFill>
                <a:effectLst>
                  <a:outerShdw blurRad="38100" dist="38100" dir="2700000" algn="tl">
                    <a:srgbClr val="000000"/>
                  </a:outerShdw>
                </a:effectLst>
                <a:ea typeface="宋体" panose="02010600030101010101" pitchFamily="2" charset="-122"/>
              </a:rPr>
              <a:t> *p = &amp;a[1</a:t>
            </a:r>
            <a:r>
              <a:rPr lang="en-US" altLang="zh-CN" dirty="0">
                <a:effectLst>
                  <a:outerShdw blurRad="38100" dist="38100" dir="2700000" algn="tl">
                    <a:srgbClr val="FFFFFF"/>
                  </a:outerShdw>
                </a:effectLst>
                <a:ea typeface="宋体" panose="02010600030101010101" pitchFamily="2" charset="-122"/>
              </a:rPr>
              <a:t>];</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r>
              <a:rPr lang="en-US" altLang="zh-CN" dirty="0">
                <a:solidFill>
                  <a:schemeClr val="accent2"/>
                </a:solidFill>
                <a:effectLst>
                  <a:outerShdw blurRad="38100" dist="38100" dir="2700000" algn="tl">
                    <a:srgbClr val="000000"/>
                  </a:outerShdw>
                </a:effectLst>
                <a:ea typeface="宋体" panose="02010600030101010101" pitchFamily="2" charset="-122"/>
              </a:rPr>
              <a:t>y = (*--p)++;</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printf</a:t>
            </a:r>
            <a:r>
              <a:rPr lang="en-US" altLang="zh-CN" dirty="0">
                <a:effectLst>
                  <a:outerShdw blurRad="38100" dist="38100" dir="2700000" algn="tl">
                    <a:srgbClr val="FFFFFF"/>
                  </a:outerShdw>
                </a:effectLst>
                <a:ea typeface="宋体" panose="02010600030101010101" pitchFamily="2" charset="-122"/>
              </a:rPr>
              <a:t> (“%d  ”, y);</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printf</a:t>
            </a:r>
            <a:r>
              <a:rPr lang="en-US" altLang="zh-CN" dirty="0">
                <a:effectLst>
                  <a:outerShdw blurRad="38100" dist="38100" dir="2700000" algn="tl">
                    <a:srgbClr val="FFFFFF"/>
                  </a:outerShdw>
                </a:effectLst>
                <a:ea typeface="宋体" panose="02010600030101010101" pitchFamily="2" charset="-122"/>
              </a:rPr>
              <a:t> (“%d”, a[0]);</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return 0;</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endParaRPr lang="en-US" altLang="zh-CN" dirty="0">
              <a:effectLst>
                <a:outerShdw blurRad="38100" dist="38100" dir="2700000" algn="tl">
                  <a:srgbClr val="FFFFFF"/>
                </a:outerShdw>
              </a:effectLst>
              <a:ea typeface="宋体" panose="02010600030101010101" pitchFamily="2" charset="-122"/>
            </a:endParaRPr>
          </a:p>
        </p:txBody>
      </p:sp>
      <p:grpSp>
        <p:nvGrpSpPr>
          <p:cNvPr id="1154058" name="Group 10"/>
          <p:cNvGrpSpPr/>
          <p:nvPr/>
        </p:nvGrpSpPr>
        <p:grpSpPr bwMode="auto">
          <a:xfrm>
            <a:off x="7077471" y="2206154"/>
            <a:ext cx="2474913" cy="3167062"/>
            <a:chOff x="3053" y="483"/>
            <a:chExt cx="1559" cy="1995"/>
          </a:xfrm>
        </p:grpSpPr>
        <p:sp>
          <p:nvSpPr>
            <p:cNvPr id="1154059" name="Rectangle 11"/>
            <p:cNvSpPr>
              <a:spLocks noChangeArrowheads="1"/>
            </p:cNvSpPr>
            <p:nvPr/>
          </p:nvSpPr>
          <p:spPr bwMode="auto">
            <a:xfrm>
              <a:off x="3556" y="655"/>
              <a:ext cx="900" cy="1823"/>
            </a:xfrm>
            <a:prstGeom prst="rect">
              <a:avLst/>
            </a:prstGeom>
            <a:noFill/>
            <a:ln w="28575">
              <a:solidFill>
                <a:schemeClr val="tx1"/>
              </a:solidFill>
              <a:miter lim="800000"/>
            </a:ln>
            <a:effectLst/>
          </p:spPr>
          <p:txBody>
            <a:bodyPr wrap="none" anchor="ctr"/>
            <a:lstStyle/>
            <a:p>
              <a:endParaRPr lang="zh-CN" altLang="en-US"/>
            </a:p>
          </p:txBody>
        </p:sp>
        <p:sp>
          <p:nvSpPr>
            <p:cNvPr id="1154060" name="Line 12"/>
            <p:cNvSpPr>
              <a:spLocks noChangeShapeType="1"/>
            </p:cNvSpPr>
            <p:nvPr/>
          </p:nvSpPr>
          <p:spPr bwMode="auto">
            <a:xfrm>
              <a:off x="3554" y="911"/>
              <a:ext cx="900" cy="0"/>
            </a:xfrm>
            <a:prstGeom prst="line">
              <a:avLst/>
            </a:prstGeom>
            <a:noFill/>
            <a:ln w="9525">
              <a:solidFill>
                <a:schemeClr val="tx1"/>
              </a:solidFill>
              <a:round/>
            </a:ln>
            <a:effectLst/>
          </p:spPr>
          <p:txBody>
            <a:bodyPr wrap="none" anchor="ctr"/>
            <a:lstStyle/>
            <a:p>
              <a:endParaRPr lang="zh-CN" altLang="en-US"/>
            </a:p>
          </p:txBody>
        </p:sp>
        <p:sp>
          <p:nvSpPr>
            <p:cNvPr id="1154061" name="Line 13"/>
            <p:cNvSpPr>
              <a:spLocks noChangeShapeType="1"/>
            </p:cNvSpPr>
            <p:nvPr/>
          </p:nvSpPr>
          <p:spPr bwMode="auto">
            <a:xfrm>
              <a:off x="3554" y="1171"/>
              <a:ext cx="900" cy="0"/>
            </a:xfrm>
            <a:prstGeom prst="line">
              <a:avLst/>
            </a:prstGeom>
            <a:noFill/>
            <a:ln w="9525">
              <a:solidFill>
                <a:schemeClr val="tx1"/>
              </a:solidFill>
              <a:round/>
            </a:ln>
            <a:effectLst/>
          </p:spPr>
          <p:txBody>
            <a:bodyPr wrap="none" anchor="ctr"/>
            <a:lstStyle/>
            <a:p>
              <a:endParaRPr lang="zh-CN" altLang="en-US"/>
            </a:p>
          </p:txBody>
        </p:sp>
        <p:sp>
          <p:nvSpPr>
            <p:cNvPr id="1154062" name="Line 14"/>
            <p:cNvSpPr>
              <a:spLocks noChangeShapeType="1"/>
            </p:cNvSpPr>
            <p:nvPr/>
          </p:nvSpPr>
          <p:spPr bwMode="auto">
            <a:xfrm>
              <a:off x="3554" y="1432"/>
              <a:ext cx="900" cy="0"/>
            </a:xfrm>
            <a:prstGeom prst="line">
              <a:avLst/>
            </a:prstGeom>
            <a:noFill/>
            <a:ln w="9525">
              <a:solidFill>
                <a:schemeClr val="tx1"/>
              </a:solidFill>
              <a:round/>
            </a:ln>
            <a:effectLst/>
          </p:spPr>
          <p:txBody>
            <a:bodyPr wrap="none" anchor="ctr"/>
            <a:lstStyle/>
            <a:p>
              <a:endParaRPr lang="zh-CN" altLang="en-US"/>
            </a:p>
          </p:txBody>
        </p:sp>
        <p:sp>
          <p:nvSpPr>
            <p:cNvPr id="1154063" name="Line 15"/>
            <p:cNvSpPr>
              <a:spLocks noChangeShapeType="1"/>
            </p:cNvSpPr>
            <p:nvPr/>
          </p:nvSpPr>
          <p:spPr bwMode="auto">
            <a:xfrm>
              <a:off x="3554" y="1693"/>
              <a:ext cx="900" cy="0"/>
            </a:xfrm>
            <a:prstGeom prst="line">
              <a:avLst/>
            </a:prstGeom>
            <a:noFill/>
            <a:ln w="9525">
              <a:solidFill>
                <a:schemeClr val="tx1"/>
              </a:solidFill>
              <a:round/>
            </a:ln>
            <a:effectLst/>
          </p:spPr>
          <p:txBody>
            <a:bodyPr wrap="none" anchor="ctr"/>
            <a:lstStyle/>
            <a:p>
              <a:endParaRPr lang="zh-CN" altLang="en-US"/>
            </a:p>
          </p:txBody>
        </p:sp>
        <p:sp>
          <p:nvSpPr>
            <p:cNvPr id="1154064" name="Line 16"/>
            <p:cNvSpPr>
              <a:spLocks noChangeShapeType="1"/>
            </p:cNvSpPr>
            <p:nvPr/>
          </p:nvSpPr>
          <p:spPr bwMode="auto">
            <a:xfrm>
              <a:off x="3554" y="1954"/>
              <a:ext cx="900" cy="0"/>
            </a:xfrm>
            <a:prstGeom prst="line">
              <a:avLst/>
            </a:prstGeom>
            <a:noFill/>
            <a:ln w="9525">
              <a:solidFill>
                <a:schemeClr val="tx1"/>
              </a:solidFill>
              <a:round/>
            </a:ln>
            <a:effectLst/>
          </p:spPr>
          <p:txBody>
            <a:bodyPr wrap="none" anchor="ctr"/>
            <a:lstStyle/>
            <a:p>
              <a:endParaRPr lang="zh-CN" altLang="en-US"/>
            </a:p>
          </p:txBody>
        </p:sp>
        <p:sp>
          <p:nvSpPr>
            <p:cNvPr id="1154065" name="Line 17"/>
            <p:cNvSpPr>
              <a:spLocks noChangeShapeType="1"/>
            </p:cNvSpPr>
            <p:nvPr/>
          </p:nvSpPr>
          <p:spPr bwMode="auto">
            <a:xfrm>
              <a:off x="3554" y="2215"/>
              <a:ext cx="900" cy="0"/>
            </a:xfrm>
            <a:prstGeom prst="line">
              <a:avLst/>
            </a:prstGeom>
            <a:noFill/>
            <a:ln w="9525">
              <a:solidFill>
                <a:schemeClr val="tx1"/>
              </a:solidFill>
              <a:round/>
            </a:ln>
            <a:effectLst/>
          </p:spPr>
          <p:txBody>
            <a:bodyPr wrap="none" anchor="ctr"/>
            <a:lstStyle/>
            <a:p>
              <a:endParaRPr lang="zh-CN" altLang="en-US"/>
            </a:p>
          </p:txBody>
        </p:sp>
        <p:sp>
          <p:nvSpPr>
            <p:cNvPr id="1154066" name="Text Box 18"/>
            <p:cNvSpPr txBox="1">
              <a:spLocks noChangeArrowheads="1"/>
            </p:cNvSpPr>
            <p:nvPr/>
          </p:nvSpPr>
          <p:spPr bwMode="auto">
            <a:xfrm>
              <a:off x="3909" y="650"/>
              <a:ext cx="196" cy="250"/>
            </a:xfrm>
            <a:prstGeom prst="rect">
              <a:avLst/>
            </a:prstGeom>
            <a:noFill/>
            <a:ln w="9525">
              <a:noFill/>
              <a:miter lim="800000"/>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5</a:t>
              </a:r>
              <a:endParaRPr lang="en-US" altLang="zh-CN" sz="2000">
                <a:effectLst>
                  <a:outerShdw blurRad="38100" dist="38100" dir="2700000" algn="tl">
                    <a:srgbClr val="FFFFFF"/>
                  </a:outerShdw>
                </a:effectLst>
                <a:ea typeface="宋体" panose="02010600030101010101" pitchFamily="2" charset="-122"/>
              </a:endParaRPr>
            </a:p>
          </p:txBody>
        </p:sp>
        <p:sp>
          <p:nvSpPr>
            <p:cNvPr id="1154067" name="Text Box 19"/>
            <p:cNvSpPr txBox="1">
              <a:spLocks noChangeArrowheads="1"/>
            </p:cNvSpPr>
            <p:nvPr/>
          </p:nvSpPr>
          <p:spPr bwMode="auto">
            <a:xfrm>
              <a:off x="3909" y="910"/>
              <a:ext cx="196" cy="250"/>
            </a:xfrm>
            <a:prstGeom prst="rect">
              <a:avLst/>
            </a:prstGeom>
            <a:noFill/>
            <a:ln w="9525">
              <a:noFill/>
              <a:miter lim="800000"/>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8</a:t>
              </a:r>
              <a:endParaRPr lang="en-US" altLang="zh-CN" sz="2000">
                <a:effectLst>
                  <a:outerShdw blurRad="38100" dist="38100" dir="2700000" algn="tl">
                    <a:srgbClr val="FFFFFF"/>
                  </a:outerShdw>
                </a:effectLst>
                <a:ea typeface="宋体" panose="02010600030101010101" pitchFamily="2" charset="-122"/>
              </a:endParaRPr>
            </a:p>
          </p:txBody>
        </p:sp>
        <p:sp>
          <p:nvSpPr>
            <p:cNvPr id="1154068" name="Text Box 20"/>
            <p:cNvSpPr txBox="1">
              <a:spLocks noChangeArrowheads="1"/>
            </p:cNvSpPr>
            <p:nvPr/>
          </p:nvSpPr>
          <p:spPr bwMode="auto">
            <a:xfrm>
              <a:off x="3909" y="1171"/>
              <a:ext cx="196" cy="250"/>
            </a:xfrm>
            <a:prstGeom prst="rect">
              <a:avLst/>
            </a:prstGeom>
            <a:noFill/>
            <a:ln w="9525">
              <a:noFill/>
              <a:miter lim="800000"/>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7</a:t>
              </a:r>
              <a:endParaRPr lang="en-US" altLang="zh-CN" sz="2000">
                <a:effectLst>
                  <a:outerShdw blurRad="38100" dist="38100" dir="2700000" algn="tl">
                    <a:srgbClr val="FFFFFF"/>
                  </a:outerShdw>
                </a:effectLst>
                <a:ea typeface="宋体" panose="02010600030101010101" pitchFamily="2" charset="-122"/>
              </a:endParaRPr>
            </a:p>
          </p:txBody>
        </p:sp>
        <p:sp>
          <p:nvSpPr>
            <p:cNvPr id="1154069" name="Text Box 21"/>
            <p:cNvSpPr txBox="1">
              <a:spLocks noChangeArrowheads="1"/>
            </p:cNvSpPr>
            <p:nvPr/>
          </p:nvSpPr>
          <p:spPr bwMode="auto">
            <a:xfrm>
              <a:off x="3909" y="1432"/>
              <a:ext cx="196" cy="250"/>
            </a:xfrm>
            <a:prstGeom prst="rect">
              <a:avLst/>
            </a:prstGeom>
            <a:noFill/>
            <a:ln w="9525">
              <a:noFill/>
              <a:miter lim="800000"/>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6</a:t>
              </a:r>
              <a:endParaRPr lang="en-US" altLang="zh-CN" sz="2000">
                <a:effectLst>
                  <a:outerShdw blurRad="38100" dist="38100" dir="2700000" algn="tl">
                    <a:srgbClr val="FFFFFF"/>
                  </a:outerShdw>
                </a:effectLst>
                <a:ea typeface="宋体" panose="02010600030101010101" pitchFamily="2" charset="-122"/>
              </a:endParaRPr>
            </a:p>
          </p:txBody>
        </p:sp>
        <p:sp>
          <p:nvSpPr>
            <p:cNvPr id="1154070" name="Text Box 22"/>
            <p:cNvSpPr txBox="1">
              <a:spLocks noChangeArrowheads="1"/>
            </p:cNvSpPr>
            <p:nvPr/>
          </p:nvSpPr>
          <p:spPr bwMode="auto">
            <a:xfrm>
              <a:off x="3909" y="1693"/>
              <a:ext cx="196" cy="250"/>
            </a:xfrm>
            <a:prstGeom prst="rect">
              <a:avLst/>
            </a:prstGeom>
            <a:noFill/>
            <a:ln w="9525">
              <a:noFill/>
              <a:miter lim="800000"/>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a:t>
              </a:r>
              <a:endParaRPr lang="en-US" altLang="zh-CN" sz="2000">
                <a:effectLst>
                  <a:outerShdw blurRad="38100" dist="38100" dir="2700000" algn="tl">
                    <a:srgbClr val="FFFFFF"/>
                  </a:outerShdw>
                </a:effectLst>
                <a:ea typeface="宋体" panose="02010600030101010101" pitchFamily="2" charset="-122"/>
              </a:endParaRPr>
            </a:p>
          </p:txBody>
        </p:sp>
        <p:sp>
          <p:nvSpPr>
            <p:cNvPr id="1154071" name="Text Box 23"/>
            <p:cNvSpPr txBox="1">
              <a:spLocks noChangeArrowheads="1"/>
            </p:cNvSpPr>
            <p:nvPr/>
          </p:nvSpPr>
          <p:spPr bwMode="auto">
            <a:xfrm>
              <a:off x="3909" y="1954"/>
              <a:ext cx="196" cy="250"/>
            </a:xfrm>
            <a:prstGeom prst="rect">
              <a:avLst/>
            </a:prstGeom>
            <a:noFill/>
            <a:ln w="9525">
              <a:noFill/>
              <a:miter lim="800000"/>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7</a:t>
              </a:r>
              <a:endParaRPr lang="en-US" altLang="zh-CN" sz="2000">
                <a:effectLst>
                  <a:outerShdw blurRad="38100" dist="38100" dir="2700000" algn="tl">
                    <a:srgbClr val="FFFFFF"/>
                  </a:outerShdw>
                </a:effectLst>
                <a:ea typeface="宋体" panose="02010600030101010101" pitchFamily="2" charset="-122"/>
              </a:endParaRPr>
            </a:p>
          </p:txBody>
        </p:sp>
        <p:sp>
          <p:nvSpPr>
            <p:cNvPr id="1154072" name="Text Box 24"/>
            <p:cNvSpPr txBox="1">
              <a:spLocks noChangeArrowheads="1"/>
            </p:cNvSpPr>
            <p:nvPr/>
          </p:nvSpPr>
          <p:spPr bwMode="auto">
            <a:xfrm>
              <a:off x="3909" y="2215"/>
              <a:ext cx="196" cy="250"/>
            </a:xfrm>
            <a:prstGeom prst="rect">
              <a:avLst/>
            </a:prstGeom>
            <a:noFill/>
            <a:ln w="9525">
              <a:noFill/>
              <a:miter lim="800000"/>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3</a:t>
              </a:r>
              <a:endParaRPr lang="en-US" altLang="zh-CN" sz="2000">
                <a:effectLst>
                  <a:outerShdw blurRad="38100" dist="38100" dir="2700000" algn="tl">
                    <a:srgbClr val="FFFFFF"/>
                  </a:outerShdw>
                </a:effectLst>
                <a:ea typeface="宋体" panose="02010600030101010101" pitchFamily="2" charset="-122"/>
              </a:endParaRPr>
            </a:p>
          </p:txBody>
        </p:sp>
        <p:sp>
          <p:nvSpPr>
            <p:cNvPr id="1154073" name="Text Box 25"/>
            <p:cNvSpPr txBox="1">
              <a:spLocks noChangeArrowheads="1"/>
            </p:cNvSpPr>
            <p:nvPr/>
          </p:nvSpPr>
          <p:spPr bwMode="auto">
            <a:xfrm>
              <a:off x="4416" y="646"/>
              <a:ext cx="196" cy="250"/>
            </a:xfrm>
            <a:prstGeom prst="rect">
              <a:avLst/>
            </a:prstGeom>
            <a:noFill/>
            <a:ln w="9525">
              <a:noFill/>
              <a:miter lim="800000"/>
            </a:ln>
            <a:effectLst/>
          </p:spPr>
          <p:txBody>
            <a:bodyPr wrap="none">
              <a:spAutoFit/>
            </a:bodyPr>
            <a:lstStyle/>
            <a:p>
              <a:pPr>
                <a:lnSpc>
                  <a:spcPct val="100000"/>
                </a:lnSpc>
                <a:spcBef>
                  <a:spcPct val="0"/>
                </a:spcBef>
              </a:pPr>
              <a:r>
                <a:rPr lang="en-US" altLang="zh-CN" sz="2000" b="0">
                  <a:solidFill>
                    <a:schemeClr val="accent2"/>
                  </a:solidFill>
                  <a:effectLst>
                    <a:outerShdw blurRad="38100" dist="38100" dir="2700000" algn="tl">
                      <a:srgbClr val="000000"/>
                    </a:outerShdw>
                  </a:effectLst>
                  <a:ea typeface="宋体" panose="02010600030101010101" pitchFamily="2" charset="-122"/>
                </a:rPr>
                <a:t>0</a:t>
              </a:r>
              <a:endParaRPr lang="en-US" altLang="zh-CN" sz="2000" b="0">
                <a:solidFill>
                  <a:schemeClr val="accent2"/>
                </a:solidFill>
                <a:effectLst>
                  <a:outerShdw blurRad="38100" dist="38100" dir="2700000" algn="tl">
                    <a:srgbClr val="000000"/>
                  </a:outerShdw>
                </a:effectLst>
                <a:ea typeface="宋体" panose="02010600030101010101" pitchFamily="2" charset="-122"/>
              </a:endParaRPr>
            </a:p>
          </p:txBody>
        </p:sp>
        <p:sp>
          <p:nvSpPr>
            <p:cNvPr id="1154074" name="Text Box 26"/>
            <p:cNvSpPr txBox="1">
              <a:spLocks noChangeArrowheads="1"/>
            </p:cNvSpPr>
            <p:nvPr/>
          </p:nvSpPr>
          <p:spPr bwMode="auto">
            <a:xfrm>
              <a:off x="4416" y="906"/>
              <a:ext cx="196" cy="250"/>
            </a:xfrm>
            <a:prstGeom prst="rect">
              <a:avLst/>
            </a:prstGeom>
            <a:noFill/>
            <a:ln w="9525">
              <a:noFill/>
              <a:miter lim="800000"/>
            </a:ln>
            <a:effectLst/>
          </p:spPr>
          <p:txBody>
            <a:bodyPr wrap="none">
              <a:spAutoFit/>
            </a:bodyPr>
            <a:lstStyle/>
            <a:p>
              <a:pPr>
                <a:lnSpc>
                  <a:spcPct val="100000"/>
                </a:lnSpc>
                <a:spcBef>
                  <a:spcPct val="0"/>
                </a:spcBef>
              </a:pPr>
              <a:r>
                <a:rPr lang="en-US" altLang="zh-CN" sz="2000" b="0">
                  <a:solidFill>
                    <a:schemeClr val="accent2"/>
                  </a:solidFill>
                  <a:effectLst>
                    <a:outerShdw blurRad="38100" dist="38100" dir="2700000" algn="tl">
                      <a:srgbClr val="000000"/>
                    </a:outerShdw>
                  </a:effectLst>
                  <a:ea typeface="宋体" panose="02010600030101010101" pitchFamily="2" charset="-122"/>
                </a:rPr>
                <a:t>1</a:t>
              </a:r>
              <a:endParaRPr lang="en-US" altLang="zh-CN" sz="2000" b="0">
                <a:solidFill>
                  <a:schemeClr val="accent2"/>
                </a:solidFill>
                <a:effectLst>
                  <a:outerShdw blurRad="38100" dist="38100" dir="2700000" algn="tl">
                    <a:srgbClr val="000000"/>
                  </a:outerShdw>
                </a:effectLst>
                <a:ea typeface="宋体" panose="02010600030101010101" pitchFamily="2" charset="-122"/>
              </a:endParaRPr>
            </a:p>
          </p:txBody>
        </p:sp>
        <p:sp>
          <p:nvSpPr>
            <p:cNvPr id="1154075" name="Text Box 27"/>
            <p:cNvSpPr txBox="1">
              <a:spLocks noChangeArrowheads="1"/>
            </p:cNvSpPr>
            <p:nvPr/>
          </p:nvSpPr>
          <p:spPr bwMode="auto">
            <a:xfrm>
              <a:off x="4416" y="1167"/>
              <a:ext cx="196" cy="250"/>
            </a:xfrm>
            <a:prstGeom prst="rect">
              <a:avLst/>
            </a:prstGeom>
            <a:noFill/>
            <a:ln w="9525">
              <a:noFill/>
              <a:miter lim="800000"/>
            </a:ln>
            <a:effectLst/>
          </p:spPr>
          <p:txBody>
            <a:bodyPr wrap="none">
              <a:spAutoFit/>
            </a:bodyPr>
            <a:lstStyle/>
            <a:p>
              <a:pPr>
                <a:lnSpc>
                  <a:spcPct val="100000"/>
                </a:lnSpc>
                <a:spcBef>
                  <a:spcPct val="0"/>
                </a:spcBef>
              </a:pPr>
              <a:r>
                <a:rPr lang="en-US" altLang="zh-CN" sz="2000" b="0">
                  <a:solidFill>
                    <a:schemeClr val="accent2"/>
                  </a:solidFill>
                  <a:effectLst>
                    <a:outerShdw blurRad="38100" dist="38100" dir="2700000" algn="tl">
                      <a:srgbClr val="000000"/>
                    </a:outerShdw>
                  </a:effectLst>
                  <a:ea typeface="宋体" panose="02010600030101010101" pitchFamily="2" charset="-122"/>
                </a:rPr>
                <a:t>2</a:t>
              </a:r>
              <a:endParaRPr lang="en-US" altLang="zh-CN" sz="2000" b="0">
                <a:solidFill>
                  <a:schemeClr val="accent2"/>
                </a:solidFill>
                <a:effectLst>
                  <a:outerShdw blurRad="38100" dist="38100" dir="2700000" algn="tl">
                    <a:srgbClr val="000000"/>
                  </a:outerShdw>
                </a:effectLst>
                <a:ea typeface="宋体" panose="02010600030101010101" pitchFamily="2" charset="-122"/>
              </a:endParaRPr>
            </a:p>
          </p:txBody>
        </p:sp>
        <p:sp>
          <p:nvSpPr>
            <p:cNvPr id="1154076" name="Text Box 28"/>
            <p:cNvSpPr txBox="1">
              <a:spLocks noChangeArrowheads="1"/>
            </p:cNvSpPr>
            <p:nvPr/>
          </p:nvSpPr>
          <p:spPr bwMode="auto">
            <a:xfrm>
              <a:off x="4416" y="1428"/>
              <a:ext cx="196" cy="250"/>
            </a:xfrm>
            <a:prstGeom prst="rect">
              <a:avLst/>
            </a:prstGeom>
            <a:noFill/>
            <a:ln w="9525">
              <a:noFill/>
              <a:miter lim="800000"/>
            </a:ln>
            <a:effectLst/>
          </p:spPr>
          <p:txBody>
            <a:bodyPr wrap="none">
              <a:spAutoFit/>
            </a:bodyPr>
            <a:lstStyle/>
            <a:p>
              <a:pPr>
                <a:lnSpc>
                  <a:spcPct val="100000"/>
                </a:lnSpc>
                <a:spcBef>
                  <a:spcPct val="0"/>
                </a:spcBef>
              </a:pPr>
              <a:r>
                <a:rPr lang="en-US" altLang="zh-CN" sz="2000" b="0">
                  <a:solidFill>
                    <a:schemeClr val="accent2"/>
                  </a:solidFill>
                  <a:effectLst>
                    <a:outerShdw blurRad="38100" dist="38100" dir="2700000" algn="tl">
                      <a:srgbClr val="000000"/>
                    </a:outerShdw>
                  </a:effectLst>
                  <a:ea typeface="宋体" panose="02010600030101010101" pitchFamily="2" charset="-122"/>
                </a:rPr>
                <a:t>3</a:t>
              </a:r>
              <a:endParaRPr lang="en-US" altLang="zh-CN" sz="2000" b="0">
                <a:solidFill>
                  <a:schemeClr val="accent2"/>
                </a:solidFill>
                <a:effectLst>
                  <a:outerShdw blurRad="38100" dist="38100" dir="2700000" algn="tl">
                    <a:srgbClr val="000000"/>
                  </a:outerShdw>
                </a:effectLst>
                <a:ea typeface="宋体" panose="02010600030101010101" pitchFamily="2" charset="-122"/>
              </a:endParaRPr>
            </a:p>
          </p:txBody>
        </p:sp>
        <p:sp>
          <p:nvSpPr>
            <p:cNvPr id="1154077" name="Text Box 29"/>
            <p:cNvSpPr txBox="1">
              <a:spLocks noChangeArrowheads="1"/>
            </p:cNvSpPr>
            <p:nvPr/>
          </p:nvSpPr>
          <p:spPr bwMode="auto">
            <a:xfrm>
              <a:off x="4416" y="1689"/>
              <a:ext cx="196" cy="250"/>
            </a:xfrm>
            <a:prstGeom prst="rect">
              <a:avLst/>
            </a:prstGeom>
            <a:noFill/>
            <a:ln w="9525">
              <a:noFill/>
              <a:miter lim="800000"/>
            </a:ln>
            <a:effectLst/>
          </p:spPr>
          <p:txBody>
            <a:bodyPr wrap="none">
              <a:spAutoFit/>
            </a:bodyPr>
            <a:lstStyle/>
            <a:p>
              <a:pPr>
                <a:lnSpc>
                  <a:spcPct val="100000"/>
                </a:lnSpc>
                <a:spcBef>
                  <a:spcPct val="0"/>
                </a:spcBef>
              </a:pPr>
              <a:r>
                <a:rPr lang="en-US" altLang="zh-CN" sz="2000" b="0">
                  <a:solidFill>
                    <a:schemeClr val="accent2"/>
                  </a:solidFill>
                  <a:effectLst>
                    <a:outerShdw blurRad="38100" dist="38100" dir="2700000" algn="tl">
                      <a:srgbClr val="000000"/>
                    </a:outerShdw>
                  </a:effectLst>
                  <a:ea typeface="宋体" panose="02010600030101010101" pitchFamily="2" charset="-122"/>
                </a:rPr>
                <a:t>4</a:t>
              </a:r>
              <a:endParaRPr lang="en-US" altLang="zh-CN" sz="2000" b="0">
                <a:solidFill>
                  <a:schemeClr val="accent2"/>
                </a:solidFill>
                <a:effectLst>
                  <a:outerShdw blurRad="38100" dist="38100" dir="2700000" algn="tl">
                    <a:srgbClr val="000000"/>
                  </a:outerShdw>
                </a:effectLst>
                <a:ea typeface="宋体" panose="02010600030101010101" pitchFamily="2" charset="-122"/>
              </a:endParaRPr>
            </a:p>
          </p:txBody>
        </p:sp>
        <p:sp>
          <p:nvSpPr>
            <p:cNvPr id="1154078" name="Text Box 30"/>
            <p:cNvSpPr txBox="1">
              <a:spLocks noChangeArrowheads="1"/>
            </p:cNvSpPr>
            <p:nvPr/>
          </p:nvSpPr>
          <p:spPr bwMode="auto">
            <a:xfrm>
              <a:off x="4416" y="1950"/>
              <a:ext cx="196" cy="250"/>
            </a:xfrm>
            <a:prstGeom prst="rect">
              <a:avLst/>
            </a:prstGeom>
            <a:noFill/>
            <a:ln w="9525">
              <a:noFill/>
              <a:miter lim="800000"/>
            </a:ln>
            <a:effectLst/>
          </p:spPr>
          <p:txBody>
            <a:bodyPr wrap="none">
              <a:spAutoFit/>
            </a:bodyPr>
            <a:lstStyle/>
            <a:p>
              <a:pPr>
                <a:lnSpc>
                  <a:spcPct val="100000"/>
                </a:lnSpc>
                <a:spcBef>
                  <a:spcPct val="0"/>
                </a:spcBef>
              </a:pPr>
              <a:r>
                <a:rPr lang="en-US" altLang="zh-CN" sz="2000" b="0">
                  <a:solidFill>
                    <a:schemeClr val="accent2"/>
                  </a:solidFill>
                  <a:effectLst>
                    <a:outerShdw blurRad="38100" dist="38100" dir="2700000" algn="tl">
                      <a:srgbClr val="000000"/>
                    </a:outerShdw>
                  </a:effectLst>
                  <a:ea typeface="宋体" panose="02010600030101010101" pitchFamily="2" charset="-122"/>
                </a:rPr>
                <a:t>5</a:t>
              </a:r>
              <a:endParaRPr lang="en-US" altLang="zh-CN" sz="2000" b="0">
                <a:solidFill>
                  <a:schemeClr val="accent2"/>
                </a:solidFill>
                <a:effectLst>
                  <a:outerShdw blurRad="38100" dist="38100" dir="2700000" algn="tl">
                    <a:srgbClr val="000000"/>
                  </a:outerShdw>
                </a:effectLst>
                <a:ea typeface="宋体" panose="02010600030101010101" pitchFamily="2" charset="-122"/>
              </a:endParaRPr>
            </a:p>
          </p:txBody>
        </p:sp>
        <p:sp>
          <p:nvSpPr>
            <p:cNvPr id="1154079" name="Text Box 31"/>
            <p:cNvSpPr txBox="1">
              <a:spLocks noChangeArrowheads="1"/>
            </p:cNvSpPr>
            <p:nvPr/>
          </p:nvSpPr>
          <p:spPr bwMode="auto">
            <a:xfrm>
              <a:off x="4416" y="2211"/>
              <a:ext cx="196" cy="250"/>
            </a:xfrm>
            <a:prstGeom prst="rect">
              <a:avLst/>
            </a:prstGeom>
            <a:noFill/>
            <a:ln w="9525">
              <a:noFill/>
              <a:miter lim="800000"/>
            </a:ln>
            <a:effectLst/>
          </p:spPr>
          <p:txBody>
            <a:bodyPr wrap="none">
              <a:spAutoFit/>
            </a:bodyPr>
            <a:lstStyle/>
            <a:p>
              <a:pPr>
                <a:lnSpc>
                  <a:spcPct val="100000"/>
                </a:lnSpc>
                <a:spcBef>
                  <a:spcPct val="0"/>
                </a:spcBef>
              </a:pPr>
              <a:r>
                <a:rPr lang="en-US" altLang="zh-CN" sz="2000" b="0">
                  <a:solidFill>
                    <a:schemeClr val="accent2"/>
                  </a:solidFill>
                  <a:effectLst>
                    <a:outerShdw blurRad="38100" dist="38100" dir="2700000" algn="tl">
                      <a:srgbClr val="000000"/>
                    </a:outerShdw>
                  </a:effectLst>
                  <a:ea typeface="宋体" panose="02010600030101010101" pitchFamily="2" charset="-122"/>
                </a:rPr>
                <a:t>6</a:t>
              </a:r>
              <a:endParaRPr lang="en-US" altLang="zh-CN" sz="2000" b="0">
                <a:solidFill>
                  <a:schemeClr val="accent2"/>
                </a:solidFill>
                <a:effectLst>
                  <a:outerShdw blurRad="38100" dist="38100" dir="2700000" algn="tl">
                    <a:srgbClr val="000000"/>
                  </a:outerShdw>
                </a:effectLst>
                <a:ea typeface="宋体" panose="02010600030101010101" pitchFamily="2" charset="-122"/>
              </a:endParaRPr>
            </a:p>
          </p:txBody>
        </p:sp>
        <p:sp>
          <p:nvSpPr>
            <p:cNvPr id="1154080" name="Line 32"/>
            <p:cNvSpPr>
              <a:spLocks noChangeShapeType="1"/>
            </p:cNvSpPr>
            <p:nvPr/>
          </p:nvSpPr>
          <p:spPr bwMode="auto">
            <a:xfrm>
              <a:off x="3200" y="644"/>
              <a:ext cx="356" cy="0"/>
            </a:xfrm>
            <a:prstGeom prst="line">
              <a:avLst/>
            </a:prstGeom>
            <a:noFill/>
            <a:ln w="19050">
              <a:solidFill>
                <a:srgbClr val="FF0000"/>
              </a:solidFill>
              <a:round/>
              <a:tailEnd type="stealth" w="lg" len="lg"/>
            </a:ln>
            <a:effectLst>
              <a:outerShdw dist="35921" dir="2700000" algn="ctr" rotWithShape="0">
                <a:schemeClr val="bg2"/>
              </a:outerShdw>
            </a:effectLst>
          </p:spPr>
          <p:txBody>
            <a:bodyPr wrap="none" anchor="ctr"/>
            <a:lstStyle/>
            <a:p>
              <a:endParaRPr lang="zh-CN" altLang="en-US"/>
            </a:p>
          </p:txBody>
        </p:sp>
        <p:sp>
          <p:nvSpPr>
            <p:cNvPr id="1154081" name="Text Box 33"/>
            <p:cNvSpPr txBox="1">
              <a:spLocks noChangeArrowheads="1"/>
            </p:cNvSpPr>
            <p:nvPr/>
          </p:nvSpPr>
          <p:spPr bwMode="auto">
            <a:xfrm>
              <a:off x="3053" y="483"/>
              <a:ext cx="196"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rgbClr val="FF0000"/>
                  </a:solidFill>
                  <a:effectLst>
                    <a:outerShdw blurRad="38100" dist="38100" dir="2700000" algn="tl">
                      <a:srgbClr val="000000"/>
                    </a:outerShdw>
                  </a:effectLst>
                  <a:ea typeface="宋体" panose="02010600030101010101" pitchFamily="2" charset="-122"/>
                </a:rPr>
                <a:t>a</a:t>
              </a:r>
              <a:endParaRPr lang="en-US" altLang="zh-CN" sz="2000">
                <a:solidFill>
                  <a:srgbClr val="FF0000"/>
                </a:solidFill>
                <a:effectLst>
                  <a:outerShdw blurRad="38100" dist="38100" dir="2700000" algn="tl">
                    <a:srgbClr val="000000"/>
                  </a:outerShdw>
                </a:effectLst>
                <a:ea typeface="宋体" panose="02010600030101010101" pitchFamily="2" charset="-122"/>
              </a:endParaRPr>
            </a:p>
          </p:txBody>
        </p:sp>
      </p:grpSp>
      <p:grpSp>
        <p:nvGrpSpPr>
          <p:cNvPr id="1154082" name="Group 34"/>
          <p:cNvGrpSpPr/>
          <p:nvPr/>
        </p:nvGrpSpPr>
        <p:grpSpPr bwMode="auto">
          <a:xfrm>
            <a:off x="7069534" y="2712567"/>
            <a:ext cx="814387" cy="396875"/>
            <a:chOff x="3799" y="1095"/>
            <a:chExt cx="513" cy="250"/>
          </a:xfrm>
        </p:grpSpPr>
        <p:sp>
          <p:nvSpPr>
            <p:cNvPr id="1154083" name="Line 35"/>
            <p:cNvSpPr>
              <a:spLocks noChangeShapeType="1"/>
            </p:cNvSpPr>
            <p:nvPr/>
          </p:nvSpPr>
          <p:spPr bwMode="auto">
            <a:xfrm>
              <a:off x="3946" y="1244"/>
              <a:ext cx="366" cy="0"/>
            </a:xfrm>
            <a:prstGeom prst="line">
              <a:avLst/>
            </a:prstGeom>
            <a:noFill/>
            <a:ln w="19050">
              <a:solidFill>
                <a:srgbClr val="0000FF"/>
              </a:solidFill>
              <a:round/>
              <a:tailEnd type="stealth" w="lg" len="lg"/>
            </a:ln>
            <a:effectLst>
              <a:outerShdw dist="35921" dir="2700000" algn="ctr" rotWithShape="0">
                <a:schemeClr val="bg2"/>
              </a:outerShdw>
            </a:effectLst>
          </p:spPr>
          <p:txBody>
            <a:bodyPr wrap="none" anchor="ctr"/>
            <a:lstStyle/>
            <a:p>
              <a:endParaRPr lang="zh-CN" altLang="en-US"/>
            </a:p>
          </p:txBody>
        </p:sp>
        <p:sp>
          <p:nvSpPr>
            <p:cNvPr id="1154084" name="Text Box 36"/>
            <p:cNvSpPr txBox="1">
              <a:spLocks noChangeArrowheads="1"/>
            </p:cNvSpPr>
            <p:nvPr/>
          </p:nvSpPr>
          <p:spPr bwMode="auto">
            <a:xfrm>
              <a:off x="3799" y="1095"/>
              <a:ext cx="205"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chemeClr val="accent2"/>
                  </a:solidFill>
                  <a:effectLst>
                    <a:outerShdw blurRad="38100" dist="38100" dir="2700000" algn="tl">
                      <a:srgbClr val="000000"/>
                    </a:outerShdw>
                  </a:effectLst>
                  <a:ea typeface="宋体" panose="02010600030101010101" pitchFamily="2" charset="-122"/>
                </a:rPr>
                <a:t>p</a:t>
              </a:r>
              <a:endParaRPr lang="en-US" altLang="zh-CN" sz="2000">
                <a:solidFill>
                  <a:schemeClr val="accent2"/>
                </a:solidFill>
                <a:effectLst>
                  <a:outerShdw blurRad="38100" dist="38100" dir="2700000" algn="tl">
                    <a:srgbClr val="000000"/>
                  </a:outerShdw>
                </a:effectLst>
                <a:ea typeface="宋体" panose="02010600030101010101" pitchFamily="2" charset="-122"/>
              </a:endParaRPr>
            </a:p>
          </p:txBody>
        </p:sp>
      </p:grpSp>
      <p:grpSp>
        <p:nvGrpSpPr>
          <p:cNvPr id="1154085" name="Group 37"/>
          <p:cNvGrpSpPr/>
          <p:nvPr/>
        </p:nvGrpSpPr>
        <p:grpSpPr bwMode="auto">
          <a:xfrm>
            <a:off x="7071120" y="2385542"/>
            <a:ext cx="814388" cy="396875"/>
            <a:chOff x="3799" y="1095"/>
            <a:chExt cx="513" cy="250"/>
          </a:xfrm>
        </p:grpSpPr>
        <p:sp>
          <p:nvSpPr>
            <p:cNvPr id="1154086" name="Line 38"/>
            <p:cNvSpPr>
              <a:spLocks noChangeShapeType="1"/>
            </p:cNvSpPr>
            <p:nvPr/>
          </p:nvSpPr>
          <p:spPr bwMode="auto">
            <a:xfrm>
              <a:off x="3946" y="1244"/>
              <a:ext cx="366" cy="0"/>
            </a:xfrm>
            <a:prstGeom prst="line">
              <a:avLst/>
            </a:prstGeom>
            <a:noFill/>
            <a:ln w="19050">
              <a:solidFill>
                <a:srgbClr val="0000FF"/>
              </a:solidFill>
              <a:round/>
              <a:tailEnd type="stealth" w="lg" len="lg"/>
            </a:ln>
            <a:effectLst>
              <a:outerShdw dist="35921" dir="2700000" algn="ctr" rotWithShape="0">
                <a:schemeClr val="bg2"/>
              </a:outerShdw>
            </a:effectLst>
          </p:spPr>
          <p:txBody>
            <a:bodyPr wrap="none" anchor="ctr"/>
            <a:lstStyle/>
            <a:p>
              <a:endParaRPr lang="zh-CN" altLang="en-US"/>
            </a:p>
          </p:txBody>
        </p:sp>
        <p:sp>
          <p:nvSpPr>
            <p:cNvPr id="1154087" name="Text Box 39"/>
            <p:cNvSpPr txBox="1">
              <a:spLocks noChangeArrowheads="1"/>
            </p:cNvSpPr>
            <p:nvPr/>
          </p:nvSpPr>
          <p:spPr bwMode="auto">
            <a:xfrm>
              <a:off x="3799" y="1095"/>
              <a:ext cx="205"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chemeClr val="accent2"/>
                  </a:solidFill>
                  <a:effectLst>
                    <a:outerShdw blurRad="38100" dist="38100" dir="2700000" algn="tl">
                      <a:srgbClr val="000000"/>
                    </a:outerShdw>
                  </a:effectLst>
                  <a:ea typeface="宋体" panose="02010600030101010101" pitchFamily="2" charset="-122"/>
                </a:rPr>
                <a:t>p</a:t>
              </a:r>
              <a:endParaRPr lang="en-US" altLang="zh-CN" sz="2000">
                <a:solidFill>
                  <a:schemeClr val="accent2"/>
                </a:solidFill>
                <a:effectLst>
                  <a:outerShdw blurRad="38100" dist="38100" dir="2700000" algn="tl">
                    <a:srgbClr val="000000"/>
                  </a:outerShdw>
                </a:effectLst>
                <a:ea typeface="宋体" panose="02010600030101010101" pitchFamily="2" charset="-122"/>
              </a:endParaRPr>
            </a:p>
          </p:txBody>
        </p:sp>
      </p:grpSp>
      <p:sp useBgFill="1">
        <p:nvSpPr>
          <p:cNvPr id="1154088" name="Text Box 40"/>
          <p:cNvSpPr txBox="1">
            <a:spLocks noChangeArrowheads="1"/>
          </p:cNvSpPr>
          <p:nvPr/>
        </p:nvSpPr>
        <p:spPr bwMode="auto">
          <a:xfrm>
            <a:off x="8430021" y="2488313"/>
            <a:ext cx="352425" cy="396875"/>
          </a:xfrm>
          <a:prstGeom prst="rect">
            <a:avLst/>
          </a:prstGeom>
          <a:ln w="9525">
            <a:noFill/>
            <a:miter lim="800000"/>
          </a:ln>
          <a:effectLst/>
        </p:spPr>
        <p:txBody>
          <a:bodyPr>
            <a:spAutoFit/>
          </a:bodyPr>
          <a:lstStyle/>
          <a:p>
            <a:pPr>
              <a:lnSpc>
                <a:spcPct val="100000"/>
              </a:lnSpc>
              <a:spcBef>
                <a:spcPct val="50000"/>
              </a:spcBef>
            </a:pPr>
            <a:r>
              <a:rPr lang="en-US" altLang="zh-CN" sz="2000" dirty="0">
                <a:solidFill>
                  <a:srgbClr val="FF0000"/>
                </a:solidFill>
                <a:effectLst>
                  <a:outerShdw blurRad="38100" dist="38100" dir="2700000" algn="tl">
                    <a:srgbClr val="C0C0C0"/>
                  </a:outerShdw>
                </a:effectLst>
                <a:ea typeface="宋体" panose="02010600030101010101" pitchFamily="2" charset="-122"/>
              </a:rPr>
              <a:t>6</a:t>
            </a:r>
            <a:endParaRPr lang="en-US" altLang="zh-CN" sz="2000" dirty="0">
              <a:solidFill>
                <a:srgbClr val="FF0000"/>
              </a:solidFill>
              <a:effectLst>
                <a:outerShdw blurRad="38100" dist="38100" dir="2700000" algn="tl">
                  <a:srgbClr val="C0C0C0"/>
                </a:outerShdw>
              </a:effectLst>
              <a:ea typeface="宋体" panose="02010600030101010101" pitchFamily="2" charset="-122"/>
            </a:endParaRPr>
          </a:p>
        </p:txBody>
      </p:sp>
      <p:sp>
        <p:nvSpPr>
          <p:cNvPr id="1154089" name="Text Box 41"/>
          <p:cNvSpPr txBox="1">
            <a:spLocks noChangeArrowheads="1"/>
          </p:cNvSpPr>
          <p:nvPr/>
        </p:nvSpPr>
        <p:spPr bwMode="auto">
          <a:xfrm>
            <a:off x="2821351" y="5923756"/>
            <a:ext cx="2232248" cy="707886"/>
          </a:xfrm>
          <a:prstGeom prst="rect">
            <a:avLst/>
          </a:prstGeom>
          <a:solidFill>
            <a:srgbClr val="FFFFFF"/>
          </a:soli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a:lnSpc>
                <a:spcPct val="100000"/>
              </a:lnSpc>
              <a:spcBef>
                <a:spcPct val="0"/>
              </a:spcBef>
            </a:pPr>
            <a:r>
              <a:rPr lang="en-US" altLang="zh-CN" sz="20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rPr>
              <a:t> </a:t>
            </a:r>
            <a:r>
              <a:rPr lang="zh-CN" altLang="zh-CN" sz="20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rPr>
              <a:t>输出结果：</a:t>
            </a:r>
            <a:endParaRPr lang="zh-CN" altLang="en-US" sz="20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endParaRPr>
          </a:p>
          <a:p>
            <a:pPr>
              <a:lnSpc>
                <a:spcPct val="100000"/>
              </a:lnSpc>
              <a:spcBef>
                <a:spcPct val="0"/>
              </a:spcBef>
            </a:pPr>
            <a:r>
              <a:rPr lang="en-US" altLang="zh-CN" sz="2000" dirty="0">
                <a:solidFill>
                  <a:schemeClr val="accent2"/>
                </a:solidFill>
                <a:effectLst>
                  <a:outerShdw blurRad="38100" dist="38100" dir="2700000" algn="tl">
                    <a:srgbClr val="C0C0C0"/>
                  </a:outerShdw>
                </a:effectLst>
                <a:ea typeface="宋体" panose="02010600030101010101" pitchFamily="2" charset="-122"/>
              </a:rPr>
              <a:t>   </a:t>
            </a:r>
            <a:r>
              <a:rPr lang="zh-CN" altLang="zh-CN" sz="2000" dirty="0">
                <a:solidFill>
                  <a:schemeClr val="accent2"/>
                </a:solidFill>
                <a:effectLst>
                  <a:outerShdw blurRad="38100" dist="38100" dir="2700000" algn="tl">
                    <a:srgbClr val="C0C0C0"/>
                  </a:outerShdw>
                </a:effectLst>
                <a:ea typeface="宋体" panose="02010600030101010101" pitchFamily="2" charset="-122"/>
              </a:rPr>
              <a:t>5   6</a:t>
            </a:r>
            <a:endParaRPr lang="en-US" altLang="zh-CN" sz="2000" dirty="0">
              <a:solidFill>
                <a:schemeClr val="accent2"/>
              </a:solidFill>
              <a:effectLst>
                <a:outerShdw blurRad="38100" dist="38100" dir="2700000" algn="tl">
                  <a:srgbClr val="C0C0C0"/>
                </a:outerShdw>
              </a:effectLst>
              <a:ea typeface="宋体" panose="02010600030101010101" pitchFamily="2" charset="-122"/>
            </a:endParaRPr>
          </a:p>
        </p:txBody>
      </p:sp>
      <p:grpSp>
        <p:nvGrpSpPr>
          <p:cNvPr id="1154090" name="Group 42"/>
          <p:cNvGrpSpPr/>
          <p:nvPr/>
        </p:nvGrpSpPr>
        <p:grpSpPr bwMode="auto">
          <a:xfrm>
            <a:off x="-9822" y="0"/>
            <a:ext cx="446088" cy="6858000"/>
            <a:chOff x="0" y="0"/>
            <a:chExt cx="281" cy="4320"/>
          </a:xfrm>
        </p:grpSpPr>
        <p:sp>
          <p:nvSpPr>
            <p:cNvPr id="1154091" name="Text Box 43"/>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54092" name="Text Box 44"/>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54050"/>
                                        </p:tgtEl>
                                        <p:attrNameLst>
                                          <p:attrName>style.visibility</p:attrName>
                                        </p:attrNameLst>
                                      </p:cBhvr>
                                      <p:to>
                                        <p:strVal val="visible"/>
                                      </p:to>
                                    </p:set>
                                    <p:animEffect transition="in" filter="box(out)">
                                      <p:cBhvr>
                                        <p:cTn id="7" dur="500"/>
                                        <p:tgtEl>
                                          <p:spTgt spid="1154050"/>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54052"/>
                                        </p:tgtEl>
                                        <p:attrNameLst>
                                          <p:attrName>style.visibility</p:attrName>
                                        </p:attrNameLst>
                                      </p:cBhvr>
                                      <p:to>
                                        <p:strVal val="visible"/>
                                      </p:to>
                                    </p:set>
                                    <p:animEffect transition="in" filter="box(out)">
                                      <p:cBhvr>
                                        <p:cTn id="12" dur="500"/>
                                        <p:tgtEl>
                                          <p:spTgt spid="1154052"/>
                                        </p:tgtEl>
                                      </p:cBhvr>
                                    </p:animEffect>
                                  </p:childTnLst>
                                  <p:subTnLst>
                                    <p:set>
                                      <p:cBhvr override="childStyle">
                                        <p:cTn dur="1" fill="hold" display="0" masterRel="nextClick" afterEffect="1"/>
                                        <p:tgtEl>
                                          <p:spTgt spid="1154052"/>
                                        </p:tgtEl>
                                        <p:attrNameLst>
                                          <p:attrName>style.visibility</p:attrName>
                                        </p:attrNameLst>
                                      </p:cBhvr>
                                      <p:to>
                                        <p:strVal val="hidden"/>
                                      </p:to>
                                    </p:se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iterate type="wd">
                                    <p:tmPct val="100000"/>
                                  </p:iterate>
                                  <p:childTnLst>
                                    <p:set>
                                      <p:cBhvr>
                                        <p:cTn id="16" dur="1" fill="hold">
                                          <p:stCondLst>
                                            <p:cond delay="0"/>
                                          </p:stCondLst>
                                        </p:cTn>
                                        <p:tgtEl>
                                          <p:spTgt spid="1154051">
                                            <p:txEl>
                                              <p:pRg st="0" end="0"/>
                                            </p:txEl>
                                          </p:spTgt>
                                        </p:tgtEl>
                                        <p:attrNameLst>
                                          <p:attrName>style.visibility</p:attrName>
                                        </p:attrNameLst>
                                      </p:cBhvr>
                                      <p:to>
                                        <p:strVal val="visible"/>
                                      </p:to>
                                    </p:set>
                                    <p:anim calcmode="lin" valueType="num">
                                      <p:cBhvr additive="base">
                                        <p:cTn id="17" dur="300" fill="hold"/>
                                        <p:tgtEl>
                                          <p:spTgt spid="1154051">
                                            <p:txEl>
                                              <p:pRg st="0" end="0"/>
                                            </p:txEl>
                                          </p:spTgt>
                                        </p:tgtEl>
                                        <p:attrNameLst>
                                          <p:attrName>ppt_x</p:attrName>
                                        </p:attrNameLst>
                                      </p:cBhvr>
                                      <p:tavLst>
                                        <p:tav tm="0">
                                          <p:val>
                                            <p:strVal val="#ppt_x"/>
                                          </p:val>
                                        </p:tav>
                                        <p:tav tm="100000">
                                          <p:val>
                                            <p:strVal val="#ppt_x"/>
                                          </p:val>
                                        </p:tav>
                                      </p:tavLst>
                                    </p:anim>
                                    <p:anim calcmode="lin" valueType="num">
                                      <p:cBhvr additive="base">
                                        <p:cTn id="18" dur="300" fill="hold"/>
                                        <p:tgtEl>
                                          <p:spTgt spid="1154051">
                                            <p:txEl>
                                              <p:pRg st="0" end="0"/>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3" name="laser.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154056">
                                            <p:txEl>
                                              <p:pRg st="0" end="0"/>
                                            </p:txEl>
                                          </p:spTgt>
                                        </p:tgtEl>
                                        <p:attrNameLst>
                                          <p:attrName>style.visibility</p:attrName>
                                        </p:attrNameLst>
                                      </p:cBhvr>
                                      <p:to>
                                        <p:strVal val="visible"/>
                                      </p:to>
                                    </p:set>
                                    <p:animEffect transition="in" filter="box(out)">
                                      <p:cBhvr>
                                        <p:cTn id="23" dur="500"/>
                                        <p:tgtEl>
                                          <p:spTgt spid="1154056">
                                            <p:txEl>
                                              <p:pRg st="0" end="0"/>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1154057"/>
                                        </p:tgtEl>
                                        <p:attrNameLst>
                                          <p:attrName>style.visibility</p:attrName>
                                        </p:attrNameLst>
                                      </p:cBhvr>
                                      <p:to>
                                        <p:strVal val="visible"/>
                                      </p:to>
                                    </p:set>
                                    <p:animEffect transition="in" filter="box(out)">
                                      <p:cBhvr>
                                        <p:cTn id="28" dur="500"/>
                                        <p:tgtEl>
                                          <p:spTgt spid="1154057"/>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nodeType="clickEffect">
                                  <p:stCondLst>
                                    <p:cond delay="0"/>
                                  </p:stCondLst>
                                  <p:childTnLst>
                                    <p:set>
                                      <p:cBhvr>
                                        <p:cTn id="32" dur="1" fill="hold">
                                          <p:stCondLst>
                                            <p:cond delay="0"/>
                                          </p:stCondLst>
                                        </p:cTn>
                                        <p:tgtEl>
                                          <p:spTgt spid="1154058"/>
                                        </p:tgtEl>
                                        <p:attrNameLst>
                                          <p:attrName>style.visibility</p:attrName>
                                        </p:attrNameLst>
                                      </p:cBhvr>
                                      <p:to>
                                        <p:strVal val="visible"/>
                                      </p:to>
                                    </p:set>
                                    <p:animEffect transition="in" filter="box(out)">
                                      <p:cBhvr>
                                        <p:cTn id="33" dur="500"/>
                                        <p:tgtEl>
                                          <p:spTgt spid="1154058"/>
                                        </p:tgtEl>
                                      </p:cBhvr>
                                    </p:animEffect>
                                  </p:childTnLst>
                                  <p:subTnLst>
                                    <p:audio>
                                      <p:cMediaNode>
                                        <p:cTn display="0" masterRel="sameClick">
                                          <p:stCondLst>
                                            <p:cond evt="begin" delay="0">
                                              <p:tn val="31"/>
                                            </p:cond>
                                          </p:stCondLst>
                                          <p:endCondLst>
                                            <p:cond evt="onStopAudio" delay="0">
                                              <p:tgtEl>
                                                <p:sldTgt/>
                                              </p:tgtEl>
                                            </p:cond>
                                          </p:endCondLst>
                                        </p:cTn>
                                        <p:tgtEl>
                                          <p:sndTgt r:embed="rId2" name="CAMERA.WAV"/>
                                        </p:tgtEl>
                                      </p:cMediaNode>
                                    </p:audio>
                                  </p:sub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499"/>
                                          </p:stCondLst>
                                        </p:cTn>
                                        <p:tgtEl>
                                          <p:spTgt spid="1154082"/>
                                        </p:tgtEl>
                                        <p:attrNameLst>
                                          <p:attrName>style.visibility</p:attrName>
                                        </p:attrNameLst>
                                      </p:cBhvr>
                                      <p:to>
                                        <p:strVal val="visible"/>
                                      </p:to>
                                    </p:set>
                                  </p:childTnLst>
                                  <p:subTnLst>
                                    <p:set>
                                      <p:cBhvr override="childStyle">
                                        <p:cTn dur="1" fill="hold" display="0" masterRel="nextClick" afterEffect="1"/>
                                        <p:tgtEl>
                                          <p:spTgt spid="1154082"/>
                                        </p:tgtEl>
                                        <p:attrNameLst>
                                          <p:attrName>style.visibility</p:attrName>
                                        </p:attrNameLst>
                                      </p:cBhvr>
                                      <p:to>
                                        <p:strVal val="hidden"/>
                                      </p:to>
                                    </p:set>
                                    <p:audio>
                                      <p:cMediaNode>
                                        <p:cTn display="0" masterRel="sameClick">
                                          <p:stCondLst>
                                            <p:cond evt="begin" delay="0">
                                              <p:tn val="36"/>
                                            </p:cond>
                                          </p:stCondLst>
                                          <p:endCondLst>
                                            <p:cond evt="onStopAudio" delay="0">
                                              <p:tgtEl>
                                                <p:sldTgt/>
                                              </p:tgtEl>
                                            </p:cond>
                                          </p:endCondLst>
                                        </p:cTn>
                                        <p:tgtEl>
                                          <p:sndTgt r:embed="rId2" name="CAMERA.WAV"/>
                                        </p:tgtEl>
                                      </p:cMediaNode>
                                    </p:audio>
                                  </p:sub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499"/>
                                          </p:stCondLst>
                                        </p:cTn>
                                        <p:tgtEl>
                                          <p:spTgt spid="1154085"/>
                                        </p:tgtEl>
                                        <p:attrNameLst>
                                          <p:attrName>style.visibility</p:attrName>
                                        </p:attrNameLst>
                                      </p:cBhvr>
                                      <p:to>
                                        <p:strVal val="visible"/>
                                      </p:to>
                                    </p:set>
                                  </p:childTnLst>
                                  <p:subTnLst>
                                    <p:set>
                                      <p:cBhvr override="childStyle">
                                        <p:cTn dur="1" fill="hold" display="0" masterRel="nextClick" afterEffect="1"/>
                                        <p:tgtEl>
                                          <p:spTgt spid="1154085"/>
                                        </p:tgtEl>
                                        <p:attrNameLst>
                                          <p:attrName>style.visibility</p:attrName>
                                        </p:attrNameLst>
                                      </p:cBhvr>
                                      <p:to>
                                        <p:strVal val="hidden"/>
                                      </p:to>
                                    </p:set>
                                    <p:audio>
                                      <p:cMediaNode>
                                        <p:cTn display="0" masterRel="sameClick">
                                          <p:stCondLst>
                                            <p:cond evt="begin" delay="0">
                                              <p:tn val="40"/>
                                            </p:cond>
                                          </p:stCondLst>
                                          <p:endCondLst>
                                            <p:cond evt="onStopAudio" delay="0">
                                              <p:tgtEl>
                                                <p:sldTgt/>
                                              </p:tgtEl>
                                            </p:cond>
                                          </p:endCondLst>
                                        </p:cTn>
                                        <p:tgtEl>
                                          <p:sndTgt r:embed="rId2" name="CAMERA.WAV"/>
                                        </p:tgtEl>
                                      </p:cMediaNode>
                                    </p:audio>
                                  </p:subTnLst>
                                </p:cTn>
                              </p:par>
                            </p:childTnLst>
                          </p:cTn>
                        </p:par>
                      </p:childTnLst>
                    </p:cTn>
                  </p:par>
                  <p:par>
                    <p:cTn id="42" fill="hold">
                      <p:stCondLst>
                        <p:cond delay="indefinite"/>
                      </p:stCondLst>
                      <p:childTnLst>
                        <p:par>
                          <p:cTn id="43" fill="hold">
                            <p:stCondLst>
                              <p:cond delay="0"/>
                            </p:stCondLst>
                            <p:childTnLst>
                              <p:par>
                                <p:cTn id="44" presetID="4" presetClass="entr" presetSubtype="32" fill="hold" grpId="0" nodeType="clickEffect">
                                  <p:stCondLst>
                                    <p:cond delay="0"/>
                                  </p:stCondLst>
                                  <p:childTnLst>
                                    <p:set>
                                      <p:cBhvr>
                                        <p:cTn id="45" dur="1" fill="hold">
                                          <p:stCondLst>
                                            <p:cond delay="0"/>
                                          </p:stCondLst>
                                        </p:cTn>
                                        <p:tgtEl>
                                          <p:spTgt spid="1154088"/>
                                        </p:tgtEl>
                                        <p:attrNameLst>
                                          <p:attrName>style.visibility</p:attrName>
                                        </p:attrNameLst>
                                      </p:cBhvr>
                                      <p:to>
                                        <p:strVal val="visible"/>
                                      </p:to>
                                    </p:set>
                                    <p:animEffect transition="in" filter="box(out)">
                                      <p:cBhvr>
                                        <p:cTn id="46" dur="500"/>
                                        <p:tgtEl>
                                          <p:spTgt spid="1154088"/>
                                        </p:tgtEl>
                                      </p:cBhvr>
                                    </p:animEffect>
                                  </p:childTnLst>
                                  <p:subTnLst>
                                    <p:audio>
                                      <p:cMediaNode>
                                        <p:cTn display="0" masterRel="sameClick">
                                          <p:stCondLst>
                                            <p:cond evt="begin" delay="0">
                                              <p:tn val="44"/>
                                            </p:cond>
                                          </p:stCondLst>
                                          <p:endCondLst>
                                            <p:cond evt="onStopAudio" delay="0">
                                              <p:tgtEl>
                                                <p:sldTgt/>
                                              </p:tgtEl>
                                            </p:cond>
                                          </p:endCondLst>
                                        </p:cTn>
                                        <p:tgtEl>
                                          <p:sndTgt r:embed="rId2" name="CAMERA.WAV"/>
                                        </p:tgtEl>
                                      </p:cMediaNode>
                                    </p:audio>
                                  </p:subTnLst>
                                </p:cTn>
                              </p:par>
                            </p:childTnLst>
                          </p:cTn>
                        </p:par>
                      </p:childTnLst>
                    </p:cTn>
                  </p:par>
                  <p:par>
                    <p:cTn id="47" fill="hold">
                      <p:stCondLst>
                        <p:cond delay="indefinite"/>
                      </p:stCondLst>
                      <p:childTnLst>
                        <p:par>
                          <p:cTn id="48" fill="hold">
                            <p:stCondLst>
                              <p:cond delay="0"/>
                            </p:stCondLst>
                            <p:childTnLst>
                              <p:par>
                                <p:cTn id="49" presetID="4" presetClass="entr" presetSubtype="32" fill="hold" grpId="0" nodeType="clickEffect">
                                  <p:stCondLst>
                                    <p:cond delay="0"/>
                                  </p:stCondLst>
                                  <p:childTnLst>
                                    <p:set>
                                      <p:cBhvr>
                                        <p:cTn id="50" dur="1" fill="hold">
                                          <p:stCondLst>
                                            <p:cond delay="0"/>
                                          </p:stCondLst>
                                        </p:cTn>
                                        <p:tgtEl>
                                          <p:spTgt spid="1154089"/>
                                        </p:tgtEl>
                                        <p:attrNameLst>
                                          <p:attrName>style.visibility</p:attrName>
                                        </p:attrNameLst>
                                      </p:cBhvr>
                                      <p:to>
                                        <p:strVal val="visible"/>
                                      </p:to>
                                    </p:set>
                                    <p:animEffect transition="in" filter="box(out)">
                                      <p:cBhvr>
                                        <p:cTn id="51" dur="500"/>
                                        <p:tgtEl>
                                          <p:spTgt spid="1154089"/>
                                        </p:tgtEl>
                                      </p:cBhvr>
                                    </p:animEffect>
                                  </p:childTnLst>
                                  <p:subTnLst>
                                    <p:audio>
                                      <p:cMediaNode>
                                        <p:cTn display="0" masterRel="sameClick">
                                          <p:stCondLst>
                                            <p:cond evt="begin" delay="0">
                                              <p:tn val="49"/>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4052" grpId="0" animBg="1" autoUpdateAnimBg="0"/>
      <p:bldP spid="1154050" grpId="0" autoUpdateAnimBg="0"/>
      <p:bldP spid="1154051" grpId="0" autoUpdateAnimBg="0" build="p"/>
      <p:bldP spid="1154056" grpId="0" autoUpdateAnimBg="0" build="p"/>
      <p:bldP spid="1154057" grpId="0" animBg="1" autoUpdateAnimBg="0"/>
      <p:bldP spid="1154088" grpId="0" animBg="1"/>
      <p:bldP spid="1154089"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1809750" y="643732"/>
            <a:ext cx="8572500"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9.3.4 </a:t>
            </a:r>
            <a:r>
              <a:rPr kumimoji="0"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用数组名作函数参数</a:t>
            </a:r>
            <a:endParaRPr kumimoji="0"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47107" name="Rectangle 3"/>
          <p:cNvSpPr>
            <a:spLocks noGrp="1"/>
          </p:cNvSpPr>
          <p:nvPr>
            <p:ph idx="1"/>
          </p:nvPr>
        </p:nvSpPr>
        <p:spPr>
          <a:xfrm>
            <a:off x="2238375" y="1714500"/>
            <a:ext cx="8072438" cy="4357688"/>
          </a:xfrm>
        </p:spPr>
        <p:txBody>
          <a:bodyPr vert="horz" wrap="square" lIns="91440" tIns="45720" rIns="91440" bIns="45720" anchor="t"/>
          <a:p>
            <a:r>
              <a:rPr lang="zh-CN" altLang="zh-CN" dirty="0"/>
              <a:t>用数组名作函数参数</a:t>
            </a:r>
            <a:r>
              <a:rPr lang="zh-CN" altLang="en-US" dirty="0"/>
              <a:t>时，因为</a:t>
            </a:r>
            <a:r>
              <a:rPr lang="zh-CN" altLang="zh-CN" dirty="0"/>
              <a:t>实参数组名代表该数组首元素的地址</a:t>
            </a:r>
            <a:r>
              <a:rPr lang="zh-CN" altLang="en-US" dirty="0"/>
              <a:t>，</a:t>
            </a:r>
            <a:r>
              <a:rPr lang="zh-CN" altLang="zh-CN" dirty="0"/>
              <a:t>形参应该是一个指针变量</a:t>
            </a:r>
            <a:endParaRPr lang="en-US" altLang="zh-CN" dirty="0"/>
          </a:p>
          <a:p>
            <a:r>
              <a:rPr lang="en-US" altLang="zh-CN" dirty="0"/>
              <a:t>C</a:t>
            </a:r>
            <a:r>
              <a:rPr lang="zh-CN" altLang="zh-CN" dirty="0"/>
              <a:t>编译都是将形参数组名作为指针变量来处理的</a:t>
            </a:r>
            <a:endParaRPr lang="en-US" altLang="zh-CN" dirty="0"/>
          </a:p>
        </p:txBody>
      </p:sp>
      <p:pic>
        <p:nvPicPr>
          <p:cNvPr id="47108" name="图片 3"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
        <p:nvSpPr>
          <p:cNvPr id="47109" name="灯片编号占位符 4"/>
          <p:cNvSpPr txBox="1">
            <a:spLocks noGrp="1"/>
          </p:cNvSpPr>
          <p:nvPr>
            <p:ph type="sldNum" sz="quarter" idx="11"/>
          </p:nvPr>
        </p:nvSpPr>
        <p:spPr>
          <a:noFill/>
          <a:ln>
            <a:noFill/>
          </a:ln>
        </p:spPr>
        <p:txBody>
          <a:bodyPr anchor="b"/>
          <a:p>
            <a:pPr marL="0" indent="0" algn="ctr" eaLnBrk="1" hangingPunct="1">
              <a:lnSpc>
                <a:spcPct val="100000"/>
              </a:lnSpc>
              <a:spcBef>
                <a:spcPct val="0"/>
              </a:spcBef>
              <a:buFont typeface="Arial" panose="020B0604020202020204" pitchFamily="34" charset="0"/>
              <a:buNone/>
            </a:pPr>
            <a:fld id="{9A0DB2DC-4C9A-4742-B13C-FB6460FD3503}" type="slidenum">
              <a:rPr lang="en-US" altLang="zh-CN" sz="1400" b="0" dirty="0">
                <a:solidFill>
                  <a:srgbClr val="000000"/>
                </a:solidFill>
              </a:rPr>
            </a:fld>
            <a:endParaRPr lang="en-US" altLang="zh-CN" sz="1400" b="0" dirty="0">
              <a:solidFill>
                <a:srgbClr val="000000"/>
              </a:solidFill>
            </a:endParaRPr>
          </a:p>
        </p:txBody>
      </p:sp>
    </p:spTree>
  </p:cSld>
  <p:clrMapOvr>
    <a:masterClrMapping/>
  </p:clrMapOvr>
  <p:transition spd="med">
    <p:blinds/>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3"/>
          <p:cNvSpPr>
            <a:spLocks noGrp="1"/>
          </p:cNvSpPr>
          <p:nvPr>
            <p:ph idx="1"/>
          </p:nvPr>
        </p:nvSpPr>
        <p:spPr>
          <a:xfrm>
            <a:off x="1952625" y="1143000"/>
            <a:ext cx="6929438" cy="4786313"/>
          </a:xfrm>
        </p:spPr>
        <p:txBody>
          <a:bodyPr vert="horz" wrap="square" lIns="91440" tIns="45720" rIns="91440" bIns="45720" anchor="t"/>
          <a:p>
            <a:pPr>
              <a:lnSpc>
                <a:spcPct val="100000"/>
              </a:lnSpc>
              <a:buNone/>
            </a:pPr>
            <a:r>
              <a:rPr lang="en-US" altLang="zh-CN" sz="2800" dirty="0"/>
              <a:t>int main()                   </a:t>
            </a:r>
            <a:endParaRPr lang="zh-CN" altLang="zh-CN" sz="2800" dirty="0"/>
          </a:p>
          <a:p>
            <a:pPr>
              <a:lnSpc>
                <a:spcPct val="100000"/>
              </a:lnSpc>
              <a:buNone/>
            </a:pPr>
            <a:r>
              <a:rPr lang="en-US" altLang="zh-CN" sz="2800" dirty="0"/>
              <a:t>{ void fun(int arr[],int n]; </a:t>
            </a:r>
            <a:endParaRPr lang="zh-CN" altLang="zh-CN" sz="2800" dirty="0"/>
          </a:p>
          <a:p>
            <a:pPr>
              <a:lnSpc>
                <a:spcPct val="100000"/>
              </a:lnSpc>
              <a:buNone/>
            </a:pPr>
            <a:r>
              <a:rPr lang="en-US" altLang="zh-CN" sz="2800" dirty="0"/>
              <a:t>   int array[10];    </a:t>
            </a:r>
            <a:r>
              <a:rPr lang="zh-CN" altLang="zh-CN" sz="2800" dirty="0"/>
              <a:t></a:t>
            </a:r>
            <a:r>
              <a:rPr lang="en-US" altLang="zh-CN" sz="2800" dirty="0"/>
              <a:t>     </a:t>
            </a:r>
            <a:endParaRPr lang="zh-CN" altLang="zh-CN" sz="2800" dirty="0"/>
          </a:p>
          <a:p>
            <a:pPr>
              <a:lnSpc>
                <a:spcPct val="100000"/>
              </a:lnSpc>
              <a:buNone/>
            </a:pPr>
            <a:r>
              <a:rPr lang="en-US" altLang="zh-CN" sz="2800" dirty="0"/>
              <a:t>    </a:t>
            </a:r>
            <a:r>
              <a:rPr lang="zh-CN" altLang="zh-CN" sz="2800" dirty="0"/>
              <a:t>┇</a:t>
            </a:r>
            <a:r>
              <a:rPr lang="en-US" altLang="zh-CN" sz="2800" dirty="0"/>
              <a:t>                                </a:t>
            </a:r>
            <a:endParaRPr lang="zh-CN" altLang="zh-CN" sz="2800" dirty="0"/>
          </a:p>
          <a:p>
            <a:pPr>
              <a:lnSpc>
                <a:spcPct val="100000"/>
              </a:lnSpc>
              <a:buNone/>
            </a:pPr>
            <a:r>
              <a:rPr lang="en-US" altLang="zh-CN" sz="2800" dirty="0"/>
              <a:t>   fun (array,10);                      </a:t>
            </a:r>
            <a:endParaRPr lang="zh-CN" altLang="zh-CN" sz="2800" dirty="0"/>
          </a:p>
          <a:p>
            <a:pPr>
              <a:lnSpc>
                <a:spcPct val="100000"/>
              </a:lnSpc>
              <a:buNone/>
            </a:pPr>
            <a:r>
              <a:rPr lang="en-US" altLang="zh-CN" sz="2800" dirty="0"/>
              <a:t>   return 0;</a:t>
            </a:r>
            <a:endParaRPr lang="zh-CN" altLang="zh-CN" sz="2800" dirty="0"/>
          </a:p>
          <a:p>
            <a:pPr>
              <a:lnSpc>
                <a:spcPct val="100000"/>
              </a:lnSpc>
              <a:buNone/>
            </a:pPr>
            <a:r>
              <a:rPr lang="en-US" altLang="zh-CN" sz="2800" dirty="0"/>
              <a:t>} </a:t>
            </a:r>
            <a:endParaRPr lang="zh-CN" altLang="zh-CN" sz="2800" dirty="0"/>
          </a:p>
          <a:p>
            <a:pPr>
              <a:lnSpc>
                <a:spcPct val="100000"/>
              </a:lnSpc>
              <a:buNone/>
            </a:pPr>
            <a:r>
              <a:rPr lang="en-US" altLang="zh-CN" sz="2800" dirty="0"/>
              <a:t>void fun(int arr[ ],int n)      </a:t>
            </a:r>
            <a:endParaRPr lang="zh-CN" altLang="zh-CN" sz="2800" dirty="0"/>
          </a:p>
          <a:p>
            <a:pPr>
              <a:lnSpc>
                <a:spcPct val="100000"/>
              </a:lnSpc>
              <a:buNone/>
            </a:pPr>
            <a:r>
              <a:rPr lang="en-US" altLang="zh-CN" sz="2800" dirty="0"/>
              <a:t>{ </a:t>
            </a:r>
            <a:r>
              <a:rPr lang="zh-CN" altLang="zh-CN" sz="2800" dirty="0"/>
              <a:t>┇</a:t>
            </a:r>
            <a:r>
              <a:rPr lang="en-US" altLang="zh-CN" sz="2800" dirty="0"/>
              <a:t>  }</a:t>
            </a:r>
            <a:endParaRPr lang="zh-CN" altLang="zh-CN" sz="2800" dirty="0"/>
          </a:p>
        </p:txBody>
      </p:sp>
      <p:sp>
        <p:nvSpPr>
          <p:cNvPr id="4" name="圆角矩形标注 3"/>
          <p:cNvSpPr/>
          <p:nvPr/>
        </p:nvSpPr>
        <p:spPr bwMode="auto">
          <a:xfrm>
            <a:off x="5310188" y="3643313"/>
            <a:ext cx="4746625" cy="642938"/>
          </a:xfrm>
          <a:prstGeom prst="wedgeRoundRectCallout">
            <a:avLst>
              <a:gd name="adj1" fmla="val -41780"/>
              <a:gd name="adj2" fmla="val 122226"/>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smtClean="0">
                <a:ln>
                  <a:noFill/>
                </a:ln>
                <a:solidFill>
                  <a:srgbClr val="0000CC"/>
                </a:solidFill>
                <a:effectLst/>
                <a:uLnTx/>
                <a:uFillTx/>
                <a:latin typeface="+mn-lt"/>
                <a:ea typeface="+mn-ea"/>
                <a:cs typeface="+mn-cs"/>
              </a:rPr>
              <a:t>void fun(</a:t>
            </a:r>
            <a:r>
              <a:rPr kumimoji="1" lang="en-US" altLang="zh-CN" sz="2800" b="1" i="0" u="none" strike="noStrike" kern="1200" cap="none" spc="0" normalizeH="0" baseline="0" noProof="0" dirty="0" err="1" smtClean="0">
                <a:ln>
                  <a:noFill/>
                </a:ln>
                <a:solidFill>
                  <a:srgbClr val="0000CC"/>
                </a:solidFill>
                <a:effectLst/>
                <a:uLnTx/>
                <a:uFillTx/>
                <a:latin typeface="+mn-lt"/>
                <a:ea typeface="+mn-ea"/>
                <a:cs typeface="+mn-cs"/>
              </a:rPr>
              <a:t>int</a:t>
            </a:r>
            <a:r>
              <a:rPr kumimoji="1" lang="en-US" altLang="zh-CN" sz="2800" b="1" i="0" u="none" strike="noStrike" kern="1200" cap="none" spc="0" normalizeH="0" baseline="0" noProof="0" dirty="0" smtClean="0">
                <a:ln>
                  <a:noFill/>
                </a:ln>
                <a:solidFill>
                  <a:srgbClr val="0000CC"/>
                </a:solidFill>
                <a:effectLst/>
                <a:uLnTx/>
                <a:uFillTx/>
                <a:latin typeface="+mn-lt"/>
                <a:ea typeface="+mn-ea"/>
                <a:cs typeface="+mn-cs"/>
              </a:rPr>
              <a:t> </a:t>
            </a:r>
            <a:r>
              <a:rPr kumimoji="1" lang="en-US" altLang="zh-CN" sz="2800" b="1" i="0" u="none" strike="noStrike" kern="1200" cap="none" spc="0" normalizeH="0" baseline="0" noProof="0" dirty="0">
                <a:ln>
                  <a:noFill/>
                </a:ln>
                <a:solidFill>
                  <a:srgbClr val="0000CC"/>
                </a:solidFill>
                <a:effectLst/>
                <a:uLnTx/>
                <a:uFillTx/>
                <a:latin typeface="+mn-lt"/>
                <a:ea typeface="+mn-ea"/>
                <a:cs typeface="+mn-cs"/>
              </a:rPr>
              <a:t>*</a:t>
            </a:r>
            <a:r>
              <a:rPr kumimoji="1" lang="en-US" altLang="zh-CN" sz="2800" b="1" i="0" u="none" strike="noStrike" kern="1200" cap="none" spc="0" normalizeH="0" baseline="0" noProof="0" dirty="0" err="1">
                <a:ln>
                  <a:noFill/>
                </a:ln>
                <a:solidFill>
                  <a:srgbClr val="0000CC"/>
                </a:solidFill>
                <a:effectLst/>
                <a:uLnTx/>
                <a:uFillTx/>
                <a:latin typeface="+mn-lt"/>
                <a:ea typeface="+mn-ea"/>
                <a:cs typeface="+mn-cs"/>
              </a:rPr>
              <a:t>arr,int</a:t>
            </a:r>
            <a:r>
              <a:rPr kumimoji="1" lang="en-US" altLang="zh-CN" sz="2800" b="1" i="0" u="none" strike="noStrike" kern="1200" cap="none" spc="0" normalizeH="0" baseline="0" noProof="0" dirty="0">
                <a:ln>
                  <a:noFill/>
                </a:ln>
                <a:solidFill>
                  <a:srgbClr val="0000CC"/>
                </a:solidFill>
                <a:effectLst/>
                <a:uLnTx/>
                <a:uFillTx/>
                <a:latin typeface="+mn-lt"/>
                <a:ea typeface="+mn-ea"/>
                <a:cs typeface="+mn-cs"/>
              </a:rPr>
              <a:t> n)</a:t>
            </a:r>
            <a:endParaRPr kumimoji="1" lang="zh-CN" altLang="zh-CN" sz="2800" b="1" i="0" u="none" strike="noStrike" kern="1200" cap="none" spc="0" normalizeH="0" baseline="0" noProof="0" dirty="0">
              <a:ln>
                <a:noFill/>
              </a:ln>
              <a:solidFill>
                <a:srgbClr val="0000CC"/>
              </a:solidFill>
              <a:effectLst/>
              <a:uLnTx/>
              <a:uFillTx/>
              <a:latin typeface="+mn-lt"/>
              <a:ea typeface="+mn-ea"/>
              <a:cs typeface="+mn-cs"/>
            </a:endParaRPr>
          </a:p>
        </p:txBody>
      </p:sp>
      <p:pic>
        <p:nvPicPr>
          <p:cNvPr id="48132" name="图片 4"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
        <p:nvSpPr>
          <p:cNvPr id="48133" name="灯片编号占位符 4"/>
          <p:cNvSpPr txBox="1">
            <a:spLocks noGrp="1"/>
          </p:cNvSpPr>
          <p:nvPr>
            <p:ph type="sldNum" sz="quarter" idx="11"/>
          </p:nvPr>
        </p:nvSpPr>
        <p:spPr>
          <a:noFill/>
          <a:ln>
            <a:noFill/>
          </a:ln>
        </p:spPr>
        <p:txBody>
          <a:bodyPr anchor="b"/>
          <a:p>
            <a:pPr marL="0" indent="0" algn="ctr" eaLnBrk="1" hangingPunct="1">
              <a:lnSpc>
                <a:spcPct val="100000"/>
              </a:lnSpc>
              <a:spcBef>
                <a:spcPct val="0"/>
              </a:spcBef>
              <a:buFont typeface="Arial" panose="020B0604020202020204" pitchFamily="34" charset="0"/>
              <a:buNone/>
            </a:pPr>
            <a:fld id="{9A0DB2DC-4C9A-4742-B13C-FB6460FD3503}" type="slidenum">
              <a:rPr lang="en-US" altLang="zh-CN" sz="1400" b="0" dirty="0">
                <a:solidFill>
                  <a:srgbClr val="000000"/>
                </a:solidFill>
              </a:rPr>
            </a:fld>
            <a:endParaRPr lang="en-US" altLang="zh-CN" sz="1400" b="0" dirty="0">
              <a:solidFill>
                <a:srgbClr val="000000"/>
              </a:solidFill>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3"/>
          <p:cNvSpPr>
            <a:spLocks noGrp="1"/>
          </p:cNvSpPr>
          <p:nvPr>
            <p:ph idx="1"/>
          </p:nvPr>
        </p:nvSpPr>
        <p:spPr>
          <a:xfrm>
            <a:off x="1952625" y="1143000"/>
            <a:ext cx="5715000" cy="4786313"/>
          </a:xfrm>
        </p:spPr>
        <p:txBody>
          <a:bodyPr vert="horz" wrap="square" lIns="91440" tIns="45720" rIns="91440" bIns="45720" anchor="t"/>
          <a:p>
            <a:pPr>
              <a:lnSpc>
                <a:spcPct val="100000"/>
              </a:lnSpc>
              <a:buNone/>
            </a:pPr>
            <a:r>
              <a:rPr lang="en-US" altLang="zh-CN" sz="2800" dirty="0"/>
              <a:t>int main()                   </a:t>
            </a:r>
            <a:endParaRPr lang="zh-CN" altLang="zh-CN" sz="2800" dirty="0"/>
          </a:p>
          <a:p>
            <a:pPr>
              <a:lnSpc>
                <a:spcPct val="100000"/>
              </a:lnSpc>
              <a:buNone/>
            </a:pPr>
            <a:r>
              <a:rPr lang="en-US" altLang="zh-CN" sz="2800" dirty="0"/>
              <a:t>{ void fun(int arr[],int n]; </a:t>
            </a:r>
            <a:endParaRPr lang="zh-CN" altLang="zh-CN" sz="2800" dirty="0"/>
          </a:p>
          <a:p>
            <a:pPr>
              <a:lnSpc>
                <a:spcPct val="100000"/>
              </a:lnSpc>
              <a:buNone/>
            </a:pPr>
            <a:r>
              <a:rPr lang="en-US" altLang="zh-CN" sz="2800" dirty="0"/>
              <a:t>   int array[10];         </a:t>
            </a:r>
            <a:endParaRPr lang="zh-CN" altLang="zh-CN" sz="2800" dirty="0"/>
          </a:p>
          <a:p>
            <a:pPr>
              <a:lnSpc>
                <a:spcPct val="100000"/>
              </a:lnSpc>
              <a:buNone/>
            </a:pPr>
            <a:r>
              <a:rPr lang="en-US" altLang="zh-CN" sz="2800" dirty="0"/>
              <a:t>    </a:t>
            </a:r>
            <a:r>
              <a:rPr lang="zh-CN" altLang="zh-CN" sz="2800" dirty="0"/>
              <a:t>┇</a:t>
            </a:r>
            <a:r>
              <a:rPr lang="en-US" altLang="zh-CN" sz="2800" dirty="0"/>
              <a:t>                                </a:t>
            </a:r>
            <a:endParaRPr lang="zh-CN" altLang="zh-CN" sz="2800" dirty="0"/>
          </a:p>
          <a:p>
            <a:pPr>
              <a:lnSpc>
                <a:spcPct val="100000"/>
              </a:lnSpc>
              <a:buNone/>
            </a:pPr>
            <a:r>
              <a:rPr lang="en-US" altLang="zh-CN" sz="2800" dirty="0"/>
              <a:t>   fun (array,10);              </a:t>
            </a:r>
            <a:endParaRPr lang="zh-CN" altLang="zh-CN" sz="2800" dirty="0"/>
          </a:p>
          <a:p>
            <a:pPr>
              <a:lnSpc>
                <a:spcPct val="100000"/>
              </a:lnSpc>
              <a:buNone/>
            </a:pPr>
            <a:r>
              <a:rPr lang="en-US" altLang="zh-CN" sz="2800" dirty="0"/>
              <a:t>   return 0;</a:t>
            </a:r>
            <a:endParaRPr lang="zh-CN" altLang="zh-CN" sz="2800" dirty="0"/>
          </a:p>
          <a:p>
            <a:pPr>
              <a:lnSpc>
                <a:spcPct val="100000"/>
              </a:lnSpc>
              <a:buNone/>
            </a:pPr>
            <a:r>
              <a:rPr lang="en-US" altLang="zh-CN" sz="2800" dirty="0"/>
              <a:t>} </a:t>
            </a:r>
            <a:endParaRPr lang="zh-CN" altLang="zh-CN" sz="2800" dirty="0"/>
          </a:p>
          <a:p>
            <a:pPr>
              <a:lnSpc>
                <a:spcPct val="100000"/>
              </a:lnSpc>
              <a:buNone/>
            </a:pPr>
            <a:r>
              <a:rPr lang="en-US" altLang="zh-CN" sz="2800" dirty="0"/>
              <a:t>void fun(int </a:t>
            </a:r>
            <a:r>
              <a:rPr lang="en-US" altLang="zh-CN" sz="2800" dirty="0">
                <a:solidFill>
                  <a:srgbClr val="FF0000"/>
                </a:solidFill>
              </a:rPr>
              <a:t>*arr</a:t>
            </a:r>
            <a:r>
              <a:rPr lang="en-US" altLang="zh-CN" sz="2800" dirty="0"/>
              <a:t>,int n)      </a:t>
            </a:r>
            <a:endParaRPr lang="zh-CN" altLang="zh-CN" sz="2800" dirty="0"/>
          </a:p>
          <a:p>
            <a:pPr>
              <a:lnSpc>
                <a:spcPct val="100000"/>
              </a:lnSpc>
              <a:buNone/>
            </a:pPr>
            <a:r>
              <a:rPr lang="en-US" altLang="zh-CN" sz="2800" dirty="0"/>
              <a:t>{ </a:t>
            </a:r>
            <a:r>
              <a:rPr lang="zh-CN" altLang="zh-CN" sz="2800" dirty="0"/>
              <a:t>┇</a:t>
            </a:r>
            <a:r>
              <a:rPr lang="en-US" altLang="zh-CN" sz="2800" dirty="0"/>
              <a:t>  }</a:t>
            </a:r>
            <a:endParaRPr lang="zh-CN" altLang="zh-CN" sz="2800" dirty="0"/>
          </a:p>
        </p:txBody>
      </p:sp>
      <p:graphicFrame>
        <p:nvGraphicFramePr>
          <p:cNvPr id="6" name="表格 5"/>
          <p:cNvGraphicFramePr>
            <a:graphicFrameLocks noGrp="1"/>
          </p:cNvGraphicFramePr>
          <p:nvPr/>
        </p:nvGraphicFramePr>
        <p:xfrm>
          <a:off x="7977188" y="879475"/>
          <a:ext cx="833120" cy="5478145"/>
        </p:xfrm>
        <a:graphic>
          <a:graphicData uri="http://schemas.openxmlformats.org/drawingml/2006/table">
            <a:tbl>
              <a:tblPr firstRow="1" bandRow="1">
                <a:tableStyleId>{5C22544A-7EE6-4342-B048-85BDC9FD1C3A}</a:tableStyleId>
              </a:tblPr>
              <a:tblGrid>
                <a:gridCol w="833120"/>
              </a:tblGrid>
              <a:tr h="531495">
                <a:tc>
                  <a:txBody>
                    <a:bodyPr/>
                    <a:lstStyle/>
                    <a:p>
                      <a:endParaRPr lang="zh-CN" altLang="en-US" sz="2800" b="1" dirty="0">
                        <a:solidFill>
                          <a:schemeClr val="tx1"/>
                        </a:solidFill>
                      </a:endParaRPr>
                    </a:p>
                  </a:txBody>
                  <a:tcPr marL="91442" marR="91442"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1816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2800" b="1" dirty="0" smtClean="0">
                        <a:solidFill>
                          <a:schemeClr val="tx1"/>
                        </a:solidFill>
                      </a:endParaRPr>
                    </a:p>
                  </a:txBody>
                  <a:tcPr marL="91442" marR="91442"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5372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2800" b="1" dirty="0" smtClean="0">
                        <a:solidFill>
                          <a:schemeClr val="tx1"/>
                        </a:solidFill>
                      </a:endParaRPr>
                    </a:p>
                  </a:txBody>
                  <a:tcPr marL="91442" marR="91442"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1816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2800" b="1" dirty="0" smtClean="0">
                        <a:solidFill>
                          <a:schemeClr val="tx1"/>
                        </a:solidFill>
                      </a:endParaRPr>
                    </a:p>
                  </a:txBody>
                  <a:tcPr marL="91442" marR="91442"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53085">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2800" b="1" dirty="0" smtClean="0">
                        <a:solidFill>
                          <a:schemeClr val="tx1"/>
                        </a:solidFill>
                      </a:endParaRPr>
                    </a:p>
                  </a:txBody>
                  <a:tcPr marL="91442" marR="91442"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70865">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2800" b="1" dirty="0" smtClean="0">
                        <a:solidFill>
                          <a:schemeClr val="tx1"/>
                        </a:solidFill>
                      </a:endParaRPr>
                    </a:p>
                  </a:txBody>
                  <a:tcPr marL="91442" marR="91442"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7150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2800" b="1" dirty="0" smtClean="0">
                        <a:solidFill>
                          <a:schemeClr val="tx1"/>
                        </a:solidFill>
                      </a:endParaRPr>
                    </a:p>
                  </a:txBody>
                  <a:tcPr marL="91442" marR="91442"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7150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2800" b="1" dirty="0" smtClean="0">
                        <a:solidFill>
                          <a:schemeClr val="tx1"/>
                        </a:solidFill>
                      </a:endParaRPr>
                    </a:p>
                  </a:txBody>
                  <a:tcPr marL="91442" marR="91442"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7150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2800" b="1" dirty="0" smtClean="0">
                        <a:solidFill>
                          <a:schemeClr val="tx1"/>
                        </a:solidFill>
                      </a:endParaRPr>
                    </a:p>
                  </a:txBody>
                  <a:tcPr marL="91442" marR="91442"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18160">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2800" b="1" dirty="0" smtClean="0">
                        <a:solidFill>
                          <a:schemeClr val="tx1"/>
                        </a:solidFill>
                      </a:endParaRPr>
                    </a:p>
                  </a:txBody>
                  <a:tcPr marL="91442" marR="91442"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8" name="直接箭头连接符 7"/>
          <p:cNvCxnSpPr/>
          <p:nvPr/>
        </p:nvCxnSpPr>
        <p:spPr>
          <a:xfrm>
            <a:off x="6667500" y="858838"/>
            <a:ext cx="1285875" cy="1587"/>
          </a:xfrm>
          <a:prstGeom prst="straightConnector1">
            <a:avLst/>
          </a:prstGeom>
          <a:ln w="38100" cap="flat" cmpd="sng">
            <a:solidFill>
              <a:srgbClr val="0000CC"/>
            </a:solidFill>
            <a:prstDash val="solid"/>
            <a:miter/>
            <a:headEnd type="none" w="med" len="med"/>
            <a:tailEnd type="arrow" w="med" len="med"/>
          </a:ln>
        </p:spPr>
      </p:cxnSp>
      <p:sp>
        <p:nvSpPr>
          <p:cNvPr id="12" name="TextBox 11"/>
          <p:cNvSpPr txBox="1"/>
          <p:nvPr/>
        </p:nvSpPr>
        <p:spPr>
          <a:xfrm>
            <a:off x="8953500" y="522288"/>
            <a:ext cx="1643063" cy="58356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r>
              <a:rPr lang="en-US" altLang="zh-CN" dirty="0">
                <a:solidFill>
                  <a:srgbClr val="0000CC"/>
                </a:solidFill>
                <a:latin typeface="Arial" panose="020B0604020202020204" pitchFamily="34" charset="0"/>
              </a:rPr>
              <a:t>array[0]</a:t>
            </a:r>
            <a:endParaRPr lang="zh-CN" altLang="en-US" dirty="0">
              <a:solidFill>
                <a:srgbClr val="0000CC"/>
              </a:solidFill>
              <a:latin typeface="Arial" panose="020B0604020202020204" pitchFamily="34" charset="0"/>
            </a:endParaRPr>
          </a:p>
        </p:txBody>
      </p:sp>
      <p:sp>
        <p:nvSpPr>
          <p:cNvPr id="13" name="TextBox 12"/>
          <p:cNvSpPr txBox="1"/>
          <p:nvPr/>
        </p:nvSpPr>
        <p:spPr>
          <a:xfrm>
            <a:off x="9096375" y="936625"/>
            <a:ext cx="1357313" cy="58356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r>
              <a:rPr lang="en-US" altLang="zh-CN" dirty="0">
                <a:solidFill>
                  <a:srgbClr val="0000CC"/>
                </a:solidFill>
                <a:latin typeface="Arial" panose="020B0604020202020204" pitchFamily="34" charset="0"/>
              </a:rPr>
              <a:t>arr[0]</a:t>
            </a:r>
            <a:endParaRPr lang="zh-CN" altLang="en-US" dirty="0">
              <a:solidFill>
                <a:srgbClr val="0000CC"/>
              </a:solidFill>
              <a:latin typeface="Arial" panose="020B0604020202020204" pitchFamily="34" charset="0"/>
            </a:endParaRPr>
          </a:p>
        </p:txBody>
      </p:sp>
      <p:sp>
        <p:nvSpPr>
          <p:cNvPr id="14" name="右大括号 13"/>
          <p:cNvSpPr/>
          <p:nvPr/>
        </p:nvSpPr>
        <p:spPr>
          <a:xfrm>
            <a:off x="8882063" y="879475"/>
            <a:ext cx="142875" cy="500063"/>
          </a:xfrm>
          <a:prstGeom prst="rightBrace">
            <a:avLst>
              <a:gd name="adj1" fmla="val 8312"/>
              <a:gd name="adj2" fmla="val 50000"/>
            </a:avLst>
          </a:prstGeom>
          <a:solidFill>
            <a:schemeClr val="accent1"/>
          </a:solidFill>
          <a:ln w="38100" cap="flat" cmpd="sng">
            <a:solidFill>
              <a:srgbClr val="0000CC"/>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endParaRPr lang="zh-CN" altLang="en-US" sz="4000" b="0" dirty="0">
              <a:latin typeface="Arial" panose="020B0604020202020204" pitchFamily="34" charset="0"/>
            </a:endParaRPr>
          </a:p>
        </p:txBody>
      </p:sp>
      <p:sp>
        <p:nvSpPr>
          <p:cNvPr id="15" name="TextBox 14"/>
          <p:cNvSpPr txBox="1"/>
          <p:nvPr/>
        </p:nvSpPr>
        <p:spPr>
          <a:xfrm>
            <a:off x="5881688" y="5857875"/>
            <a:ext cx="2071687" cy="58356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r>
              <a:rPr lang="en-US" altLang="zh-CN" dirty="0">
                <a:solidFill>
                  <a:srgbClr val="FF0000"/>
                </a:solidFill>
                <a:latin typeface="Arial" panose="020B0604020202020204" pitchFamily="34" charset="0"/>
              </a:rPr>
              <a:t>array</a:t>
            </a:r>
            <a:r>
              <a:rPr lang="zh-CN" altLang="en-US" dirty="0">
                <a:solidFill>
                  <a:srgbClr val="FF0000"/>
                </a:solidFill>
                <a:latin typeface="Arial" panose="020B0604020202020204" pitchFamily="34" charset="0"/>
              </a:rPr>
              <a:t>数组</a:t>
            </a:r>
            <a:endParaRPr lang="zh-CN" altLang="en-US" dirty="0">
              <a:solidFill>
                <a:srgbClr val="FF0000"/>
              </a:solidFill>
              <a:latin typeface="Arial" panose="020B0604020202020204" pitchFamily="34" charset="0"/>
            </a:endParaRPr>
          </a:p>
        </p:txBody>
      </p:sp>
      <p:sp>
        <p:nvSpPr>
          <p:cNvPr id="16" name="TextBox 15"/>
          <p:cNvSpPr txBox="1"/>
          <p:nvPr/>
        </p:nvSpPr>
        <p:spPr>
          <a:xfrm>
            <a:off x="5738813" y="571500"/>
            <a:ext cx="857250" cy="58356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r>
              <a:rPr lang="en-US" altLang="zh-CN" dirty="0">
                <a:solidFill>
                  <a:srgbClr val="9D138D"/>
                </a:solidFill>
                <a:latin typeface="Arial" panose="020B0604020202020204" pitchFamily="34" charset="0"/>
              </a:rPr>
              <a:t>arr</a:t>
            </a:r>
            <a:endParaRPr lang="zh-CN" altLang="en-US" dirty="0">
              <a:solidFill>
                <a:srgbClr val="9D138D"/>
              </a:solidFill>
              <a:latin typeface="Arial" panose="020B0604020202020204" pitchFamily="34" charset="0"/>
            </a:endParaRPr>
          </a:p>
        </p:txBody>
      </p:sp>
      <p:cxnSp>
        <p:nvCxnSpPr>
          <p:cNvPr id="17" name="直接箭头连接符 16"/>
          <p:cNvCxnSpPr/>
          <p:nvPr/>
        </p:nvCxnSpPr>
        <p:spPr>
          <a:xfrm>
            <a:off x="6667500" y="2479675"/>
            <a:ext cx="1285875" cy="1588"/>
          </a:xfrm>
          <a:prstGeom prst="straightConnector1">
            <a:avLst/>
          </a:prstGeom>
          <a:ln w="38100" cap="flat" cmpd="sng">
            <a:solidFill>
              <a:srgbClr val="0000CC"/>
            </a:solidFill>
            <a:prstDash val="solid"/>
            <a:miter/>
            <a:headEnd type="none" w="med" len="med"/>
            <a:tailEnd type="arrow" w="med" len="med"/>
          </a:ln>
        </p:spPr>
      </p:cxnSp>
      <p:sp>
        <p:nvSpPr>
          <p:cNvPr id="18" name="TextBox 17"/>
          <p:cNvSpPr txBox="1"/>
          <p:nvPr/>
        </p:nvSpPr>
        <p:spPr>
          <a:xfrm>
            <a:off x="8953500" y="2143125"/>
            <a:ext cx="1643063" cy="58356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r>
              <a:rPr lang="en-US" altLang="zh-CN" dirty="0">
                <a:solidFill>
                  <a:srgbClr val="0000CC"/>
                </a:solidFill>
                <a:latin typeface="Arial" panose="020B0604020202020204" pitchFamily="34" charset="0"/>
              </a:rPr>
              <a:t>array[3]</a:t>
            </a:r>
            <a:endParaRPr lang="zh-CN" altLang="en-US" dirty="0">
              <a:solidFill>
                <a:srgbClr val="0000CC"/>
              </a:solidFill>
              <a:latin typeface="Arial" panose="020B0604020202020204" pitchFamily="34" charset="0"/>
            </a:endParaRPr>
          </a:p>
        </p:txBody>
      </p:sp>
      <p:sp>
        <p:nvSpPr>
          <p:cNvPr id="19" name="TextBox 18"/>
          <p:cNvSpPr txBox="1"/>
          <p:nvPr/>
        </p:nvSpPr>
        <p:spPr>
          <a:xfrm>
            <a:off x="9096375" y="2559050"/>
            <a:ext cx="1357313" cy="58356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r>
              <a:rPr lang="en-US" altLang="zh-CN" dirty="0">
                <a:solidFill>
                  <a:srgbClr val="0000CC"/>
                </a:solidFill>
                <a:latin typeface="Arial" panose="020B0604020202020204" pitchFamily="34" charset="0"/>
              </a:rPr>
              <a:t>arr[3]</a:t>
            </a:r>
            <a:endParaRPr lang="zh-CN" altLang="en-US" dirty="0">
              <a:solidFill>
                <a:srgbClr val="0000CC"/>
              </a:solidFill>
              <a:latin typeface="Arial" panose="020B0604020202020204" pitchFamily="34" charset="0"/>
            </a:endParaRPr>
          </a:p>
        </p:txBody>
      </p:sp>
      <p:sp>
        <p:nvSpPr>
          <p:cNvPr id="20" name="右大括号 19"/>
          <p:cNvSpPr/>
          <p:nvPr/>
        </p:nvSpPr>
        <p:spPr>
          <a:xfrm>
            <a:off x="8882063" y="2500313"/>
            <a:ext cx="142875" cy="500062"/>
          </a:xfrm>
          <a:prstGeom prst="rightBrace">
            <a:avLst>
              <a:gd name="adj1" fmla="val 8312"/>
              <a:gd name="adj2" fmla="val 50000"/>
            </a:avLst>
          </a:prstGeom>
          <a:solidFill>
            <a:schemeClr val="accent1"/>
          </a:solidFill>
          <a:ln w="38100" cap="flat" cmpd="sng">
            <a:solidFill>
              <a:srgbClr val="0000CC"/>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endParaRPr lang="zh-CN" altLang="en-US" sz="4000" b="0" dirty="0">
              <a:latin typeface="Arial" panose="020B0604020202020204" pitchFamily="34" charset="0"/>
            </a:endParaRPr>
          </a:p>
        </p:txBody>
      </p:sp>
      <p:sp>
        <p:nvSpPr>
          <p:cNvPr id="21" name="TextBox 20"/>
          <p:cNvSpPr txBox="1"/>
          <p:nvPr/>
        </p:nvSpPr>
        <p:spPr>
          <a:xfrm>
            <a:off x="6096000" y="2428875"/>
            <a:ext cx="1285875" cy="58356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r>
              <a:rPr lang="en-US" altLang="zh-CN" dirty="0">
                <a:solidFill>
                  <a:srgbClr val="9D138D"/>
                </a:solidFill>
                <a:latin typeface="Arial" panose="020B0604020202020204" pitchFamily="34" charset="0"/>
              </a:rPr>
              <a:t>arr+3</a:t>
            </a:r>
            <a:endParaRPr lang="zh-CN" altLang="en-US" dirty="0">
              <a:solidFill>
                <a:srgbClr val="9D138D"/>
              </a:solidFill>
              <a:latin typeface="Arial" panose="020B0604020202020204" pitchFamily="34" charset="0"/>
            </a:endParaRPr>
          </a:p>
        </p:txBody>
      </p:sp>
      <p:pic>
        <p:nvPicPr>
          <p:cNvPr id="49190" name="图片 21"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
        <p:nvSpPr>
          <p:cNvPr id="49191" name="灯片编号占位符 21"/>
          <p:cNvSpPr txBox="1">
            <a:spLocks noGrp="1"/>
          </p:cNvSpPr>
          <p:nvPr>
            <p:ph type="sldNum" sz="quarter" idx="11"/>
          </p:nvPr>
        </p:nvSpPr>
        <p:spPr>
          <a:noFill/>
          <a:ln>
            <a:noFill/>
          </a:ln>
        </p:spPr>
        <p:txBody>
          <a:bodyPr anchor="b"/>
          <a:p>
            <a:pPr marL="0" indent="0" algn="ctr" eaLnBrk="1" hangingPunct="1">
              <a:lnSpc>
                <a:spcPct val="100000"/>
              </a:lnSpc>
              <a:spcBef>
                <a:spcPct val="0"/>
              </a:spcBef>
              <a:buFont typeface="Arial" panose="020B0604020202020204" pitchFamily="34" charset="0"/>
              <a:buNone/>
            </a:pPr>
            <a:fld id="{9A0DB2DC-4C9A-4742-B13C-FB6460FD3503}" type="slidenum">
              <a:rPr lang="en-US" altLang="zh-CN" sz="1400" b="0" dirty="0">
                <a:solidFill>
                  <a:srgbClr val="000000"/>
                </a:solidFill>
              </a:rPr>
            </a:fld>
            <a:endParaRPr lang="en-US" altLang="zh-CN" sz="1400" b="0" dirty="0">
              <a:solidFill>
                <a:srgbClr val="000000"/>
              </a:solidFill>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childTnLst>
                          </p:cTn>
                        </p:par>
                        <p:par>
                          <p:cTn id="17" fill="hold">
                            <p:stCondLst>
                              <p:cond delay="500"/>
                            </p:stCondLst>
                            <p:childTnLst>
                              <p:par>
                                <p:cTn id="18" presetID="1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slide(from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1"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slide(fromTop)">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linds(horizontal)">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linds(horizontal)">
                                      <p:cBhvr>
                                        <p:cTn id="38" dur="500"/>
                                        <p:tgtEl>
                                          <p:spTgt spid="21"/>
                                        </p:tgtEl>
                                      </p:cBhvr>
                                    </p:animEffect>
                                  </p:childTnLst>
                                </p:cTn>
                              </p:par>
                            </p:childTnLst>
                          </p:cTn>
                        </p:par>
                        <p:par>
                          <p:cTn id="39" fill="hold">
                            <p:stCondLst>
                              <p:cond delay="500"/>
                            </p:stCondLst>
                            <p:childTnLst>
                              <p:par>
                                <p:cTn id="40" presetID="12" presetClass="entr" presetSubtype="8"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slide(fromLeft)">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1"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slide(fromTop)">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linds(horizontal)">
                                      <p:cBhvr>
                                        <p:cTn id="52" dur="500"/>
                                        <p:tgtEl>
                                          <p:spTgt spid="18"/>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blinds(horizontal)">
                                      <p:cBhvr>
                                        <p:cTn id="5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bldLvl="0" animBg="1"/>
      <p:bldP spid="15" grpId="0"/>
      <p:bldP spid="16" grpId="0"/>
      <p:bldP spid="18" grpId="0"/>
      <p:bldP spid="19" grpId="0"/>
      <p:bldP spid="20" grpId="0" bldLvl="0" animBg="1"/>
      <p:bldP spid="2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024063" y="1071563"/>
            <a:ext cx="8286750" cy="2143125"/>
          </a:xfrm>
        </p:spPr>
        <p:txBody>
          <a:bodyPr vert="horz" wrap="square" lIns="91440" tIns="45720" rIns="91440" bIns="45720" anchor="t"/>
          <a:p>
            <a:pPr>
              <a:buNone/>
            </a:pPr>
            <a:r>
              <a:rPr lang="zh-CN" altLang="zh-CN" dirty="0"/>
              <a:t>例</a:t>
            </a:r>
            <a:r>
              <a:rPr lang="en-US" altLang="zh-CN" dirty="0"/>
              <a:t>9</a:t>
            </a:r>
            <a:r>
              <a:rPr lang="en-US" altLang="zh-CN" dirty="0"/>
              <a:t>.8 </a:t>
            </a:r>
            <a:r>
              <a:rPr lang="zh-CN" altLang="zh-CN" dirty="0"/>
              <a:t>将数组</a:t>
            </a:r>
            <a:r>
              <a:rPr lang="en-US" altLang="zh-CN" dirty="0"/>
              <a:t>a</a:t>
            </a:r>
            <a:r>
              <a:rPr lang="zh-CN" altLang="zh-CN" dirty="0"/>
              <a:t>中</a:t>
            </a:r>
            <a:r>
              <a:rPr lang="en-US" altLang="zh-CN" dirty="0"/>
              <a:t>n</a:t>
            </a:r>
            <a:r>
              <a:rPr lang="zh-CN" altLang="zh-CN" dirty="0"/>
              <a:t>个整数按相反顺序存放</a:t>
            </a:r>
            <a:endParaRPr lang="en-US" altLang="zh-CN" dirty="0"/>
          </a:p>
          <a:p>
            <a:r>
              <a:rPr lang="zh-CN" altLang="zh-CN" dirty="0"/>
              <a:t>解题思路：将</a:t>
            </a:r>
            <a:r>
              <a:rPr lang="en-US" altLang="zh-CN" dirty="0"/>
              <a:t>a[0]</a:t>
            </a:r>
            <a:r>
              <a:rPr lang="zh-CN" altLang="zh-CN" dirty="0"/>
              <a:t>与</a:t>
            </a:r>
            <a:r>
              <a:rPr lang="en-US" altLang="zh-CN" dirty="0"/>
              <a:t>a[n-1]</a:t>
            </a:r>
            <a:r>
              <a:rPr lang="zh-CN" altLang="zh-CN" dirty="0"/>
              <a:t>对换，……将</a:t>
            </a:r>
            <a:r>
              <a:rPr lang="en-US" altLang="zh-CN" dirty="0"/>
              <a:t>a[4]</a:t>
            </a:r>
            <a:r>
              <a:rPr lang="zh-CN" altLang="zh-CN" dirty="0"/>
              <a:t>与</a:t>
            </a:r>
            <a:r>
              <a:rPr lang="en-US" altLang="zh-CN" dirty="0"/>
              <a:t>a[5]</a:t>
            </a:r>
            <a:r>
              <a:rPr lang="zh-CN" altLang="zh-CN" dirty="0"/>
              <a:t>对换。</a:t>
            </a:r>
            <a:endParaRPr lang="zh-CN" altLang="en-US" dirty="0"/>
          </a:p>
        </p:txBody>
      </p:sp>
      <p:pic>
        <p:nvPicPr>
          <p:cNvPr id="245763" name="Picture 3"/>
          <p:cNvPicPr>
            <a:picLocks noChangeAspect="1"/>
          </p:cNvPicPr>
          <p:nvPr/>
        </p:nvPicPr>
        <p:blipFill>
          <a:blip r:embed="rId1"/>
          <a:stretch>
            <a:fillRect/>
          </a:stretch>
        </p:blipFill>
        <p:spPr>
          <a:xfrm>
            <a:off x="2024063" y="5387975"/>
            <a:ext cx="8294687" cy="827088"/>
          </a:xfrm>
          <a:prstGeom prst="rect">
            <a:avLst/>
          </a:prstGeom>
          <a:noFill/>
          <a:ln w="9525">
            <a:noFill/>
          </a:ln>
        </p:spPr>
      </p:pic>
      <p:pic>
        <p:nvPicPr>
          <p:cNvPr id="245764" name="Picture 4"/>
          <p:cNvPicPr>
            <a:picLocks noChangeAspect="1"/>
          </p:cNvPicPr>
          <p:nvPr/>
        </p:nvPicPr>
        <p:blipFill>
          <a:blip r:embed="rId2"/>
          <a:stretch>
            <a:fillRect/>
          </a:stretch>
        </p:blipFill>
        <p:spPr>
          <a:xfrm>
            <a:off x="2016125" y="3676650"/>
            <a:ext cx="8294688" cy="790575"/>
          </a:xfrm>
          <a:prstGeom prst="rect">
            <a:avLst/>
          </a:prstGeom>
          <a:noFill/>
          <a:ln w="9525">
            <a:noFill/>
          </a:ln>
        </p:spPr>
      </p:pic>
      <p:sp>
        <p:nvSpPr>
          <p:cNvPr id="7" name="TextBox 6"/>
          <p:cNvSpPr txBox="1"/>
          <p:nvPr/>
        </p:nvSpPr>
        <p:spPr>
          <a:xfrm>
            <a:off x="9667875" y="4500563"/>
            <a:ext cx="428625" cy="58356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r>
              <a:rPr lang="en-US" altLang="zh-CN" dirty="0">
                <a:solidFill>
                  <a:srgbClr val="FF0000"/>
                </a:solidFill>
                <a:latin typeface="Arial" panose="020B0604020202020204" pitchFamily="34" charset="0"/>
              </a:rPr>
              <a:t>j</a:t>
            </a:r>
            <a:endParaRPr lang="zh-CN" altLang="en-US" dirty="0">
              <a:solidFill>
                <a:srgbClr val="FF0000"/>
              </a:solidFill>
              <a:latin typeface="Arial" panose="020B0604020202020204" pitchFamily="34" charset="0"/>
            </a:endParaRPr>
          </a:p>
        </p:txBody>
      </p:sp>
      <p:sp>
        <p:nvSpPr>
          <p:cNvPr id="8" name="TextBox 7"/>
          <p:cNvSpPr txBox="1"/>
          <p:nvPr/>
        </p:nvSpPr>
        <p:spPr>
          <a:xfrm>
            <a:off x="2238375" y="4500563"/>
            <a:ext cx="428625" cy="58356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r>
              <a:rPr lang="en-US" altLang="zh-CN" dirty="0">
                <a:solidFill>
                  <a:srgbClr val="FF0000"/>
                </a:solidFill>
                <a:latin typeface="Arial" panose="020B0604020202020204" pitchFamily="34" charset="0"/>
              </a:rPr>
              <a:t>i</a:t>
            </a:r>
            <a:endParaRPr lang="zh-CN" altLang="en-US" dirty="0">
              <a:solidFill>
                <a:srgbClr val="FF0000"/>
              </a:solidFill>
              <a:latin typeface="Arial" panose="020B0604020202020204" pitchFamily="34" charset="0"/>
            </a:endParaRPr>
          </a:p>
        </p:txBody>
      </p:sp>
      <p:grpSp>
        <p:nvGrpSpPr>
          <p:cNvPr id="2" name="组合 18"/>
          <p:cNvGrpSpPr/>
          <p:nvPr/>
        </p:nvGrpSpPr>
        <p:grpSpPr>
          <a:xfrm>
            <a:off x="2452688" y="3214688"/>
            <a:ext cx="7429500" cy="501650"/>
            <a:chOff x="928662" y="3214686"/>
            <a:chExt cx="7429552" cy="500860"/>
          </a:xfrm>
        </p:grpSpPr>
        <p:cxnSp>
          <p:nvCxnSpPr>
            <p:cNvPr id="50186" name="直接连接符 8"/>
            <p:cNvCxnSpPr/>
            <p:nvPr/>
          </p:nvCxnSpPr>
          <p:spPr>
            <a:xfrm>
              <a:off x="928662" y="3214686"/>
              <a:ext cx="7429552" cy="0"/>
            </a:xfrm>
            <a:prstGeom prst="line">
              <a:avLst/>
            </a:prstGeom>
            <a:ln w="38100" cap="flat" cmpd="sng">
              <a:solidFill>
                <a:srgbClr val="0000CC"/>
              </a:solidFill>
              <a:prstDash val="solid"/>
              <a:miter/>
              <a:headEnd type="none" w="med" len="med"/>
              <a:tailEnd type="none" w="med" len="med"/>
            </a:ln>
          </p:spPr>
        </p:cxnSp>
        <p:cxnSp>
          <p:nvCxnSpPr>
            <p:cNvPr id="50187" name="直接箭头连接符 9"/>
            <p:cNvCxnSpPr/>
            <p:nvPr/>
          </p:nvCxnSpPr>
          <p:spPr>
            <a:xfrm rot="5400000">
              <a:off x="8107387" y="3464719"/>
              <a:ext cx="500860" cy="794"/>
            </a:xfrm>
            <a:prstGeom prst="straightConnector1">
              <a:avLst/>
            </a:prstGeom>
            <a:ln w="38100" cap="flat" cmpd="sng">
              <a:solidFill>
                <a:srgbClr val="0000CC"/>
              </a:solidFill>
              <a:prstDash val="solid"/>
              <a:miter/>
              <a:headEnd type="none" w="med" len="med"/>
              <a:tailEnd type="arrow" w="med" len="med"/>
            </a:ln>
          </p:spPr>
        </p:cxnSp>
        <p:cxnSp>
          <p:nvCxnSpPr>
            <p:cNvPr id="50188" name="直接箭头连接符 16"/>
            <p:cNvCxnSpPr/>
            <p:nvPr/>
          </p:nvCxnSpPr>
          <p:spPr>
            <a:xfrm rot="5400000">
              <a:off x="678629" y="3464719"/>
              <a:ext cx="500860" cy="794"/>
            </a:xfrm>
            <a:prstGeom prst="straightConnector1">
              <a:avLst/>
            </a:prstGeom>
            <a:ln w="38100" cap="flat" cmpd="sng">
              <a:solidFill>
                <a:srgbClr val="0000CC"/>
              </a:solidFill>
              <a:prstDash val="solid"/>
              <a:miter/>
              <a:headEnd type="none" w="med" len="med"/>
              <a:tailEnd type="arrow" w="med" len="med"/>
            </a:ln>
          </p:spPr>
        </p:cxnSp>
      </p:grpSp>
      <p:pic>
        <p:nvPicPr>
          <p:cNvPr id="50184" name="图片 10" descr="Untitled2.png">
            <a:hlinkClick r:id="rId3" action="ppaction://hlinksldjump"/>
          </p:cNvPr>
          <p:cNvPicPr>
            <a:picLocks noChangeAspect="1"/>
          </p:cNvPicPr>
          <p:nvPr/>
        </p:nvPicPr>
        <p:blipFill>
          <a:blip r:embed="rId4"/>
          <a:stretch>
            <a:fillRect/>
          </a:stretch>
        </p:blipFill>
        <p:spPr>
          <a:xfrm>
            <a:off x="9953625" y="6143625"/>
            <a:ext cx="469900" cy="469900"/>
          </a:xfrm>
          <a:prstGeom prst="rect">
            <a:avLst/>
          </a:prstGeom>
          <a:noFill/>
          <a:ln w="9525">
            <a:noFill/>
          </a:ln>
        </p:spPr>
      </p:pic>
      <p:sp>
        <p:nvSpPr>
          <p:cNvPr id="50185" name="灯片编号占位符 11"/>
          <p:cNvSpPr txBox="1">
            <a:spLocks noGrp="1"/>
          </p:cNvSpPr>
          <p:nvPr>
            <p:ph type="sldNum" sz="quarter" idx="11"/>
          </p:nvPr>
        </p:nvSpPr>
        <p:spPr>
          <a:noFill/>
          <a:ln>
            <a:noFill/>
          </a:ln>
        </p:spPr>
        <p:txBody>
          <a:bodyPr anchor="b"/>
          <a:p>
            <a:pPr marL="0" indent="0" algn="ctr" eaLnBrk="1" hangingPunct="1">
              <a:lnSpc>
                <a:spcPct val="100000"/>
              </a:lnSpc>
              <a:spcBef>
                <a:spcPct val="0"/>
              </a:spcBef>
              <a:buFont typeface="Arial" panose="020B0604020202020204" pitchFamily="34" charset="0"/>
              <a:buNone/>
            </a:pPr>
            <a:fld id="{9A0DB2DC-4C9A-4742-B13C-FB6460FD3503}" type="slidenum">
              <a:rPr lang="en-US" altLang="zh-CN" sz="1400" b="0" dirty="0">
                <a:solidFill>
                  <a:srgbClr val="000000"/>
                </a:solidFill>
              </a:rPr>
            </a:fld>
            <a:endParaRPr lang="en-US" altLang="zh-CN" sz="1400" b="0"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5764"/>
                                        </p:tgtEl>
                                        <p:attrNameLst>
                                          <p:attrName>style.visibility</p:attrName>
                                        </p:attrNameLst>
                                      </p:cBhvr>
                                      <p:to>
                                        <p:strVal val="visible"/>
                                      </p:to>
                                    </p:set>
                                    <p:animEffect transition="in" filter="blinds(horizontal)">
                                      <p:cBhvr>
                                        <p:cTn id="7" dur="500"/>
                                        <p:tgtEl>
                                          <p:spTgt spid="2457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5763"/>
                                        </p:tgtEl>
                                        <p:attrNameLst>
                                          <p:attrName>style.visibility</p:attrName>
                                        </p:attrNameLst>
                                      </p:cBhvr>
                                      <p:to>
                                        <p:strVal val="visible"/>
                                      </p:to>
                                    </p:set>
                                    <p:animEffect transition="in" filter="blinds(horizontal)">
                                      <p:cBhvr>
                                        <p:cTn id="12" dur="500"/>
                                        <p:tgtEl>
                                          <p:spTgt spid="24576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charRg st="22" end="58"/>
                                            </p:txEl>
                                          </p:spTgt>
                                        </p:tgtEl>
                                        <p:attrNameLst>
                                          <p:attrName>style.visibility</p:attrName>
                                        </p:attrNameLst>
                                      </p:cBhvr>
                                      <p:to>
                                        <p:strVal val="visible"/>
                                      </p:to>
                                    </p:set>
                                    <p:animEffect transition="in" filter="blinds(horizontal)">
                                      <p:cBhvr>
                                        <p:cTn id="17" dur="500"/>
                                        <p:tgtEl>
                                          <p:spTgt spid="3">
                                            <p:txEl>
                                              <p:charRg st="22" end="5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slide(fromTop)">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内容占位符 2"/>
          <p:cNvSpPr>
            <a:spLocks noGrp="1"/>
          </p:cNvSpPr>
          <p:nvPr>
            <p:ph idx="1"/>
          </p:nvPr>
        </p:nvSpPr>
        <p:spPr>
          <a:xfrm>
            <a:off x="2024063" y="428625"/>
            <a:ext cx="8153400" cy="642938"/>
          </a:xfrm>
        </p:spPr>
        <p:txBody>
          <a:bodyPr vert="horz" wrap="square" lIns="91440" tIns="45720" rIns="91440" bIns="45720" anchor="t"/>
          <a:p>
            <a:pPr>
              <a:buNone/>
            </a:pPr>
            <a:r>
              <a:rPr lang="zh-CN" altLang="zh-CN" dirty="0"/>
              <a:t>例</a:t>
            </a:r>
            <a:r>
              <a:rPr lang="en-US" altLang="zh-CN" dirty="0"/>
              <a:t>9</a:t>
            </a:r>
            <a:r>
              <a:rPr lang="en-US" altLang="zh-CN" dirty="0"/>
              <a:t>.9 </a:t>
            </a:r>
            <a:r>
              <a:rPr lang="zh-CN" altLang="zh-CN" dirty="0"/>
              <a:t>改写例</a:t>
            </a:r>
            <a:r>
              <a:rPr lang="en-US" altLang="zh-CN" dirty="0"/>
              <a:t>8</a:t>
            </a:r>
            <a:r>
              <a:rPr lang="en-US" altLang="zh-CN" dirty="0"/>
              <a:t>.8</a:t>
            </a:r>
            <a:r>
              <a:rPr lang="zh-CN" altLang="zh-CN" dirty="0"/>
              <a:t>，用指针变量作实参。</a:t>
            </a:r>
            <a:endParaRPr lang="zh-CN" altLang="en-US" dirty="0"/>
          </a:p>
        </p:txBody>
      </p:sp>
      <p:sp>
        <p:nvSpPr>
          <p:cNvPr id="4" name="内容占位符 2"/>
          <p:cNvSpPr txBox="1"/>
          <p:nvPr/>
        </p:nvSpPr>
        <p:spPr>
          <a:xfrm>
            <a:off x="2063750" y="1071563"/>
            <a:ext cx="8153400" cy="5500687"/>
          </a:xfrm>
          <a:prstGeom prst="rect">
            <a:avLst/>
          </a:prstGeom>
          <a:noFill/>
          <a:ln w="9525">
            <a:noFill/>
          </a:ln>
        </p:spPr>
        <p:txBody>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342900" lvl="0" indent="-342900">
              <a:lnSpc>
                <a:spcPts val="3000"/>
              </a:lnSpc>
              <a:buNone/>
            </a:pPr>
            <a:r>
              <a:rPr lang="en-US" altLang="zh-CN" sz="2800" dirty="0"/>
              <a:t>#include &lt;stdio.h&gt;</a:t>
            </a:r>
            <a:endParaRPr lang="zh-CN" altLang="zh-CN" sz="2800" dirty="0"/>
          </a:p>
          <a:p>
            <a:pPr marL="342900" lvl="0" indent="-342900">
              <a:lnSpc>
                <a:spcPts val="3000"/>
              </a:lnSpc>
              <a:buNone/>
            </a:pPr>
            <a:r>
              <a:rPr lang="en-US" altLang="zh-CN" sz="2800" dirty="0"/>
              <a:t>int main()</a:t>
            </a:r>
            <a:endParaRPr lang="zh-CN" altLang="zh-CN" sz="2800" dirty="0"/>
          </a:p>
          <a:p>
            <a:pPr marL="342900" lvl="0" indent="-342900">
              <a:lnSpc>
                <a:spcPts val="3000"/>
              </a:lnSpc>
              <a:buFont typeface="Arial" panose="020B0604020202020204" pitchFamily="34" charset="0"/>
              <a:buNone/>
            </a:pPr>
            <a:r>
              <a:rPr lang="en-US" altLang="zh-CN" sz="2800" dirty="0"/>
              <a:t>{ void inv(int *p,int n);</a:t>
            </a:r>
            <a:endParaRPr lang="zh-CN" altLang="zh-CN" sz="2800" dirty="0"/>
          </a:p>
          <a:p>
            <a:pPr marL="342900" lvl="0" indent="-342900">
              <a:lnSpc>
                <a:spcPts val="3000"/>
              </a:lnSpc>
              <a:buNone/>
            </a:pPr>
            <a:r>
              <a:rPr lang="en-US" altLang="zh-CN" sz="2800" dirty="0"/>
              <a:t>   int i, arr[10],*p=arr;</a:t>
            </a:r>
            <a:endParaRPr lang="zh-CN" altLang="zh-CN" sz="2800" dirty="0"/>
          </a:p>
          <a:p>
            <a:pPr marL="342900" lvl="0" indent="-342900">
              <a:lnSpc>
                <a:spcPts val="3000"/>
              </a:lnSpc>
              <a:buNone/>
            </a:pPr>
            <a:r>
              <a:rPr lang="en-US" altLang="zh-CN" sz="2800" dirty="0"/>
              <a:t>   for(i=0;i&lt;10;i++,p++)</a:t>
            </a:r>
            <a:endParaRPr lang="en-US" altLang="zh-CN" sz="2800" dirty="0"/>
          </a:p>
          <a:p>
            <a:pPr marL="342900" lvl="0" indent="-342900">
              <a:lnSpc>
                <a:spcPts val="3000"/>
              </a:lnSpc>
              <a:buNone/>
            </a:pPr>
            <a:r>
              <a:rPr lang="en-US" altLang="zh-CN" sz="2800" dirty="0"/>
              <a:t>       scanf(“%d”,p); </a:t>
            </a:r>
            <a:endParaRPr lang="zh-CN" altLang="zh-CN" sz="2800" dirty="0"/>
          </a:p>
          <a:p>
            <a:pPr marL="342900" lvl="0" indent="-342900">
              <a:lnSpc>
                <a:spcPts val="3000"/>
              </a:lnSpc>
              <a:buNone/>
            </a:pPr>
            <a:r>
              <a:rPr lang="en-US" altLang="zh-CN" sz="2800" dirty="0"/>
              <a:t>   inv(arr,10);    </a:t>
            </a:r>
            <a:r>
              <a:rPr lang="zh-CN" altLang="en-US" sz="2800" dirty="0">
                <a:solidFill>
                  <a:srgbClr val="FF0000"/>
                </a:solidFill>
              </a:rPr>
              <a:t>或 </a:t>
            </a:r>
            <a:r>
              <a:rPr lang="en-US" altLang="zh-CN" sz="2800" dirty="0">
                <a:solidFill>
                  <a:srgbClr val="FF0000"/>
                </a:solidFill>
              </a:rPr>
              <a:t>p=arr; inv(p,10);</a:t>
            </a:r>
            <a:endParaRPr lang="zh-CN" altLang="zh-CN" sz="2800" dirty="0">
              <a:solidFill>
                <a:srgbClr val="FF0000"/>
              </a:solidFill>
            </a:endParaRPr>
          </a:p>
          <a:p>
            <a:pPr marL="342900" lvl="0" indent="-342900">
              <a:lnSpc>
                <a:spcPts val="3000"/>
              </a:lnSpc>
              <a:buNone/>
            </a:pPr>
            <a:r>
              <a:rPr lang="en-US" altLang="zh-CN" sz="2800" dirty="0"/>
              <a:t>   for(p=arr;p&lt;arr+10;p++) </a:t>
            </a:r>
            <a:endParaRPr lang="en-US" altLang="zh-CN" sz="2800" dirty="0"/>
          </a:p>
          <a:p>
            <a:pPr marL="342900" lvl="0" indent="-342900">
              <a:lnSpc>
                <a:spcPts val="3000"/>
              </a:lnSpc>
              <a:buNone/>
            </a:pPr>
            <a:r>
              <a:rPr lang="en-US" altLang="zh-CN" sz="2800" dirty="0"/>
              <a:t>       printf(“%d ”,*p); </a:t>
            </a:r>
            <a:endParaRPr lang="zh-CN" altLang="zh-CN" sz="2800" dirty="0"/>
          </a:p>
          <a:p>
            <a:pPr marL="342900" lvl="0" indent="-342900">
              <a:lnSpc>
                <a:spcPts val="3000"/>
              </a:lnSpc>
              <a:buNone/>
            </a:pPr>
            <a:r>
              <a:rPr lang="en-US" altLang="zh-CN" sz="2800" dirty="0"/>
              <a:t>   printf("\n");</a:t>
            </a:r>
            <a:endParaRPr lang="zh-CN" altLang="zh-CN" sz="2800" dirty="0"/>
          </a:p>
          <a:p>
            <a:pPr marL="342900" lvl="0" indent="-342900">
              <a:lnSpc>
                <a:spcPts val="3000"/>
              </a:lnSpc>
              <a:buNone/>
            </a:pPr>
            <a:r>
              <a:rPr lang="en-US" altLang="zh-CN" sz="2800" dirty="0"/>
              <a:t>   return 0;</a:t>
            </a:r>
            <a:endParaRPr lang="zh-CN" altLang="zh-CN" sz="2800" dirty="0"/>
          </a:p>
          <a:p>
            <a:pPr marL="342900" lvl="0" indent="-342900">
              <a:lnSpc>
                <a:spcPts val="3000"/>
              </a:lnSpc>
              <a:buNone/>
            </a:pPr>
            <a:r>
              <a:rPr lang="en-US" altLang="zh-CN" sz="2800" dirty="0"/>
              <a:t>}</a:t>
            </a:r>
            <a:endParaRPr lang="zh-CN" altLang="zh-CN" sz="2800" dirty="0"/>
          </a:p>
          <a:p>
            <a:pPr marL="342900" lvl="0" indent="-342900">
              <a:lnSpc>
                <a:spcPts val="3000"/>
              </a:lnSpc>
              <a:buNone/>
            </a:pPr>
            <a:endParaRPr lang="zh-CN" altLang="en-US" sz="2800" dirty="0"/>
          </a:p>
        </p:txBody>
      </p:sp>
      <p:sp>
        <p:nvSpPr>
          <p:cNvPr id="5" name="圆角矩形标注 4"/>
          <p:cNvSpPr/>
          <p:nvPr/>
        </p:nvSpPr>
        <p:spPr>
          <a:xfrm>
            <a:off x="6953250" y="1071563"/>
            <a:ext cx="2571750" cy="714375"/>
          </a:xfrm>
          <a:prstGeom prst="wedgeRoundRectCallout">
            <a:avLst>
              <a:gd name="adj1" fmla="val -53236"/>
              <a:gd name="adj2" fmla="val 139181"/>
              <a:gd name="adj3" fmla="val 16667"/>
            </a:avLst>
          </a:prstGeom>
          <a:solidFill>
            <a:srgbClr val="FFFFCC"/>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algn="ctr" eaLnBrk="1" hangingPunct="1">
              <a:lnSpc>
                <a:spcPct val="100000"/>
              </a:lnSpc>
              <a:spcBef>
                <a:spcPct val="0"/>
              </a:spcBef>
              <a:buFont typeface="Arial" panose="020B0604020202020204" pitchFamily="34" charset="0"/>
              <a:buNone/>
            </a:pPr>
            <a:r>
              <a:rPr lang="zh-CN" altLang="en-US" sz="2800" dirty="0">
                <a:solidFill>
                  <a:srgbClr val="FF0000"/>
                </a:solidFill>
                <a:latin typeface="Arial" panose="020B0604020202020204" pitchFamily="34" charset="0"/>
              </a:rPr>
              <a:t>不可少！！！</a:t>
            </a:r>
            <a:endParaRPr lang="en-US" altLang="zh-CN" sz="2800" dirty="0">
              <a:solidFill>
                <a:srgbClr val="FF0000"/>
              </a:solidFill>
              <a:latin typeface="Arial" panose="020B0604020202020204" pitchFamily="34" charset="0"/>
            </a:endParaRPr>
          </a:p>
        </p:txBody>
      </p:sp>
      <p:sp>
        <p:nvSpPr>
          <p:cNvPr id="6" name="矩形 5"/>
          <p:cNvSpPr/>
          <p:nvPr/>
        </p:nvSpPr>
        <p:spPr>
          <a:xfrm>
            <a:off x="5381625" y="2428875"/>
            <a:ext cx="1428750" cy="571500"/>
          </a:xfrm>
          <a:prstGeom prst="rect">
            <a:avLst/>
          </a:prstGeom>
          <a:noFill/>
          <a:ln w="38100" cap="flat" cmpd="sng">
            <a:solidFill>
              <a:srgbClr val="9D138D"/>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endParaRPr lang="zh-CN" altLang="en-US" sz="4000" b="0" dirty="0">
              <a:solidFill>
                <a:srgbClr val="FF0000"/>
              </a:solidFill>
              <a:latin typeface="Arial" panose="020B0604020202020204" pitchFamily="34" charset="0"/>
            </a:endParaRPr>
          </a:p>
        </p:txBody>
      </p:sp>
      <p:pic>
        <p:nvPicPr>
          <p:cNvPr id="51206" name="图片 6"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
        <p:nvSpPr>
          <p:cNvPr id="51207" name="灯片编号占位符 6"/>
          <p:cNvSpPr txBox="1">
            <a:spLocks noGrp="1"/>
          </p:cNvSpPr>
          <p:nvPr>
            <p:ph type="sldNum" sz="quarter" idx="11"/>
          </p:nvPr>
        </p:nvSpPr>
        <p:spPr>
          <a:noFill/>
          <a:ln>
            <a:noFill/>
          </a:ln>
        </p:spPr>
        <p:txBody>
          <a:bodyPr anchor="b"/>
          <a:p>
            <a:pPr marL="0" indent="0" algn="ctr" eaLnBrk="1" hangingPunct="1">
              <a:lnSpc>
                <a:spcPct val="100000"/>
              </a:lnSpc>
              <a:spcBef>
                <a:spcPct val="0"/>
              </a:spcBef>
              <a:buFont typeface="Arial" panose="020B0604020202020204" pitchFamily="34" charset="0"/>
              <a:buNone/>
            </a:pPr>
            <a:fld id="{9A0DB2DC-4C9A-4742-B13C-FB6460FD3503}" type="slidenum">
              <a:rPr lang="en-US" altLang="zh-CN" sz="1400" b="0" dirty="0">
                <a:solidFill>
                  <a:srgbClr val="000000"/>
                </a:solidFill>
              </a:rPr>
            </a:fld>
            <a:endParaRPr lang="en-US" altLang="zh-CN" sz="1400" b="0" dirty="0">
              <a:solidFill>
                <a:srgbClr val="000000"/>
              </a:solidFill>
            </a:endParaRPr>
          </a:p>
        </p:txBody>
      </p:sp>
      <p:sp>
        <p:nvSpPr>
          <p:cNvPr id="8" name="内容占位符 2"/>
          <p:cNvSpPr txBox="1"/>
          <p:nvPr/>
        </p:nvSpPr>
        <p:spPr>
          <a:xfrm>
            <a:off x="1739900" y="4365625"/>
            <a:ext cx="8748713" cy="2303463"/>
          </a:xfrm>
          <a:prstGeom prst="rect">
            <a:avLst/>
          </a:prstGeom>
          <a:solidFill>
            <a:srgbClr val="CCECFF"/>
          </a:solidFill>
          <a:ln w="9525">
            <a:noFill/>
          </a:ln>
        </p:spPr>
        <p:txBody>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342900" lvl="0" indent="-342900">
              <a:lnSpc>
                <a:spcPts val="3000"/>
              </a:lnSpc>
              <a:buNone/>
            </a:pPr>
            <a:r>
              <a:rPr lang="en-US" altLang="zh-CN" sz="2800" dirty="0"/>
              <a:t>void inv(int *p,int n) </a:t>
            </a:r>
            <a:endParaRPr lang="zh-CN" altLang="zh-CN" sz="2800" dirty="0"/>
          </a:p>
          <a:p>
            <a:pPr marL="342900" lvl="0" indent="-342900">
              <a:lnSpc>
                <a:spcPts val="3000"/>
              </a:lnSpc>
              <a:buNone/>
            </a:pPr>
            <a:r>
              <a:rPr lang="en-US" altLang="zh-CN" sz="2800" dirty="0"/>
              <a:t>{ int i,t;</a:t>
            </a:r>
            <a:endParaRPr lang="zh-CN" altLang="zh-CN" sz="2800" dirty="0"/>
          </a:p>
          <a:p>
            <a:pPr marL="342900" lvl="0" indent="-342900">
              <a:lnSpc>
                <a:spcPts val="3000"/>
              </a:lnSpc>
              <a:buNone/>
            </a:pPr>
            <a:r>
              <a:rPr lang="en-US" altLang="zh-CN" sz="2800" dirty="0"/>
              <a:t>   for(i=0;i&lt;n/2;i++)</a:t>
            </a:r>
            <a:endParaRPr lang="en-US" altLang="zh-CN" sz="2800" dirty="0"/>
          </a:p>
          <a:p>
            <a:pPr marL="342900" lvl="0" indent="-342900">
              <a:lnSpc>
                <a:spcPts val="3000"/>
              </a:lnSpc>
              <a:buNone/>
            </a:pPr>
            <a:r>
              <a:rPr lang="en-US" altLang="zh-CN" sz="2800" dirty="0"/>
              <a:t>	{t=</a:t>
            </a:r>
            <a:r>
              <a:rPr lang="en-US" altLang="zh-CN" sz="2800" dirty="0">
                <a:latin typeface="Arial" panose="020B0604020202020204" pitchFamily="34" charset="0"/>
              </a:rPr>
              <a:t> *(p+i)</a:t>
            </a:r>
            <a:r>
              <a:rPr lang="en-US" altLang="zh-CN" sz="2800" dirty="0"/>
              <a:t>; </a:t>
            </a:r>
            <a:r>
              <a:rPr lang="en-US" altLang="zh-CN" sz="2800" dirty="0">
                <a:latin typeface="Arial" panose="020B0604020202020204" pitchFamily="34" charset="0"/>
              </a:rPr>
              <a:t>*(p+i) </a:t>
            </a:r>
            <a:r>
              <a:rPr lang="en-US" altLang="zh-CN" sz="2800" dirty="0"/>
              <a:t>=</a:t>
            </a:r>
            <a:r>
              <a:rPr lang="en-US" altLang="zh-CN" sz="2800" dirty="0">
                <a:latin typeface="Arial" panose="020B0604020202020204" pitchFamily="34" charset="0"/>
              </a:rPr>
              <a:t> *(p+n-1-i); *(p+n-1-i)</a:t>
            </a:r>
            <a:r>
              <a:rPr lang="en-US" altLang="zh-CN" sz="2800" dirty="0"/>
              <a:t>=t;}</a:t>
            </a:r>
            <a:endParaRPr lang="en-US" altLang="zh-CN" sz="2800" dirty="0"/>
          </a:p>
          <a:p>
            <a:pPr marL="342900" lvl="0" indent="-342900">
              <a:lnSpc>
                <a:spcPts val="3000"/>
              </a:lnSpc>
              <a:buNone/>
            </a:pPr>
            <a:r>
              <a:rPr lang="en-US" altLang="zh-CN" sz="2800" dirty="0"/>
              <a:t>}</a:t>
            </a:r>
            <a:endParaRPr lang="zh-CN" altLang="en-US" sz="28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P spid="6" grpId="0" bldLvl="0" animBg="1"/>
      <p:bldP spid="8"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303" name="Rectangle 183" descr="信纸"/>
          <p:cNvSpPr>
            <a:spLocks noChangeArrowheads="1"/>
          </p:cNvSpPr>
          <p:nvPr/>
        </p:nvSpPr>
        <p:spPr bwMode="auto">
          <a:xfrm>
            <a:off x="1062197" y="1448689"/>
            <a:ext cx="4529747" cy="5262979"/>
          </a:xfrm>
          <a:prstGeom prst="rect">
            <a:avLst/>
          </a:prstGeom>
          <a:blipFill dpi="0" rotWithShape="1">
            <a:blip r:embed="rId1" cstate="print"/>
            <a:srcRect/>
            <a:tile tx="0" ty="0" sx="100000" sy="100000" flip="none" algn="tl"/>
          </a:blipFill>
          <a:ln w="38100" algn="ctr">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342900" indent="-342900"/>
            <a:r>
              <a:rPr lang="en-US" altLang="zh-CN" sz="2000" dirty="0">
                <a:effectLst>
                  <a:outerShdw blurRad="38100" dist="38100" dir="2700000" algn="tl">
                    <a:srgbClr val="FFFFFF"/>
                  </a:outerShdw>
                </a:effectLst>
              </a:rPr>
              <a:t>#include &lt;</a:t>
            </a:r>
            <a:r>
              <a:rPr lang="en-US" altLang="zh-CN" sz="2000" dirty="0" err="1">
                <a:effectLst>
                  <a:outerShdw blurRad="38100" dist="38100" dir="2700000" algn="tl">
                    <a:srgbClr val="FFFFFF"/>
                  </a:outerShdw>
                </a:effectLst>
              </a:rPr>
              <a:t>stdio.h</a:t>
            </a:r>
            <a:r>
              <a:rPr lang="en-US" altLang="zh-CN" sz="2000" dirty="0">
                <a:effectLst>
                  <a:outerShdw blurRad="38100" dist="38100" dir="2700000" algn="tl">
                    <a:srgbClr val="FFFFFF"/>
                  </a:outerShdw>
                </a:effectLst>
              </a:rPr>
              <a:t>&gt;</a:t>
            </a:r>
            <a:endParaRPr lang="en-US" altLang="zh-CN" sz="2000" dirty="0">
              <a:effectLst>
                <a:outerShdw blurRad="38100" dist="38100" dir="2700000" algn="tl">
                  <a:srgbClr val="FFFFFF"/>
                </a:outerShdw>
              </a:effectLst>
            </a:endParaRPr>
          </a:p>
          <a:p>
            <a:pPr marL="342900" indent="-342900"/>
            <a:r>
              <a:rPr lang="en-US" altLang="zh-CN" sz="2000" dirty="0" err="1">
                <a:solidFill>
                  <a:srgbClr val="CC0000"/>
                </a:solidFill>
                <a:effectLst>
                  <a:outerShdw blurRad="38100" dist="38100" dir="2700000" algn="tl">
                    <a:srgbClr val="000000"/>
                  </a:outerShdw>
                </a:effectLst>
              </a:rPr>
              <a:t>int</a:t>
            </a:r>
            <a:r>
              <a:rPr lang="en-US" altLang="zh-CN" sz="2000" dirty="0">
                <a:solidFill>
                  <a:srgbClr val="CC0000"/>
                </a:solidFill>
                <a:effectLst>
                  <a:outerShdw blurRad="38100" dist="38100" dir="2700000" algn="tl">
                    <a:srgbClr val="000000"/>
                  </a:outerShdw>
                </a:effectLst>
              </a:rPr>
              <a:t> main ( )</a:t>
            </a:r>
            <a:endParaRPr lang="en-US" altLang="zh-CN" sz="2000" dirty="0">
              <a:solidFill>
                <a:srgbClr val="CC0000"/>
              </a:solidFill>
              <a:effectLst>
                <a:outerShdw blurRad="38100" dist="38100" dir="2700000" algn="tl">
                  <a:srgbClr val="000000"/>
                </a:outerShdw>
              </a:effectLst>
            </a:endParaRPr>
          </a:p>
          <a:p>
            <a:pPr marL="342900" indent="-342900"/>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  short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a[2][3] = </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           {{1, 2, 3}, {4, 5, 6}};</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  short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j, *p;</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  </a:t>
            </a:r>
            <a:r>
              <a:rPr lang="en-US" altLang="zh-CN" sz="2000" dirty="0">
                <a:solidFill>
                  <a:srgbClr val="FF0000"/>
                </a:solidFill>
                <a:effectLst>
                  <a:outerShdw blurRad="38100" dist="38100" dir="2700000" algn="tl">
                    <a:srgbClr val="000000"/>
                  </a:outerShdw>
                </a:effectLst>
              </a:rPr>
              <a:t>p = &amp;a[0][0];</a:t>
            </a:r>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  for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 0;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&lt; 2;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a:t>
            </a:r>
            <a:endParaRPr lang="en-US" altLang="zh-CN" sz="2000" dirty="0">
              <a:solidFill>
                <a:schemeClr val="accent2"/>
              </a:solidFill>
              <a:effectLst>
                <a:outerShdw blurRad="38100" dist="38100" dir="2700000" algn="tl">
                  <a:srgbClr val="000000"/>
                </a:outerShdw>
              </a:effectLst>
            </a:endParaRPr>
          </a:p>
          <a:p>
            <a:pPr marL="342900" indent="-342900"/>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   for (j = 0; j &lt; 3; j++)</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printf</a:t>
            </a:r>
            <a:r>
              <a:rPr lang="en-US" altLang="zh-CN" sz="2000" dirty="0">
                <a:effectLst>
                  <a:outerShdw blurRad="38100" dist="38100" dir="2700000" algn="tl">
                    <a:srgbClr val="FFFFFF"/>
                  </a:outerShdw>
                </a:effectLst>
              </a:rPr>
              <a:t> ("a[%d][%d] </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                  = %d ",</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j, </a:t>
            </a:r>
            <a:r>
              <a:rPr lang="en-US" altLang="zh-CN" sz="2000" dirty="0">
                <a:solidFill>
                  <a:srgbClr val="FF0000"/>
                </a:solidFill>
                <a:effectLst>
                  <a:outerShdw blurRad="38100" dist="38100" dir="2700000" algn="tl">
                    <a:srgbClr val="000000"/>
                  </a:outerShdw>
                </a:effectLst>
              </a:rPr>
              <a:t>*(p + </a:t>
            </a:r>
            <a:r>
              <a:rPr lang="en-US" altLang="zh-CN" sz="2000" dirty="0" err="1">
                <a:solidFill>
                  <a:srgbClr val="FF0000"/>
                </a:solidFill>
                <a:effectLst>
                  <a:outerShdw blurRad="38100" dist="38100" dir="2700000" algn="tl">
                    <a:srgbClr val="000000"/>
                  </a:outerShdw>
                </a:effectLst>
              </a:rPr>
              <a:t>i</a:t>
            </a:r>
            <a:r>
              <a:rPr lang="en-US" altLang="zh-CN" sz="2000" dirty="0">
                <a:solidFill>
                  <a:srgbClr val="FF0000"/>
                </a:solidFill>
                <a:effectLst>
                  <a:outerShdw blurRad="38100" dist="38100" dir="2700000" algn="tl">
                    <a:srgbClr val="000000"/>
                  </a:outerShdw>
                </a:effectLst>
              </a:rPr>
              <a:t>*3 + j));</a:t>
            </a:r>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printf</a:t>
            </a:r>
            <a:r>
              <a:rPr lang="en-US" altLang="zh-CN" sz="2000" dirty="0">
                <a:effectLst>
                  <a:outerShdw blurRad="38100" dist="38100" dir="2700000" algn="tl">
                    <a:srgbClr val="FFFFFF"/>
                  </a:outerShdw>
                </a:effectLst>
              </a:rPr>
              <a:t> ("\n");   </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  }  </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  return 0; </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p:txBody>
      </p:sp>
      <p:sp>
        <p:nvSpPr>
          <p:cNvPr id="1157122" name="Rectangle 2"/>
          <p:cNvSpPr>
            <a:spLocks noChangeArrowheads="1"/>
          </p:cNvSpPr>
          <p:nvPr/>
        </p:nvSpPr>
        <p:spPr bwMode="auto">
          <a:xfrm>
            <a:off x="551384" y="117452"/>
            <a:ext cx="5473700" cy="503237"/>
          </a:xfrm>
          <a:prstGeom prst="rect">
            <a:avLst/>
          </a:prstGeom>
          <a:noFill/>
          <a:ln w="9525">
            <a:noFill/>
            <a:miter lim="800000"/>
          </a:ln>
          <a:effectLst/>
        </p:spPr>
        <p:txBody>
          <a:bodyPr/>
          <a:lstStyle/>
          <a:p>
            <a:pPr marL="342900" indent="-342900">
              <a:lnSpc>
                <a:spcPct val="100000"/>
              </a:lnSpc>
            </a:pPr>
            <a:r>
              <a:rPr lang="en-US" altLang="zh-CN"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3</a:t>
            </a:r>
            <a:r>
              <a:rPr lang="zh-CN" altLang="en-US"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、指向多维数组的指针</a:t>
            </a:r>
            <a:r>
              <a:rPr lang="en-US" altLang="zh-CN"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____</a:t>
            </a:r>
            <a:r>
              <a:rPr lang="zh-CN" altLang="en-US"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数组指针</a:t>
            </a:r>
            <a:endParaRPr lang="zh-CN" altLang="en-US"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endParaRPr>
          </a:p>
        </p:txBody>
      </p:sp>
      <p:sp>
        <p:nvSpPr>
          <p:cNvPr id="1157127" name="Rectangle 7" descr="信纸"/>
          <p:cNvSpPr>
            <a:spLocks noChangeArrowheads="1"/>
          </p:cNvSpPr>
          <p:nvPr/>
        </p:nvSpPr>
        <p:spPr bwMode="auto">
          <a:xfrm>
            <a:off x="792613" y="578438"/>
            <a:ext cx="8401050" cy="402291"/>
          </a:xfrm>
          <a:prstGeom prst="rect">
            <a:avLst/>
          </a:prstGeom>
          <a:noFill/>
          <a:ln w="38100" algn="ctr">
            <a:noFill/>
            <a:miter lim="800000"/>
          </a:ln>
          <a:effectLst/>
        </p:spPr>
        <p:txBody>
          <a:bodyPr lIns="90000" tIns="46800" rIns="90000" bIns="46800" anchor="ctr">
            <a:spAutoFit/>
          </a:bodyPr>
          <a:lstStyle/>
          <a:p>
            <a:pPr>
              <a:lnSpc>
                <a:spcPct val="100000"/>
              </a:lnSpc>
            </a:pPr>
            <a:r>
              <a:rPr lang="en-US" altLang="zh-CN" sz="2000" dirty="0">
                <a:effectLst>
                  <a:outerShdw blurRad="38100" dist="38100" dir="2700000" algn="tl">
                    <a:srgbClr val="FFFFFF"/>
                  </a:outerShdw>
                </a:effectLst>
                <a:latin typeface="+mn-lt"/>
                <a:ea typeface="楷体" panose="02010609060101010101" pitchFamily="49" charset="-122"/>
              </a:rPr>
              <a:t>    </a:t>
            </a:r>
            <a:r>
              <a:rPr lang="zh-CN" altLang="en-US" sz="2000" dirty="0">
                <a:effectLst>
                  <a:outerShdw blurRad="38100" dist="38100" dir="2700000" algn="tl">
                    <a:srgbClr val="FFFFFF"/>
                  </a:outerShdw>
                </a:effectLst>
                <a:latin typeface="+mn-lt"/>
                <a:ea typeface="楷体" panose="02010609060101010101" pitchFamily="49" charset="-122"/>
              </a:rPr>
              <a:t>利用指针变量不仅可以引用一维数组，而且也可以引用多维数组。 </a:t>
            </a:r>
            <a:endParaRPr lang="zh-CN" altLang="en-US" sz="2000" dirty="0">
              <a:effectLst>
                <a:outerShdw blurRad="38100" dist="38100" dir="2700000" algn="tl">
                  <a:srgbClr val="FFFFFF"/>
                </a:outerShdw>
              </a:effectLst>
              <a:latin typeface="+mn-lt"/>
              <a:ea typeface="楷体" panose="02010609060101010101" pitchFamily="49" charset="-122"/>
            </a:endParaRPr>
          </a:p>
        </p:txBody>
      </p:sp>
      <p:sp>
        <p:nvSpPr>
          <p:cNvPr id="1157203" name="Rectangle 83"/>
          <p:cNvSpPr>
            <a:spLocks noChangeArrowheads="1"/>
          </p:cNvSpPr>
          <p:nvPr/>
        </p:nvSpPr>
        <p:spPr bwMode="auto">
          <a:xfrm>
            <a:off x="766078" y="932600"/>
            <a:ext cx="6580187" cy="457200"/>
          </a:xfrm>
          <a:prstGeom prst="rect">
            <a:avLst/>
          </a:prstGeom>
          <a:noFill/>
          <a:ln w="9525">
            <a:noFill/>
            <a:miter lim="800000"/>
          </a:ln>
          <a:effectLst/>
        </p:spPr>
        <p:txBody>
          <a:bodyPr wrap="none" anchor="ctr">
            <a:spAutoFit/>
          </a:bodyPr>
          <a:lstStyle/>
          <a:p>
            <a:pPr>
              <a:lnSpc>
                <a:spcPct val="100000"/>
              </a:lnSpc>
              <a:spcBef>
                <a:spcPct val="0"/>
              </a:spcBef>
            </a:pPr>
            <a:r>
              <a:rPr lang="en-US" altLang="zh-CN" dirty="0">
                <a:solidFill>
                  <a:srgbClr val="CC0000"/>
                </a:solidFill>
                <a:effectLst>
                  <a:outerShdw blurRad="38100" dist="38100" dir="2700000" algn="tl">
                    <a:srgbClr val="000000"/>
                  </a:outerShdw>
                </a:effectLst>
                <a:ea typeface="隶书" panose="02010509060101010101" pitchFamily="49" charset="-122"/>
              </a:rPr>
              <a:t>【</a:t>
            </a:r>
            <a:r>
              <a:rPr lang="zh-CN" altLang="en-US" dirty="0">
                <a:solidFill>
                  <a:srgbClr val="CC0000"/>
                </a:solidFill>
                <a:effectLst>
                  <a:outerShdw blurRad="38100" dist="38100" dir="2700000" algn="tl">
                    <a:srgbClr val="000000"/>
                  </a:outerShdw>
                </a:effectLst>
                <a:ea typeface="隶书" panose="02010509060101010101" pitchFamily="49" charset="-122"/>
              </a:rPr>
              <a:t>例</a:t>
            </a:r>
            <a:r>
              <a:rPr lang="en-US" altLang="zh-CN" dirty="0">
                <a:solidFill>
                  <a:srgbClr val="CC0000"/>
                </a:solidFill>
                <a:effectLst>
                  <a:outerShdw blurRad="38100" dist="38100" dir="2700000" algn="tl">
                    <a:srgbClr val="000000"/>
                  </a:outerShdw>
                </a:effectLst>
                <a:ea typeface="隶书" panose="02010509060101010101" pitchFamily="49" charset="-122"/>
              </a:rPr>
              <a:t>】</a:t>
            </a:r>
            <a:r>
              <a:rPr lang="zh-CN" altLang="en-US" dirty="0">
                <a:solidFill>
                  <a:srgbClr val="CC0000"/>
                </a:solidFill>
                <a:effectLst>
                  <a:outerShdw blurRad="38100" dist="38100" dir="2700000" algn="tl">
                    <a:srgbClr val="000000"/>
                  </a:outerShdw>
                </a:effectLst>
                <a:ea typeface="隶书" panose="02010509060101010101" pitchFamily="49" charset="-122"/>
              </a:rPr>
              <a:t>利用一般指针变量对二维数组的引用。</a:t>
            </a:r>
            <a:endParaRPr lang="zh-CN" altLang="en-US" dirty="0">
              <a:solidFill>
                <a:srgbClr val="CC0000"/>
              </a:solidFill>
              <a:effectLst>
                <a:outerShdw blurRad="38100" dist="38100" dir="2700000" algn="tl">
                  <a:srgbClr val="000000"/>
                </a:outerShdw>
              </a:effectLst>
              <a:ea typeface="隶书" panose="02010509060101010101" pitchFamily="49" charset="-122"/>
            </a:endParaRPr>
          </a:p>
        </p:txBody>
      </p:sp>
      <p:grpSp>
        <p:nvGrpSpPr>
          <p:cNvPr id="1157256" name="Group 136"/>
          <p:cNvGrpSpPr/>
          <p:nvPr/>
        </p:nvGrpSpPr>
        <p:grpSpPr bwMode="auto">
          <a:xfrm>
            <a:off x="5957812" y="2400300"/>
            <a:ext cx="2806700" cy="3771900"/>
            <a:chOff x="3532" y="1575"/>
            <a:chExt cx="1768" cy="2376"/>
          </a:xfrm>
        </p:grpSpPr>
        <p:grpSp>
          <p:nvGrpSpPr>
            <p:cNvPr id="1157206" name="Group 86"/>
            <p:cNvGrpSpPr/>
            <p:nvPr/>
          </p:nvGrpSpPr>
          <p:grpSpPr bwMode="auto">
            <a:xfrm>
              <a:off x="4364" y="1575"/>
              <a:ext cx="936" cy="2376"/>
              <a:chOff x="4157" y="1008"/>
              <a:chExt cx="936" cy="2376"/>
            </a:xfrm>
          </p:grpSpPr>
          <p:grpSp>
            <p:nvGrpSpPr>
              <p:cNvPr id="1157207" name="Group 87"/>
              <p:cNvGrpSpPr/>
              <p:nvPr/>
            </p:nvGrpSpPr>
            <p:grpSpPr bwMode="auto">
              <a:xfrm>
                <a:off x="4157" y="1008"/>
                <a:ext cx="936" cy="2376"/>
                <a:chOff x="4032" y="444"/>
                <a:chExt cx="936" cy="2376"/>
              </a:xfrm>
            </p:grpSpPr>
            <p:sp>
              <p:nvSpPr>
                <p:cNvPr id="1157208" name="AutoShape 88"/>
                <p:cNvSpPr>
                  <a:spLocks noChangeArrowheads="1"/>
                </p:cNvSpPr>
                <p:nvPr/>
              </p:nvSpPr>
              <p:spPr bwMode="auto">
                <a:xfrm>
                  <a:off x="4032" y="444"/>
                  <a:ext cx="936" cy="2376"/>
                </a:xfrm>
                <a:prstGeom prst="foldedCorner">
                  <a:avLst>
                    <a:gd name="adj" fmla="val 13745"/>
                  </a:avLst>
                </a:prstGeom>
                <a:solidFill>
                  <a:srgbClr val="CCFFFF"/>
                </a:solidFill>
                <a:ln w="38100">
                  <a:solidFill>
                    <a:schemeClr val="tx1"/>
                  </a:solidFill>
                  <a:round/>
                  <a:headEnd type="none" w="lg" len="lg"/>
                </a:ln>
                <a:effectLst>
                  <a:outerShdw blurRad="50800" dist="106680" dir="2700000" algn="tl" rotWithShape="0">
                    <a:prstClr val="black">
                      <a:alpha val="43000"/>
                    </a:prstClr>
                  </a:outerShdw>
                </a:effectLst>
              </p:spPr>
              <p:txBody>
                <a:bodyPr wrap="none" lIns="90000" tIns="46800" rIns="90000" bIns="46800" anchor="ctr"/>
                <a:lstStyle/>
                <a:p>
                  <a:pPr algn="ctr">
                    <a:lnSpc>
                      <a:spcPct val="100000"/>
                    </a:lnSpc>
                    <a:spcBef>
                      <a:spcPct val="0"/>
                    </a:spcBef>
                  </a:pPr>
                  <a:endParaRPr lang="zh-CN" altLang="zh-CN" b="0">
                    <a:solidFill>
                      <a:srgbClr val="0000FF"/>
                    </a:solidFill>
                    <a:effectLst/>
                    <a:ea typeface="隶书" panose="02010509060101010101" pitchFamily="49" charset="-122"/>
                  </a:endParaRPr>
                </a:p>
              </p:txBody>
            </p:sp>
            <p:sp>
              <p:nvSpPr>
                <p:cNvPr id="1157209" name="Line 89"/>
                <p:cNvSpPr>
                  <a:spLocks noChangeShapeType="1"/>
                </p:cNvSpPr>
                <p:nvPr/>
              </p:nvSpPr>
              <p:spPr bwMode="auto">
                <a:xfrm>
                  <a:off x="4032" y="756"/>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157210" name="Line 90"/>
                <p:cNvSpPr>
                  <a:spLocks noChangeShapeType="1"/>
                </p:cNvSpPr>
                <p:nvPr/>
              </p:nvSpPr>
              <p:spPr bwMode="auto">
                <a:xfrm>
                  <a:off x="4032" y="984"/>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157211" name="Line 91"/>
                <p:cNvSpPr>
                  <a:spLocks noChangeShapeType="1"/>
                </p:cNvSpPr>
                <p:nvPr/>
              </p:nvSpPr>
              <p:spPr bwMode="auto">
                <a:xfrm>
                  <a:off x="4032" y="1212"/>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157212" name="Line 92"/>
                <p:cNvSpPr>
                  <a:spLocks noChangeShapeType="1"/>
                </p:cNvSpPr>
                <p:nvPr/>
              </p:nvSpPr>
              <p:spPr bwMode="auto">
                <a:xfrm>
                  <a:off x="4032" y="1440"/>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157213" name="Line 93"/>
                <p:cNvSpPr>
                  <a:spLocks noChangeShapeType="1"/>
                </p:cNvSpPr>
                <p:nvPr/>
              </p:nvSpPr>
              <p:spPr bwMode="auto">
                <a:xfrm>
                  <a:off x="4032" y="1668"/>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157214" name="Line 94"/>
                <p:cNvSpPr>
                  <a:spLocks noChangeShapeType="1"/>
                </p:cNvSpPr>
                <p:nvPr/>
              </p:nvSpPr>
              <p:spPr bwMode="auto">
                <a:xfrm>
                  <a:off x="4032" y="1896"/>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157215" name="Line 95"/>
                <p:cNvSpPr>
                  <a:spLocks noChangeShapeType="1"/>
                </p:cNvSpPr>
                <p:nvPr/>
              </p:nvSpPr>
              <p:spPr bwMode="auto">
                <a:xfrm>
                  <a:off x="4032" y="2124"/>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157216" name="Line 96"/>
                <p:cNvSpPr>
                  <a:spLocks noChangeShapeType="1"/>
                </p:cNvSpPr>
                <p:nvPr/>
              </p:nvSpPr>
              <p:spPr bwMode="auto">
                <a:xfrm>
                  <a:off x="4032" y="2352"/>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157217" name="Line 97"/>
                <p:cNvSpPr>
                  <a:spLocks noChangeShapeType="1"/>
                </p:cNvSpPr>
                <p:nvPr/>
              </p:nvSpPr>
              <p:spPr bwMode="auto">
                <a:xfrm>
                  <a:off x="4608" y="1440"/>
                  <a:ext cx="36" cy="0"/>
                </a:xfrm>
                <a:prstGeom prst="line">
                  <a:avLst/>
                </a:prstGeom>
                <a:noFill/>
                <a:ln w="9525">
                  <a:solidFill>
                    <a:schemeClr val="tx1"/>
                  </a:solidFill>
                  <a:round/>
                  <a:headEnd type="none" w="lg" len="lg"/>
                </a:ln>
                <a:effectLst/>
              </p:spPr>
              <p:txBody>
                <a:bodyPr lIns="90000" tIns="46800" rIns="90000" bIns="46800" anchor="ctr">
                  <a:spAutoFit/>
                </a:bodyPr>
                <a:lstStyle/>
                <a:p>
                  <a:endParaRPr lang="zh-CN" altLang="en-US"/>
                </a:p>
              </p:txBody>
            </p:sp>
          </p:grpSp>
          <p:grpSp>
            <p:nvGrpSpPr>
              <p:cNvPr id="1157218" name="Group 98"/>
              <p:cNvGrpSpPr/>
              <p:nvPr/>
            </p:nvGrpSpPr>
            <p:grpSpPr bwMode="auto">
              <a:xfrm>
                <a:off x="4157" y="1428"/>
                <a:ext cx="60" cy="1368"/>
                <a:chOff x="4032" y="864"/>
                <a:chExt cx="60" cy="1368"/>
              </a:xfrm>
            </p:grpSpPr>
            <p:sp>
              <p:nvSpPr>
                <p:cNvPr id="1157219" name="Line 99"/>
                <p:cNvSpPr>
                  <a:spLocks noChangeShapeType="1"/>
                </p:cNvSpPr>
                <p:nvPr/>
              </p:nvSpPr>
              <p:spPr bwMode="auto">
                <a:xfrm>
                  <a:off x="4032" y="864"/>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sp>
              <p:nvSpPr>
                <p:cNvPr id="1157220" name="Line 100"/>
                <p:cNvSpPr>
                  <a:spLocks noChangeShapeType="1"/>
                </p:cNvSpPr>
                <p:nvPr/>
              </p:nvSpPr>
              <p:spPr bwMode="auto">
                <a:xfrm>
                  <a:off x="4032" y="1320"/>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sp>
              <p:nvSpPr>
                <p:cNvPr id="1157221" name="Line 101"/>
                <p:cNvSpPr>
                  <a:spLocks noChangeShapeType="1"/>
                </p:cNvSpPr>
                <p:nvPr/>
              </p:nvSpPr>
              <p:spPr bwMode="auto">
                <a:xfrm>
                  <a:off x="4032" y="1548"/>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sp>
              <p:nvSpPr>
                <p:cNvPr id="1157222" name="Line 102"/>
                <p:cNvSpPr>
                  <a:spLocks noChangeShapeType="1"/>
                </p:cNvSpPr>
                <p:nvPr/>
              </p:nvSpPr>
              <p:spPr bwMode="auto">
                <a:xfrm>
                  <a:off x="4032" y="1776"/>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sp>
              <p:nvSpPr>
                <p:cNvPr id="1157223" name="Line 103"/>
                <p:cNvSpPr>
                  <a:spLocks noChangeShapeType="1"/>
                </p:cNvSpPr>
                <p:nvPr/>
              </p:nvSpPr>
              <p:spPr bwMode="auto">
                <a:xfrm>
                  <a:off x="4032" y="2004"/>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sp>
              <p:nvSpPr>
                <p:cNvPr id="1157224" name="Line 104"/>
                <p:cNvSpPr>
                  <a:spLocks noChangeShapeType="1"/>
                </p:cNvSpPr>
                <p:nvPr/>
              </p:nvSpPr>
              <p:spPr bwMode="auto">
                <a:xfrm>
                  <a:off x="4032" y="2232"/>
                  <a:ext cx="60" cy="0"/>
                </a:xfrm>
                <a:prstGeom prst="line">
                  <a:avLst/>
                </a:prstGeom>
                <a:noFill/>
                <a:ln w="9525">
                  <a:solidFill>
                    <a:schemeClr val="tx1"/>
                  </a:solidFill>
                  <a:round/>
                  <a:headEnd type="none" w="lg" len="lg"/>
                </a:ln>
                <a:effectLst/>
              </p:spPr>
              <p:txBody>
                <a:bodyPr lIns="90000" tIns="46800" rIns="90000" bIns="46800" anchor="ctr">
                  <a:spAutoFit/>
                </a:bodyPr>
                <a:lstStyle/>
                <a:p>
                  <a:endParaRPr lang="zh-CN" altLang="en-US"/>
                </a:p>
              </p:txBody>
            </p:sp>
            <p:sp>
              <p:nvSpPr>
                <p:cNvPr id="1157225" name="Line 105"/>
                <p:cNvSpPr>
                  <a:spLocks noChangeShapeType="1"/>
                </p:cNvSpPr>
                <p:nvPr/>
              </p:nvSpPr>
              <p:spPr bwMode="auto">
                <a:xfrm>
                  <a:off x="4032" y="1092"/>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grpSp>
          <p:grpSp>
            <p:nvGrpSpPr>
              <p:cNvPr id="1157226" name="Group 106"/>
              <p:cNvGrpSpPr/>
              <p:nvPr/>
            </p:nvGrpSpPr>
            <p:grpSpPr bwMode="auto">
              <a:xfrm>
                <a:off x="5021" y="1440"/>
                <a:ext cx="60" cy="1368"/>
                <a:chOff x="4032" y="864"/>
                <a:chExt cx="60" cy="1368"/>
              </a:xfrm>
            </p:grpSpPr>
            <p:sp>
              <p:nvSpPr>
                <p:cNvPr id="1157227" name="Line 107"/>
                <p:cNvSpPr>
                  <a:spLocks noChangeShapeType="1"/>
                </p:cNvSpPr>
                <p:nvPr/>
              </p:nvSpPr>
              <p:spPr bwMode="auto">
                <a:xfrm>
                  <a:off x="4032" y="864"/>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sp>
              <p:nvSpPr>
                <p:cNvPr id="1157228" name="Line 108"/>
                <p:cNvSpPr>
                  <a:spLocks noChangeShapeType="1"/>
                </p:cNvSpPr>
                <p:nvPr/>
              </p:nvSpPr>
              <p:spPr bwMode="auto">
                <a:xfrm>
                  <a:off x="4032" y="1320"/>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sp>
              <p:nvSpPr>
                <p:cNvPr id="1157229" name="Line 109"/>
                <p:cNvSpPr>
                  <a:spLocks noChangeShapeType="1"/>
                </p:cNvSpPr>
                <p:nvPr/>
              </p:nvSpPr>
              <p:spPr bwMode="auto">
                <a:xfrm>
                  <a:off x="4032" y="1548"/>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sp>
              <p:nvSpPr>
                <p:cNvPr id="1157230" name="Line 110"/>
                <p:cNvSpPr>
                  <a:spLocks noChangeShapeType="1"/>
                </p:cNvSpPr>
                <p:nvPr/>
              </p:nvSpPr>
              <p:spPr bwMode="auto">
                <a:xfrm>
                  <a:off x="4032" y="1776"/>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sp>
              <p:nvSpPr>
                <p:cNvPr id="1157231" name="Line 111"/>
                <p:cNvSpPr>
                  <a:spLocks noChangeShapeType="1"/>
                </p:cNvSpPr>
                <p:nvPr/>
              </p:nvSpPr>
              <p:spPr bwMode="auto">
                <a:xfrm>
                  <a:off x="4032" y="2004"/>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sp>
              <p:nvSpPr>
                <p:cNvPr id="1157232" name="Line 112"/>
                <p:cNvSpPr>
                  <a:spLocks noChangeShapeType="1"/>
                </p:cNvSpPr>
                <p:nvPr/>
              </p:nvSpPr>
              <p:spPr bwMode="auto">
                <a:xfrm>
                  <a:off x="4032" y="2232"/>
                  <a:ext cx="60" cy="0"/>
                </a:xfrm>
                <a:prstGeom prst="line">
                  <a:avLst/>
                </a:prstGeom>
                <a:noFill/>
                <a:ln w="9525">
                  <a:solidFill>
                    <a:schemeClr val="tx1"/>
                  </a:solidFill>
                  <a:round/>
                  <a:headEnd type="none" w="lg" len="lg"/>
                </a:ln>
                <a:effectLst/>
              </p:spPr>
              <p:txBody>
                <a:bodyPr lIns="90000" tIns="46800" rIns="90000" bIns="46800" anchor="ctr">
                  <a:spAutoFit/>
                </a:bodyPr>
                <a:lstStyle/>
                <a:p>
                  <a:endParaRPr lang="zh-CN" altLang="en-US"/>
                </a:p>
              </p:txBody>
            </p:sp>
            <p:sp>
              <p:nvSpPr>
                <p:cNvPr id="1157233" name="Line 113"/>
                <p:cNvSpPr>
                  <a:spLocks noChangeShapeType="1"/>
                </p:cNvSpPr>
                <p:nvPr/>
              </p:nvSpPr>
              <p:spPr bwMode="auto">
                <a:xfrm>
                  <a:off x="4032" y="1092"/>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grpSp>
        </p:grpSp>
        <p:grpSp>
          <p:nvGrpSpPr>
            <p:cNvPr id="1157241" name="Group 121"/>
            <p:cNvGrpSpPr/>
            <p:nvPr/>
          </p:nvGrpSpPr>
          <p:grpSpPr bwMode="auto">
            <a:xfrm>
              <a:off x="3801" y="1868"/>
              <a:ext cx="733" cy="1397"/>
              <a:chOff x="3819" y="1868"/>
              <a:chExt cx="733" cy="1397"/>
            </a:xfrm>
          </p:grpSpPr>
          <p:sp>
            <p:nvSpPr>
              <p:cNvPr id="1157235" name="Text Box 115"/>
              <p:cNvSpPr txBox="1">
                <a:spLocks noChangeArrowheads="1"/>
              </p:cNvSpPr>
              <p:nvPr/>
            </p:nvSpPr>
            <p:spPr bwMode="auto">
              <a:xfrm>
                <a:off x="3966" y="1868"/>
                <a:ext cx="438" cy="253"/>
              </a:xfrm>
              <a:prstGeom prst="rect">
                <a:avLst/>
              </a:prstGeom>
              <a:noFill/>
              <a:ln w="38100">
                <a:noFill/>
                <a:miter lim="800000"/>
                <a:headEnd type="none" w="lg" len="lg"/>
              </a:ln>
              <a:effectLst/>
            </p:spPr>
            <p:txBody>
              <a:bodyPr wrap="none" lIns="90000" tIns="46800" rIns="90000" bIns="46800" anchor="ctr">
                <a:spAutoFit/>
              </a:bodyPr>
              <a:lstStyle/>
              <a:p>
                <a:pPr algn="ctr">
                  <a:lnSpc>
                    <a:spcPct val="100000"/>
                  </a:lnSpc>
                  <a:spcBef>
                    <a:spcPct val="0"/>
                  </a:spcBef>
                </a:pPr>
                <a:r>
                  <a:rPr lang="en-US" altLang="zh-CN" sz="2000">
                    <a:effectLst>
                      <a:outerShdw blurRad="38100" dist="38100" dir="2700000" algn="tl">
                        <a:srgbClr val="FFFFFF"/>
                      </a:outerShdw>
                    </a:effectLst>
                    <a:ea typeface="隶书" panose="02010509060101010101" pitchFamily="49" charset="-122"/>
                  </a:rPr>
                  <a:t>2000</a:t>
                </a:r>
                <a:endParaRPr lang="en-US" altLang="zh-CN" sz="2000">
                  <a:effectLst>
                    <a:outerShdw blurRad="38100" dist="38100" dir="2700000" algn="tl">
                      <a:srgbClr val="FFFFFF"/>
                    </a:outerShdw>
                  </a:effectLst>
                  <a:ea typeface="隶书" panose="02010509060101010101" pitchFamily="49" charset="-122"/>
                </a:endParaRPr>
              </a:p>
            </p:txBody>
          </p:sp>
          <p:sp>
            <p:nvSpPr>
              <p:cNvPr id="1157236" name="Text Box 116"/>
              <p:cNvSpPr txBox="1">
                <a:spLocks noChangeArrowheads="1"/>
              </p:cNvSpPr>
              <p:nvPr/>
            </p:nvSpPr>
            <p:spPr bwMode="auto">
              <a:xfrm>
                <a:off x="3966" y="2094"/>
                <a:ext cx="438" cy="253"/>
              </a:xfrm>
              <a:prstGeom prst="rect">
                <a:avLst/>
              </a:prstGeom>
              <a:noFill/>
              <a:ln w="38100">
                <a:noFill/>
                <a:miter lim="800000"/>
                <a:headEnd type="none" w="lg" len="lg"/>
              </a:ln>
              <a:effectLst/>
            </p:spPr>
            <p:txBody>
              <a:bodyPr wrap="none" lIns="90000" tIns="46800" rIns="90000" bIns="46800" anchor="ctr">
                <a:spAutoFit/>
              </a:bodyPr>
              <a:lstStyle/>
              <a:p>
                <a:pPr algn="ctr">
                  <a:lnSpc>
                    <a:spcPct val="100000"/>
                  </a:lnSpc>
                  <a:spcBef>
                    <a:spcPct val="0"/>
                  </a:spcBef>
                </a:pPr>
                <a:r>
                  <a:rPr lang="en-US" altLang="zh-CN" sz="2000">
                    <a:effectLst>
                      <a:outerShdw blurRad="38100" dist="38100" dir="2700000" algn="tl">
                        <a:srgbClr val="FFFFFF"/>
                      </a:outerShdw>
                    </a:effectLst>
                    <a:ea typeface="隶书" panose="02010509060101010101" pitchFamily="49" charset="-122"/>
                  </a:rPr>
                  <a:t>2002</a:t>
                </a:r>
                <a:endParaRPr lang="en-US" altLang="zh-CN" sz="2000">
                  <a:effectLst>
                    <a:outerShdw blurRad="38100" dist="38100" dir="2700000" algn="tl">
                      <a:srgbClr val="FFFFFF"/>
                    </a:outerShdw>
                  </a:effectLst>
                  <a:ea typeface="隶书" panose="02010509060101010101" pitchFamily="49" charset="-122"/>
                </a:endParaRPr>
              </a:p>
            </p:txBody>
          </p:sp>
          <p:sp>
            <p:nvSpPr>
              <p:cNvPr id="1157237" name="Text Box 117"/>
              <p:cNvSpPr txBox="1">
                <a:spLocks noChangeArrowheads="1"/>
              </p:cNvSpPr>
              <p:nvPr/>
            </p:nvSpPr>
            <p:spPr bwMode="auto">
              <a:xfrm>
                <a:off x="3966" y="2320"/>
                <a:ext cx="438" cy="253"/>
              </a:xfrm>
              <a:prstGeom prst="rect">
                <a:avLst/>
              </a:prstGeom>
              <a:noFill/>
              <a:ln w="38100">
                <a:noFill/>
                <a:miter lim="800000"/>
                <a:headEnd type="none" w="lg" len="lg"/>
              </a:ln>
              <a:effectLst/>
            </p:spPr>
            <p:txBody>
              <a:bodyPr wrap="none" lIns="90000" tIns="46800" rIns="90000" bIns="46800" anchor="ctr">
                <a:spAutoFit/>
              </a:bodyPr>
              <a:lstStyle/>
              <a:p>
                <a:pPr algn="ctr">
                  <a:lnSpc>
                    <a:spcPct val="100000"/>
                  </a:lnSpc>
                  <a:spcBef>
                    <a:spcPct val="0"/>
                  </a:spcBef>
                </a:pPr>
                <a:r>
                  <a:rPr lang="en-US" altLang="zh-CN" sz="2000">
                    <a:effectLst>
                      <a:outerShdw blurRad="38100" dist="38100" dir="2700000" algn="tl">
                        <a:srgbClr val="FFFFFF"/>
                      </a:outerShdw>
                    </a:effectLst>
                    <a:ea typeface="隶书" panose="02010509060101010101" pitchFamily="49" charset="-122"/>
                  </a:rPr>
                  <a:t>2004</a:t>
                </a:r>
                <a:endParaRPr lang="en-US" altLang="zh-CN" sz="2000">
                  <a:effectLst>
                    <a:outerShdw blurRad="38100" dist="38100" dir="2700000" algn="tl">
                      <a:srgbClr val="FFFFFF"/>
                    </a:outerShdw>
                  </a:effectLst>
                  <a:ea typeface="隶书" panose="02010509060101010101" pitchFamily="49" charset="-122"/>
                </a:endParaRPr>
              </a:p>
            </p:txBody>
          </p:sp>
          <p:sp>
            <p:nvSpPr>
              <p:cNvPr id="1157238" name="Text Box 118"/>
              <p:cNvSpPr txBox="1">
                <a:spLocks noChangeArrowheads="1"/>
              </p:cNvSpPr>
              <p:nvPr/>
            </p:nvSpPr>
            <p:spPr bwMode="auto">
              <a:xfrm>
                <a:off x="3966" y="2546"/>
                <a:ext cx="438" cy="253"/>
              </a:xfrm>
              <a:prstGeom prst="rect">
                <a:avLst/>
              </a:prstGeom>
              <a:noFill/>
              <a:ln w="38100">
                <a:noFill/>
                <a:miter lim="800000"/>
                <a:headEnd type="none" w="lg" len="lg"/>
              </a:ln>
              <a:effectLst/>
            </p:spPr>
            <p:txBody>
              <a:bodyPr wrap="none" lIns="90000" tIns="46800" rIns="90000" bIns="46800" anchor="ctr">
                <a:spAutoFit/>
              </a:bodyPr>
              <a:lstStyle/>
              <a:p>
                <a:pPr algn="ctr">
                  <a:lnSpc>
                    <a:spcPct val="100000"/>
                  </a:lnSpc>
                  <a:spcBef>
                    <a:spcPct val="0"/>
                  </a:spcBef>
                </a:pPr>
                <a:r>
                  <a:rPr lang="en-US" altLang="zh-CN" sz="2000">
                    <a:effectLst>
                      <a:outerShdw blurRad="38100" dist="38100" dir="2700000" algn="tl">
                        <a:srgbClr val="FFFFFF"/>
                      </a:outerShdw>
                    </a:effectLst>
                    <a:ea typeface="隶书" panose="02010509060101010101" pitchFamily="49" charset="-122"/>
                  </a:rPr>
                  <a:t>2006</a:t>
                </a:r>
                <a:endParaRPr lang="en-US" altLang="zh-CN" sz="2000">
                  <a:effectLst>
                    <a:outerShdw blurRad="38100" dist="38100" dir="2700000" algn="tl">
                      <a:srgbClr val="FFFFFF"/>
                    </a:outerShdw>
                  </a:effectLst>
                  <a:ea typeface="隶书" panose="02010509060101010101" pitchFamily="49" charset="-122"/>
                </a:endParaRPr>
              </a:p>
            </p:txBody>
          </p:sp>
          <p:sp>
            <p:nvSpPr>
              <p:cNvPr id="1157239" name="Text Box 119"/>
              <p:cNvSpPr txBox="1">
                <a:spLocks noChangeArrowheads="1"/>
              </p:cNvSpPr>
              <p:nvPr/>
            </p:nvSpPr>
            <p:spPr bwMode="auto">
              <a:xfrm>
                <a:off x="3819" y="2768"/>
                <a:ext cx="732" cy="253"/>
              </a:xfrm>
              <a:prstGeom prst="rect">
                <a:avLst/>
              </a:prstGeom>
              <a:noFill/>
              <a:ln w="38100">
                <a:noFill/>
                <a:miter lim="800000"/>
                <a:headEnd type="none" w="lg" len="lg"/>
              </a:ln>
              <a:effectLst/>
            </p:spPr>
            <p:txBody>
              <a:bodyPr lIns="90000" tIns="46800" rIns="90000" bIns="46800" anchor="ctr">
                <a:spAutoFit/>
              </a:bodyPr>
              <a:lstStyle/>
              <a:p>
                <a:pPr algn="ctr">
                  <a:lnSpc>
                    <a:spcPct val="100000"/>
                  </a:lnSpc>
                  <a:spcBef>
                    <a:spcPct val="0"/>
                  </a:spcBef>
                </a:pPr>
                <a:r>
                  <a:rPr lang="en-US" altLang="zh-CN" sz="2000">
                    <a:effectLst>
                      <a:outerShdw blurRad="38100" dist="38100" dir="2700000" algn="tl">
                        <a:srgbClr val="FFFFFF"/>
                      </a:outerShdw>
                    </a:effectLst>
                    <a:ea typeface="隶书" panose="02010509060101010101" pitchFamily="49" charset="-122"/>
                  </a:rPr>
                  <a:t>2008</a:t>
                </a:r>
                <a:endParaRPr lang="en-US" altLang="zh-CN" sz="2000">
                  <a:effectLst>
                    <a:outerShdw blurRad="38100" dist="38100" dir="2700000" algn="tl">
                      <a:srgbClr val="FFFFFF"/>
                    </a:outerShdw>
                  </a:effectLst>
                  <a:ea typeface="隶书" panose="02010509060101010101" pitchFamily="49" charset="-122"/>
                </a:endParaRPr>
              </a:p>
            </p:txBody>
          </p:sp>
          <p:sp>
            <p:nvSpPr>
              <p:cNvPr id="1157240" name="Text Box 120"/>
              <p:cNvSpPr txBox="1">
                <a:spLocks noChangeArrowheads="1"/>
              </p:cNvSpPr>
              <p:nvPr/>
            </p:nvSpPr>
            <p:spPr bwMode="auto">
              <a:xfrm>
                <a:off x="3820" y="3012"/>
                <a:ext cx="732" cy="253"/>
              </a:xfrm>
              <a:prstGeom prst="rect">
                <a:avLst/>
              </a:prstGeom>
              <a:noFill/>
              <a:ln w="38100">
                <a:noFill/>
                <a:miter lim="800000"/>
                <a:headEnd type="none" w="lg" len="lg"/>
              </a:ln>
              <a:effectLst/>
            </p:spPr>
            <p:txBody>
              <a:bodyPr lIns="90000" tIns="46800" rIns="90000" bIns="46800" anchor="ctr">
                <a:spAutoFit/>
              </a:bodyPr>
              <a:lstStyle/>
              <a:p>
                <a:pPr algn="ctr">
                  <a:lnSpc>
                    <a:spcPct val="100000"/>
                  </a:lnSpc>
                  <a:spcBef>
                    <a:spcPct val="0"/>
                  </a:spcBef>
                </a:pPr>
                <a:r>
                  <a:rPr lang="en-US" altLang="zh-CN" sz="2000">
                    <a:effectLst>
                      <a:outerShdw blurRad="38100" dist="38100" dir="2700000" algn="tl">
                        <a:srgbClr val="FFFFFF"/>
                      </a:outerShdw>
                    </a:effectLst>
                    <a:ea typeface="隶书" panose="02010509060101010101" pitchFamily="49" charset="-122"/>
                  </a:rPr>
                  <a:t>2010</a:t>
                </a:r>
                <a:endParaRPr lang="en-US" altLang="zh-CN" sz="2000">
                  <a:effectLst>
                    <a:outerShdw blurRad="38100" dist="38100" dir="2700000" algn="tl">
                      <a:srgbClr val="FFFFFF"/>
                    </a:outerShdw>
                  </a:effectLst>
                  <a:ea typeface="隶书" panose="02010509060101010101" pitchFamily="49" charset="-122"/>
                </a:endParaRPr>
              </a:p>
            </p:txBody>
          </p:sp>
        </p:grpSp>
        <p:grpSp>
          <p:nvGrpSpPr>
            <p:cNvPr id="1157244" name="Group 124"/>
            <p:cNvGrpSpPr/>
            <p:nvPr/>
          </p:nvGrpSpPr>
          <p:grpSpPr bwMode="auto">
            <a:xfrm>
              <a:off x="3532" y="1960"/>
              <a:ext cx="437" cy="545"/>
              <a:chOff x="3532" y="1960"/>
              <a:chExt cx="437" cy="545"/>
            </a:xfrm>
          </p:grpSpPr>
          <p:sp>
            <p:nvSpPr>
              <p:cNvPr id="1157242" name="AutoShape 122"/>
              <p:cNvSpPr/>
              <p:nvPr/>
            </p:nvSpPr>
            <p:spPr bwMode="auto">
              <a:xfrm>
                <a:off x="3878" y="1960"/>
                <a:ext cx="91" cy="545"/>
              </a:xfrm>
              <a:prstGeom prst="leftBrace">
                <a:avLst>
                  <a:gd name="adj1" fmla="val 49908"/>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1157243" name="Text Box 123"/>
              <p:cNvSpPr txBox="1">
                <a:spLocks noChangeArrowheads="1"/>
              </p:cNvSpPr>
              <p:nvPr/>
            </p:nvSpPr>
            <p:spPr bwMode="auto">
              <a:xfrm>
                <a:off x="3532" y="2079"/>
                <a:ext cx="409" cy="250"/>
              </a:xfrm>
              <a:prstGeom prst="rect">
                <a:avLst/>
              </a:prstGeom>
              <a:noFill/>
              <a:ln w="9525">
                <a:noFill/>
                <a:miter lim="800000"/>
              </a:ln>
              <a:effectLst/>
            </p:spPr>
            <p:txBody>
              <a:bodyPr>
                <a:spAutoFit/>
              </a:bodyPr>
              <a:lstStyle/>
              <a:p>
                <a:pPr>
                  <a:lnSpc>
                    <a:spcPct val="100000"/>
                  </a:lnSpc>
                  <a:spcBef>
                    <a:spcPct val="50000"/>
                  </a:spcBef>
                </a:pPr>
                <a:r>
                  <a:rPr lang="en-US" altLang="zh-CN" sz="2000">
                    <a:solidFill>
                      <a:schemeClr val="accent2"/>
                    </a:solidFill>
                    <a:effectLst>
                      <a:outerShdw blurRad="38100" dist="38100" dir="2700000" algn="tl">
                        <a:srgbClr val="000000"/>
                      </a:outerShdw>
                    </a:effectLst>
                    <a:ea typeface="宋体" panose="02010600030101010101" pitchFamily="2" charset="-122"/>
                  </a:rPr>
                  <a:t>a[0]</a:t>
                </a:r>
                <a:endParaRPr lang="en-US" altLang="zh-CN" sz="2000">
                  <a:solidFill>
                    <a:schemeClr val="accent2"/>
                  </a:solidFill>
                  <a:effectLst>
                    <a:outerShdw blurRad="38100" dist="38100" dir="2700000" algn="tl">
                      <a:srgbClr val="000000"/>
                    </a:outerShdw>
                  </a:effectLst>
                  <a:ea typeface="宋体" panose="02010600030101010101" pitchFamily="2" charset="-122"/>
                </a:endParaRPr>
              </a:p>
            </p:txBody>
          </p:sp>
        </p:grpSp>
        <p:grpSp>
          <p:nvGrpSpPr>
            <p:cNvPr id="1157245" name="Group 125"/>
            <p:cNvGrpSpPr/>
            <p:nvPr/>
          </p:nvGrpSpPr>
          <p:grpSpPr bwMode="auto">
            <a:xfrm>
              <a:off x="3533" y="2636"/>
              <a:ext cx="437" cy="545"/>
              <a:chOff x="3532" y="1960"/>
              <a:chExt cx="437" cy="545"/>
            </a:xfrm>
          </p:grpSpPr>
          <p:sp>
            <p:nvSpPr>
              <p:cNvPr id="1157246" name="AutoShape 126"/>
              <p:cNvSpPr/>
              <p:nvPr/>
            </p:nvSpPr>
            <p:spPr bwMode="auto">
              <a:xfrm>
                <a:off x="3878" y="1960"/>
                <a:ext cx="91" cy="545"/>
              </a:xfrm>
              <a:prstGeom prst="leftBrace">
                <a:avLst>
                  <a:gd name="adj1" fmla="val 49908"/>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1157247" name="Text Box 127"/>
              <p:cNvSpPr txBox="1">
                <a:spLocks noChangeArrowheads="1"/>
              </p:cNvSpPr>
              <p:nvPr/>
            </p:nvSpPr>
            <p:spPr bwMode="auto">
              <a:xfrm>
                <a:off x="3532" y="2079"/>
                <a:ext cx="409" cy="250"/>
              </a:xfrm>
              <a:prstGeom prst="rect">
                <a:avLst/>
              </a:prstGeom>
              <a:noFill/>
              <a:ln w="9525">
                <a:noFill/>
                <a:miter lim="800000"/>
              </a:ln>
              <a:effectLst/>
            </p:spPr>
            <p:txBody>
              <a:bodyPr>
                <a:spAutoFit/>
              </a:bodyPr>
              <a:lstStyle/>
              <a:p>
                <a:pPr>
                  <a:lnSpc>
                    <a:spcPct val="100000"/>
                  </a:lnSpc>
                  <a:spcBef>
                    <a:spcPct val="50000"/>
                  </a:spcBef>
                </a:pPr>
                <a:r>
                  <a:rPr lang="en-US" altLang="zh-CN" sz="2000">
                    <a:solidFill>
                      <a:schemeClr val="accent2"/>
                    </a:solidFill>
                    <a:effectLst>
                      <a:outerShdw blurRad="38100" dist="38100" dir="2700000" algn="tl">
                        <a:srgbClr val="000000"/>
                      </a:outerShdw>
                    </a:effectLst>
                    <a:ea typeface="宋体" panose="02010600030101010101" pitchFamily="2" charset="-122"/>
                  </a:rPr>
                  <a:t>a[1]</a:t>
                </a:r>
                <a:endParaRPr lang="en-US" altLang="zh-CN" sz="2000">
                  <a:solidFill>
                    <a:schemeClr val="accent2"/>
                  </a:solidFill>
                  <a:effectLst>
                    <a:outerShdw blurRad="38100" dist="38100" dir="2700000" algn="tl">
                      <a:srgbClr val="000000"/>
                    </a:outerShdw>
                  </a:effectLst>
                  <a:ea typeface="宋体" panose="02010600030101010101" pitchFamily="2" charset="-122"/>
                </a:endParaRPr>
              </a:p>
            </p:txBody>
          </p:sp>
        </p:grpSp>
        <p:sp>
          <p:nvSpPr>
            <p:cNvPr id="1157248" name="Text Box 128"/>
            <p:cNvSpPr txBox="1">
              <a:spLocks noChangeArrowheads="1"/>
            </p:cNvSpPr>
            <p:nvPr/>
          </p:nvSpPr>
          <p:spPr bwMode="auto">
            <a:xfrm>
              <a:off x="4603" y="1598"/>
              <a:ext cx="680" cy="250"/>
            </a:xfrm>
            <a:prstGeom prst="rect">
              <a:avLst/>
            </a:prstGeom>
            <a:noFill/>
            <a:ln w="9525">
              <a:noFill/>
              <a:miter lim="800000"/>
            </a:ln>
            <a:effectLst/>
          </p:spPr>
          <p:txBody>
            <a:bodyPr>
              <a:spAutoFit/>
            </a:bodyPr>
            <a:lstStyle/>
            <a:p>
              <a:pPr>
                <a:lnSpc>
                  <a:spcPct val="100000"/>
                </a:lnSpc>
                <a:spcBef>
                  <a:spcPct val="50000"/>
                </a:spcBef>
              </a:pPr>
              <a:r>
                <a:rPr lang="en-US" altLang="zh-CN" sz="2000">
                  <a:solidFill>
                    <a:srgbClr val="FF0000"/>
                  </a:solidFill>
                  <a:effectLst>
                    <a:outerShdw blurRad="38100" dist="38100" dir="2700000" algn="tl">
                      <a:srgbClr val="000000"/>
                    </a:outerShdw>
                  </a:effectLst>
                  <a:ea typeface="宋体" panose="02010600030101010101" pitchFamily="2" charset="-122"/>
                </a:rPr>
                <a:t>2000</a:t>
              </a:r>
              <a:endParaRPr lang="en-US" altLang="zh-CN" sz="2000">
                <a:solidFill>
                  <a:srgbClr val="FF0000"/>
                </a:solidFill>
                <a:effectLst>
                  <a:outerShdw blurRad="38100" dist="38100" dir="2700000" algn="tl">
                    <a:srgbClr val="000000"/>
                  </a:outerShdw>
                </a:effectLst>
                <a:ea typeface="宋体" panose="02010600030101010101" pitchFamily="2" charset="-122"/>
              </a:endParaRPr>
            </a:p>
          </p:txBody>
        </p:sp>
        <p:grpSp>
          <p:nvGrpSpPr>
            <p:cNvPr id="1157255" name="Group 135"/>
            <p:cNvGrpSpPr/>
            <p:nvPr/>
          </p:nvGrpSpPr>
          <p:grpSpPr bwMode="auto">
            <a:xfrm>
              <a:off x="4404" y="1842"/>
              <a:ext cx="824" cy="1403"/>
              <a:chOff x="4559" y="1851"/>
              <a:chExt cx="708" cy="1403"/>
            </a:xfrm>
          </p:grpSpPr>
          <p:sp>
            <p:nvSpPr>
              <p:cNvPr id="1157249" name="Text Box 129"/>
              <p:cNvSpPr txBox="1">
                <a:spLocks noChangeArrowheads="1"/>
              </p:cNvSpPr>
              <p:nvPr/>
            </p:nvSpPr>
            <p:spPr bwMode="auto">
              <a:xfrm>
                <a:off x="4559" y="1851"/>
                <a:ext cx="680" cy="250"/>
              </a:xfrm>
              <a:prstGeom prst="rect">
                <a:avLst/>
              </a:prstGeom>
              <a:noFill/>
              <a:ln w="9525">
                <a:noFill/>
                <a:miter lim="800000"/>
              </a:ln>
              <a:effectLst/>
            </p:spPr>
            <p:txBody>
              <a:bodyPr>
                <a:spAutoFit/>
              </a:bodyPr>
              <a:lstStyle/>
              <a:p>
                <a:pPr>
                  <a:lnSpc>
                    <a:spcPct val="100000"/>
                  </a:lnSpc>
                  <a:spcBef>
                    <a:spcPct val="50000"/>
                  </a:spcBef>
                </a:pPr>
                <a:r>
                  <a:rPr lang="en-US" altLang="zh-CN" sz="2000">
                    <a:solidFill>
                      <a:schemeClr val="accent2"/>
                    </a:solidFill>
                    <a:effectLst>
                      <a:outerShdw blurRad="38100" dist="38100" dir="2700000" algn="tl">
                        <a:srgbClr val="000000"/>
                      </a:outerShdw>
                    </a:effectLst>
                    <a:ea typeface="宋体" panose="02010600030101010101" pitchFamily="2" charset="-122"/>
                  </a:rPr>
                  <a:t>a[0][0]  </a:t>
                </a:r>
                <a:r>
                  <a:rPr lang="en-US" altLang="zh-CN" sz="2000">
                    <a:solidFill>
                      <a:srgbClr val="FF0000"/>
                    </a:solidFill>
                    <a:effectLst>
                      <a:outerShdw blurRad="38100" dist="38100" dir="2700000" algn="tl">
                        <a:srgbClr val="000000"/>
                      </a:outerShdw>
                    </a:effectLst>
                    <a:ea typeface="宋体" panose="02010600030101010101" pitchFamily="2" charset="-122"/>
                  </a:rPr>
                  <a:t>1</a:t>
                </a:r>
                <a:endParaRPr lang="en-US" altLang="zh-CN" sz="2000">
                  <a:solidFill>
                    <a:srgbClr val="FF0000"/>
                  </a:solidFill>
                  <a:effectLst>
                    <a:outerShdw blurRad="38100" dist="38100" dir="2700000" algn="tl">
                      <a:srgbClr val="000000"/>
                    </a:outerShdw>
                  </a:effectLst>
                  <a:ea typeface="宋体" panose="02010600030101010101" pitchFamily="2" charset="-122"/>
                </a:endParaRPr>
              </a:p>
            </p:txBody>
          </p:sp>
          <p:sp>
            <p:nvSpPr>
              <p:cNvPr id="1157250" name="Text Box 130"/>
              <p:cNvSpPr txBox="1">
                <a:spLocks noChangeArrowheads="1"/>
              </p:cNvSpPr>
              <p:nvPr/>
            </p:nvSpPr>
            <p:spPr bwMode="auto">
              <a:xfrm>
                <a:off x="4569" y="2086"/>
                <a:ext cx="680" cy="250"/>
              </a:xfrm>
              <a:prstGeom prst="rect">
                <a:avLst/>
              </a:prstGeom>
              <a:noFill/>
              <a:ln w="9525">
                <a:noFill/>
                <a:miter lim="800000"/>
              </a:ln>
              <a:effectLst/>
            </p:spPr>
            <p:txBody>
              <a:bodyPr>
                <a:spAutoFit/>
              </a:bodyPr>
              <a:lstStyle/>
              <a:p>
                <a:pPr>
                  <a:lnSpc>
                    <a:spcPct val="100000"/>
                  </a:lnSpc>
                  <a:spcBef>
                    <a:spcPct val="50000"/>
                  </a:spcBef>
                </a:pPr>
                <a:r>
                  <a:rPr lang="en-US" altLang="zh-CN" sz="2000">
                    <a:solidFill>
                      <a:schemeClr val="accent2"/>
                    </a:solidFill>
                    <a:effectLst>
                      <a:outerShdw blurRad="38100" dist="38100" dir="2700000" algn="tl">
                        <a:srgbClr val="000000"/>
                      </a:outerShdw>
                    </a:effectLst>
                    <a:ea typeface="宋体" panose="02010600030101010101" pitchFamily="2" charset="-122"/>
                  </a:rPr>
                  <a:t>a[0][1]  </a:t>
                </a:r>
                <a:r>
                  <a:rPr lang="en-US" altLang="zh-CN" sz="2000">
                    <a:solidFill>
                      <a:srgbClr val="FF0000"/>
                    </a:solidFill>
                    <a:effectLst>
                      <a:outerShdw blurRad="38100" dist="38100" dir="2700000" algn="tl">
                        <a:srgbClr val="000000"/>
                      </a:outerShdw>
                    </a:effectLst>
                    <a:ea typeface="宋体" panose="02010600030101010101" pitchFamily="2" charset="-122"/>
                  </a:rPr>
                  <a:t>2</a:t>
                </a:r>
                <a:endParaRPr lang="en-US" altLang="zh-CN" sz="2000">
                  <a:solidFill>
                    <a:srgbClr val="FF0000"/>
                  </a:solidFill>
                  <a:effectLst>
                    <a:outerShdw blurRad="38100" dist="38100" dir="2700000" algn="tl">
                      <a:srgbClr val="000000"/>
                    </a:outerShdw>
                  </a:effectLst>
                  <a:ea typeface="宋体" panose="02010600030101010101" pitchFamily="2" charset="-122"/>
                </a:endParaRPr>
              </a:p>
            </p:txBody>
          </p:sp>
          <p:sp>
            <p:nvSpPr>
              <p:cNvPr id="1157251" name="Text Box 131"/>
              <p:cNvSpPr txBox="1">
                <a:spLocks noChangeArrowheads="1"/>
              </p:cNvSpPr>
              <p:nvPr/>
            </p:nvSpPr>
            <p:spPr bwMode="auto">
              <a:xfrm>
                <a:off x="4578" y="2302"/>
                <a:ext cx="680" cy="250"/>
              </a:xfrm>
              <a:prstGeom prst="rect">
                <a:avLst/>
              </a:prstGeom>
              <a:noFill/>
              <a:ln w="9525">
                <a:noFill/>
                <a:miter lim="800000"/>
              </a:ln>
              <a:effectLst/>
            </p:spPr>
            <p:txBody>
              <a:bodyPr>
                <a:spAutoFit/>
              </a:bodyPr>
              <a:lstStyle/>
              <a:p>
                <a:pPr>
                  <a:lnSpc>
                    <a:spcPct val="100000"/>
                  </a:lnSpc>
                  <a:spcBef>
                    <a:spcPct val="50000"/>
                  </a:spcBef>
                </a:pPr>
                <a:r>
                  <a:rPr lang="en-US" altLang="zh-CN" sz="2000">
                    <a:solidFill>
                      <a:schemeClr val="accent2"/>
                    </a:solidFill>
                    <a:effectLst>
                      <a:outerShdw blurRad="38100" dist="38100" dir="2700000" algn="tl">
                        <a:srgbClr val="000000"/>
                      </a:outerShdw>
                    </a:effectLst>
                    <a:ea typeface="宋体" panose="02010600030101010101" pitchFamily="2" charset="-122"/>
                  </a:rPr>
                  <a:t>a[0][2]  </a:t>
                </a:r>
                <a:r>
                  <a:rPr lang="en-US" altLang="zh-CN" sz="2000">
                    <a:solidFill>
                      <a:srgbClr val="FF0000"/>
                    </a:solidFill>
                    <a:effectLst>
                      <a:outerShdw blurRad="38100" dist="38100" dir="2700000" algn="tl">
                        <a:srgbClr val="000000"/>
                      </a:outerShdw>
                    </a:effectLst>
                    <a:ea typeface="宋体" panose="02010600030101010101" pitchFamily="2" charset="-122"/>
                  </a:rPr>
                  <a:t>3</a:t>
                </a:r>
                <a:endParaRPr lang="en-US" altLang="zh-CN" sz="2000">
                  <a:solidFill>
                    <a:srgbClr val="FF0000"/>
                  </a:solidFill>
                  <a:effectLst>
                    <a:outerShdw blurRad="38100" dist="38100" dir="2700000" algn="tl">
                      <a:srgbClr val="000000"/>
                    </a:outerShdw>
                  </a:effectLst>
                  <a:ea typeface="宋体" panose="02010600030101010101" pitchFamily="2" charset="-122"/>
                </a:endParaRPr>
              </a:p>
            </p:txBody>
          </p:sp>
          <p:sp>
            <p:nvSpPr>
              <p:cNvPr id="1157252" name="Text Box 132"/>
              <p:cNvSpPr txBox="1">
                <a:spLocks noChangeArrowheads="1"/>
              </p:cNvSpPr>
              <p:nvPr/>
            </p:nvSpPr>
            <p:spPr bwMode="auto">
              <a:xfrm>
                <a:off x="4587" y="2536"/>
                <a:ext cx="680" cy="250"/>
              </a:xfrm>
              <a:prstGeom prst="rect">
                <a:avLst/>
              </a:prstGeom>
              <a:noFill/>
              <a:ln w="9525">
                <a:noFill/>
                <a:miter lim="800000"/>
              </a:ln>
              <a:effectLst/>
            </p:spPr>
            <p:txBody>
              <a:bodyPr>
                <a:spAutoFit/>
              </a:bodyPr>
              <a:lstStyle/>
              <a:p>
                <a:pPr>
                  <a:lnSpc>
                    <a:spcPct val="100000"/>
                  </a:lnSpc>
                  <a:spcBef>
                    <a:spcPct val="50000"/>
                  </a:spcBef>
                </a:pPr>
                <a:r>
                  <a:rPr lang="en-US" altLang="zh-CN" sz="2000">
                    <a:solidFill>
                      <a:schemeClr val="accent2"/>
                    </a:solidFill>
                    <a:effectLst>
                      <a:outerShdw blurRad="38100" dist="38100" dir="2700000" algn="tl">
                        <a:srgbClr val="000000"/>
                      </a:outerShdw>
                    </a:effectLst>
                    <a:ea typeface="宋体" panose="02010600030101010101" pitchFamily="2" charset="-122"/>
                  </a:rPr>
                  <a:t>a[1][0]  </a:t>
                </a:r>
                <a:r>
                  <a:rPr lang="en-US" altLang="zh-CN" sz="2000">
                    <a:solidFill>
                      <a:srgbClr val="FF0000"/>
                    </a:solidFill>
                    <a:effectLst>
                      <a:outerShdw blurRad="38100" dist="38100" dir="2700000" algn="tl">
                        <a:srgbClr val="000000"/>
                      </a:outerShdw>
                    </a:effectLst>
                    <a:ea typeface="宋体" panose="02010600030101010101" pitchFamily="2" charset="-122"/>
                  </a:rPr>
                  <a:t>4</a:t>
                </a:r>
                <a:endParaRPr lang="en-US" altLang="zh-CN" sz="2000">
                  <a:solidFill>
                    <a:srgbClr val="FF0000"/>
                  </a:solidFill>
                  <a:effectLst>
                    <a:outerShdw blurRad="38100" dist="38100" dir="2700000" algn="tl">
                      <a:srgbClr val="000000"/>
                    </a:outerShdw>
                  </a:effectLst>
                  <a:ea typeface="宋体" panose="02010600030101010101" pitchFamily="2" charset="-122"/>
                </a:endParaRPr>
              </a:p>
            </p:txBody>
          </p:sp>
          <p:sp>
            <p:nvSpPr>
              <p:cNvPr id="1157253" name="Text Box 133"/>
              <p:cNvSpPr txBox="1">
                <a:spLocks noChangeArrowheads="1"/>
              </p:cNvSpPr>
              <p:nvPr/>
            </p:nvSpPr>
            <p:spPr bwMode="auto">
              <a:xfrm>
                <a:off x="4587" y="2761"/>
                <a:ext cx="680" cy="250"/>
              </a:xfrm>
              <a:prstGeom prst="rect">
                <a:avLst/>
              </a:prstGeom>
              <a:noFill/>
              <a:ln w="9525">
                <a:noFill/>
                <a:miter lim="800000"/>
              </a:ln>
              <a:effectLst/>
            </p:spPr>
            <p:txBody>
              <a:bodyPr>
                <a:spAutoFit/>
              </a:bodyPr>
              <a:lstStyle/>
              <a:p>
                <a:pPr>
                  <a:lnSpc>
                    <a:spcPct val="100000"/>
                  </a:lnSpc>
                  <a:spcBef>
                    <a:spcPct val="50000"/>
                  </a:spcBef>
                </a:pPr>
                <a:r>
                  <a:rPr lang="en-US" altLang="zh-CN" sz="2000">
                    <a:solidFill>
                      <a:schemeClr val="accent2"/>
                    </a:solidFill>
                    <a:effectLst>
                      <a:outerShdw blurRad="38100" dist="38100" dir="2700000" algn="tl">
                        <a:srgbClr val="000000"/>
                      </a:outerShdw>
                    </a:effectLst>
                    <a:ea typeface="宋体" panose="02010600030101010101" pitchFamily="2" charset="-122"/>
                  </a:rPr>
                  <a:t>a[1][1]  </a:t>
                </a:r>
                <a:r>
                  <a:rPr lang="en-US" altLang="zh-CN" sz="2000">
                    <a:solidFill>
                      <a:srgbClr val="FF0000"/>
                    </a:solidFill>
                    <a:effectLst>
                      <a:outerShdw blurRad="38100" dist="38100" dir="2700000" algn="tl">
                        <a:srgbClr val="000000"/>
                      </a:outerShdw>
                    </a:effectLst>
                    <a:ea typeface="宋体" panose="02010600030101010101" pitchFamily="2" charset="-122"/>
                  </a:rPr>
                  <a:t>5</a:t>
                </a:r>
                <a:endParaRPr lang="en-US" altLang="zh-CN" sz="2000">
                  <a:solidFill>
                    <a:srgbClr val="FF0000"/>
                  </a:solidFill>
                  <a:effectLst>
                    <a:outerShdw blurRad="38100" dist="38100" dir="2700000" algn="tl">
                      <a:srgbClr val="000000"/>
                    </a:outerShdw>
                  </a:effectLst>
                  <a:ea typeface="宋体" panose="02010600030101010101" pitchFamily="2" charset="-122"/>
                </a:endParaRPr>
              </a:p>
            </p:txBody>
          </p:sp>
          <p:sp>
            <p:nvSpPr>
              <p:cNvPr id="1157254" name="Text Box 134"/>
              <p:cNvSpPr txBox="1">
                <a:spLocks noChangeArrowheads="1"/>
              </p:cNvSpPr>
              <p:nvPr/>
            </p:nvSpPr>
            <p:spPr bwMode="auto">
              <a:xfrm>
                <a:off x="4587" y="3004"/>
                <a:ext cx="680" cy="250"/>
              </a:xfrm>
              <a:prstGeom prst="rect">
                <a:avLst/>
              </a:prstGeom>
              <a:noFill/>
              <a:ln w="9525">
                <a:noFill/>
                <a:miter lim="800000"/>
              </a:ln>
              <a:effectLst/>
            </p:spPr>
            <p:txBody>
              <a:bodyPr>
                <a:spAutoFit/>
              </a:bodyPr>
              <a:lstStyle/>
              <a:p>
                <a:pPr>
                  <a:lnSpc>
                    <a:spcPct val="100000"/>
                  </a:lnSpc>
                  <a:spcBef>
                    <a:spcPct val="50000"/>
                  </a:spcBef>
                </a:pPr>
                <a:r>
                  <a:rPr lang="en-US" altLang="zh-CN" sz="2000">
                    <a:solidFill>
                      <a:schemeClr val="accent2"/>
                    </a:solidFill>
                    <a:effectLst>
                      <a:outerShdw blurRad="38100" dist="38100" dir="2700000" algn="tl">
                        <a:srgbClr val="000000"/>
                      </a:outerShdw>
                    </a:effectLst>
                    <a:ea typeface="宋体" panose="02010600030101010101" pitchFamily="2" charset="-122"/>
                  </a:rPr>
                  <a:t>a[1][2]  </a:t>
                </a:r>
                <a:r>
                  <a:rPr lang="en-US" altLang="zh-CN" sz="2000">
                    <a:solidFill>
                      <a:srgbClr val="FF0000"/>
                    </a:solidFill>
                    <a:effectLst>
                      <a:outerShdw blurRad="38100" dist="38100" dir="2700000" algn="tl">
                        <a:srgbClr val="000000"/>
                      </a:outerShdw>
                    </a:effectLst>
                    <a:ea typeface="宋体" panose="02010600030101010101" pitchFamily="2" charset="-122"/>
                  </a:rPr>
                  <a:t>6</a:t>
                </a:r>
                <a:endParaRPr lang="en-US" altLang="zh-CN" sz="2000">
                  <a:solidFill>
                    <a:srgbClr val="FF0000"/>
                  </a:solidFill>
                  <a:effectLst>
                    <a:outerShdw blurRad="38100" dist="38100" dir="2700000" algn="tl">
                      <a:srgbClr val="000000"/>
                    </a:outerShdw>
                  </a:effectLst>
                  <a:ea typeface="宋体" panose="02010600030101010101" pitchFamily="2" charset="-122"/>
                </a:endParaRPr>
              </a:p>
            </p:txBody>
          </p:sp>
        </p:grpSp>
      </p:grpSp>
      <p:grpSp>
        <p:nvGrpSpPr>
          <p:cNvPr id="1157277" name="Group 157"/>
          <p:cNvGrpSpPr/>
          <p:nvPr/>
        </p:nvGrpSpPr>
        <p:grpSpPr bwMode="auto">
          <a:xfrm>
            <a:off x="8489875" y="2651126"/>
            <a:ext cx="1395413" cy="2289175"/>
            <a:chOff x="4560" y="1616"/>
            <a:chExt cx="879" cy="1442"/>
          </a:xfrm>
        </p:grpSpPr>
        <p:grpSp>
          <p:nvGrpSpPr>
            <p:cNvPr id="1157260" name="Group 140"/>
            <p:cNvGrpSpPr/>
            <p:nvPr/>
          </p:nvGrpSpPr>
          <p:grpSpPr bwMode="auto">
            <a:xfrm>
              <a:off x="4560" y="1616"/>
              <a:ext cx="363" cy="190"/>
              <a:chOff x="4803" y="1616"/>
              <a:chExt cx="363" cy="190"/>
            </a:xfrm>
          </p:grpSpPr>
          <p:sp>
            <p:nvSpPr>
              <p:cNvPr id="1157257" name="Line 137"/>
              <p:cNvSpPr>
                <a:spLocks noChangeShapeType="1"/>
              </p:cNvSpPr>
              <p:nvPr/>
            </p:nvSpPr>
            <p:spPr bwMode="auto">
              <a:xfrm>
                <a:off x="4803" y="1616"/>
                <a:ext cx="363" cy="0"/>
              </a:xfrm>
              <a:prstGeom prst="line">
                <a:avLst/>
              </a:prstGeom>
              <a:noFill/>
              <a:ln w="28575">
                <a:solidFill>
                  <a:srgbClr val="FF0000"/>
                </a:solidFill>
                <a:round/>
              </a:ln>
              <a:effectLst>
                <a:outerShdw dist="35921" dir="2700000" algn="ctr" rotWithShape="0">
                  <a:schemeClr val="bg2"/>
                </a:outerShdw>
              </a:effectLst>
            </p:spPr>
            <p:txBody>
              <a:bodyPr/>
              <a:lstStyle/>
              <a:p>
                <a:endParaRPr lang="zh-CN" altLang="en-US"/>
              </a:p>
            </p:txBody>
          </p:sp>
          <p:sp>
            <p:nvSpPr>
              <p:cNvPr id="1157258" name="Line 138"/>
              <p:cNvSpPr>
                <a:spLocks noChangeShapeType="1"/>
              </p:cNvSpPr>
              <p:nvPr/>
            </p:nvSpPr>
            <p:spPr bwMode="auto">
              <a:xfrm flipH="1">
                <a:off x="4985" y="1806"/>
                <a:ext cx="181" cy="0"/>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157259" name="Line 139"/>
              <p:cNvSpPr>
                <a:spLocks noChangeShapeType="1"/>
              </p:cNvSpPr>
              <p:nvPr/>
            </p:nvSpPr>
            <p:spPr bwMode="auto">
              <a:xfrm>
                <a:off x="5166" y="1616"/>
                <a:ext cx="0" cy="181"/>
              </a:xfrm>
              <a:prstGeom prst="line">
                <a:avLst/>
              </a:prstGeom>
              <a:noFill/>
              <a:ln w="28575">
                <a:solidFill>
                  <a:srgbClr val="FF0000"/>
                </a:solidFill>
                <a:round/>
              </a:ln>
              <a:effectLst>
                <a:outerShdw dist="35921" dir="2700000" algn="ctr" rotWithShape="0">
                  <a:schemeClr val="bg2"/>
                </a:outerShdw>
              </a:effectLst>
            </p:spPr>
            <p:txBody>
              <a:bodyPr/>
              <a:lstStyle/>
              <a:p>
                <a:endParaRPr lang="zh-CN" altLang="en-US"/>
              </a:p>
            </p:txBody>
          </p:sp>
        </p:grpSp>
        <p:sp>
          <p:nvSpPr>
            <p:cNvPr id="1157261" name="Text Box 141"/>
            <p:cNvSpPr txBox="1">
              <a:spLocks noChangeArrowheads="1"/>
            </p:cNvSpPr>
            <p:nvPr/>
          </p:nvSpPr>
          <p:spPr bwMode="auto">
            <a:xfrm>
              <a:off x="4921" y="1663"/>
              <a:ext cx="318" cy="250"/>
            </a:xfrm>
            <a:prstGeom prst="rect">
              <a:avLst/>
            </a:prstGeom>
            <a:noFill/>
            <a:ln w="9525">
              <a:noFill/>
              <a:miter lim="800000"/>
            </a:ln>
            <a:effectLst/>
          </p:spPr>
          <p:txBody>
            <a:bodyPr>
              <a:spAutoFit/>
            </a:bodyPr>
            <a:lstStyle/>
            <a:p>
              <a:pPr>
                <a:lnSpc>
                  <a:spcPct val="100000"/>
                </a:lnSpc>
                <a:spcBef>
                  <a:spcPct val="50000"/>
                </a:spcBef>
              </a:pPr>
              <a:r>
                <a:rPr lang="en-US" altLang="zh-CN" sz="2000">
                  <a:effectLst>
                    <a:outerShdw blurRad="38100" dist="38100" dir="2700000" algn="tl">
                      <a:srgbClr val="FFFFFF"/>
                    </a:outerShdw>
                  </a:effectLst>
                  <a:ea typeface="宋体" panose="02010600030101010101" pitchFamily="2" charset="-122"/>
                </a:rPr>
                <a:t>p</a:t>
              </a:r>
              <a:endParaRPr lang="en-US" altLang="zh-CN" sz="2000">
                <a:effectLst>
                  <a:outerShdw blurRad="38100" dist="38100" dir="2700000" algn="tl">
                    <a:srgbClr val="FFFFFF"/>
                  </a:outerShdw>
                </a:effectLst>
                <a:ea typeface="宋体" panose="02010600030101010101" pitchFamily="2" charset="-122"/>
              </a:endParaRPr>
            </a:p>
          </p:txBody>
        </p:sp>
        <p:grpSp>
          <p:nvGrpSpPr>
            <p:cNvPr id="1157264" name="Group 144"/>
            <p:cNvGrpSpPr/>
            <p:nvPr/>
          </p:nvGrpSpPr>
          <p:grpSpPr bwMode="auto">
            <a:xfrm>
              <a:off x="4740" y="1871"/>
              <a:ext cx="680" cy="250"/>
              <a:chOff x="4740" y="1871"/>
              <a:chExt cx="680" cy="250"/>
            </a:xfrm>
          </p:grpSpPr>
          <p:sp>
            <p:nvSpPr>
              <p:cNvPr id="1157262" name="Line 142"/>
              <p:cNvSpPr>
                <a:spLocks noChangeShapeType="1"/>
              </p:cNvSpPr>
              <p:nvPr/>
            </p:nvSpPr>
            <p:spPr bwMode="auto">
              <a:xfrm flipH="1">
                <a:off x="4740" y="2024"/>
                <a:ext cx="181" cy="0"/>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157263" name="Text Box 143"/>
              <p:cNvSpPr txBox="1">
                <a:spLocks noChangeArrowheads="1"/>
              </p:cNvSpPr>
              <p:nvPr/>
            </p:nvSpPr>
            <p:spPr bwMode="auto">
              <a:xfrm>
                <a:off x="4904" y="1871"/>
                <a:ext cx="516" cy="250"/>
              </a:xfrm>
              <a:prstGeom prst="rect">
                <a:avLst/>
              </a:prstGeom>
              <a:noFill/>
              <a:ln w="9525">
                <a:noFill/>
                <a:miter lim="800000"/>
              </a:ln>
              <a:effectLst/>
            </p:spPr>
            <p:txBody>
              <a:bodyPr>
                <a:spAutoFit/>
              </a:bodyPr>
              <a:lstStyle/>
              <a:p>
                <a:pPr>
                  <a:lnSpc>
                    <a:spcPct val="100000"/>
                  </a:lnSpc>
                  <a:spcBef>
                    <a:spcPct val="50000"/>
                  </a:spcBef>
                </a:pPr>
                <a:r>
                  <a:rPr lang="en-US" altLang="zh-CN" sz="2000">
                    <a:effectLst>
                      <a:outerShdw blurRad="38100" dist="38100" dir="2700000" algn="tl">
                        <a:srgbClr val="FFFFFF"/>
                      </a:outerShdw>
                    </a:effectLst>
                    <a:ea typeface="宋体" panose="02010600030101010101" pitchFamily="2" charset="-122"/>
                  </a:rPr>
                  <a:t>p+1</a:t>
                </a:r>
                <a:endParaRPr lang="en-US" altLang="zh-CN" sz="2000">
                  <a:effectLst>
                    <a:outerShdw blurRad="38100" dist="38100" dir="2700000" algn="tl">
                      <a:srgbClr val="FFFFFF"/>
                    </a:outerShdw>
                  </a:effectLst>
                  <a:ea typeface="宋体" panose="02010600030101010101" pitchFamily="2" charset="-122"/>
                </a:endParaRPr>
              </a:p>
            </p:txBody>
          </p:sp>
        </p:grpSp>
        <p:grpSp>
          <p:nvGrpSpPr>
            <p:cNvPr id="1157265" name="Group 145"/>
            <p:cNvGrpSpPr/>
            <p:nvPr/>
          </p:nvGrpSpPr>
          <p:grpSpPr bwMode="auto">
            <a:xfrm>
              <a:off x="4741" y="2124"/>
              <a:ext cx="680" cy="250"/>
              <a:chOff x="4740" y="1871"/>
              <a:chExt cx="680" cy="250"/>
            </a:xfrm>
          </p:grpSpPr>
          <p:sp>
            <p:nvSpPr>
              <p:cNvPr id="1157266" name="Line 146"/>
              <p:cNvSpPr>
                <a:spLocks noChangeShapeType="1"/>
              </p:cNvSpPr>
              <p:nvPr/>
            </p:nvSpPr>
            <p:spPr bwMode="auto">
              <a:xfrm flipH="1">
                <a:off x="4740" y="2024"/>
                <a:ext cx="181" cy="0"/>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157267" name="Text Box 147"/>
              <p:cNvSpPr txBox="1">
                <a:spLocks noChangeArrowheads="1"/>
              </p:cNvSpPr>
              <p:nvPr/>
            </p:nvSpPr>
            <p:spPr bwMode="auto">
              <a:xfrm>
                <a:off x="4904" y="1871"/>
                <a:ext cx="516" cy="250"/>
              </a:xfrm>
              <a:prstGeom prst="rect">
                <a:avLst/>
              </a:prstGeom>
              <a:noFill/>
              <a:ln w="9525">
                <a:noFill/>
                <a:miter lim="800000"/>
              </a:ln>
              <a:effectLst/>
            </p:spPr>
            <p:txBody>
              <a:bodyPr>
                <a:spAutoFit/>
              </a:bodyPr>
              <a:lstStyle/>
              <a:p>
                <a:pPr>
                  <a:lnSpc>
                    <a:spcPct val="100000"/>
                  </a:lnSpc>
                  <a:spcBef>
                    <a:spcPct val="50000"/>
                  </a:spcBef>
                </a:pPr>
                <a:r>
                  <a:rPr lang="en-US" altLang="zh-CN" sz="2000">
                    <a:effectLst>
                      <a:outerShdw blurRad="38100" dist="38100" dir="2700000" algn="tl">
                        <a:srgbClr val="FFFFFF"/>
                      </a:outerShdw>
                    </a:effectLst>
                    <a:ea typeface="宋体" panose="02010600030101010101" pitchFamily="2" charset="-122"/>
                  </a:rPr>
                  <a:t>p+2</a:t>
                </a:r>
                <a:endParaRPr lang="en-US" altLang="zh-CN" sz="2000">
                  <a:effectLst>
                    <a:outerShdw blurRad="38100" dist="38100" dir="2700000" algn="tl">
                      <a:srgbClr val="FFFFFF"/>
                    </a:outerShdw>
                  </a:effectLst>
                  <a:ea typeface="宋体" panose="02010600030101010101" pitchFamily="2" charset="-122"/>
                </a:endParaRPr>
              </a:p>
            </p:txBody>
          </p:sp>
        </p:grpSp>
        <p:grpSp>
          <p:nvGrpSpPr>
            <p:cNvPr id="1157268" name="Group 148"/>
            <p:cNvGrpSpPr/>
            <p:nvPr/>
          </p:nvGrpSpPr>
          <p:grpSpPr bwMode="auto">
            <a:xfrm>
              <a:off x="4741" y="2349"/>
              <a:ext cx="680" cy="250"/>
              <a:chOff x="4740" y="1871"/>
              <a:chExt cx="680" cy="250"/>
            </a:xfrm>
          </p:grpSpPr>
          <p:sp>
            <p:nvSpPr>
              <p:cNvPr id="1157269" name="Line 149"/>
              <p:cNvSpPr>
                <a:spLocks noChangeShapeType="1"/>
              </p:cNvSpPr>
              <p:nvPr/>
            </p:nvSpPr>
            <p:spPr bwMode="auto">
              <a:xfrm flipH="1">
                <a:off x="4740" y="2024"/>
                <a:ext cx="181" cy="0"/>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157270" name="Text Box 150"/>
              <p:cNvSpPr txBox="1">
                <a:spLocks noChangeArrowheads="1"/>
              </p:cNvSpPr>
              <p:nvPr/>
            </p:nvSpPr>
            <p:spPr bwMode="auto">
              <a:xfrm>
                <a:off x="4904" y="1871"/>
                <a:ext cx="516" cy="250"/>
              </a:xfrm>
              <a:prstGeom prst="rect">
                <a:avLst/>
              </a:prstGeom>
              <a:noFill/>
              <a:ln w="9525">
                <a:noFill/>
                <a:miter lim="800000"/>
              </a:ln>
              <a:effectLst/>
            </p:spPr>
            <p:txBody>
              <a:bodyPr>
                <a:spAutoFit/>
              </a:bodyPr>
              <a:lstStyle/>
              <a:p>
                <a:pPr>
                  <a:lnSpc>
                    <a:spcPct val="100000"/>
                  </a:lnSpc>
                  <a:spcBef>
                    <a:spcPct val="50000"/>
                  </a:spcBef>
                </a:pPr>
                <a:r>
                  <a:rPr lang="en-US" altLang="zh-CN" sz="2000">
                    <a:effectLst>
                      <a:outerShdw blurRad="38100" dist="38100" dir="2700000" algn="tl">
                        <a:srgbClr val="FFFFFF"/>
                      </a:outerShdw>
                    </a:effectLst>
                    <a:ea typeface="宋体" panose="02010600030101010101" pitchFamily="2" charset="-122"/>
                  </a:rPr>
                  <a:t>p+3</a:t>
                </a:r>
                <a:endParaRPr lang="en-US" altLang="zh-CN" sz="2000">
                  <a:effectLst>
                    <a:outerShdw blurRad="38100" dist="38100" dir="2700000" algn="tl">
                      <a:srgbClr val="FFFFFF"/>
                    </a:outerShdw>
                  </a:effectLst>
                  <a:ea typeface="宋体" panose="02010600030101010101" pitchFamily="2" charset="-122"/>
                </a:endParaRPr>
              </a:p>
            </p:txBody>
          </p:sp>
        </p:grpSp>
        <p:grpSp>
          <p:nvGrpSpPr>
            <p:cNvPr id="1157271" name="Group 151"/>
            <p:cNvGrpSpPr/>
            <p:nvPr/>
          </p:nvGrpSpPr>
          <p:grpSpPr bwMode="auto">
            <a:xfrm>
              <a:off x="4759" y="2574"/>
              <a:ext cx="680" cy="250"/>
              <a:chOff x="4740" y="1871"/>
              <a:chExt cx="680" cy="250"/>
            </a:xfrm>
          </p:grpSpPr>
          <p:sp>
            <p:nvSpPr>
              <p:cNvPr id="1157272" name="Line 152"/>
              <p:cNvSpPr>
                <a:spLocks noChangeShapeType="1"/>
              </p:cNvSpPr>
              <p:nvPr/>
            </p:nvSpPr>
            <p:spPr bwMode="auto">
              <a:xfrm flipH="1">
                <a:off x="4740" y="2024"/>
                <a:ext cx="181" cy="0"/>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157273" name="Text Box 153"/>
              <p:cNvSpPr txBox="1">
                <a:spLocks noChangeArrowheads="1"/>
              </p:cNvSpPr>
              <p:nvPr/>
            </p:nvSpPr>
            <p:spPr bwMode="auto">
              <a:xfrm>
                <a:off x="4904" y="1871"/>
                <a:ext cx="516" cy="250"/>
              </a:xfrm>
              <a:prstGeom prst="rect">
                <a:avLst/>
              </a:prstGeom>
              <a:noFill/>
              <a:ln w="9525">
                <a:noFill/>
                <a:miter lim="800000"/>
              </a:ln>
              <a:effectLst/>
            </p:spPr>
            <p:txBody>
              <a:bodyPr>
                <a:spAutoFit/>
              </a:bodyPr>
              <a:lstStyle/>
              <a:p>
                <a:pPr>
                  <a:lnSpc>
                    <a:spcPct val="100000"/>
                  </a:lnSpc>
                  <a:spcBef>
                    <a:spcPct val="50000"/>
                  </a:spcBef>
                </a:pPr>
                <a:r>
                  <a:rPr lang="en-US" altLang="zh-CN" sz="2000">
                    <a:effectLst>
                      <a:outerShdw blurRad="38100" dist="38100" dir="2700000" algn="tl">
                        <a:srgbClr val="FFFFFF"/>
                      </a:outerShdw>
                    </a:effectLst>
                    <a:ea typeface="宋体" panose="02010600030101010101" pitchFamily="2" charset="-122"/>
                  </a:rPr>
                  <a:t>p+4</a:t>
                </a:r>
                <a:endParaRPr lang="en-US" altLang="zh-CN" sz="2000">
                  <a:effectLst>
                    <a:outerShdw blurRad="38100" dist="38100" dir="2700000" algn="tl">
                      <a:srgbClr val="FFFFFF"/>
                    </a:outerShdw>
                  </a:effectLst>
                  <a:ea typeface="宋体" panose="02010600030101010101" pitchFamily="2" charset="-122"/>
                </a:endParaRPr>
              </a:p>
            </p:txBody>
          </p:sp>
        </p:grpSp>
        <p:grpSp>
          <p:nvGrpSpPr>
            <p:cNvPr id="1157274" name="Group 154"/>
            <p:cNvGrpSpPr/>
            <p:nvPr/>
          </p:nvGrpSpPr>
          <p:grpSpPr bwMode="auto">
            <a:xfrm>
              <a:off x="4759" y="2808"/>
              <a:ext cx="680" cy="250"/>
              <a:chOff x="4740" y="1871"/>
              <a:chExt cx="680" cy="250"/>
            </a:xfrm>
          </p:grpSpPr>
          <p:sp>
            <p:nvSpPr>
              <p:cNvPr id="1157275" name="Line 155"/>
              <p:cNvSpPr>
                <a:spLocks noChangeShapeType="1"/>
              </p:cNvSpPr>
              <p:nvPr/>
            </p:nvSpPr>
            <p:spPr bwMode="auto">
              <a:xfrm flipH="1">
                <a:off x="4740" y="2024"/>
                <a:ext cx="181" cy="0"/>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157276" name="Text Box 156"/>
              <p:cNvSpPr txBox="1">
                <a:spLocks noChangeArrowheads="1"/>
              </p:cNvSpPr>
              <p:nvPr/>
            </p:nvSpPr>
            <p:spPr bwMode="auto">
              <a:xfrm>
                <a:off x="4904" y="1871"/>
                <a:ext cx="516" cy="250"/>
              </a:xfrm>
              <a:prstGeom prst="rect">
                <a:avLst/>
              </a:prstGeom>
              <a:noFill/>
              <a:ln w="9525">
                <a:noFill/>
                <a:miter lim="800000"/>
              </a:ln>
              <a:effectLst/>
            </p:spPr>
            <p:txBody>
              <a:bodyPr>
                <a:spAutoFit/>
              </a:bodyPr>
              <a:lstStyle/>
              <a:p>
                <a:pPr>
                  <a:lnSpc>
                    <a:spcPct val="100000"/>
                  </a:lnSpc>
                  <a:spcBef>
                    <a:spcPct val="50000"/>
                  </a:spcBef>
                </a:pPr>
                <a:r>
                  <a:rPr lang="en-US" altLang="zh-CN" sz="2000">
                    <a:effectLst>
                      <a:outerShdw blurRad="38100" dist="38100" dir="2700000" algn="tl">
                        <a:srgbClr val="FFFFFF"/>
                      </a:outerShdw>
                    </a:effectLst>
                    <a:ea typeface="宋体" panose="02010600030101010101" pitchFamily="2" charset="-122"/>
                  </a:rPr>
                  <a:t>p+5</a:t>
                </a:r>
                <a:endParaRPr lang="en-US" altLang="zh-CN" sz="2000">
                  <a:effectLst>
                    <a:outerShdw blurRad="38100" dist="38100" dir="2700000" algn="tl">
                      <a:srgbClr val="FFFFFF"/>
                    </a:outerShdw>
                  </a:effectLst>
                  <a:ea typeface="宋体" panose="02010600030101010101" pitchFamily="2" charset="-122"/>
                </a:endParaRPr>
              </a:p>
            </p:txBody>
          </p:sp>
        </p:grpSp>
      </p:grpSp>
      <p:grpSp>
        <p:nvGrpSpPr>
          <p:cNvPr id="1157284" name="Group 164"/>
          <p:cNvGrpSpPr/>
          <p:nvPr/>
        </p:nvGrpSpPr>
        <p:grpSpPr bwMode="auto">
          <a:xfrm>
            <a:off x="9636050" y="2738439"/>
            <a:ext cx="1025525" cy="2187575"/>
            <a:chOff x="5021" y="1671"/>
            <a:chExt cx="646" cy="1378"/>
          </a:xfrm>
        </p:grpSpPr>
        <p:sp>
          <p:nvSpPr>
            <p:cNvPr id="1157278" name="Text Box 158"/>
            <p:cNvSpPr txBox="1">
              <a:spLocks noChangeArrowheads="1"/>
            </p:cNvSpPr>
            <p:nvPr/>
          </p:nvSpPr>
          <p:spPr bwMode="auto">
            <a:xfrm>
              <a:off x="5021" y="1671"/>
              <a:ext cx="544" cy="250"/>
            </a:xfrm>
            <a:prstGeom prst="rect">
              <a:avLst/>
            </a:prstGeom>
            <a:noFill/>
            <a:ln w="9525">
              <a:noFill/>
              <a:miter lim="800000"/>
            </a:ln>
            <a:effectLst/>
          </p:spPr>
          <p:txBody>
            <a:bodyPr>
              <a:spAutoFit/>
            </a:bodyPr>
            <a:lstStyle/>
            <a:p>
              <a:pPr>
                <a:lnSpc>
                  <a:spcPct val="100000"/>
                </a:lnSpc>
                <a:spcBef>
                  <a:spcPct val="50000"/>
                </a:spcBef>
              </a:pPr>
              <a:r>
                <a:rPr lang="en-US" altLang="zh-CN" sz="2000">
                  <a:effectLst>
                    <a:outerShdw blurRad="38100" dist="38100" dir="2700000" algn="tl">
                      <a:srgbClr val="FFFFFF"/>
                    </a:outerShdw>
                  </a:effectLst>
                  <a:ea typeface="宋体" panose="02010600030101010101" pitchFamily="2" charset="-122"/>
                </a:rPr>
                <a:t>a[0]</a:t>
              </a:r>
              <a:endParaRPr lang="en-US" altLang="zh-CN" sz="2000">
                <a:effectLst>
                  <a:outerShdw blurRad="38100" dist="38100" dir="2700000" algn="tl">
                    <a:srgbClr val="FFFFFF"/>
                  </a:outerShdw>
                </a:effectLst>
                <a:ea typeface="宋体" panose="02010600030101010101" pitchFamily="2" charset="-122"/>
              </a:endParaRPr>
            </a:p>
          </p:txBody>
        </p:sp>
        <p:sp>
          <p:nvSpPr>
            <p:cNvPr id="1157279" name="Text Box 159"/>
            <p:cNvSpPr txBox="1">
              <a:spLocks noChangeArrowheads="1"/>
            </p:cNvSpPr>
            <p:nvPr/>
          </p:nvSpPr>
          <p:spPr bwMode="auto">
            <a:xfrm>
              <a:off x="5022" y="1879"/>
              <a:ext cx="625" cy="250"/>
            </a:xfrm>
            <a:prstGeom prst="rect">
              <a:avLst/>
            </a:prstGeom>
            <a:noFill/>
            <a:ln w="9525">
              <a:noFill/>
              <a:miter lim="800000"/>
            </a:ln>
            <a:effectLst/>
          </p:spPr>
          <p:txBody>
            <a:bodyPr>
              <a:spAutoFit/>
            </a:bodyPr>
            <a:lstStyle/>
            <a:p>
              <a:pPr>
                <a:lnSpc>
                  <a:spcPct val="100000"/>
                </a:lnSpc>
                <a:spcBef>
                  <a:spcPct val="50000"/>
                </a:spcBef>
              </a:pPr>
              <a:r>
                <a:rPr lang="en-US" altLang="zh-CN" sz="2000">
                  <a:effectLst>
                    <a:outerShdw blurRad="38100" dist="38100" dir="2700000" algn="tl">
                      <a:srgbClr val="FFFFFF"/>
                    </a:outerShdw>
                  </a:effectLst>
                  <a:ea typeface="宋体" panose="02010600030101010101" pitchFamily="2" charset="-122"/>
                </a:rPr>
                <a:t>a[0]+1</a:t>
              </a:r>
              <a:endParaRPr lang="en-US" altLang="zh-CN" sz="2000">
                <a:effectLst>
                  <a:outerShdw blurRad="38100" dist="38100" dir="2700000" algn="tl">
                    <a:srgbClr val="FFFFFF"/>
                  </a:outerShdw>
                </a:effectLst>
                <a:ea typeface="宋体" panose="02010600030101010101" pitchFamily="2" charset="-122"/>
              </a:endParaRPr>
            </a:p>
          </p:txBody>
        </p:sp>
        <p:sp>
          <p:nvSpPr>
            <p:cNvPr id="1157280" name="Text Box 160"/>
            <p:cNvSpPr txBox="1">
              <a:spLocks noChangeArrowheads="1"/>
            </p:cNvSpPr>
            <p:nvPr/>
          </p:nvSpPr>
          <p:spPr bwMode="auto">
            <a:xfrm>
              <a:off x="5032" y="2123"/>
              <a:ext cx="625" cy="250"/>
            </a:xfrm>
            <a:prstGeom prst="rect">
              <a:avLst/>
            </a:prstGeom>
            <a:noFill/>
            <a:ln w="9525">
              <a:noFill/>
              <a:miter lim="800000"/>
            </a:ln>
            <a:effectLst/>
          </p:spPr>
          <p:txBody>
            <a:bodyPr>
              <a:spAutoFit/>
            </a:bodyPr>
            <a:lstStyle/>
            <a:p>
              <a:pPr>
                <a:lnSpc>
                  <a:spcPct val="100000"/>
                </a:lnSpc>
                <a:spcBef>
                  <a:spcPct val="50000"/>
                </a:spcBef>
              </a:pPr>
              <a:r>
                <a:rPr lang="en-US" altLang="zh-CN" sz="2000">
                  <a:effectLst>
                    <a:outerShdw blurRad="38100" dist="38100" dir="2700000" algn="tl">
                      <a:srgbClr val="FFFFFF"/>
                    </a:outerShdw>
                  </a:effectLst>
                  <a:ea typeface="宋体" panose="02010600030101010101" pitchFamily="2" charset="-122"/>
                </a:rPr>
                <a:t>a[0]+2</a:t>
              </a:r>
              <a:endParaRPr lang="en-US" altLang="zh-CN" sz="2000">
                <a:effectLst>
                  <a:outerShdw blurRad="38100" dist="38100" dir="2700000" algn="tl">
                    <a:srgbClr val="FFFFFF"/>
                  </a:outerShdw>
                </a:effectLst>
                <a:ea typeface="宋体" panose="02010600030101010101" pitchFamily="2" charset="-122"/>
              </a:endParaRPr>
            </a:p>
          </p:txBody>
        </p:sp>
        <p:sp>
          <p:nvSpPr>
            <p:cNvPr id="1157281" name="Text Box 161"/>
            <p:cNvSpPr txBox="1">
              <a:spLocks noChangeArrowheads="1"/>
            </p:cNvSpPr>
            <p:nvPr/>
          </p:nvSpPr>
          <p:spPr bwMode="auto">
            <a:xfrm>
              <a:off x="5033" y="2349"/>
              <a:ext cx="625" cy="250"/>
            </a:xfrm>
            <a:prstGeom prst="rect">
              <a:avLst/>
            </a:prstGeom>
            <a:noFill/>
            <a:ln w="9525">
              <a:noFill/>
              <a:miter lim="800000"/>
            </a:ln>
            <a:effectLst/>
          </p:spPr>
          <p:txBody>
            <a:bodyPr>
              <a:spAutoFit/>
            </a:bodyPr>
            <a:lstStyle/>
            <a:p>
              <a:pPr>
                <a:lnSpc>
                  <a:spcPct val="100000"/>
                </a:lnSpc>
                <a:spcBef>
                  <a:spcPct val="50000"/>
                </a:spcBef>
              </a:pPr>
              <a:r>
                <a:rPr lang="en-US" altLang="zh-CN" sz="2000">
                  <a:effectLst>
                    <a:outerShdw blurRad="38100" dist="38100" dir="2700000" algn="tl">
                      <a:srgbClr val="FFFFFF"/>
                    </a:outerShdw>
                  </a:effectLst>
                  <a:ea typeface="宋体" panose="02010600030101010101" pitchFamily="2" charset="-122"/>
                </a:rPr>
                <a:t>a[0]+3</a:t>
              </a:r>
              <a:endParaRPr lang="en-US" altLang="zh-CN" sz="2000">
                <a:effectLst>
                  <a:outerShdw blurRad="38100" dist="38100" dir="2700000" algn="tl">
                    <a:srgbClr val="FFFFFF"/>
                  </a:outerShdw>
                </a:effectLst>
                <a:ea typeface="宋体" panose="02010600030101010101" pitchFamily="2" charset="-122"/>
              </a:endParaRPr>
            </a:p>
          </p:txBody>
        </p:sp>
        <p:sp>
          <p:nvSpPr>
            <p:cNvPr id="1157282" name="Text Box 162"/>
            <p:cNvSpPr txBox="1">
              <a:spLocks noChangeArrowheads="1"/>
            </p:cNvSpPr>
            <p:nvPr/>
          </p:nvSpPr>
          <p:spPr bwMode="auto">
            <a:xfrm>
              <a:off x="5033" y="2583"/>
              <a:ext cx="625" cy="250"/>
            </a:xfrm>
            <a:prstGeom prst="rect">
              <a:avLst/>
            </a:prstGeom>
            <a:noFill/>
            <a:ln w="9525">
              <a:noFill/>
              <a:miter lim="800000"/>
            </a:ln>
            <a:effectLst/>
          </p:spPr>
          <p:txBody>
            <a:bodyPr>
              <a:spAutoFit/>
            </a:bodyPr>
            <a:lstStyle/>
            <a:p>
              <a:pPr>
                <a:lnSpc>
                  <a:spcPct val="100000"/>
                </a:lnSpc>
                <a:spcBef>
                  <a:spcPct val="50000"/>
                </a:spcBef>
              </a:pPr>
              <a:r>
                <a:rPr lang="en-US" altLang="zh-CN" sz="2000">
                  <a:effectLst>
                    <a:outerShdw blurRad="38100" dist="38100" dir="2700000" algn="tl">
                      <a:srgbClr val="FFFFFF"/>
                    </a:outerShdw>
                  </a:effectLst>
                  <a:ea typeface="宋体" panose="02010600030101010101" pitchFamily="2" charset="-122"/>
                </a:rPr>
                <a:t>a[0]+4</a:t>
              </a:r>
              <a:endParaRPr lang="en-US" altLang="zh-CN" sz="2000">
                <a:effectLst>
                  <a:outerShdw blurRad="38100" dist="38100" dir="2700000" algn="tl">
                    <a:srgbClr val="FFFFFF"/>
                  </a:outerShdw>
                </a:effectLst>
                <a:ea typeface="宋体" panose="02010600030101010101" pitchFamily="2" charset="-122"/>
              </a:endParaRPr>
            </a:p>
          </p:txBody>
        </p:sp>
        <p:sp>
          <p:nvSpPr>
            <p:cNvPr id="1157283" name="Text Box 163"/>
            <p:cNvSpPr txBox="1">
              <a:spLocks noChangeArrowheads="1"/>
            </p:cNvSpPr>
            <p:nvPr/>
          </p:nvSpPr>
          <p:spPr bwMode="auto">
            <a:xfrm>
              <a:off x="5042" y="2799"/>
              <a:ext cx="625" cy="250"/>
            </a:xfrm>
            <a:prstGeom prst="rect">
              <a:avLst/>
            </a:prstGeom>
            <a:noFill/>
            <a:ln w="9525">
              <a:noFill/>
              <a:miter lim="800000"/>
            </a:ln>
            <a:effectLst/>
          </p:spPr>
          <p:txBody>
            <a:bodyPr>
              <a:spAutoFit/>
            </a:bodyPr>
            <a:lstStyle/>
            <a:p>
              <a:pPr>
                <a:lnSpc>
                  <a:spcPct val="100000"/>
                </a:lnSpc>
                <a:spcBef>
                  <a:spcPct val="50000"/>
                </a:spcBef>
              </a:pPr>
              <a:r>
                <a:rPr lang="en-US" altLang="zh-CN" sz="2000">
                  <a:effectLst>
                    <a:outerShdw blurRad="38100" dist="38100" dir="2700000" algn="tl">
                      <a:srgbClr val="FFFFFF"/>
                    </a:outerShdw>
                  </a:effectLst>
                  <a:ea typeface="宋体" panose="02010600030101010101" pitchFamily="2" charset="-122"/>
                </a:rPr>
                <a:t>a[0]+5</a:t>
              </a:r>
              <a:endParaRPr lang="en-US" altLang="zh-CN" sz="2000">
                <a:effectLst>
                  <a:outerShdw blurRad="38100" dist="38100" dir="2700000" algn="tl">
                    <a:srgbClr val="FFFFFF"/>
                  </a:outerShdw>
                </a:effectLst>
                <a:ea typeface="宋体" panose="02010600030101010101" pitchFamily="2" charset="-122"/>
              </a:endParaRPr>
            </a:p>
          </p:txBody>
        </p:sp>
      </p:grpSp>
      <p:grpSp>
        <p:nvGrpSpPr>
          <p:cNvPr id="1157289" name="Group 169"/>
          <p:cNvGrpSpPr/>
          <p:nvPr/>
        </p:nvGrpSpPr>
        <p:grpSpPr bwMode="auto">
          <a:xfrm>
            <a:off x="10523463" y="3762375"/>
            <a:ext cx="973137" cy="1143000"/>
            <a:chOff x="5238" y="2316"/>
            <a:chExt cx="613" cy="720"/>
          </a:xfrm>
        </p:grpSpPr>
        <p:sp>
          <p:nvSpPr>
            <p:cNvPr id="1157286" name="Text Box 166"/>
            <p:cNvSpPr txBox="1">
              <a:spLocks noChangeArrowheads="1"/>
            </p:cNvSpPr>
            <p:nvPr/>
          </p:nvSpPr>
          <p:spPr bwMode="auto">
            <a:xfrm>
              <a:off x="5239" y="2316"/>
              <a:ext cx="476" cy="250"/>
            </a:xfrm>
            <a:prstGeom prst="rect">
              <a:avLst/>
            </a:prstGeom>
            <a:noFill/>
            <a:ln w="9525">
              <a:noFill/>
              <a:miter lim="800000"/>
            </a:ln>
            <a:effectLst/>
          </p:spPr>
          <p:txBody>
            <a:bodyPr>
              <a:spAutoFit/>
            </a:bodyPr>
            <a:lstStyle/>
            <a:p>
              <a:pPr>
                <a:lnSpc>
                  <a:spcPct val="100000"/>
                </a:lnSpc>
                <a:spcBef>
                  <a:spcPct val="50000"/>
                </a:spcBef>
              </a:pPr>
              <a:r>
                <a:rPr lang="en-US" altLang="zh-CN" sz="2000">
                  <a:effectLst>
                    <a:outerShdw blurRad="38100" dist="38100" dir="2700000" algn="tl">
                      <a:srgbClr val="FFFFFF"/>
                    </a:outerShdw>
                  </a:effectLst>
                  <a:ea typeface="宋体" panose="02010600030101010101" pitchFamily="2" charset="-122"/>
                </a:rPr>
                <a:t>a[1]</a:t>
              </a:r>
              <a:endParaRPr lang="en-US" altLang="zh-CN" sz="2000">
                <a:effectLst>
                  <a:outerShdw blurRad="38100" dist="38100" dir="2700000" algn="tl">
                    <a:srgbClr val="FFFFFF"/>
                  </a:outerShdw>
                </a:effectLst>
                <a:ea typeface="宋体" panose="02010600030101010101" pitchFamily="2" charset="-122"/>
              </a:endParaRPr>
            </a:p>
          </p:txBody>
        </p:sp>
        <p:sp>
          <p:nvSpPr>
            <p:cNvPr id="1157287" name="Text Box 167"/>
            <p:cNvSpPr txBox="1">
              <a:spLocks noChangeArrowheads="1"/>
            </p:cNvSpPr>
            <p:nvPr/>
          </p:nvSpPr>
          <p:spPr bwMode="auto">
            <a:xfrm>
              <a:off x="5238" y="2560"/>
              <a:ext cx="612" cy="250"/>
            </a:xfrm>
            <a:prstGeom prst="rect">
              <a:avLst/>
            </a:prstGeom>
            <a:noFill/>
            <a:ln w="9525">
              <a:noFill/>
              <a:miter lim="800000"/>
            </a:ln>
            <a:effectLst/>
          </p:spPr>
          <p:txBody>
            <a:bodyPr>
              <a:spAutoFit/>
            </a:bodyPr>
            <a:lstStyle/>
            <a:p>
              <a:pPr>
                <a:lnSpc>
                  <a:spcPct val="100000"/>
                </a:lnSpc>
                <a:spcBef>
                  <a:spcPct val="50000"/>
                </a:spcBef>
              </a:pPr>
              <a:r>
                <a:rPr lang="en-US" altLang="zh-CN" sz="2000">
                  <a:effectLst>
                    <a:outerShdw blurRad="38100" dist="38100" dir="2700000" algn="tl">
                      <a:srgbClr val="FFFFFF"/>
                    </a:outerShdw>
                  </a:effectLst>
                  <a:ea typeface="宋体" panose="02010600030101010101" pitchFamily="2" charset="-122"/>
                </a:rPr>
                <a:t>a[1]+1</a:t>
              </a:r>
              <a:endParaRPr lang="en-US" altLang="zh-CN" sz="2000">
                <a:effectLst>
                  <a:outerShdw blurRad="38100" dist="38100" dir="2700000" algn="tl">
                    <a:srgbClr val="FFFFFF"/>
                  </a:outerShdw>
                </a:effectLst>
                <a:ea typeface="宋体" panose="02010600030101010101" pitchFamily="2" charset="-122"/>
              </a:endParaRPr>
            </a:p>
          </p:txBody>
        </p:sp>
        <p:sp>
          <p:nvSpPr>
            <p:cNvPr id="1157288" name="Text Box 168"/>
            <p:cNvSpPr txBox="1">
              <a:spLocks noChangeArrowheads="1"/>
            </p:cNvSpPr>
            <p:nvPr/>
          </p:nvSpPr>
          <p:spPr bwMode="auto">
            <a:xfrm>
              <a:off x="5239" y="2786"/>
              <a:ext cx="612" cy="250"/>
            </a:xfrm>
            <a:prstGeom prst="rect">
              <a:avLst/>
            </a:prstGeom>
            <a:noFill/>
            <a:ln w="9525">
              <a:noFill/>
              <a:miter lim="800000"/>
            </a:ln>
            <a:effectLst/>
          </p:spPr>
          <p:txBody>
            <a:bodyPr>
              <a:spAutoFit/>
            </a:bodyPr>
            <a:lstStyle/>
            <a:p>
              <a:pPr>
                <a:lnSpc>
                  <a:spcPct val="100000"/>
                </a:lnSpc>
                <a:spcBef>
                  <a:spcPct val="50000"/>
                </a:spcBef>
              </a:pPr>
              <a:r>
                <a:rPr lang="en-US" altLang="zh-CN" sz="2000">
                  <a:effectLst>
                    <a:outerShdw blurRad="38100" dist="38100" dir="2700000" algn="tl">
                      <a:srgbClr val="FFFFFF"/>
                    </a:outerShdw>
                  </a:effectLst>
                  <a:ea typeface="宋体" panose="02010600030101010101" pitchFamily="2" charset="-122"/>
                </a:rPr>
                <a:t>a[1]+2</a:t>
              </a:r>
              <a:endParaRPr lang="en-US" altLang="zh-CN" sz="2000">
                <a:effectLst>
                  <a:outerShdw blurRad="38100" dist="38100" dir="2700000" algn="tl">
                    <a:srgbClr val="FFFFFF"/>
                  </a:outerShdw>
                </a:effectLst>
                <a:ea typeface="宋体" panose="02010600030101010101" pitchFamily="2" charset="-122"/>
              </a:endParaRPr>
            </a:p>
          </p:txBody>
        </p:sp>
      </p:grpSp>
      <p:grpSp>
        <p:nvGrpSpPr>
          <p:cNvPr id="1157293" name="Group 173"/>
          <p:cNvGrpSpPr/>
          <p:nvPr/>
        </p:nvGrpSpPr>
        <p:grpSpPr bwMode="auto">
          <a:xfrm>
            <a:off x="9213774" y="2073275"/>
            <a:ext cx="1887538" cy="649288"/>
            <a:chOff x="4413" y="1252"/>
            <a:chExt cx="1189" cy="409"/>
          </a:xfrm>
        </p:grpSpPr>
        <p:sp>
          <p:nvSpPr>
            <p:cNvPr id="1157291" name="AutoShape 171"/>
            <p:cNvSpPr/>
            <p:nvPr/>
          </p:nvSpPr>
          <p:spPr bwMode="auto">
            <a:xfrm rot="5400000">
              <a:off x="4916" y="974"/>
              <a:ext cx="184" cy="1189"/>
            </a:xfrm>
            <a:prstGeom prst="leftBrace">
              <a:avLst>
                <a:gd name="adj1" fmla="val 53850"/>
                <a:gd name="adj2" fmla="val 50000"/>
              </a:avLst>
            </a:prstGeom>
            <a:noFill/>
            <a:ln w="28575">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1157292" name="Text Box 172"/>
            <p:cNvSpPr txBox="1">
              <a:spLocks noChangeArrowheads="1"/>
            </p:cNvSpPr>
            <p:nvPr/>
          </p:nvSpPr>
          <p:spPr bwMode="auto">
            <a:xfrm>
              <a:off x="4785" y="1252"/>
              <a:ext cx="680" cy="250"/>
            </a:xfrm>
            <a:prstGeom prst="rect">
              <a:avLst/>
            </a:prstGeom>
            <a:noFill/>
            <a:ln w="9525">
              <a:noFill/>
              <a:miter lim="800000"/>
            </a:ln>
            <a:effectLst/>
          </p:spPr>
          <p:txBody>
            <a:bodyPr>
              <a:spAutoFit/>
            </a:bodyPr>
            <a:lstStyle/>
            <a:p>
              <a:pPr>
                <a:lnSpc>
                  <a:spcPct val="100000"/>
                </a:lnSpc>
                <a:spcBef>
                  <a:spcPct val="50000"/>
                </a:spcBef>
              </a:pPr>
              <a:r>
                <a:rPr lang="zh-CN" altLang="en-US" sz="2000"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地址</a:t>
              </a:r>
              <a:endParaRPr lang="zh-CN" altLang="en-US" sz="2000"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endParaRPr>
            </a:p>
          </p:txBody>
        </p:sp>
      </p:grpSp>
      <p:sp>
        <p:nvSpPr>
          <p:cNvPr id="1157294" name="AutoShape 174"/>
          <p:cNvSpPr>
            <a:spLocks noChangeArrowheads="1"/>
          </p:cNvSpPr>
          <p:nvPr/>
        </p:nvSpPr>
        <p:spPr bwMode="auto">
          <a:xfrm>
            <a:off x="6188943" y="1557734"/>
            <a:ext cx="1296987" cy="719138"/>
          </a:xfrm>
          <a:prstGeom prst="wedgeRoundRectCallout">
            <a:avLst>
              <a:gd name="adj1" fmla="val 61622"/>
              <a:gd name="adj2" fmla="val 90779"/>
              <a:gd name="adj3" fmla="val 16667"/>
            </a:avLst>
          </a:prstGeom>
          <a:gradFill rotWithShape="1">
            <a:gsLst>
              <a:gs pos="0">
                <a:srgbClr val="00FFFF"/>
              </a:gs>
              <a:gs pos="100000">
                <a:schemeClr val="bg1"/>
              </a:gs>
            </a:gsLst>
            <a:lin ang="5400000" scaled="1"/>
          </a:gradFill>
          <a:ln w="28575">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lnSpc>
                <a:spcPct val="100000"/>
              </a:lnSpc>
              <a:spcBef>
                <a:spcPct val="0"/>
              </a:spcBef>
            </a:pPr>
            <a:r>
              <a:rPr lang="zh-CN" altLang="en-US" sz="1800">
                <a:solidFill>
                  <a:srgbClr val="CC0000"/>
                </a:solidFill>
                <a:effectLst>
                  <a:outerShdw blurRad="38100" dist="38100" dir="2700000" algn="tl">
                    <a:srgbClr val="000000"/>
                  </a:outerShdw>
                </a:effectLst>
                <a:latin typeface="+mn-lt"/>
                <a:ea typeface="楷体" panose="02010609060101010101" pitchFamily="49" charset="-122"/>
              </a:rPr>
              <a:t>指针</a:t>
            </a:r>
            <a:r>
              <a:rPr lang="en-US" altLang="zh-CN" sz="1800">
                <a:solidFill>
                  <a:srgbClr val="CC0000"/>
                </a:solidFill>
                <a:effectLst>
                  <a:outerShdw blurRad="38100" dist="38100" dir="2700000" algn="tl">
                    <a:srgbClr val="000000"/>
                  </a:outerShdw>
                </a:effectLst>
                <a:latin typeface="+mn-lt"/>
                <a:ea typeface="楷体" panose="02010609060101010101" pitchFamily="49" charset="-122"/>
              </a:rPr>
              <a:t>P</a:t>
            </a:r>
            <a:r>
              <a:rPr lang="zh-CN" altLang="en-US" sz="1800">
                <a:solidFill>
                  <a:srgbClr val="CC0000"/>
                </a:solidFill>
                <a:effectLst>
                  <a:outerShdw blurRad="38100" dist="38100" dir="2700000" algn="tl">
                    <a:srgbClr val="000000"/>
                  </a:outerShdw>
                </a:effectLst>
                <a:latin typeface="+mn-lt"/>
                <a:ea typeface="楷体" panose="02010609060101010101" pitchFamily="49" charset="-122"/>
              </a:rPr>
              <a:t>所占内存单 </a:t>
            </a:r>
            <a:endParaRPr lang="zh-CN" altLang="en-US" sz="1800">
              <a:solidFill>
                <a:srgbClr val="CC0000"/>
              </a:solidFill>
              <a:effectLst>
                <a:outerShdw blurRad="38100" dist="38100" dir="2700000" algn="tl">
                  <a:srgbClr val="000000"/>
                </a:outerShdw>
              </a:effectLst>
              <a:latin typeface="+mn-lt"/>
              <a:ea typeface="楷体" panose="02010609060101010101" pitchFamily="49" charset="-122"/>
            </a:endParaRPr>
          </a:p>
        </p:txBody>
      </p:sp>
      <p:grpSp>
        <p:nvGrpSpPr>
          <p:cNvPr id="1157297" name="Group 177"/>
          <p:cNvGrpSpPr/>
          <p:nvPr/>
        </p:nvGrpSpPr>
        <p:grpSpPr bwMode="auto">
          <a:xfrm>
            <a:off x="6118149" y="2522538"/>
            <a:ext cx="1093788" cy="487362"/>
            <a:chOff x="2463" y="1535"/>
            <a:chExt cx="689" cy="307"/>
          </a:xfrm>
        </p:grpSpPr>
        <p:sp>
          <p:nvSpPr>
            <p:cNvPr id="1157295" name="Line 175"/>
            <p:cNvSpPr>
              <a:spLocks noChangeShapeType="1"/>
            </p:cNvSpPr>
            <p:nvPr/>
          </p:nvSpPr>
          <p:spPr bwMode="auto">
            <a:xfrm>
              <a:off x="2789" y="1661"/>
              <a:ext cx="363" cy="181"/>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157296" name="Text Box 176"/>
            <p:cNvSpPr txBox="1">
              <a:spLocks noChangeArrowheads="1"/>
            </p:cNvSpPr>
            <p:nvPr/>
          </p:nvSpPr>
          <p:spPr bwMode="auto">
            <a:xfrm>
              <a:off x="2463" y="1535"/>
              <a:ext cx="454" cy="231"/>
            </a:xfrm>
            <a:prstGeom prst="rect">
              <a:avLst/>
            </a:prstGeom>
            <a:noFill/>
            <a:ln w="9525">
              <a:noFill/>
              <a:miter lim="800000"/>
            </a:ln>
            <a:effectLst/>
          </p:spPr>
          <p:txBody>
            <a:bodyPr>
              <a:spAutoFit/>
            </a:bodyPr>
            <a:lstStyle/>
            <a:p>
              <a:pPr>
                <a:lnSpc>
                  <a:spcPct val="100000"/>
                </a:lnSpc>
                <a:spcBef>
                  <a:spcPct val="50000"/>
                </a:spcBef>
              </a:pPr>
              <a:r>
                <a:rPr lang="en-US" altLang="zh-CN" sz="1800">
                  <a:solidFill>
                    <a:srgbClr val="FF0000"/>
                  </a:solidFill>
                  <a:effectLst>
                    <a:outerShdw blurRad="38100" dist="38100" dir="2700000" algn="tl">
                      <a:srgbClr val="000000"/>
                    </a:outerShdw>
                  </a:effectLst>
                  <a:ea typeface="宋体" panose="02010600030101010101" pitchFamily="2" charset="-122"/>
                </a:rPr>
                <a:t>a[0]</a:t>
              </a:r>
              <a:endParaRPr lang="en-US" altLang="zh-CN" sz="1800">
                <a:solidFill>
                  <a:srgbClr val="FF0000"/>
                </a:solidFill>
                <a:effectLst>
                  <a:outerShdw blurRad="38100" dist="38100" dir="2700000" algn="tl">
                    <a:srgbClr val="000000"/>
                  </a:outerShdw>
                </a:effectLst>
                <a:ea typeface="宋体" panose="02010600030101010101" pitchFamily="2" charset="-122"/>
              </a:endParaRPr>
            </a:p>
          </p:txBody>
        </p:sp>
      </p:grpSp>
      <p:grpSp>
        <p:nvGrpSpPr>
          <p:cNvPr id="1157298" name="Group 178"/>
          <p:cNvGrpSpPr/>
          <p:nvPr/>
        </p:nvGrpSpPr>
        <p:grpSpPr bwMode="auto">
          <a:xfrm>
            <a:off x="6091163" y="3595688"/>
            <a:ext cx="1093787" cy="487362"/>
            <a:chOff x="2463" y="1535"/>
            <a:chExt cx="689" cy="307"/>
          </a:xfrm>
        </p:grpSpPr>
        <p:sp>
          <p:nvSpPr>
            <p:cNvPr id="1157299" name="Line 179"/>
            <p:cNvSpPr>
              <a:spLocks noChangeShapeType="1"/>
            </p:cNvSpPr>
            <p:nvPr/>
          </p:nvSpPr>
          <p:spPr bwMode="auto">
            <a:xfrm>
              <a:off x="2789" y="1661"/>
              <a:ext cx="363" cy="181"/>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157300" name="Text Box 180"/>
            <p:cNvSpPr txBox="1">
              <a:spLocks noChangeArrowheads="1"/>
            </p:cNvSpPr>
            <p:nvPr/>
          </p:nvSpPr>
          <p:spPr bwMode="auto">
            <a:xfrm>
              <a:off x="2463" y="1535"/>
              <a:ext cx="454" cy="231"/>
            </a:xfrm>
            <a:prstGeom prst="rect">
              <a:avLst/>
            </a:prstGeom>
            <a:noFill/>
            <a:ln w="9525">
              <a:noFill/>
              <a:miter lim="800000"/>
            </a:ln>
            <a:effectLst/>
          </p:spPr>
          <p:txBody>
            <a:bodyPr>
              <a:spAutoFit/>
            </a:bodyPr>
            <a:lstStyle/>
            <a:p>
              <a:pPr>
                <a:lnSpc>
                  <a:spcPct val="100000"/>
                </a:lnSpc>
                <a:spcBef>
                  <a:spcPct val="50000"/>
                </a:spcBef>
              </a:pPr>
              <a:r>
                <a:rPr lang="en-US" altLang="zh-CN" sz="1800">
                  <a:solidFill>
                    <a:srgbClr val="FF0000"/>
                  </a:solidFill>
                  <a:effectLst>
                    <a:outerShdw blurRad="38100" dist="38100" dir="2700000" algn="tl">
                      <a:srgbClr val="000000"/>
                    </a:outerShdw>
                  </a:effectLst>
                  <a:ea typeface="宋体" panose="02010600030101010101" pitchFamily="2" charset="-122"/>
                </a:rPr>
                <a:t>a[1]</a:t>
              </a:r>
              <a:endParaRPr lang="en-US" altLang="zh-CN" sz="1800">
                <a:solidFill>
                  <a:srgbClr val="FF0000"/>
                </a:solidFill>
                <a:effectLst>
                  <a:outerShdw blurRad="38100" dist="38100" dir="2700000" algn="tl">
                    <a:srgbClr val="000000"/>
                  </a:outerShdw>
                </a:effectLst>
                <a:ea typeface="宋体" panose="02010600030101010101" pitchFamily="2" charset="-122"/>
              </a:endParaRPr>
            </a:p>
          </p:txBody>
        </p:sp>
      </p:grpSp>
      <p:sp>
        <p:nvSpPr>
          <p:cNvPr id="1157301" name="Rectangle 181"/>
          <p:cNvSpPr>
            <a:spLocks noChangeArrowheads="1"/>
          </p:cNvSpPr>
          <p:nvPr/>
        </p:nvSpPr>
        <p:spPr bwMode="auto">
          <a:xfrm>
            <a:off x="5938827" y="5537200"/>
            <a:ext cx="5940673" cy="1165225"/>
          </a:xfrm>
          <a:prstGeom prst="rect">
            <a:avLst/>
          </a:prstGeom>
          <a:gradFill flip="none" rotWithShape="1">
            <a:gsLst>
              <a:gs pos="0">
                <a:srgbClr val="00FFFF"/>
              </a:gs>
              <a:gs pos="100000">
                <a:schemeClr val="bg1"/>
              </a:gs>
            </a:gsLst>
            <a:path path="circle">
              <a:fillToRect l="100000" b="100000"/>
            </a:path>
            <a:tileRect t="-100000" r="-100000"/>
          </a:gradFill>
          <a:ln w="38100">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a:lnSpc>
                <a:spcPct val="100000"/>
              </a:lnSpc>
              <a:spcBef>
                <a:spcPct val="0"/>
              </a:spcBef>
            </a:pPr>
            <a:r>
              <a:rPr lang="en-US" altLang="zh-CN">
                <a:effectLst/>
                <a:ea typeface="隶书" panose="02010509060101010101" pitchFamily="49" charset="-122"/>
              </a:rPr>
              <a:t>     </a:t>
            </a:r>
            <a:r>
              <a:rPr lang="zh-CN" altLang="en-US" sz="2000">
                <a:solidFill>
                  <a:srgbClr val="CC0099"/>
                </a:solidFill>
                <a:effectLst>
                  <a:outerShdw blurRad="38100" dist="38100" dir="2700000" algn="tl">
                    <a:srgbClr val="000000"/>
                  </a:outerShdw>
                </a:effectLst>
                <a:ea typeface="隶书" panose="02010509060101010101" pitchFamily="49" charset="-122"/>
              </a:rPr>
              <a:t>当指针</a:t>
            </a:r>
            <a:r>
              <a:rPr lang="en-US" altLang="zh-CN" sz="2000">
                <a:solidFill>
                  <a:srgbClr val="CC0099"/>
                </a:solidFill>
                <a:effectLst>
                  <a:outerShdw blurRad="38100" dist="38100" dir="2700000" algn="tl">
                    <a:srgbClr val="000000"/>
                  </a:outerShdw>
                </a:effectLst>
                <a:ea typeface="隶书" panose="02010509060101010101" pitchFamily="49" charset="-122"/>
              </a:rPr>
              <a:t>p</a:t>
            </a:r>
            <a:r>
              <a:rPr lang="zh-CN" altLang="en-US" sz="2000">
                <a:solidFill>
                  <a:srgbClr val="CC0099"/>
                </a:solidFill>
                <a:effectLst>
                  <a:outerShdw blurRad="38100" dist="38100" dir="2700000" algn="tl">
                    <a:srgbClr val="000000"/>
                  </a:outerShdw>
                </a:effectLst>
                <a:ea typeface="隶书" panose="02010509060101010101" pitchFamily="49" charset="-122"/>
              </a:rPr>
              <a:t>指向这个二维数组时，其实</a:t>
            </a:r>
            <a:r>
              <a:rPr lang="en-US" altLang="zh-CN" sz="2000">
                <a:solidFill>
                  <a:srgbClr val="CC0099"/>
                </a:solidFill>
                <a:effectLst>
                  <a:outerShdw blurRad="38100" dist="38100" dir="2700000" algn="tl">
                    <a:srgbClr val="000000"/>
                  </a:outerShdw>
                </a:effectLst>
                <a:ea typeface="隶书" panose="02010509060101010101" pitchFamily="49" charset="-122"/>
              </a:rPr>
              <a:t>p</a:t>
            </a:r>
            <a:r>
              <a:rPr lang="zh-CN" altLang="en-US" sz="2000">
                <a:solidFill>
                  <a:srgbClr val="CC0099"/>
                </a:solidFill>
                <a:effectLst>
                  <a:outerShdw blurRad="38100" dist="38100" dir="2700000" algn="tl">
                    <a:srgbClr val="000000"/>
                  </a:outerShdw>
                </a:effectLst>
                <a:ea typeface="隶书" panose="02010509060101010101" pitchFamily="49" charset="-122"/>
              </a:rPr>
              <a:t>就相当于一个一维数组，因此访问二维数组中的元素可分别用</a:t>
            </a:r>
            <a:r>
              <a:rPr lang="en-US" altLang="zh-CN" sz="2000">
                <a:solidFill>
                  <a:srgbClr val="CC0099"/>
                </a:solidFill>
                <a:effectLst>
                  <a:outerShdw blurRad="38100" dist="38100" dir="2700000" algn="tl">
                    <a:srgbClr val="000000"/>
                  </a:outerShdw>
                </a:effectLst>
                <a:ea typeface="隶书" panose="02010509060101010101" pitchFamily="49" charset="-122"/>
              </a:rPr>
              <a:t>p[0]…p[5]</a:t>
            </a:r>
            <a:r>
              <a:rPr lang="zh-CN" altLang="en-US" sz="2000">
                <a:solidFill>
                  <a:srgbClr val="CC0099"/>
                </a:solidFill>
                <a:effectLst>
                  <a:outerShdw blurRad="38100" dist="38100" dir="2700000" algn="tl">
                    <a:srgbClr val="000000"/>
                  </a:outerShdw>
                </a:effectLst>
                <a:ea typeface="隶书" panose="02010509060101010101" pitchFamily="49" charset="-122"/>
              </a:rPr>
              <a:t>或*</a:t>
            </a:r>
            <a:r>
              <a:rPr lang="en-US" altLang="zh-CN" sz="2000">
                <a:solidFill>
                  <a:srgbClr val="CC0099"/>
                </a:solidFill>
                <a:effectLst>
                  <a:outerShdw blurRad="38100" dist="38100" dir="2700000" algn="tl">
                    <a:srgbClr val="000000"/>
                  </a:outerShdw>
                </a:effectLst>
                <a:ea typeface="隶书" panose="02010509060101010101" pitchFamily="49" charset="-122"/>
              </a:rPr>
              <a:t>(p+0)…*(p+5)</a:t>
            </a:r>
            <a:r>
              <a:rPr lang="zh-CN" altLang="en-US" sz="2000">
                <a:solidFill>
                  <a:srgbClr val="CC0099"/>
                </a:solidFill>
                <a:effectLst>
                  <a:outerShdw blurRad="38100" dist="38100" dir="2700000" algn="tl">
                    <a:srgbClr val="000000"/>
                  </a:outerShdw>
                </a:effectLst>
                <a:ea typeface="隶书" panose="02010509060101010101" pitchFamily="49" charset="-122"/>
              </a:rPr>
              <a:t>来表示</a:t>
            </a:r>
            <a:r>
              <a:rPr lang="zh-CN" altLang="en-US" b="0">
                <a:effectLst>
                  <a:outerShdw blurRad="38100" dist="38100" dir="2700000" algn="tl">
                    <a:srgbClr val="FFFFFF"/>
                  </a:outerShdw>
                </a:effectLst>
                <a:ea typeface="宋体" panose="02010600030101010101" pitchFamily="2" charset="-122"/>
              </a:rPr>
              <a:t> </a:t>
            </a:r>
            <a:endParaRPr lang="zh-CN" altLang="en-US" b="0">
              <a:effectLst>
                <a:outerShdw blurRad="38100" dist="38100" dir="2700000" algn="tl">
                  <a:srgbClr val="FFFFFF"/>
                </a:outerShdw>
              </a:effectLst>
              <a:ea typeface="宋体" panose="02010600030101010101" pitchFamily="2" charset="-122"/>
            </a:endParaRPr>
          </a:p>
        </p:txBody>
      </p:sp>
      <p:sp>
        <p:nvSpPr>
          <p:cNvPr id="1157302" name="Rectangle 182"/>
          <p:cNvSpPr>
            <a:spLocks noChangeArrowheads="1"/>
          </p:cNvSpPr>
          <p:nvPr/>
        </p:nvSpPr>
        <p:spPr bwMode="auto">
          <a:xfrm>
            <a:off x="1962463" y="2586039"/>
            <a:ext cx="8526025" cy="2568575"/>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13500000" scaled="1"/>
            <a:tileRect/>
          </a:gradFill>
          <a:ln w="38100">
            <a:solidFill>
              <a:srgbClr val="FF3399"/>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a:lnSpc>
                <a:spcPct val="100000"/>
              </a:lnSpc>
              <a:spcBef>
                <a:spcPct val="0"/>
              </a:spcBef>
            </a:pPr>
            <a:r>
              <a:rPr lang="zh-CN" altLang="en-US" sz="2000" dirty="0">
                <a:solidFill>
                  <a:srgbClr val="FF0000"/>
                </a:solidFill>
                <a:effectLst>
                  <a:outerShdw blurRad="38100" dist="38100" dir="2700000" algn="tl">
                    <a:srgbClr val="000000"/>
                  </a:outerShdw>
                </a:effectLst>
                <a:latin typeface="+mn-lt"/>
                <a:ea typeface="楷体" panose="02010609060101010101" pitchFamily="49" charset="-122"/>
              </a:rPr>
              <a:t>注意：</a:t>
            </a:r>
            <a:r>
              <a:rPr lang="zh-CN" altLang="en-US" sz="2000" dirty="0">
                <a:solidFill>
                  <a:srgbClr val="CC0000"/>
                </a:solidFill>
                <a:effectLst>
                  <a:outerShdw blurRad="38100" dist="38100" dir="2700000" algn="tl">
                    <a:srgbClr val="000000"/>
                  </a:outerShdw>
                </a:effectLst>
                <a:latin typeface="+mn-lt"/>
                <a:ea typeface="楷体" panose="02010609060101010101" pitchFamily="49" charset="-122"/>
              </a:rPr>
              <a:t>假设有一个</a:t>
            </a:r>
            <a:r>
              <a:rPr lang="en-US" altLang="zh-CN" sz="2000" dirty="0">
                <a:solidFill>
                  <a:srgbClr val="CC0000"/>
                </a:solidFill>
                <a:effectLst>
                  <a:outerShdw blurRad="38100" dist="38100" dir="2700000" algn="tl">
                    <a:srgbClr val="000000"/>
                  </a:outerShdw>
                </a:effectLst>
                <a:latin typeface="+mn-lt"/>
                <a:ea typeface="楷体" panose="02010609060101010101" pitchFamily="49" charset="-122"/>
              </a:rPr>
              <a:t>m</a:t>
            </a:r>
            <a:r>
              <a:rPr lang="zh-CN" altLang="en-US" sz="2000" dirty="0">
                <a:solidFill>
                  <a:srgbClr val="CC0000"/>
                </a:solidFill>
                <a:effectLst>
                  <a:outerShdw blurRad="38100" dist="38100" dir="2700000" algn="tl">
                    <a:srgbClr val="000000"/>
                  </a:outerShdw>
                </a:effectLst>
                <a:latin typeface="+mn-lt"/>
                <a:ea typeface="楷体" panose="02010609060101010101" pitchFamily="49" charset="-122"/>
              </a:rPr>
              <a:t>行</a:t>
            </a:r>
            <a:r>
              <a:rPr lang="en-US" altLang="zh-CN" sz="2000" dirty="0">
                <a:solidFill>
                  <a:srgbClr val="CC0000"/>
                </a:solidFill>
                <a:effectLst>
                  <a:outerShdw blurRad="38100" dist="38100" dir="2700000" algn="tl">
                    <a:srgbClr val="000000"/>
                  </a:outerShdw>
                </a:effectLst>
                <a:latin typeface="+mn-lt"/>
                <a:ea typeface="楷体" panose="02010609060101010101" pitchFamily="49" charset="-122"/>
              </a:rPr>
              <a:t>n</a:t>
            </a:r>
            <a:r>
              <a:rPr lang="zh-CN" altLang="en-US" sz="2000" dirty="0">
                <a:solidFill>
                  <a:srgbClr val="CC0000"/>
                </a:solidFill>
                <a:effectLst>
                  <a:outerShdw blurRad="38100" dist="38100" dir="2700000" algn="tl">
                    <a:srgbClr val="000000"/>
                  </a:outerShdw>
                </a:effectLst>
                <a:latin typeface="+mn-lt"/>
                <a:ea typeface="楷体" panose="02010609060101010101" pitchFamily="49" charset="-122"/>
              </a:rPr>
              <a:t>列的二维数组</a:t>
            </a:r>
            <a:r>
              <a:rPr lang="en-US" altLang="zh-CN" sz="2000" dirty="0">
                <a:solidFill>
                  <a:srgbClr val="CC0000"/>
                </a:solidFill>
                <a:effectLst>
                  <a:outerShdw blurRad="38100" dist="38100" dir="2700000" algn="tl">
                    <a:srgbClr val="000000"/>
                  </a:outerShdw>
                </a:effectLst>
                <a:latin typeface="+mn-lt"/>
                <a:ea typeface="楷体" panose="02010609060101010101" pitchFamily="49" charset="-122"/>
              </a:rPr>
              <a:t>a</a:t>
            </a:r>
            <a:r>
              <a:rPr lang="zh-CN" altLang="en-US" sz="2000" dirty="0">
                <a:solidFill>
                  <a:srgbClr val="CC0000"/>
                </a:solidFill>
                <a:effectLst>
                  <a:outerShdw blurRad="38100" dist="38100" dir="2700000" algn="tl">
                    <a:srgbClr val="000000"/>
                  </a:outerShdw>
                </a:effectLst>
                <a:latin typeface="+mn-lt"/>
                <a:ea typeface="楷体" panose="02010609060101010101" pitchFamily="49" charset="-122"/>
              </a:rPr>
              <a:t>：</a:t>
            </a:r>
            <a:endParaRPr lang="zh-CN" altLang="en-US" sz="2000" dirty="0">
              <a:solidFill>
                <a:srgbClr val="CC0000"/>
              </a:solidFill>
              <a:effectLst>
                <a:outerShdw blurRad="38100" dist="38100" dir="2700000" algn="tl">
                  <a:srgbClr val="000000"/>
                </a:outerShdw>
              </a:effectLst>
              <a:latin typeface="+mn-lt"/>
              <a:ea typeface="楷体" panose="02010609060101010101" pitchFamily="49" charset="-122"/>
            </a:endParaRPr>
          </a:p>
          <a:p>
            <a:pPr marL="265430" indent="-265430">
              <a:lnSpc>
                <a:spcPct val="100000"/>
              </a:lnSpc>
              <a:spcBef>
                <a:spcPct val="0"/>
              </a:spcBef>
              <a:buClr>
                <a:srgbClr val="CC0099"/>
              </a:buClr>
              <a:buFont typeface="Wingdings" panose="05000000000000000000" pitchFamily="2" charset="2"/>
              <a:buChar char="Ø"/>
            </a:pPr>
            <a:r>
              <a:rPr lang="zh-CN" altLang="en-US" sz="2000" dirty="0">
                <a:effectLst>
                  <a:outerShdw blurRad="38100" dist="38100" dir="2700000" algn="tl">
                    <a:srgbClr val="FFFFFF"/>
                  </a:outerShdw>
                </a:effectLst>
                <a:latin typeface="+mn-lt"/>
                <a:ea typeface="楷体" panose="02010609060101010101" pitchFamily="49" charset="-122"/>
              </a:rPr>
              <a:t> </a:t>
            </a:r>
            <a:r>
              <a:rPr lang="en-US" altLang="zh-CN" sz="2000" dirty="0">
                <a:effectLst>
                  <a:outerShdw blurRad="38100" dist="38100" dir="2700000" algn="tl">
                    <a:srgbClr val="FFFFFF"/>
                  </a:outerShdw>
                </a:effectLst>
                <a:latin typeface="+mn-lt"/>
                <a:ea typeface="楷体" panose="02010609060101010101" pitchFamily="49" charset="-122"/>
              </a:rPr>
              <a:t>a[</a:t>
            </a:r>
            <a:r>
              <a:rPr lang="en-US" altLang="zh-CN" sz="2000" dirty="0" err="1">
                <a:effectLst>
                  <a:outerShdw blurRad="38100" dist="38100" dir="2700000" algn="tl">
                    <a:srgbClr val="FFFFFF"/>
                  </a:outerShdw>
                </a:effectLst>
                <a:latin typeface="+mn-lt"/>
                <a:ea typeface="楷体" panose="02010609060101010101" pitchFamily="49" charset="-122"/>
              </a:rPr>
              <a:t>i</a:t>
            </a:r>
            <a:r>
              <a:rPr lang="en-US" altLang="zh-CN" sz="2000" dirty="0">
                <a:effectLst>
                  <a:outerShdw blurRad="38100" dist="38100" dir="2700000" algn="tl">
                    <a:srgbClr val="FFFFFF"/>
                  </a:outerShdw>
                </a:effectLst>
                <a:latin typeface="+mn-lt"/>
                <a:ea typeface="楷体" panose="02010609060101010101" pitchFamily="49" charset="-122"/>
              </a:rPr>
              <a:t>]</a:t>
            </a:r>
            <a:r>
              <a:rPr lang="zh-CN" altLang="en-US" sz="2000" dirty="0">
                <a:effectLst>
                  <a:outerShdw blurRad="38100" dist="38100" dir="2700000" algn="tl">
                    <a:srgbClr val="FFFFFF"/>
                  </a:outerShdw>
                </a:effectLst>
                <a:latin typeface="+mn-lt"/>
                <a:ea typeface="楷体" panose="02010609060101010101" pitchFamily="49" charset="-122"/>
              </a:rPr>
              <a:t>（</a:t>
            </a:r>
            <a:r>
              <a:rPr lang="en-US" altLang="zh-CN" sz="2000" dirty="0" err="1">
                <a:effectLst>
                  <a:outerShdw blurRad="38100" dist="38100" dir="2700000" algn="tl">
                    <a:srgbClr val="FFFFFF"/>
                  </a:outerShdw>
                </a:effectLst>
                <a:latin typeface="+mn-lt"/>
                <a:ea typeface="楷体" panose="02010609060101010101" pitchFamily="49" charset="-122"/>
              </a:rPr>
              <a:t>i</a:t>
            </a:r>
            <a:r>
              <a:rPr lang="zh-CN" altLang="en-US" sz="2000" dirty="0">
                <a:effectLst>
                  <a:outerShdw blurRad="38100" dist="38100" dir="2700000" algn="tl">
                    <a:srgbClr val="FFFFFF"/>
                  </a:outerShdw>
                </a:effectLst>
                <a:latin typeface="+mn-lt"/>
                <a:ea typeface="楷体" panose="02010609060101010101" pitchFamily="49" charset="-122"/>
              </a:rPr>
              <a:t>在</a:t>
            </a:r>
            <a:r>
              <a:rPr lang="en-US" altLang="zh-CN" sz="2000" dirty="0">
                <a:effectLst>
                  <a:outerShdw blurRad="38100" dist="38100" dir="2700000" algn="tl">
                    <a:srgbClr val="FFFFFF"/>
                  </a:outerShdw>
                </a:effectLst>
                <a:latin typeface="+mn-lt"/>
                <a:ea typeface="楷体" panose="02010609060101010101" pitchFamily="49" charset="-122"/>
              </a:rPr>
              <a:t>0</a:t>
            </a:r>
            <a:r>
              <a:rPr lang="zh-CN" altLang="en-US" sz="2000" dirty="0">
                <a:effectLst>
                  <a:outerShdw blurRad="38100" dist="38100" dir="2700000" algn="tl">
                    <a:srgbClr val="FFFFFF"/>
                  </a:outerShdw>
                </a:effectLst>
                <a:latin typeface="+mn-lt"/>
                <a:ea typeface="楷体" panose="02010609060101010101" pitchFamily="49" charset="-122"/>
              </a:rPr>
              <a:t>到</a:t>
            </a:r>
            <a:r>
              <a:rPr lang="en-US" altLang="zh-CN" sz="2000" dirty="0">
                <a:effectLst>
                  <a:outerShdw blurRad="38100" dist="38100" dir="2700000" algn="tl">
                    <a:srgbClr val="FFFFFF"/>
                  </a:outerShdw>
                </a:effectLst>
                <a:latin typeface="+mn-lt"/>
                <a:ea typeface="楷体" panose="02010609060101010101" pitchFamily="49" charset="-122"/>
              </a:rPr>
              <a:t>m-1</a:t>
            </a:r>
            <a:r>
              <a:rPr lang="zh-CN" altLang="en-US" sz="2000" dirty="0">
                <a:effectLst>
                  <a:outerShdw blurRad="38100" dist="38100" dir="2700000" algn="tl">
                    <a:srgbClr val="FFFFFF"/>
                  </a:outerShdw>
                </a:effectLst>
                <a:latin typeface="+mn-lt"/>
                <a:ea typeface="楷体" panose="02010609060101010101" pitchFamily="49" charset="-122"/>
              </a:rPr>
              <a:t>之间）为第</a:t>
            </a:r>
            <a:r>
              <a:rPr lang="en-US" altLang="zh-CN" sz="2000" dirty="0">
                <a:effectLst>
                  <a:outerShdw blurRad="38100" dist="38100" dir="2700000" algn="tl">
                    <a:srgbClr val="FFFFFF"/>
                  </a:outerShdw>
                </a:effectLst>
                <a:latin typeface="+mn-lt"/>
                <a:ea typeface="楷体" panose="02010609060101010101" pitchFamily="49" charset="-122"/>
              </a:rPr>
              <a:t>i+1</a:t>
            </a:r>
            <a:r>
              <a:rPr lang="zh-CN" altLang="en-US" sz="2000" dirty="0">
                <a:effectLst>
                  <a:outerShdw blurRad="38100" dist="38100" dir="2700000" algn="tl">
                    <a:srgbClr val="FFFFFF"/>
                  </a:outerShdw>
                </a:effectLst>
                <a:latin typeface="+mn-lt"/>
                <a:ea typeface="楷体" panose="02010609060101010101" pitchFamily="49" charset="-122"/>
              </a:rPr>
              <a:t>行的首地址，是一个地址常量。如上例中的</a:t>
            </a:r>
            <a:r>
              <a:rPr lang="en-US" altLang="zh-CN" sz="2000" dirty="0">
                <a:effectLst>
                  <a:outerShdw blurRad="38100" dist="38100" dir="2700000" algn="tl">
                    <a:srgbClr val="FFFFFF"/>
                  </a:outerShdw>
                </a:effectLst>
                <a:latin typeface="+mn-lt"/>
                <a:ea typeface="楷体" panose="02010609060101010101" pitchFamily="49" charset="-122"/>
              </a:rPr>
              <a:t>a[0]</a:t>
            </a:r>
            <a:r>
              <a:rPr lang="zh-CN" altLang="en-US" sz="2000" dirty="0">
                <a:effectLst>
                  <a:outerShdw blurRad="38100" dist="38100" dir="2700000" algn="tl">
                    <a:srgbClr val="FFFFFF"/>
                  </a:outerShdw>
                </a:effectLst>
                <a:latin typeface="+mn-lt"/>
                <a:ea typeface="楷体" panose="02010609060101010101" pitchFamily="49" charset="-122"/>
              </a:rPr>
              <a:t>表示第一行的首地址，当然也是整个二维数组元素所占内存单元的首地址，</a:t>
            </a:r>
            <a:r>
              <a:rPr lang="en-US" altLang="zh-CN" sz="2000" dirty="0">
                <a:effectLst>
                  <a:outerShdw blurRad="38100" dist="38100" dir="2700000" algn="tl">
                    <a:srgbClr val="FFFFFF"/>
                  </a:outerShdw>
                </a:effectLst>
                <a:latin typeface="+mn-lt"/>
                <a:ea typeface="楷体" panose="02010609060101010101" pitchFamily="49" charset="-122"/>
              </a:rPr>
              <a:t>a[1]</a:t>
            </a:r>
            <a:r>
              <a:rPr lang="zh-CN" altLang="en-US" sz="2000" dirty="0">
                <a:effectLst>
                  <a:outerShdw blurRad="38100" dist="38100" dir="2700000" algn="tl">
                    <a:srgbClr val="FFFFFF"/>
                  </a:outerShdw>
                </a:effectLst>
                <a:latin typeface="+mn-lt"/>
                <a:ea typeface="楷体" panose="02010609060101010101" pitchFamily="49" charset="-122"/>
              </a:rPr>
              <a:t>表示第二行的首地址。</a:t>
            </a:r>
            <a:endParaRPr lang="zh-CN" altLang="en-US" sz="2000" dirty="0">
              <a:effectLst>
                <a:outerShdw blurRad="38100" dist="38100" dir="2700000" algn="tl">
                  <a:srgbClr val="FFFFFF"/>
                </a:outerShdw>
              </a:effectLst>
              <a:latin typeface="+mn-lt"/>
              <a:ea typeface="楷体" panose="02010609060101010101" pitchFamily="49" charset="-122"/>
            </a:endParaRPr>
          </a:p>
          <a:p>
            <a:pPr marL="265430" indent="-265430">
              <a:lnSpc>
                <a:spcPct val="100000"/>
              </a:lnSpc>
              <a:spcBef>
                <a:spcPct val="0"/>
              </a:spcBef>
              <a:buClr>
                <a:srgbClr val="CC0099"/>
              </a:buClr>
              <a:buFont typeface="Wingdings" panose="05000000000000000000" pitchFamily="2" charset="2"/>
              <a:buChar char="Ø"/>
            </a:pPr>
            <a:r>
              <a:rPr lang="zh-CN" altLang="en-US" sz="2000" dirty="0">
                <a:effectLst>
                  <a:outerShdw blurRad="38100" dist="38100" dir="2700000" algn="tl">
                    <a:srgbClr val="FFFFFF"/>
                  </a:outerShdw>
                </a:effectLst>
                <a:latin typeface="+mn-lt"/>
                <a:ea typeface="楷体" panose="02010609060101010101" pitchFamily="49" charset="-122"/>
              </a:rPr>
              <a:t> 当二维数组的首地址赋给指针变量</a:t>
            </a:r>
            <a:r>
              <a:rPr lang="en-US" altLang="zh-CN" sz="2000" dirty="0">
                <a:effectLst>
                  <a:outerShdw blurRad="38100" dist="38100" dir="2700000" algn="tl">
                    <a:srgbClr val="FFFFFF"/>
                  </a:outerShdw>
                </a:effectLst>
                <a:latin typeface="+mn-lt"/>
                <a:ea typeface="楷体" panose="02010609060101010101" pitchFamily="49" charset="-122"/>
              </a:rPr>
              <a:t>p</a:t>
            </a:r>
            <a:r>
              <a:rPr lang="zh-CN" altLang="en-US" sz="2000" dirty="0">
                <a:effectLst>
                  <a:outerShdw blurRad="38100" dist="38100" dir="2700000" algn="tl">
                    <a:srgbClr val="FFFFFF"/>
                  </a:outerShdw>
                </a:effectLst>
                <a:latin typeface="+mn-lt"/>
                <a:ea typeface="楷体" panose="02010609060101010101" pitchFamily="49" charset="-122"/>
              </a:rPr>
              <a:t>以后，则访问某个元素</a:t>
            </a:r>
            <a:r>
              <a:rPr lang="en-US" altLang="zh-CN" sz="2000" dirty="0">
                <a:effectLst>
                  <a:outerShdw blurRad="38100" dist="38100" dir="2700000" algn="tl">
                    <a:srgbClr val="FFFFFF"/>
                  </a:outerShdw>
                </a:effectLst>
                <a:latin typeface="+mn-lt"/>
                <a:ea typeface="楷体" panose="02010609060101010101" pitchFamily="49" charset="-122"/>
              </a:rPr>
              <a:t>a[</a:t>
            </a:r>
            <a:r>
              <a:rPr lang="en-US" altLang="zh-CN" sz="2000" dirty="0" err="1">
                <a:effectLst>
                  <a:outerShdw blurRad="38100" dist="38100" dir="2700000" algn="tl">
                    <a:srgbClr val="FFFFFF"/>
                  </a:outerShdw>
                </a:effectLst>
                <a:latin typeface="+mn-lt"/>
                <a:ea typeface="楷体" panose="02010609060101010101" pitchFamily="49" charset="-122"/>
              </a:rPr>
              <a:t>i</a:t>
            </a:r>
            <a:r>
              <a:rPr lang="en-US" altLang="zh-CN" sz="2000" dirty="0">
                <a:effectLst>
                  <a:outerShdw blurRad="38100" dist="38100" dir="2700000" algn="tl">
                    <a:srgbClr val="FFFFFF"/>
                  </a:outerShdw>
                </a:effectLst>
                <a:latin typeface="+mn-lt"/>
                <a:ea typeface="楷体" panose="02010609060101010101" pitchFamily="49" charset="-122"/>
              </a:rPr>
              <a:t>][j]</a:t>
            </a:r>
            <a:r>
              <a:rPr lang="zh-CN" altLang="en-US" sz="2000" dirty="0">
                <a:effectLst>
                  <a:outerShdw blurRad="38100" dist="38100" dir="2700000" algn="tl">
                    <a:srgbClr val="FFFFFF"/>
                  </a:outerShdw>
                </a:effectLst>
                <a:latin typeface="+mn-lt"/>
                <a:ea typeface="楷体" panose="02010609060101010101" pitchFamily="49" charset="-122"/>
              </a:rPr>
              <a:t>可用以下几种方式来代替：</a:t>
            </a:r>
            <a:r>
              <a:rPr lang="zh-CN" altLang="en-US" sz="2000" dirty="0">
                <a:solidFill>
                  <a:srgbClr val="CC0099"/>
                </a:solidFill>
                <a:effectLst>
                  <a:outerShdw blurRad="38100" dist="38100" dir="2700000" algn="tl">
                    <a:srgbClr val="000000"/>
                  </a:outerShdw>
                </a:effectLst>
                <a:latin typeface="+mn-lt"/>
                <a:ea typeface="楷体" panose="02010609060101010101" pitchFamily="49" charset="-122"/>
              </a:rPr>
              <a:t>*</a:t>
            </a:r>
            <a:r>
              <a:rPr lang="en-US" altLang="zh-CN" sz="2000" dirty="0">
                <a:solidFill>
                  <a:srgbClr val="CC0099"/>
                </a:solidFill>
                <a:effectLst>
                  <a:outerShdw blurRad="38100" dist="38100" dir="2700000" algn="tl">
                    <a:srgbClr val="000000"/>
                  </a:outerShdw>
                </a:effectLst>
                <a:latin typeface="+mn-lt"/>
                <a:ea typeface="楷体" panose="02010609060101010101" pitchFamily="49" charset="-122"/>
              </a:rPr>
              <a:t>(</a:t>
            </a:r>
            <a:r>
              <a:rPr lang="en-US" altLang="zh-CN" sz="2000" dirty="0" err="1">
                <a:solidFill>
                  <a:srgbClr val="CC0099"/>
                </a:solidFill>
                <a:effectLst>
                  <a:outerShdw blurRad="38100" dist="38100" dir="2700000" algn="tl">
                    <a:srgbClr val="000000"/>
                  </a:outerShdw>
                </a:effectLst>
                <a:latin typeface="+mn-lt"/>
                <a:ea typeface="楷体" panose="02010609060101010101" pitchFamily="49" charset="-122"/>
              </a:rPr>
              <a:t>p+i</a:t>
            </a:r>
            <a:r>
              <a:rPr lang="en-US" altLang="zh-CN" sz="2000" dirty="0">
                <a:solidFill>
                  <a:srgbClr val="CC0099"/>
                </a:solidFill>
                <a:effectLst>
                  <a:outerShdw blurRad="38100" dist="38100" dir="2700000" algn="tl">
                    <a:srgbClr val="000000"/>
                  </a:outerShdw>
                </a:effectLst>
                <a:latin typeface="+mn-lt"/>
                <a:ea typeface="楷体" panose="02010609060101010101" pitchFamily="49" charset="-122"/>
              </a:rPr>
              <a:t>*</a:t>
            </a:r>
            <a:r>
              <a:rPr lang="en-US" altLang="zh-CN" sz="2000" dirty="0" err="1">
                <a:solidFill>
                  <a:srgbClr val="CC0099"/>
                </a:solidFill>
                <a:effectLst>
                  <a:outerShdw blurRad="38100" dist="38100" dir="2700000" algn="tl">
                    <a:srgbClr val="000000"/>
                  </a:outerShdw>
                </a:effectLst>
                <a:latin typeface="+mn-lt"/>
                <a:ea typeface="楷体" panose="02010609060101010101" pitchFamily="49" charset="-122"/>
              </a:rPr>
              <a:t>n+j</a:t>
            </a:r>
            <a:r>
              <a:rPr lang="en-US" altLang="zh-CN" sz="2000" dirty="0">
                <a:solidFill>
                  <a:srgbClr val="CC0099"/>
                </a:solidFill>
                <a:effectLst>
                  <a:outerShdw blurRad="38100" dist="38100" dir="2700000" algn="tl">
                    <a:srgbClr val="000000"/>
                  </a:outerShdw>
                </a:effectLst>
                <a:latin typeface="+mn-lt"/>
                <a:ea typeface="楷体" panose="02010609060101010101" pitchFamily="49" charset="-122"/>
              </a:rPr>
              <a:t>)</a:t>
            </a:r>
            <a:r>
              <a:rPr lang="zh-CN" altLang="en-US" sz="2000" dirty="0">
                <a:solidFill>
                  <a:srgbClr val="CC0099"/>
                </a:solidFill>
                <a:effectLst>
                  <a:outerShdw blurRad="38100" dist="38100" dir="2700000" algn="tl">
                    <a:srgbClr val="000000"/>
                  </a:outerShdw>
                </a:effectLst>
                <a:latin typeface="+mn-lt"/>
                <a:ea typeface="楷体" panose="02010609060101010101" pitchFamily="49" charset="-122"/>
              </a:rPr>
              <a:t>、</a:t>
            </a:r>
            <a:r>
              <a:rPr lang="en-US" altLang="zh-CN" sz="2000" dirty="0">
                <a:solidFill>
                  <a:srgbClr val="CC0099"/>
                </a:solidFill>
                <a:effectLst>
                  <a:outerShdw blurRad="38100" dist="38100" dir="2700000" algn="tl">
                    <a:srgbClr val="000000"/>
                  </a:outerShdw>
                </a:effectLst>
                <a:latin typeface="+mn-lt"/>
                <a:ea typeface="楷体" panose="02010609060101010101" pitchFamily="49" charset="-122"/>
              </a:rPr>
              <a:t>p[</a:t>
            </a:r>
            <a:r>
              <a:rPr lang="en-US" altLang="zh-CN" sz="2000" dirty="0" err="1">
                <a:solidFill>
                  <a:srgbClr val="CC0099"/>
                </a:solidFill>
                <a:effectLst>
                  <a:outerShdw blurRad="38100" dist="38100" dir="2700000" algn="tl">
                    <a:srgbClr val="000000"/>
                  </a:outerShdw>
                </a:effectLst>
                <a:latin typeface="+mn-lt"/>
                <a:ea typeface="楷体" panose="02010609060101010101" pitchFamily="49" charset="-122"/>
              </a:rPr>
              <a:t>i</a:t>
            </a:r>
            <a:r>
              <a:rPr lang="en-US" altLang="zh-CN" sz="2000" dirty="0">
                <a:solidFill>
                  <a:srgbClr val="CC0099"/>
                </a:solidFill>
                <a:effectLst>
                  <a:outerShdw blurRad="38100" dist="38100" dir="2700000" algn="tl">
                    <a:srgbClr val="000000"/>
                  </a:outerShdw>
                </a:effectLst>
                <a:latin typeface="+mn-lt"/>
                <a:ea typeface="楷体" panose="02010609060101010101" pitchFamily="49" charset="-122"/>
              </a:rPr>
              <a:t>*</a:t>
            </a:r>
            <a:r>
              <a:rPr lang="en-US" altLang="zh-CN" sz="2000" dirty="0" err="1">
                <a:solidFill>
                  <a:srgbClr val="CC0099"/>
                </a:solidFill>
                <a:effectLst>
                  <a:outerShdw blurRad="38100" dist="38100" dir="2700000" algn="tl">
                    <a:srgbClr val="000000"/>
                  </a:outerShdw>
                </a:effectLst>
                <a:latin typeface="+mn-lt"/>
                <a:ea typeface="楷体" panose="02010609060101010101" pitchFamily="49" charset="-122"/>
              </a:rPr>
              <a:t>n+j</a:t>
            </a:r>
            <a:r>
              <a:rPr lang="en-US" altLang="zh-CN" sz="2000" dirty="0">
                <a:solidFill>
                  <a:srgbClr val="CC0099"/>
                </a:solidFill>
                <a:effectLst>
                  <a:outerShdw blurRad="38100" dist="38100" dir="2700000" algn="tl">
                    <a:srgbClr val="000000"/>
                  </a:outerShdw>
                </a:effectLst>
                <a:latin typeface="+mn-lt"/>
                <a:ea typeface="楷体" panose="02010609060101010101" pitchFamily="49" charset="-122"/>
              </a:rPr>
              <a:t>]</a:t>
            </a:r>
            <a:r>
              <a:rPr lang="zh-CN" altLang="en-US" sz="2000" dirty="0">
                <a:solidFill>
                  <a:srgbClr val="CC0099"/>
                </a:solidFill>
                <a:effectLst>
                  <a:outerShdw blurRad="38100" dist="38100" dir="2700000" algn="tl">
                    <a:srgbClr val="000000"/>
                  </a:outerShdw>
                </a:effectLst>
                <a:latin typeface="+mn-lt"/>
                <a:ea typeface="楷体" panose="02010609060101010101" pitchFamily="49" charset="-122"/>
              </a:rPr>
              <a:t>、*</a:t>
            </a:r>
            <a:r>
              <a:rPr lang="en-US" altLang="zh-CN" sz="2000" dirty="0">
                <a:solidFill>
                  <a:srgbClr val="CC0099"/>
                </a:solidFill>
                <a:effectLst>
                  <a:outerShdw blurRad="38100" dist="38100" dir="2700000" algn="tl">
                    <a:srgbClr val="000000"/>
                  </a:outerShdw>
                </a:effectLst>
                <a:latin typeface="+mn-lt"/>
                <a:ea typeface="楷体" panose="02010609060101010101" pitchFamily="49" charset="-122"/>
              </a:rPr>
              <a:t>(a[0]+</a:t>
            </a:r>
            <a:r>
              <a:rPr lang="en-US" altLang="zh-CN" sz="2000" dirty="0" err="1">
                <a:solidFill>
                  <a:srgbClr val="CC0099"/>
                </a:solidFill>
                <a:effectLst>
                  <a:outerShdw blurRad="38100" dist="38100" dir="2700000" algn="tl">
                    <a:srgbClr val="000000"/>
                  </a:outerShdw>
                </a:effectLst>
                <a:latin typeface="+mn-lt"/>
                <a:ea typeface="楷体" panose="02010609060101010101" pitchFamily="49" charset="-122"/>
              </a:rPr>
              <a:t>i</a:t>
            </a:r>
            <a:r>
              <a:rPr lang="en-US" altLang="zh-CN" sz="2000" dirty="0">
                <a:solidFill>
                  <a:srgbClr val="CC0099"/>
                </a:solidFill>
                <a:effectLst>
                  <a:outerShdw blurRad="38100" dist="38100" dir="2700000" algn="tl">
                    <a:srgbClr val="000000"/>
                  </a:outerShdw>
                </a:effectLst>
                <a:latin typeface="+mn-lt"/>
                <a:ea typeface="楷体" panose="02010609060101010101" pitchFamily="49" charset="-122"/>
              </a:rPr>
              <a:t>*</a:t>
            </a:r>
            <a:r>
              <a:rPr lang="en-US" altLang="zh-CN" sz="2000" dirty="0" err="1">
                <a:solidFill>
                  <a:srgbClr val="CC0099"/>
                </a:solidFill>
                <a:effectLst>
                  <a:outerShdw blurRad="38100" dist="38100" dir="2700000" algn="tl">
                    <a:srgbClr val="000000"/>
                  </a:outerShdw>
                </a:effectLst>
                <a:latin typeface="+mn-lt"/>
                <a:ea typeface="楷体" panose="02010609060101010101" pitchFamily="49" charset="-122"/>
              </a:rPr>
              <a:t>n+j</a:t>
            </a:r>
            <a:r>
              <a:rPr lang="en-US" altLang="zh-CN" sz="2000" dirty="0">
                <a:solidFill>
                  <a:srgbClr val="CC0099"/>
                </a:solidFill>
                <a:effectLst>
                  <a:outerShdw blurRad="38100" dist="38100" dir="2700000" algn="tl">
                    <a:srgbClr val="000000"/>
                  </a:outerShdw>
                </a:effectLst>
                <a:latin typeface="+mn-lt"/>
                <a:ea typeface="楷体" panose="02010609060101010101" pitchFamily="49" charset="-122"/>
              </a:rPr>
              <a:t>)</a:t>
            </a:r>
            <a:r>
              <a:rPr lang="zh-CN" altLang="en-US" sz="2000" dirty="0">
                <a:effectLst>
                  <a:outerShdw blurRad="38100" dist="38100" dir="2700000" algn="tl">
                    <a:srgbClr val="FFFFFF"/>
                  </a:outerShdw>
                </a:effectLst>
                <a:latin typeface="+mn-lt"/>
                <a:ea typeface="楷体" panose="02010609060101010101" pitchFamily="49" charset="-122"/>
              </a:rPr>
              <a:t>。</a:t>
            </a:r>
            <a:endParaRPr lang="zh-CN" altLang="en-US" sz="2000" dirty="0">
              <a:effectLst>
                <a:outerShdw blurRad="38100" dist="38100" dir="2700000" algn="tl">
                  <a:srgbClr val="FFFFFF"/>
                </a:outerShdw>
              </a:effectLst>
              <a:latin typeface="+mn-lt"/>
              <a:ea typeface="楷体" panose="02010609060101010101" pitchFamily="49" charset="-122"/>
            </a:endParaRPr>
          </a:p>
          <a:p>
            <a:pPr marL="265430" indent="-265430">
              <a:lnSpc>
                <a:spcPct val="100000"/>
              </a:lnSpc>
              <a:spcBef>
                <a:spcPct val="0"/>
              </a:spcBef>
              <a:buClr>
                <a:srgbClr val="CC0099"/>
              </a:buClr>
              <a:buFont typeface="Wingdings" panose="05000000000000000000" pitchFamily="2" charset="2"/>
              <a:buChar char="Ø"/>
            </a:pPr>
            <a:r>
              <a:rPr lang="zh-CN" altLang="en-US" sz="2000" dirty="0">
                <a:effectLst>
                  <a:outerShdw blurRad="38100" dist="38100" dir="2700000" algn="tl">
                    <a:srgbClr val="FFFFFF"/>
                  </a:outerShdw>
                </a:effectLst>
                <a:latin typeface="+mn-lt"/>
                <a:ea typeface="楷体" panose="02010609060101010101" pitchFamily="49" charset="-122"/>
              </a:rPr>
              <a:t> 二维数组名</a:t>
            </a:r>
            <a:r>
              <a:rPr lang="en-US" altLang="zh-CN" sz="2000" dirty="0">
                <a:effectLst>
                  <a:outerShdw blurRad="38100" dist="38100" dir="2700000" algn="tl">
                    <a:srgbClr val="FFFFFF"/>
                  </a:outerShdw>
                </a:effectLst>
                <a:latin typeface="+mn-lt"/>
                <a:ea typeface="楷体" panose="02010609060101010101" pitchFamily="49" charset="-122"/>
              </a:rPr>
              <a:t>a</a:t>
            </a:r>
            <a:r>
              <a:rPr lang="zh-CN" altLang="en-US" sz="2000" dirty="0">
                <a:effectLst>
                  <a:outerShdw blurRad="38100" dist="38100" dir="2700000" algn="tl">
                    <a:srgbClr val="FFFFFF"/>
                  </a:outerShdw>
                </a:effectLst>
                <a:latin typeface="+mn-lt"/>
                <a:ea typeface="楷体" panose="02010609060101010101" pitchFamily="49" charset="-122"/>
              </a:rPr>
              <a:t>不可赋值给一般指针变量</a:t>
            </a:r>
            <a:r>
              <a:rPr lang="en-US" altLang="zh-CN" sz="2000" dirty="0">
                <a:effectLst>
                  <a:outerShdw blurRad="38100" dist="38100" dir="2700000" algn="tl">
                    <a:srgbClr val="FFFFFF"/>
                  </a:outerShdw>
                </a:effectLst>
                <a:latin typeface="+mn-lt"/>
                <a:ea typeface="楷体" panose="02010609060101010101" pitchFamily="49" charset="-122"/>
              </a:rPr>
              <a:t>p</a:t>
            </a:r>
            <a:r>
              <a:rPr lang="zh-CN" altLang="en-US" sz="2000" dirty="0">
                <a:effectLst>
                  <a:outerShdw blurRad="38100" dist="38100" dir="2700000" algn="tl">
                    <a:srgbClr val="FFFFFF"/>
                  </a:outerShdw>
                </a:effectLst>
                <a:latin typeface="+mn-lt"/>
                <a:ea typeface="楷体" panose="02010609060101010101" pitchFamily="49" charset="-122"/>
              </a:rPr>
              <a:t>，只能赋值给指向二维数组的指针变量。</a:t>
            </a:r>
            <a:r>
              <a:rPr lang="en-US" altLang="zh-CN" sz="2000" dirty="0">
                <a:solidFill>
                  <a:srgbClr val="CC0099"/>
                </a:solidFill>
                <a:effectLst>
                  <a:outerShdw blurRad="38100" dist="38100" dir="2700000" algn="tl">
                    <a:srgbClr val="000000"/>
                  </a:outerShdw>
                </a:effectLst>
                <a:latin typeface="+mn-lt"/>
                <a:ea typeface="楷体" panose="02010609060101010101" pitchFamily="49" charset="-122"/>
              </a:rPr>
              <a:t>p = a</a:t>
            </a:r>
            <a:r>
              <a:rPr lang="zh-CN" altLang="en-US" sz="2000" dirty="0">
                <a:solidFill>
                  <a:srgbClr val="CC0099"/>
                </a:solidFill>
                <a:effectLst>
                  <a:outerShdw blurRad="38100" dist="38100" dir="2700000" algn="tl">
                    <a:srgbClr val="000000"/>
                  </a:outerShdw>
                </a:effectLst>
                <a:latin typeface="+mn-lt"/>
                <a:ea typeface="楷体" panose="02010609060101010101" pitchFamily="49" charset="-122"/>
              </a:rPr>
              <a:t>；是非法的</a:t>
            </a:r>
            <a:r>
              <a:rPr lang="zh-CN" altLang="en-US" sz="2000" dirty="0">
                <a:effectLst>
                  <a:outerShdw blurRad="38100" dist="38100" dir="2700000" algn="tl">
                    <a:srgbClr val="FFFFFF"/>
                  </a:outerShdw>
                </a:effectLst>
                <a:latin typeface="+mn-lt"/>
                <a:ea typeface="楷体" panose="02010609060101010101" pitchFamily="49" charset="-122"/>
              </a:rPr>
              <a:t>。</a:t>
            </a:r>
            <a:endParaRPr lang="zh-CN" altLang="en-US" sz="2000" dirty="0">
              <a:effectLst>
                <a:outerShdw blurRad="38100" dist="38100" dir="2700000" algn="tl">
                  <a:srgbClr val="FFFFFF"/>
                </a:outerShdw>
              </a:effectLst>
              <a:latin typeface="+mn-lt"/>
              <a:ea typeface="楷体" panose="02010609060101010101" pitchFamily="49" charset="-122"/>
            </a:endParaRPr>
          </a:p>
        </p:txBody>
      </p:sp>
      <p:grpSp>
        <p:nvGrpSpPr>
          <p:cNvPr id="1157304" name="Group 184"/>
          <p:cNvGrpSpPr/>
          <p:nvPr/>
        </p:nvGrpSpPr>
        <p:grpSpPr bwMode="auto">
          <a:xfrm>
            <a:off x="-12111" y="0"/>
            <a:ext cx="446088" cy="6858000"/>
            <a:chOff x="0" y="0"/>
            <a:chExt cx="281" cy="4320"/>
          </a:xfrm>
        </p:grpSpPr>
        <p:sp>
          <p:nvSpPr>
            <p:cNvPr id="1157305" name="Text Box 18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57306" name="Text Box 18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57122">
                                            <p:txEl>
                                              <p:pRg st="0" end="0"/>
                                            </p:txEl>
                                          </p:spTgt>
                                        </p:tgtEl>
                                        <p:attrNameLst>
                                          <p:attrName>style.visibility</p:attrName>
                                        </p:attrNameLst>
                                      </p:cBhvr>
                                      <p:to>
                                        <p:strVal val="visible"/>
                                      </p:to>
                                    </p:set>
                                    <p:anim calcmode="lin" valueType="num">
                                      <p:cBhvr additive="base">
                                        <p:cTn id="7" dur="500" fill="hold"/>
                                        <p:tgtEl>
                                          <p:spTgt spid="115712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5712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157127"/>
                                        </p:tgtEl>
                                        <p:attrNameLst>
                                          <p:attrName>style.visibility</p:attrName>
                                        </p:attrNameLst>
                                      </p:cBhvr>
                                      <p:to>
                                        <p:strVal val="visible"/>
                                      </p:to>
                                    </p:set>
                                    <p:animEffect transition="in" filter="box(out)">
                                      <p:cBhvr>
                                        <p:cTn id="13" dur="500"/>
                                        <p:tgtEl>
                                          <p:spTgt spid="1157127"/>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157203"/>
                                        </p:tgtEl>
                                        <p:attrNameLst>
                                          <p:attrName>style.visibility</p:attrName>
                                        </p:attrNameLst>
                                      </p:cBhvr>
                                      <p:to>
                                        <p:strVal val="visible"/>
                                      </p:to>
                                    </p:set>
                                    <p:animEffect transition="in" filter="box(out)">
                                      <p:cBhvr>
                                        <p:cTn id="18" dur="500"/>
                                        <p:tgtEl>
                                          <p:spTgt spid="1157203"/>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157303"/>
                                        </p:tgtEl>
                                        <p:attrNameLst>
                                          <p:attrName>style.visibility</p:attrName>
                                        </p:attrNameLst>
                                      </p:cBhvr>
                                      <p:to>
                                        <p:strVal val="visible"/>
                                      </p:to>
                                    </p:set>
                                    <p:animEffect transition="in" filter="box(out)">
                                      <p:cBhvr>
                                        <p:cTn id="23" dur="500"/>
                                        <p:tgtEl>
                                          <p:spTgt spid="1157303"/>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1157256"/>
                                        </p:tgtEl>
                                        <p:attrNameLst>
                                          <p:attrName>style.visibility</p:attrName>
                                        </p:attrNameLst>
                                      </p:cBhvr>
                                      <p:to>
                                        <p:strVal val="visible"/>
                                      </p:to>
                                    </p:set>
                                    <p:animEffect transition="in" filter="box(out)">
                                      <p:cBhvr>
                                        <p:cTn id="28" dur="500"/>
                                        <p:tgtEl>
                                          <p:spTgt spid="1157256"/>
                                        </p:tgtEl>
                                      </p:cBhvr>
                                    </p:animEffect>
                                  </p:childTnLst>
                                  <p:subTnLst>
                                    <p:audio>
                                      <p:cMediaNode>
                                        <p:cTn display="0" masterRel="sameClick">
                                          <p:stCondLst>
                                            <p:cond evt="begin" delay="0">
                                              <p:tn val="26"/>
                                            </p:cond>
                                          </p:stCondLst>
                                          <p:endCondLst>
                                            <p:cond evt="onStopAudio" delay="0">
                                              <p:tgtEl>
                                                <p:sldTgt/>
                                              </p:tgtEl>
                                            </p:cond>
                                          </p:endCondLst>
                                        </p:cTn>
                                        <p:tgtEl>
                                          <p:sndTgt r:embed="rId2" name="camera.wav"/>
                                        </p:tgtEl>
                                      </p:cMediaNode>
                                    </p:audio>
                                  </p:subTnLst>
                                </p:cTn>
                              </p:par>
                            </p:childTnLst>
                          </p:cTn>
                        </p:par>
                        <p:par>
                          <p:cTn id="29" fill="hold">
                            <p:stCondLst>
                              <p:cond delay="500"/>
                            </p:stCondLst>
                            <p:childTnLst>
                              <p:par>
                                <p:cTn id="30" presetID="18" presetClass="entr" presetSubtype="12" fill="hold" nodeType="afterEffect">
                                  <p:stCondLst>
                                    <p:cond delay="0"/>
                                  </p:stCondLst>
                                  <p:childTnLst>
                                    <p:set>
                                      <p:cBhvr>
                                        <p:cTn id="31" dur="1" fill="hold">
                                          <p:stCondLst>
                                            <p:cond delay="0"/>
                                          </p:stCondLst>
                                        </p:cTn>
                                        <p:tgtEl>
                                          <p:spTgt spid="1157277"/>
                                        </p:tgtEl>
                                        <p:attrNameLst>
                                          <p:attrName>style.visibility</p:attrName>
                                        </p:attrNameLst>
                                      </p:cBhvr>
                                      <p:to>
                                        <p:strVal val="visible"/>
                                      </p:to>
                                    </p:set>
                                    <p:animEffect transition="in" filter="strips(downLeft)">
                                      <p:cBhvr>
                                        <p:cTn id="32" dur="500"/>
                                        <p:tgtEl>
                                          <p:spTgt spid="1157277"/>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1157294"/>
                                        </p:tgtEl>
                                        <p:attrNameLst>
                                          <p:attrName>style.visibility</p:attrName>
                                        </p:attrNameLst>
                                      </p:cBhvr>
                                      <p:to>
                                        <p:strVal val="visible"/>
                                      </p:to>
                                    </p:set>
                                    <p:animEffect transition="in" filter="strips(downLeft)">
                                      <p:cBhvr>
                                        <p:cTn id="37" dur="500"/>
                                        <p:tgtEl>
                                          <p:spTgt spid="1157294"/>
                                        </p:tgtEl>
                                      </p:cBhvr>
                                    </p:animEffect>
                                  </p:childTnLst>
                                  <p:subTnLst>
                                    <p:audio>
                                      <p:cMediaNode>
                                        <p:cTn display="0" masterRel="sameClick">
                                          <p:stCondLst>
                                            <p:cond evt="begin" delay="0">
                                              <p:tn val="35"/>
                                            </p:cond>
                                          </p:stCondLst>
                                          <p:endCondLst>
                                            <p:cond evt="onStopAudio" delay="0">
                                              <p:tgtEl>
                                                <p:sldTgt/>
                                              </p:tgtEl>
                                            </p:cond>
                                          </p:endCondLst>
                                        </p:cTn>
                                        <p:tgtEl>
                                          <p:sndTgt r:embed="rId3" name="laser.wav"/>
                                        </p:tgtEl>
                                      </p:cMediaNode>
                                    </p:audio>
                                  </p:subTnLst>
                                </p:cTn>
                              </p:par>
                            </p:childTnLst>
                          </p:cTn>
                        </p:par>
                        <p:par>
                          <p:cTn id="38" fill="hold">
                            <p:stCondLst>
                              <p:cond delay="500"/>
                            </p:stCondLst>
                            <p:childTnLst>
                              <p:par>
                                <p:cTn id="39" presetID="18" presetClass="entr" presetSubtype="6" fill="hold" nodeType="afterEffect">
                                  <p:stCondLst>
                                    <p:cond delay="0"/>
                                  </p:stCondLst>
                                  <p:childTnLst>
                                    <p:set>
                                      <p:cBhvr>
                                        <p:cTn id="40" dur="1" fill="hold">
                                          <p:stCondLst>
                                            <p:cond delay="0"/>
                                          </p:stCondLst>
                                        </p:cTn>
                                        <p:tgtEl>
                                          <p:spTgt spid="1157297"/>
                                        </p:tgtEl>
                                        <p:attrNameLst>
                                          <p:attrName>style.visibility</p:attrName>
                                        </p:attrNameLst>
                                      </p:cBhvr>
                                      <p:to>
                                        <p:strVal val="visible"/>
                                      </p:to>
                                    </p:set>
                                    <p:animEffect transition="in" filter="strips(downRight)">
                                      <p:cBhvr>
                                        <p:cTn id="41" dur="500"/>
                                        <p:tgtEl>
                                          <p:spTgt spid="1157297"/>
                                        </p:tgtEl>
                                      </p:cBhvr>
                                    </p:animEffect>
                                  </p:childTnLst>
                                  <p:subTnLst>
                                    <p:audio>
                                      <p:cMediaNode>
                                        <p:cTn display="0" masterRel="sameClick">
                                          <p:stCondLst>
                                            <p:cond evt="begin" delay="0">
                                              <p:tn val="39"/>
                                            </p:cond>
                                          </p:stCondLst>
                                          <p:endCondLst>
                                            <p:cond evt="onStopAudio" delay="0">
                                              <p:tgtEl>
                                                <p:sldTgt/>
                                              </p:tgtEl>
                                            </p:cond>
                                          </p:endCondLst>
                                        </p:cTn>
                                        <p:tgtEl>
                                          <p:sndTgt r:embed="rId3" name="laser.wav"/>
                                        </p:tgtEl>
                                      </p:cMediaNode>
                                    </p:audio>
                                  </p:subTnLst>
                                </p:cTn>
                              </p:par>
                            </p:childTnLst>
                          </p:cTn>
                        </p:par>
                        <p:par>
                          <p:cTn id="42" fill="hold">
                            <p:stCondLst>
                              <p:cond delay="1000"/>
                            </p:stCondLst>
                            <p:childTnLst>
                              <p:par>
                                <p:cTn id="43" presetID="18" presetClass="entr" presetSubtype="6" fill="hold" nodeType="afterEffect">
                                  <p:stCondLst>
                                    <p:cond delay="0"/>
                                  </p:stCondLst>
                                  <p:childTnLst>
                                    <p:set>
                                      <p:cBhvr>
                                        <p:cTn id="44" dur="1" fill="hold">
                                          <p:stCondLst>
                                            <p:cond delay="0"/>
                                          </p:stCondLst>
                                        </p:cTn>
                                        <p:tgtEl>
                                          <p:spTgt spid="1157298"/>
                                        </p:tgtEl>
                                        <p:attrNameLst>
                                          <p:attrName>style.visibility</p:attrName>
                                        </p:attrNameLst>
                                      </p:cBhvr>
                                      <p:to>
                                        <p:strVal val="visible"/>
                                      </p:to>
                                    </p:set>
                                    <p:animEffect transition="in" filter="strips(downRight)">
                                      <p:cBhvr>
                                        <p:cTn id="45" dur="500"/>
                                        <p:tgtEl>
                                          <p:spTgt spid="1157298"/>
                                        </p:tgtEl>
                                      </p:cBhvr>
                                    </p:animEffect>
                                  </p:childTnLst>
                                  <p:subTnLst>
                                    <p:audio>
                                      <p:cMediaNode>
                                        <p:cTn display="0" masterRel="sameClick">
                                          <p:stCondLst>
                                            <p:cond evt="begin" delay="0">
                                              <p:tn val="43"/>
                                            </p:cond>
                                          </p:stCondLst>
                                          <p:endCondLst>
                                            <p:cond evt="onStopAudio" delay="0">
                                              <p:tgtEl>
                                                <p:sldTgt/>
                                              </p:tgtEl>
                                            </p:cond>
                                          </p:endCondLst>
                                        </p:cTn>
                                        <p:tgtEl>
                                          <p:sndTgt r:embed="rId3" name="laser.wav"/>
                                        </p:tgtEl>
                                      </p:cMediaNode>
                                    </p:audio>
                                  </p:subTnLst>
                                </p:cTn>
                              </p:par>
                            </p:childTnLst>
                          </p:cTn>
                        </p:par>
                      </p:childTnLst>
                    </p:cTn>
                  </p:par>
                  <p:par>
                    <p:cTn id="46" fill="hold">
                      <p:stCondLst>
                        <p:cond delay="indefinite"/>
                      </p:stCondLst>
                      <p:childTnLst>
                        <p:par>
                          <p:cTn id="47" fill="hold">
                            <p:stCondLst>
                              <p:cond delay="0"/>
                            </p:stCondLst>
                            <p:childTnLst>
                              <p:par>
                                <p:cTn id="48" presetID="18" presetClass="entr" presetSubtype="12" fill="hold" nodeType="clickEffect">
                                  <p:stCondLst>
                                    <p:cond delay="0"/>
                                  </p:stCondLst>
                                  <p:childTnLst>
                                    <p:set>
                                      <p:cBhvr>
                                        <p:cTn id="49" dur="1" fill="hold">
                                          <p:stCondLst>
                                            <p:cond delay="0"/>
                                          </p:stCondLst>
                                        </p:cTn>
                                        <p:tgtEl>
                                          <p:spTgt spid="1157284"/>
                                        </p:tgtEl>
                                        <p:attrNameLst>
                                          <p:attrName>style.visibility</p:attrName>
                                        </p:attrNameLst>
                                      </p:cBhvr>
                                      <p:to>
                                        <p:strVal val="visible"/>
                                      </p:to>
                                    </p:set>
                                    <p:animEffect transition="in" filter="strips(downLeft)">
                                      <p:cBhvr>
                                        <p:cTn id="50" dur="500"/>
                                        <p:tgtEl>
                                          <p:spTgt spid="1157284"/>
                                        </p:tgtEl>
                                      </p:cBhvr>
                                    </p:animEffect>
                                  </p:childTnLst>
                                  <p:subTnLst>
                                    <p:audio>
                                      <p:cMediaNode>
                                        <p:cTn display="0" masterRel="sameClick">
                                          <p:stCondLst>
                                            <p:cond evt="begin" delay="0">
                                              <p:tn val="48"/>
                                            </p:cond>
                                          </p:stCondLst>
                                          <p:endCondLst>
                                            <p:cond evt="onStopAudio" delay="0">
                                              <p:tgtEl>
                                                <p:sldTgt/>
                                              </p:tgtEl>
                                            </p:cond>
                                          </p:endCondLst>
                                        </p:cTn>
                                        <p:tgtEl>
                                          <p:sndTgt r:embed="rId2" name="camera.wav"/>
                                        </p:tgtEl>
                                      </p:cMediaNode>
                                    </p:audio>
                                  </p:subTnLst>
                                </p:cTn>
                              </p:par>
                            </p:childTnLst>
                          </p:cTn>
                        </p:par>
                      </p:childTnLst>
                    </p:cTn>
                  </p:par>
                  <p:par>
                    <p:cTn id="51" fill="hold">
                      <p:stCondLst>
                        <p:cond delay="indefinite"/>
                      </p:stCondLst>
                      <p:childTnLst>
                        <p:par>
                          <p:cTn id="52" fill="hold">
                            <p:stCondLst>
                              <p:cond delay="0"/>
                            </p:stCondLst>
                            <p:childTnLst>
                              <p:par>
                                <p:cTn id="53" presetID="18" presetClass="entr" presetSubtype="12" fill="hold" nodeType="clickEffect">
                                  <p:stCondLst>
                                    <p:cond delay="0"/>
                                  </p:stCondLst>
                                  <p:childTnLst>
                                    <p:set>
                                      <p:cBhvr>
                                        <p:cTn id="54" dur="1" fill="hold">
                                          <p:stCondLst>
                                            <p:cond delay="0"/>
                                          </p:stCondLst>
                                        </p:cTn>
                                        <p:tgtEl>
                                          <p:spTgt spid="1157289"/>
                                        </p:tgtEl>
                                        <p:attrNameLst>
                                          <p:attrName>style.visibility</p:attrName>
                                        </p:attrNameLst>
                                      </p:cBhvr>
                                      <p:to>
                                        <p:strVal val="visible"/>
                                      </p:to>
                                    </p:set>
                                    <p:animEffect transition="in" filter="strips(downLeft)">
                                      <p:cBhvr>
                                        <p:cTn id="55" dur="500"/>
                                        <p:tgtEl>
                                          <p:spTgt spid="1157289"/>
                                        </p:tgtEl>
                                      </p:cBhvr>
                                    </p:animEffect>
                                  </p:childTnLst>
                                  <p:subTnLst>
                                    <p:audio>
                                      <p:cMediaNode>
                                        <p:cTn display="0" masterRel="sameClick">
                                          <p:stCondLst>
                                            <p:cond evt="begin" delay="0">
                                              <p:tn val="53"/>
                                            </p:cond>
                                          </p:stCondLst>
                                          <p:endCondLst>
                                            <p:cond evt="onStopAudio" delay="0">
                                              <p:tgtEl>
                                                <p:sldTgt/>
                                              </p:tgtEl>
                                            </p:cond>
                                          </p:endCondLst>
                                        </p:cTn>
                                        <p:tgtEl>
                                          <p:sndTgt r:embed="rId2" name="camera.wav"/>
                                        </p:tgtEl>
                                      </p:cMediaNode>
                                    </p:audio>
                                  </p:subTnLst>
                                </p:cTn>
                              </p:par>
                            </p:childTnLst>
                          </p:cTn>
                        </p:par>
                      </p:childTnLst>
                    </p:cTn>
                  </p:par>
                  <p:par>
                    <p:cTn id="56" fill="hold">
                      <p:stCondLst>
                        <p:cond delay="indefinite"/>
                      </p:stCondLst>
                      <p:childTnLst>
                        <p:par>
                          <p:cTn id="57" fill="hold">
                            <p:stCondLst>
                              <p:cond delay="0"/>
                            </p:stCondLst>
                            <p:childTnLst>
                              <p:par>
                                <p:cTn id="58" presetID="18" presetClass="entr" presetSubtype="6" fill="hold" nodeType="clickEffect">
                                  <p:stCondLst>
                                    <p:cond delay="0"/>
                                  </p:stCondLst>
                                  <p:childTnLst>
                                    <p:set>
                                      <p:cBhvr>
                                        <p:cTn id="59" dur="1" fill="hold">
                                          <p:stCondLst>
                                            <p:cond delay="0"/>
                                          </p:stCondLst>
                                        </p:cTn>
                                        <p:tgtEl>
                                          <p:spTgt spid="1157293"/>
                                        </p:tgtEl>
                                        <p:attrNameLst>
                                          <p:attrName>style.visibility</p:attrName>
                                        </p:attrNameLst>
                                      </p:cBhvr>
                                      <p:to>
                                        <p:strVal val="visible"/>
                                      </p:to>
                                    </p:set>
                                    <p:animEffect transition="in" filter="strips(downRight)">
                                      <p:cBhvr>
                                        <p:cTn id="60" dur="500"/>
                                        <p:tgtEl>
                                          <p:spTgt spid="1157293"/>
                                        </p:tgtEl>
                                      </p:cBhvr>
                                    </p:animEffect>
                                  </p:childTnLst>
                                  <p:subTnLst>
                                    <p:audio>
                                      <p:cMediaNode>
                                        <p:cTn display="0" masterRel="sameClick">
                                          <p:stCondLst>
                                            <p:cond evt="begin" delay="0">
                                              <p:tn val="58"/>
                                            </p:cond>
                                          </p:stCondLst>
                                          <p:endCondLst>
                                            <p:cond evt="onStopAudio" delay="0">
                                              <p:tgtEl>
                                                <p:sldTgt/>
                                              </p:tgtEl>
                                            </p:cond>
                                          </p:endCondLst>
                                        </p:cTn>
                                        <p:tgtEl>
                                          <p:sndTgt r:embed="rId2" name="camera.wav"/>
                                        </p:tgtEl>
                                      </p:cMediaNode>
                                    </p:audio>
                                  </p:subTnLst>
                                </p:cTn>
                              </p:par>
                            </p:childTnLst>
                          </p:cTn>
                        </p:par>
                      </p:childTnLst>
                    </p:cTn>
                  </p:par>
                  <p:par>
                    <p:cTn id="61" fill="hold">
                      <p:stCondLst>
                        <p:cond delay="indefinite"/>
                      </p:stCondLst>
                      <p:childTnLst>
                        <p:par>
                          <p:cTn id="62" fill="hold">
                            <p:stCondLst>
                              <p:cond delay="0"/>
                            </p:stCondLst>
                            <p:childTnLst>
                              <p:par>
                                <p:cTn id="63" presetID="4" presetClass="entr" presetSubtype="32" fill="hold" grpId="0" nodeType="clickEffect">
                                  <p:stCondLst>
                                    <p:cond delay="0"/>
                                  </p:stCondLst>
                                  <p:childTnLst>
                                    <p:set>
                                      <p:cBhvr>
                                        <p:cTn id="64" dur="1" fill="hold">
                                          <p:stCondLst>
                                            <p:cond delay="0"/>
                                          </p:stCondLst>
                                        </p:cTn>
                                        <p:tgtEl>
                                          <p:spTgt spid="1157301"/>
                                        </p:tgtEl>
                                        <p:attrNameLst>
                                          <p:attrName>style.visibility</p:attrName>
                                        </p:attrNameLst>
                                      </p:cBhvr>
                                      <p:to>
                                        <p:strVal val="visible"/>
                                      </p:to>
                                    </p:set>
                                    <p:animEffect transition="in" filter="box(out)">
                                      <p:cBhvr>
                                        <p:cTn id="65" dur="500"/>
                                        <p:tgtEl>
                                          <p:spTgt spid="1157301"/>
                                        </p:tgtEl>
                                      </p:cBhvr>
                                    </p:animEffect>
                                  </p:childTnLst>
                                  <p:subTnLst>
                                    <p:audio>
                                      <p:cMediaNode>
                                        <p:cTn display="0" masterRel="sameClick">
                                          <p:stCondLst>
                                            <p:cond evt="begin" delay="0">
                                              <p:tn val="63"/>
                                            </p:cond>
                                          </p:stCondLst>
                                          <p:endCondLst>
                                            <p:cond evt="onStopAudio" delay="0">
                                              <p:tgtEl>
                                                <p:sldTgt/>
                                              </p:tgtEl>
                                            </p:cond>
                                          </p:endCondLst>
                                        </p:cTn>
                                        <p:tgtEl>
                                          <p:sndTgt r:embed="rId4" name="chimes.wav"/>
                                        </p:tgtEl>
                                      </p:cMediaNode>
                                    </p:audio>
                                  </p:subTnLst>
                                </p:cTn>
                              </p:par>
                            </p:childTnLst>
                          </p:cTn>
                        </p:par>
                      </p:childTnLst>
                    </p:cTn>
                  </p:par>
                  <p:par>
                    <p:cTn id="66" fill="hold">
                      <p:stCondLst>
                        <p:cond delay="indefinite"/>
                      </p:stCondLst>
                      <p:childTnLst>
                        <p:par>
                          <p:cTn id="67" fill="hold">
                            <p:stCondLst>
                              <p:cond delay="0"/>
                            </p:stCondLst>
                            <p:childTnLst>
                              <p:par>
                                <p:cTn id="68" presetID="4" presetClass="entr" presetSubtype="32" fill="hold" grpId="0" nodeType="clickEffect">
                                  <p:stCondLst>
                                    <p:cond delay="0"/>
                                  </p:stCondLst>
                                  <p:childTnLst>
                                    <p:set>
                                      <p:cBhvr>
                                        <p:cTn id="69" dur="1" fill="hold">
                                          <p:stCondLst>
                                            <p:cond delay="0"/>
                                          </p:stCondLst>
                                        </p:cTn>
                                        <p:tgtEl>
                                          <p:spTgt spid="1157302"/>
                                        </p:tgtEl>
                                        <p:attrNameLst>
                                          <p:attrName>style.visibility</p:attrName>
                                        </p:attrNameLst>
                                      </p:cBhvr>
                                      <p:to>
                                        <p:strVal val="visible"/>
                                      </p:to>
                                    </p:set>
                                    <p:animEffect transition="in" filter="box(out)">
                                      <p:cBhvr>
                                        <p:cTn id="70" dur="500"/>
                                        <p:tgtEl>
                                          <p:spTgt spid="1157302"/>
                                        </p:tgtEl>
                                      </p:cBhvr>
                                    </p:animEffect>
                                  </p:childTnLst>
                                  <p:subTnLst>
                                    <p:audio>
                                      <p:cMediaNode>
                                        <p:cTn display="0" masterRel="sameClick">
                                          <p:stCondLst>
                                            <p:cond evt="begin" delay="0">
                                              <p:tn val="68"/>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303" grpId="0" animBg="1"/>
      <p:bldP spid="1157122" grpId="0" bldLvl="5" autoUpdateAnimBg="0" build="p"/>
      <p:bldP spid="1157127" grpId="0"/>
      <p:bldP spid="1157203" grpId="0"/>
      <p:bldP spid="1157294" grpId="0" animBg="1"/>
      <p:bldP spid="1157301" grpId="0" animBg="1"/>
      <p:bldP spid="115730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76" name="Rectangle 76"/>
          <p:cNvSpPr>
            <a:spLocks noChangeArrowheads="1"/>
          </p:cNvSpPr>
          <p:nvPr/>
        </p:nvSpPr>
        <p:spPr bwMode="auto">
          <a:xfrm>
            <a:off x="529928" y="294407"/>
            <a:ext cx="5473700" cy="503238"/>
          </a:xfrm>
          <a:prstGeom prst="rect">
            <a:avLst/>
          </a:prstGeom>
          <a:noFill/>
          <a:ln w="9525">
            <a:noFill/>
            <a:miter lim="800000"/>
          </a:ln>
          <a:effectLst/>
        </p:spPr>
        <p:txBody>
          <a:bodyPr/>
          <a:lstStyle/>
          <a:p>
            <a:pPr marL="342900" indent="-342900">
              <a:lnSpc>
                <a:spcPct val="100000"/>
              </a:lnSpc>
            </a:pPr>
            <a:r>
              <a:rPr lang="en-US" altLang="zh-CN"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3</a:t>
            </a:r>
            <a:r>
              <a:rPr lang="zh-CN" altLang="en-US"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、指向多维数组的指针</a:t>
            </a:r>
            <a:r>
              <a:rPr lang="en-US" altLang="zh-CN"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____</a:t>
            </a:r>
            <a:r>
              <a:rPr lang="zh-CN" altLang="en-US"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数组指针</a:t>
            </a:r>
            <a:endParaRPr lang="zh-CN" altLang="en-US"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endParaRPr>
          </a:p>
        </p:txBody>
      </p:sp>
      <p:grpSp>
        <p:nvGrpSpPr>
          <p:cNvPr id="1228878" name="Group 78"/>
          <p:cNvGrpSpPr/>
          <p:nvPr/>
        </p:nvGrpSpPr>
        <p:grpSpPr bwMode="auto">
          <a:xfrm>
            <a:off x="-9822" y="0"/>
            <a:ext cx="446088" cy="6858000"/>
            <a:chOff x="0" y="0"/>
            <a:chExt cx="281" cy="4320"/>
          </a:xfrm>
        </p:grpSpPr>
        <p:sp>
          <p:nvSpPr>
            <p:cNvPr id="1228879" name="Text Box 79"/>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228880" name="Text Box 80"/>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
        <p:nvSpPr>
          <p:cNvPr id="1228918" name="Rectangle 118"/>
          <p:cNvSpPr>
            <a:spLocks noChangeArrowheads="1"/>
          </p:cNvSpPr>
          <p:nvPr/>
        </p:nvSpPr>
        <p:spPr bwMode="auto">
          <a:xfrm>
            <a:off x="601367" y="784301"/>
            <a:ext cx="4871847" cy="461665"/>
          </a:xfrm>
          <a:prstGeom prst="rect">
            <a:avLst/>
          </a:prstGeom>
          <a:noFill/>
          <a:ln w="9525" algn="ctr">
            <a:noFill/>
            <a:miter lim="800000"/>
          </a:ln>
          <a:effectLst/>
        </p:spPr>
        <p:txBody>
          <a:bodyPr wrap="none" anchor="ctr">
            <a:spAutoFit/>
          </a:bodyPr>
          <a:lstStyle/>
          <a:p>
            <a:pPr lvl="1">
              <a:lnSpc>
                <a:spcPct val="100000"/>
              </a:lnSpc>
              <a:spcBef>
                <a:spcPct val="0"/>
              </a:spcBef>
              <a:buClr>
                <a:srgbClr val="333333"/>
              </a:buClr>
              <a:tabLst>
                <a:tab pos="457200" algn="l"/>
              </a:tabLst>
            </a:pPr>
            <a:r>
              <a:rPr lang="en-US" altLang="zh-CN">
                <a:solidFill>
                  <a:srgbClr val="FF3399"/>
                </a:solidFill>
                <a:effectLst>
                  <a:outerShdw blurRad="38100" dist="38100" dir="2700000" algn="tl">
                    <a:srgbClr val="000000"/>
                  </a:outerShdw>
                </a:effectLst>
                <a:latin typeface="+mn-lt"/>
                <a:ea typeface="楷体" panose="02010609060101010101" pitchFamily="49" charset="-122"/>
              </a:rPr>
              <a:t>(1)  </a:t>
            </a:r>
            <a:r>
              <a:rPr lang="zh-CN" altLang="en-US">
                <a:solidFill>
                  <a:srgbClr val="FF3399"/>
                </a:solidFill>
                <a:effectLst>
                  <a:outerShdw blurRad="38100" dist="38100" dir="2700000" algn="tl">
                    <a:srgbClr val="000000"/>
                  </a:outerShdw>
                </a:effectLst>
                <a:latin typeface="+mn-lt"/>
                <a:ea typeface="楷体" panose="02010609060101010101" pitchFamily="49" charset="-122"/>
              </a:rPr>
              <a:t>二维数组的行地址与列地址</a:t>
            </a:r>
            <a:endParaRPr lang="zh-CN" altLang="en-US">
              <a:solidFill>
                <a:srgbClr val="FF3399"/>
              </a:solidFill>
              <a:effectLst>
                <a:outerShdw blurRad="38100" dist="38100" dir="2700000" algn="tl">
                  <a:srgbClr val="000000"/>
                </a:outerShdw>
              </a:effectLst>
              <a:latin typeface="+mn-lt"/>
              <a:ea typeface="楷体" panose="02010609060101010101" pitchFamily="49" charset="-122"/>
            </a:endParaRPr>
          </a:p>
        </p:txBody>
      </p:sp>
      <p:graphicFrame>
        <p:nvGraphicFramePr>
          <p:cNvPr id="1229087" name="Group 287"/>
          <p:cNvGraphicFramePr>
            <a:graphicFrameLocks noGrp="1"/>
          </p:cNvGraphicFramePr>
          <p:nvPr/>
        </p:nvGraphicFramePr>
        <p:xfrm>
          <a:off x="3336677" y="3214689"/>
          <a:ext cx="815975" cy="2374901"/>
        </p:xfrm>
        <a:graphic>
          <a:graphicData uri="http://schemas.openxmlformats.org/drawingml/2006/table">
            <a:tbl>
              <a:tblPr/>
              <a:tblGrid>
                <a:gridCol w="815975"/>
              </a:tblGrid>
              <a:tr h="77946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a[0]</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85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a[1]</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69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a[2]</a:t>
                      </a:r>
                      <a:endParaRPr kumimoji="1" lang="en-US" altLang="zh-CN" sz="2000" b="1" i="0" u="none" strike="noStrike" cap="none" normalizeH="0" baseline="0" dirty="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228934" name="Group 134"/>
          <p:cNvGrpSpPr/>
          <p:nvPr/>
        </p:nvGrpSpPr>
        <p:grpSpPr bwMode="auto">
          <a:xfrm>
            <a:off x="2207964" y="3328989"/>
            <a:ext cx="1108075" cy="585787"/>
            <a:chOff x="476" y="1552"/>
            <a:chExt cx="698" cy="369"/>
          </a:xfrm>
        </p:grpSpPr>
        <p:sp>
          <p:nvSpPr>
            <p:cNvPr id="1228931" name="Line 131"/>
            <p:cNvSpPr>
              <a:spLocks noChangeShapeType="1"/>
            </p:cNvSpPr>
            <p:nvPr/>
          </p:nvSpPr>
          <p:spPr bwMode="auto">
            <a:xfrm>
              <a:off x="902" y="1706"/>
              <a:ext cx="272" cy="0"/>
            </a:xfrm>
            <a:prstGeom prst="line">
              <a:avLst/>
            </a:prstGeom>
            <a:noFill/>
            <a:ln w="28575">
              <a:solidFill>
                <a:srgbClr val="FF0000"/>
              </a:solidFill>
              <a:round/>
              <a:tailEnd type="stealth" w="lg" len="lg"/>
            </a:ln>
            <a:effectLst/>
          </p:spPr>
          <p:txBody>
            <a:bodyPr/>
            <a:lstStyle/>
            <a:p>
              <a:endParaRPr lang="zh-CN" altLang="en-US"/>
            </a:p>
          </p:txBody>
        </p:sp>
        <p:sp>
          <p:nvSpPr>
            <p:cNvPr id="1228933" name="Rectangle 133"/>
            <p:cNvSpPr>
              <a:spLocks noChangeArrowheads="1"/>
            </p:cNvSpPr>
            <p:nvPr/>
          </p:nvSpPr>
          <p:spPr bwMode="auto">
            <a:xfrm>
              <a:off x="476" y="1552"/>
              <a:ext cx="499" cy="369"/>
            </a:xfrm>
            <a:prstGeom prst="rect">
              <a:avLst/>
            </a:prstGeom>
            <a:noFill/>
            <a:ln w="9525" algn="ctr">
              <a:noFill/>
              <a:miter lim="800000"/>
            </a:ln>
            <a:effectLst/>
          </p:spPr>
          <p:txBody>
            <a:bodyPr>
              <a:spAutoFit/>
            </a:bodyPr>
            <a:lstStyle/>
            <a:p>
              <a:pPr marL="342900" indent="-342900"/>
              <a:r>
                <a:rPr lang="en-US" altLang="zh-CN" sz="1800">
                  <a:solidFill>
                    <a:srgbClr val="CC0099"/>
                  </a:solidFill>
                  <a:effectLst>
                    <a:outerShdw blurRad="38100" dist="38100" dir="2700000" algn="tl">
                      <a:srgbClr val="000000"/>
                    </a:outerShdw>
                  </a:effectLst>
                </a:rPr>
                <a:t>a+0</a:t>
              </a:r>
              <a:endParaRPr lang="en-US" altLang="zh-CN" sz="1800">
                <a:solidFill>
                  <a:srgbClr val="CC0099"/>
                </a:solidFill>
                <a:effectLst>
                  <a:outerShdw blurRad="38100" dist="38100" dir="2700000" algn="tl">
                    <a:srgbClr val="000000"/>
                  </a:outerShdw>
                </a:effectLst>
              </a:endParaRPr>
            </a:p>
            <a:p>
              <a:pPr marL="342900" indent="-342900"/>
              <a:r>
                <a:rPr lang="en-US" altLang="zh-CN" sz="1800">
                  <a:solidFill>
                    <a:srgbClr val="CC0099"/>
                  </a:solidFill>
                  <a:effectLst>
                    <a:outerShdw blurRad="38100" dist="38100" dir="2700000" algn="tl">
                      <a:srgbClr val="000000"/>
                    </a:outerShdw>
                  </a:effectLst>
                </a:rPr>
                <a:t>&amp;a[0]</a:t>
              </a:r>
              <a:endParaRPr lang="en-US" altLang="zh-CN" sz="1800">
                <a:solidFill>
                  <a:srgbClr val="CC0099"/>
                </a:solidFill>
                <a:effectLst>
                  <a:outerShdw blurRad="38100" dist="38100" dir="2700000" algn="tl">
                    <a:srgbClr val="000000"/>
                  </a:outerShdw>
                </a:effectLst>
              </a:endParaRPr>
            </a:p>
          </p:txBody>
        </p:sp>
      </p:grpSp>
      <p:grpSp>
        <p:nvGrpSpPr>
          <p:cNvPr id="1228935" name="Group 135"/>
          <p:cNvGrpSpPr/>
          <p:nvPr/>
        </p:nvGrpSpPr>
        <p:grpSpPr bwMode="auto">
          <a:xfrm>
            <a:off x="2207964" y="4092575"/>
            <a:ext cx="1108075" cy="585788"/>
            <a:chOff x="476" y="1552"/>
            <a:chExt cx="698" cy="369"/>
          </a:xfrm>
        </p:grpSpPr>
        <p:sp>
          <p:nvSpPr>
            <p:cNvPr id="1228936" name="Line 136"/>
            <p:cNvSpPr>
              <a:spLocks noChangeShapeType="1"/>
            </p:cNvSpPr>
            <p:nvPr/>
          </p:nvSpPr>
          <p:spPr bwMode="auto">
            <a:xfrm>
              <a:off x="902" y="1706"/>
              <a:ext cx="272" cy="0"/>
            </a:xfrm>
            <a:prstGeom prst="line">
              <a:avLst/>
            </a:prstGeom>
            <a:noFill/>
            <a:ln w="28575">
              <a:solidFill>
                <a:srgbClr val="FF0000"/>
              </a:solidFill>
              <a:round/>
              <a:tailEnd type="stealth" w="lg" len="lg"/>
            </a:ln>
            <a:effectLst/>
          </p:spPr>
          <p:txBody>
            <a:bodyPr/>
            <a:lstStyle/>
            <a:p>
              <a:endParaRPr lang="zh-CN" altLang="en-US"/>
            </a:p>
          </p:txBody>
        </p:sp>
        <p:sp>
          <p:nvSpPr>
            <p:cNvPr id="1228937" name="Rectangle 137"/>
            <p:cNvSpPr>
              <a:spLocks noChangeArrowheads="1"/>
            </p:cNvSpPr>
            <p:nvPr/>
          </p:nvSpPr>
          <p:spPr bwMode="auto">
            <a:xfrm>
              <a:off x="476" y="1552"/>
              <a:ext cx="499" cy="369"/>
            </a:xfrm>
            <a:prstGeom prst="rect">
              <a:avLst/>
            </a:prstGeom>
            <a:noFill/>
            <a:ln w="9525" algn="ctr">
              <a:noFill/>
              <a:miter lim="800000"/>
            </a:ln>
            <a:effectLst/>
          </p:spPr>
          <p:txBody>
            <a:bodyPr>
              <a:spAutoFit/>
            </a:bodyPr>
            <a:lstStyle/>
            <a:p>
              <a:pPr marL="342900" indent="-342900"/>
              <a:r>
                <a:rPr lang="en-US" altLang="zh-CN" sz="1800">
                  <a:solidFill>
                    <a:srgbClr val="CC0099"/>
                  </a:solidFill>
                  <a:effectLst>
                    <a:outerShdw blurRad="38100" dist="38100" dir="2700000" algn="tl">
                      <a:srgbClr val="000000"/>
                    </a:outerShdw>
                  </a:effectLst>
                </a:rPr>
                <a:t>a+1</a:t>
              </a:r>
              <a:endParaRPr lang="en-US" altLang="zh-CN" sz="1800">
                <a:solidFill>
                  <a:srgbClr val="CC0099"/>
                </a:solidFill>
                <a:effectLst>
                  <a:outerShdw blurRad="38100" dist="38100" dir="2700000" algn="tl">
                    <a:srgbClr val="000000"/>
                  </a:outerShdw>
                </a:effectLst>
              </a:endParaRPr>
            </a:p>
            <a:p>
              <a:pPr marL="342900" indent="-342900"/>
              <a:r>
                <a:rPr lang="en-US" altLang="zh-CN" sz="1800">
                  <a:solidFill>
                    <a:srgbClr val="CC0099"/>
                  </a:solidFill>
                  <a:effectLst>
                    <a:outerShdw blurRad="38100" dist="38100" dir="2700000" algn="tl">
                      <a:srgbClr val="000000"/>
                    </a:outerShdw>
                  </a:effectLst>
                </a:rPr>
                <a:t>&amp;a[1]</a:t>
              </a:r>
              <a:endParaRPr lang="en-US" altLang="zh-CN" sz="1800">
                <a:solidFill>
                  <a:srgbClr val="CC0099"/>
                </a:solidFill>
                <a:effectLst>
                  <a:outerShdw blurRad="38100" dist="38100" dir="2700000" algn="tl">
                    <a:srgbClr val="000000"/>
                  </a:outerShdw>
                </a:effectLst>
              </a:endParaRPr>
            </a:p>
          </p:txBody>
        </p:sp>
      </p:grpSp>
      <p:grpSp>
        <p:nvGrpSpPr>
          <p:cNvPr id="1228938" name="Group 138"/>
          <p:cNvGrpSpPr/>
          <p:nvPr/>
        </p:nvGrpSpPr>
        <p:grpSpPr bwMode="auto">
          <a:xfrm>
            <a:off x="2207964" y="4932364"/>
            <a:ext cx="1108075" cy="585787"/>
            <a:chOff x="476" y="1552"/>
            <a:chExt cx="698" cy="369"/>
          </a:xfrm>
        </p:grpSpPr>
        <p:sp>
          <p:nvSpPr>
            <p:cNvPr id="1228939" name="Line 139"/>
            <p:cNvSpPr>
              <a:spLocks noChangeShapeType="1"/>
            </p:cNvSpPr>
            <p:nvPr/>
          </p:nvSpPr>
          <p:spPr bwMode="auto">
            <a:xfrm>
              <a:off x="902" y="1706"/>
              <a:ext cx="272" cy="0"/>
            </a:xfrm>
            <a:prstGeom prst="line">
              <a:avLst/>
            </a:prstGeom>
            <a:noFill/>
            <a:ln w="28575">
              <a:solidFill>
                <a:srgbClr val="FF0000"/>
              </a:solidFill>
              <a:round/>
              <a:tailEnd type="stealth" w="lg" len="lg"/>
            </a:ln>
            <a:effectLst/>
          </p:spPr>
          <p:txBody>
            <a:bodyPr/>
            <a:lstStyle/>
            <a:p>
              <a:endParaRPr lang="zh-CN" altLang="en-US"/>
            </a:p>
          </p:txBody>
        </p:sp>
        <p:sp>
          <p:nvSpPr>
            <p:cNvPr id="1228940" name="Rectangle 140"/>
            <p:cNvSpPr>
              <a:spLocks noChangeArrowheads="1"/>
            </p:cNvSpPr>
            <p:nvPr/>
          </p:nvSpPr>
          <p:spPr bwMode="auto">
            <a:xfrm>
              <a:off x="476" y="1552"/>
              <a:ext cx="499" cy="369"/>
            </a:xfrm>
            <a:prstGeom prst="rect">
              <a:avLst/>
            </a:prstGeom>
            <a:noFill/>
            <a:ln w="9525" algn="ctr">
              <a:noFill/>
              <a:miter lim="800000"/>
            </a:ln>
            <a:effectLst/>
          </p:spPr>
          <p:txBody>
            <a:bodyPr>
              <a:spAutoFit/>
            </a:bodyPr>
            <a:lstStyle/>
            <a:p>
              <a:pPr marL="342900" indent="-342900"/>
              <a:r>
                <a:rPr lang="en-US" altLang="zh-CN" sz="1800">
                  <a:solidFill>
                    <a:srgbClr val="CC0099"/>
                  </a:solidFill>
                  <a:effectLst>
                    <a:outerShdw blurRad="38100" dist="38100" dir="2700000" algn="tl">
                      <a:srgbClr val="000000"/>
                    </a:outerShdw>
                  </a:effectLst>
                </a:rPr>
                <a:t>a+2</a:t>
              </a:r>
              <a:endParaRPr lang="en-US" altLang="zh-CN" sz="1800">
                <a:solidFill>
                  <a:srgbClr val="CC0099"/>
                </a:solidFill>
                <a:effectLst>
                  <a:outerShdw blurRad="38100" dist="38100" dir="2700000" algn="tl">
                    <a:srgbClr val="000000"/>
                  </a:outerShdw>
                </a:effectLst>
              </a:endParaRPr>
            </a:p>
            <a:p>
              <a:pPr marL="342900" indent="-342900"/>
              <a:r>
                <a:rPr lang="en-US" altLang="zh-CN" sz="1800">
                  <a:solidFill>
                    <a:srgbClr val="CC0099"/>
                  </a:solidFill>
                  <a:effectLst>
                    <a:outerShdw blurRad="38100" dist="38100" dir="2700000" algn="tl">
                      <a:srgbClr val="000000"/>
                    </a:outerShdw>
                  </a:effectLst>
                </a:rPr>
                <a:t>&amp;a[2]</a:t>
              </a:r>
              <a:endParaRPr lang="en-US" altLang="zh-CN" sz="1800">
                <a:solidFill>
                  <a:srgbClr val="CC0099"/>
                </a:solidFill>
                <a:effectLst>
                  <a:outerShdw blurRad="38100" dist="38100" dir="2700000" algn="tl">
                    <a:srgbClr val="000000"/>
                  </a:outerShdw>
                </a:effectLst>
              </a:endParaRPr>
            </a:p>
          </p:txBody>
        </p:sp>
      </p:grpSp>
      <p:graphicFrame>
        <p:nvGraphicFramePr>
          <p:cNvPr id="1229088" name="Group 288"/>
          <p:cNvGraphicFramePr>
            <a:graphicFrameLocks noGrp="1"/>
          </p:cNvGraphicFramePr>
          <p:nvPr/>
        </p:nvGraphicFramePr>
        <p:xfrm>
          <a:off x="4847977" y="2781300"/>
          <a:ext cx="5424487" cy="831788"/>
        </p:xfrm>
        <a:graphic>
          <a:graphicData uri="http://schemas.openxmlformats.org/drawingml/2006/table">
            <a:tbl>
              <a:tblPr/>
              <a:tblGrid>
                <a:gridCol w="1681162"/>
                <a:gridCol w="935038"/>
                <a:gridCol w="1008062"/>
                <a:gridCol w="900113"/>
                <a:gridCol w="900112"/>
              </a:tblGrid>
              <a:tr h="433388">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dirty="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marL="90000" marR="90000" marT="46800" marB="46800"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a[0]+0</a:t>
                      </a:r>
                      <a:endPar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marL="90000" marR="90000" marT="46800" marB="46800" anchor="ctr" anchorCtr="1" horzOverflow="overflow">
                    <a:lnL>
                      <a:noFill/>
                    </a:lnL>
                    <a:lnR>
                      <a:noFill/>
                    </a:lnR>
                    <a:lnT cap="flat">
                      <a:noFill/>
                    </a:lnT>
                    <a:lnB w="381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a[0]+1</a:t>
                      </a:r>
                      <a:endPar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marL="90000" marR="90000" marT="46800" marB="46800" anchor="ctr" anchorCtr="1" horzOverflow="overflow">
                    <a:lnL>
                      <a:noFill/>
                    </a:lnL>
                    <a:lnR>
                      <a:noFill/>
                    </a:lnR>
                    <a:lnT cap="flat">
                      <a:noFill/>
                    </a:lnT>
                    <a:lnB w="381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a[0]+2</a:t>
                      </a:r>
                      <a:endPar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marL="90000" marR="90000" marT="46800" marB="46800" anchor="ctr" anchorCtr="1" horzOverflow="overflow">
                    <a:lnL>
                      <a:noFill/>
                    </a:lnL>
                    <a:lnR>
                      <a:noFill/>
                    </a:lnR>
                    <a:lnT cap="flat">
                      <a:noFill/>
                    </a:lnT>
                    <a:lnB w="381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a[0]+3</a:t>
                      </a:r>
                      <a:endPar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marL="90000" marR="90000" marT="46800" marB="46800" anchor="ctr" anchorCtr="1" horzOverflow="overflow">
                    <a:lnL>
                      <a:noFill/>
                    </a:lnL>
                    <a:lnR cap="flat">
                      <a:noFill/>
                    </a:lnR>
                    <a:lnT cap="flat">
                      <a:noFill/>
                    </a:lnT>
                    <a:lnB w="38100" cap="flat" cmpd="sng" algn="ctr">
                      <a:solidFill>
                        <a:srgbClr val="006600"/>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a:ln>
                            <a:noFill/>
                          </a:ln>
                          <a:solidFill>
                            <a:srgbClr val="FF3399"/>
                          </a:solidFill>
                          <a:effectLst>
                            <a:outerShdw blurRad="38100" dist="38100" dir="2700000" algn="tl">
                              <a:srgbClr val="000000"/>
                            </a:outerShdw>
                          </a:effectLst>
                          <a:latin typeface="楷体" panose="02010609060101010101" pitchFamily="49" charset="-122"/>
                          <a:ea typeface="楷体" panose="02010609060101010101" pitchFamily="49" charset="-122"/>
                        </a:rPr>
                        <a:t>一维数组</a:t>
                      </a:r>
                      <a:r>
                        <a:rPr kumimoji="1" lang="en-US" altLang="zh-CN" sz="2000" b="1" i="0" u="none" strike="noStrike" cap="none" normalizeH="0" baseline="0" dirty="0">
                          <a:ln>
                            <a:noFill/>
                          </a:ln>
                          <a:solidFill>
                            <a:srgbClr val="FF3399"/>
                          </a:solidFill>
                          <a:effectLst>
                            <a:outerShdw blurRad="38100" dist="38100" dir="2700000" algn="tl">
                              <a:srgbClr val="000000"/>
                            </a:outerShdw>
                          </a:effectLst>
                          <a:latin typeface="Times New Roman" panose="02020603050405020304" pitchFamily="18" charset="0"/>
                          <a:ea typeface="宋体" panose="02010600030101010101" pitchFamily="2" charset="-122"/>
                        </a:rPr>
                        <a:t>a[0]</a:t>
                      </a:r>
                      <a:endParaRPr kumimoji="1" lang="en-US" altLang="zh-CN" sz="2800" b="1" i="0" u="none" strike="noStrike" cap="none" normalizeH="0" baseline="0" dirty="0">
                        <a:ln>
                          <a:noFill/>
                        </a:ln>
                        <a:solidFill>
                          <a:srgbClr val="FF3399"/>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marL="90000" marR="90000" marT="46800" marB="46800" anchor="ctr" anchorCtr="1" horzOverflow="overflow">
                    <a:lnL cap="flat">
                      <a:noFill/>
                    </a:lnL>
                    <a:lnR w="38100" cap="flat" cmpd="sng" algn="ctr">
                      <a:solidFill>
                        <a:srgbClr val="006600"/>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a[0][0]</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38100"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38100" cap="flat" cmpd="sng" algn="ctr">
                      <a:solidFill>
                        <a:srgbClr val="006600"/>
                      </a:solidFill>
                      <a:prstDash val="solid"/>
                      <a:round/>
                      <a:headEnd type="none" w="med" len="med"/>
                      <a:tailEnd type="none" w="med" len="med"/>
                    </a:lnT>
                    <a:lnB w="381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a[0][1]</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38100" cap="flat" cmpd="sng" algn="ctr">
                      <a:solidFill>
                        <a:srgbClr val="006600"/>
                      </a:solidFill>
                      <a:prstDash val="solid"/>
                      <a:round/>
                      <a:headEnd type="none" w="med" len="med"/>
                      <a:tailEnd type="none" w="med" len="med"/>
                    </a:lnT>
                    <a:lnB w="381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a[0][2]</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38100" cap="flat" cmpd="sng" algn="ctr">
                      <a:solidFill>
                        <a:srgbClr val="006600"/>
                      </a:solidFill>
                      <a:prstDash val="solid"/>
                      <a:round/>
                      <a:headEnd type="none" w="med" len="med"/>
                      <a:tailEnd type="none" w="med" len="med"/>
                    </a:lnT>
                    <a:lnB w="381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a[0][3]</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28575" cap="flat" cmpd="sng" algn="ctr">
                      <a:solidFill>
                        <a:srgbClr val="006600"/>
                      </a:solidFill>
                      <a:prstDash val="solid"/>
                      <a:round/>
                      <a:headEnd type="none" w="med" len="med"/>
                      <a:tailEnd type="none" w="med" len="med"/>
                    </a:lnL>
                    <a:lnR w="38100" cap="flat" cmpd="sng" algn="ctr">
                      <a:solidFill>
                        <a:srgbClr val="006600"/>
                      </a:solidFill>
                      <a:prstDash val="solid"/>
                      <a:round/>
                      <a:headEnd type="none" w="med" len="med"/>
                      <a:tailEnd type="none" w="med" len="med"/>
                    </a:lnR>
                    <a:lnT w="38100" cap="flat" cmpd="sng" algn="ctr">
                      <a:solidFill>
                        <a:srgbClr val="006600"/>
                      </a:solidFill>
                      <a:prstDash val="solid"/>
                      <a:round/>
                      <a:headEnd type="none" w="med" len="med"/>
                      <a:tailEnd type="none" w="med" len="med"/>
                    </a:lnT>
                    <a:lnB w="38100" cap="flat" cmpd="sng" algn="ctr">
                      <a:solidFill>
                        <a:srgbClr val="006600"/>
                      </a:solidFill>
                      <a:prstDash val="solid"/>
                      <a:round/>
                      <a:headEnd type="none" w="med" len="med"/>
                      <a:tailEnd type="none" w="med" len="med"/>
                    </a:lnB>
                    <a:lnTlToBr>
                      <a:noFill/>
                    </a:lnTlToBr>
                    <a:lnBlToTr>
                      <a:noFill/>
                    </a:lnBlToTr>
                    <a:noFill/>
                  </a:tcPr>
                </a:tc>
              </a:tr>
            </a:tbl>
          </a:graphicData>
        </a:graphic>
      </p:graphicFrame>
      <p:graphicFrame>
        <p:nvGraphicFramePr>
          <p:cNvPr id="1229089" name="Group 289"/>
          <p:cNvGraphicFramePr>
            <a:graphicFrameLocks noGrp="1"/>
          </p:cNvGraphicFramePr>
          <p:nvPr/>
        </p:nvGraphicFramePr>
        <p:xfrm>
          <a:off x="4847977" y="4040189"/>
          <a:ext cx="5424487" cy="796863"/>
        </p:xfrm>
        <a:graphic>
          <a:graphicData uri="http://schemas.openxmlformats.org/drawingml/2006/table">
            <a:tbl>
              <a:tblPr/>
              <a:tblGrid>
                <a:gridCol w="1681162"/>
                <a:gridCol w="935038"/>
                <a:gridCol w="1008062"/>
                <a:gridCol w="900113"/>
                <a:gridCol w="900112"/>
              </a:tblGrid>
              <a:tr h="398463">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dirty="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marL="90000" marR="90000" marT="46800" marB="46800"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a[1]+0</a:t>
                      </a:r>
                      <a:endPar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marL="90000" marR="90000" marT="46800" marB="46800" anchor="ctr" anchorCtr="1" horzOverflow="overflow">
                    <a:lnL>
                      <a:noFill/>
                    </a:lnL>
                    <a:lnR>
                      <a:noFill/>
                    </a:lnR>
                    <a:lnT cap="flat">
                      <a:noFill/>
                    </a:lnT>
                    <a:lnB w="381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a[1]+1</a:t>
                      </a:r>
                      <a:endPar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marL="90000" marR="90000" marT="46800" marB="46800" anchor="ctr" anchorCtr="1" horzOverflow="overflow">
                    <a:lnL>
                      <a:noFill/>
                    </a:lnL>
                    <a:lnR>
                      <a:noFill/>
                    </a:lnR>
                    <a:lnT cap="flat">
                      <a:noFill/>
                    </a:lnT>
                    <a:lnB w="381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a[1]+2</a:t>
                      </a:r>
                      <a:endPar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marL="90000" marR="90000" marT="46800" marB="46800" anchor="ctr" anchorCtr="1" horzOverflow="overflow">
                    <a:lnL>
                      <a:noFill/>
                    </a:lnL>
                    <a:lnR>
                      <a:noFill/>
                    </a:lnR>
                    <a:lnT cap="flat">
                      <a:noFill/>
                    </a:lnT>
                    <a:lnB w="381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a[1]+3</a:t>
                      </a:r>
                      <a:endPar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marL="90000" marR="90000" marT="46800" marB="46800" anchor="ctr" anchorCtr="1" horzOverflow="overflow">
                    <a:lnL>
                      <a:noFill/>
                    </a:lnL>
                    <a:lnR cap="flat">
                      <a:noFill/>
                    </a:lnR>
                    <a:lnT cap="flat">
                      <a:noFill/>
                    </a:lnT>
                    <a:lnB w="38100" cap="flat" cmpd="sng" algn="ctr">
                      <a:solidFill>
                        <a:srgbClr val="006600"/>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a:ln>
                            <a:noFill/>
                          </a:ln>
                          <a:solidFill>
                            <a:srgbClr val="FF3399"/>
                          </a:solidFill>
                          <a:effectLst>
                            <a:outerShdw blurRad="38100" dist="38100" dir="2700000" algn="tl">
                              <a:srgbClr val="000000"/>
                            </a:outerShdw>
                          </a:effectLst>
                          <a:latin typeface="楷体" panose="02010609060101010101" pitchFamily="49" charset="-122"/>
                          <a:ea typeface="楷体" panose="02010609060101010101" pitchFamily="49" charset="-122"/>
                        </a:rPr>
                        <a:t>一维数组</a:t>
                      </a:r>
                      <a:r>
                        <a:rPr kumimoji="1" lang="en-US" altLang="zh-CN" sz="2000" b="1" i="0" u="none" strike="noStrike" cap="none" normalizeH="0" baseline="0" dirty="0">
                          <a:ln>
                            <a:noFill/>
                          </a:ln>
                          <a:solidFill>
                            <a:srgbClr val="FF3399"/>
                          </a:solidFill>
                          <a:effectLst>
                            <a:outerShdw blurRad="38100" dist="38100" dir="2700000" algn="tl">
                              <a:srgbClr val="000000"/>
                            </a:outerShdw>
                          </a:effectLst>
                          <a:latin typeface="Times New Roman" panose="02020603050405020304" pitchFamily="18" charset="0"/>
                          <a:ea typeface="宋体" panose="02010600030101010101" pitchFamily="2" charset="-122"/>
                        </a:rPr>
                        <a:t>a[1]</a:t>
                      </a:r>
                      <a:endParaRPr kumimoji="1" lang="en-US" altLang="zh-CN" sz="2800" b="1" i="0" u="none" strike="noStrike" cap="none" normalizeH="0" baseline="0" dirty="0">
                        <a:ln>
                          <a:noFill/>
                        </a:ln>
                        <a:solidFill>
                          <a:srgbClr val="FF3399"/>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marL="90000" marR="90000" marT="46800" marB="46800" anchor="ctr" anchorCtr="1" horzOverflow="overflow">
                    <a:lnL cap="flat">
                      <a:noFill/>
                    </a:lnL>
                    <a:lnR w="38100" cap="flat" cmpd="sng" algn="ctr">
                      <a:solidFill>
                        <a:srgbClr val="006600"/>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a[1][0]</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38100"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38100" cap="flat" cmpd="sng" algn="ctr">
                      <a:solidFill>
                        <a:srgbClr val="006600"/>
                      </a:solidFill>
                      <a:prstDash val="solid"/>
                      <a:round/>
                      <a:headEnd type="none" w="med" len="med"/>
                      <a:tailEnd type="none" w="med" len="med"/>
                    </a:lnT>
                    <a:lnB w="381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a[1][1]</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38100" cap="flat" cmpd="sng" algn="ctr">
                      <a:solidFill>
                        <a:srgbClr val="006600"/>
                      </a:solidFill>
                      <a:prstDash val="solid"/>
                      <a:round/>
                      <a:headEnd type="none" w="med" len="med"/>
                      <a:tailEnd type="none" w="med" len="med"/>
                    </a:lnT>
                    <a:lnB w="381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a[1][2]</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38100" cap="flat" cmpd="sng" algn="ctr">
                      <a:solidFill>
                        <a:srgbClr val="006600"/>
                      </a:solidFill>
                      <a:prstDash val="solid"/>
                      <a:round/>
                      <a:headEnd type="none" w="med" len="med"/>
                      <a:tailEnd type="none" w="med" len="med"/>
                    </a:lnT>
                    <a:lnB w="381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a[1][3]</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28575" cap="flat" cmpd="sng" algn="ctr">
                      <a:solidFill>
                        <a:srgbClr val="006600"/>
                      </a:solidFill>
                      <a:prstDash val="solid"/>
                      <a:round/>
                      <a:headEnd type="none" w="med" len="med"/>
                      <a:tailEnd type="none" w="med" len="med"/>
                    </a:lnL>
                    <a:lnR w="38100" cap="flat" cmpd="sng" algn="ctr">
                      <a:solidFill>
                        <a:srgbClr val="006600"/>
                      </a:solidFill>
                      <a:prstDash val="solid"/>
                      <a:round/>
                      <a:headEnd type="none" w="med" len="med"/>
                      <a:tailEnd type="none" w="med" len="med"/>
                    </a:lnR>
                    <a:lnT w="38100" cap="flat" cmpd="sng" algn="ctr">
                      <a:solidFill>
                        <a:srgbClr val="006600"/>
                      </a:solidFill>
                      <a:prstDash val="solid"/>
                      <a:round/>
                      <a:headEnd type="none" w="med" len="med"/>
                      <a:tailEnd type="none" w="med" len="med"/>
                    </a:lnT>
                    <a:lnB w="38100" cap="flat" cmpd="sng" algn="ctr">
                      <a:solidFill>
                        <a:srgbClr val="006600"/>
                      </a:solidFill>
                      <a:prstDash val="solid"/>
                      <a:round/>
                      <a:headEnd type="none" w="med" len="med"/>
                      <a:tailEnd type="none" w="med" len="med"/>
                    </a:lnB>
                    <a:lnTlToBr>
                      <a:noFill/>
                    </a:lnTlToBr>
                    <a:lnBlToTr>
                      <a:noFill/>
                    </a:lnBlToTr>
                    <a:noFill/>
                  </a:tcPr>
                </a:tc>
              </a:tr>
            </a:tbl>
          </a:graphicData>
        </a:graphic>
      </p:graphicFrame>
      <p:graphicFrame>
        <p:nvGraphicFramePr>
          <p:cNvPr id="1229065" name="Group 265"/>
          <p:cNvGraphicFramePr>
            <a:graphicFrameLocks noGrp="1"/>
          </p:cNvGraphicFramePr>
          <p:nvPr/>
        </p:nvGraphicFramePr>
        <p:xfrm>
          <a:off x="4847977" y="5372100"/>
          <a:ext cx="5424487" cy="796800"/>
        </p:xfrm>
        <a:graphic>
          <a:graphicData uri="http://schemas.openxmlformats.org/drawingml/2006/table">
            <a:tbl>
              <a:tblPr/>
              <a:tblGrid>
                <a:gridCol w="1681162"/>
                <a:gridCol w="935038"/>
                <a:gridCol w="1008062"/>
                <a:gridCol w="900113"/>
                <a:gridCol w="900112"/>
              </a:tblGrid>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dirty="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marL="90000" marR="90000" marT="46800" marB="46800" anchor="ctr" anchorCtr="1" horzOverflow="overflow">
                    <a:lnL cap="flat">
                      <a:noFill/>
                    </a:lnL>
                    <a:lnR>
                      <a:noFill/>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a[2]+0</a:t>
                      </a:r>
                      <a:endPar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marL="90000" marR="90000" marT="46800" marB="46800" anchor="ctr" anchorCtr="1" horzOverflow="overflow">
                    <a:lnL>
                      <a:noFill/>
                    </a:lnL>
                    <a:lnR>
                      <a:noFill/>
                    </a:lnR>
                    <a:lnT cap="flat">
                      <a:noFill/>
                    </a:lnT>
                    <a:lnB w="381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a[2]+1</a:t>
                      </a:r>
                      <a:endPar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marL="90000" marR="90000" marT="46800" marB="46800" anchor="ctr" anchorCtr="1" horzOverflow="overflow">
                    <a:lnL>
                      <a:noFill/>
                    </a:lnL>
                    <a:lnR>
                      <a:noFill/>
                    </a:lnR>
                    <a:lnT cap="flat">
                      <a:noFill/>
                    </a:lnT>
                    <a:lnB w="381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a[2]+2</a:t>
                      </a:r>
                      <a:endPar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marL="90000" marR="90000" marT="46800" marB="46800" anchor="ctr" anchorCtr="1" horzOverflow="overflow">
                    <a:lnL>
                      <a:noFill/>
                    </a:lnL>
                    <a:lnR>
                      <a:noFill/>
                    </a:lnR>
                    <a:lnT cap="flat">
                      <a:noFill/>
                    </a:lnT>
                    <a:lnB w="381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rPr>
                        <a:t>a[2]+3</a:t>
                      </a:r>
                      <a:endParaRPr kumimoji="1" lang="en-US" altLang="zh-CN" sz="2000" b="1" i="0" u="none" strike="noStrike" cap="none" normalizeH="0" baseline="0">
                        <a:ln>
                          <a:noFill/>
                        </a:ln>
                        <a:solidFill>
                          <a:schemeClr val="accent2"/>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marL="90000" marR="90000" marT="46800" marB="46800" anchor="ctr" anchorCtr="1" horzOverflow="overflow">
                    <a:lnL>
                      <a:noFill/>
                    </a:lnL>
                    <a:lnR cap="flat">
                      <a:noFill/>
                    </a:lnR>
                    <a:lnT cap="flat">
                      <a:noFill/>
                    </a:lnT>
                    <a:lnB w="38100" cap="flat" cmpd="sng" algn="ctr">
                      <a:solidFill>
                        <a:srgbClr val="006600"/>
                      </a:solidFill>
                      <a:prstDash val="solid"/>
                      <a:round/>
                      <a:headEnd type="none" w="med" len="med"/>
                      <a:tailEnd type="none" w="med" len="med"/>
                    </a:lnB>
                    <a:lnTlToBr>
                      <a:noFill/>
                    </a:lnTlToBr>
                    <a:lnBlToTr>
                      <a:noFill/>
                    </a:lnBlToTr>
                    <a:noFill/>
                  </a:tcPr>
                </a:tc>
              </a:tr>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a:ln>
                            <a:noFill/>
                          </a:ln>
                          <a:solidFill>
                            <a:srgbClr val="FF3399"/>
                          </a:solidFill>
                          <a:effectLst>
                            <a:outerShdw blurRad="38100" dist="38100" dir="2700000" algn="tl">
                              <a:srgbClr val="000000"/>
                            </a:outerShdw>
                          </a:effectLst>
                          <a:latin typeface="楷体" panose="02010609060101010101" pitchFamily="49" charset="-122"/>
                          <a:ea typeface="楷体" panose="02010609060101010101" pitchFamily="49" charset="-122"/>
                        </a:rPr>
                        <a:t>一维数组</a:t>
                      </a:r>
                      <a:r>
                        <a:rPr kumimoji="1" lang="en-US" altLang="zh-CN" sz="2000" b="1" i="0" u="none" strike="noStrike" cap="none" normalizeH="0" baseline="0" dirty="0">
                          <a:ln>
                            <a:noFill/>
                          </a:ln>
                          <a:solidFill>
                            <a:srgbClr val="FF3399"/>
                          </a:solidFill>
                          <a:effectLst>
                            <a:outerShdw blurRad="38100" dist="38100" dir="2700000" algn="tl">
                              <a:srgbClr val="000000"/>
                            </a:outerShdw>
                          </a:effectLst>
                          <a:latin typeface="Times New Roman" panose="02020603050405020304" pitchFamily="18" charset="0"/>
                          <a:ea typeface="宋体" panose="02010600030101010101" pitchFamily="2" charset="-122"/>
                        </a:rPr>
                        <a:t>a[2]</a:t>
                      </a:r>
                      <a:endParaRPr kumimoji="1" lang="en-US" altLang="zh-CN" sz="2800" b="1" i="0" u="none" strike="noStrike" cap="none" normalizeH="0" baseline="0" dirty="0">
                        <a:ln>
                          <a:noFill/>
                        </a:ln>
                        <a:solidFill>
                          <a:srgbClr val="FF3399"/>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marL="90000" marR="90000" marT="46800" marB="46800" anchor="ctr" anchorCtr="1" horzOverflow="overflow">
                    <a:lnL cap="flat">
                      <a:noFill/>
                    </a:lnL>
                    <a:lnR w="38100" cap="flat" cmpd="sng" algn="ctr">
                      <a:solidFill>
                        <a:srgbClr val="006600"/>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a[2][0]</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38100"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38100" cap="flat" cmpd="sng" algn="ctr">
                      <a:solidFill>
                        <a:srgbClr val="006600"/>
                      </a:solidFill>
                      <a:prstDash val="solid"/>
                      <a:round/>
                      <a:headEnd type="none" w="med" len="med"/>
                      <a:tailEnd type="none" w="med" len="med"/>
                    </a:lnT>
                    <a:lnB w="381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a[2][1]</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38100" cap="flat" cmpd="sng" algn="ctr">
                      <a:solidFill>
                        <a:srgbClr val="006600"/>
                      </a:solidFill>
                      <a:prstDash val="solid"/>
                      <a:round/>
                      <a:headEnd type="none" w="med" len="med"/>
                      <a:tailEnd type="none" w="med" len="med"/>
                    </a:lnT>
                    <a:lnB w="381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a[2][2]</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28575" cap="flat" cmpd="sng" algn="ctr">
                      <a:solidFill>
                        <a:srgbClr val="006600"/>
                      </a:solidFill>
                      <a:prstDash val="solid"/>
                      <a:round/>
                      <a:headEnd type="none" w="med" len="med"/>
                      <a:tailEnd type="none" w="med" len="med"/>
                    </a:lnL>
                    <a:lnR w="28575" cap="flat" cmpd="sng" algn="ctr">
                      <a:solidFill>
                        <a:srgbClr val="006600"/>
                      </a:solidFill>
                      <a:prstDash val="solid"/>
                      <a:round/>
                      <a:headEnd type="none" w="med" len="med"/>
                      <a:tailEnd type="none" w="med" len="med"/>
                    </a:lnR>
                    <a:lnT w="38100" cap="flat" cmpd="sng" algn="ctr">
                      <a:solidFill>
                        <a:srgbClr val="006600"/>
                      </a:solidFill>
                      <a:prstDash val="solid"/>
                      <a:round/>
                      <a:headEnd type="none" w="med" len="med"/>
                      <a:tailEnd type="none" w="med" len="med"/>
                    </a:lnT>
                    <a:lnB w="38100" cap="flat" cmpd="sng" algn="ctr">
                      <a:solidFill>
                        <a:srgbClr val="0066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a[2][3]</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28575" cap="flat" cmpd="sng" algn="ctr">
                      <a:solidFill>
                        <a:srgbClr val="006600"/>
                      </a:solidFill>
                      <a:prstDash val="solid"/>
                      <a:round/>
                      <a:headEnd type="none" w="med" len="med"/>
                      <a:tailEnd type="none" w="med" len="med"/>
                    </a:lnL>
                    <a:lnR w="38100" cap="flat" cmpd="sng" algn="ctr">
                      <a:solidFill>
                        <a:srgbClr val="006600"/>
                      </a:solidFill>
                      <a:prstDash val="solid"/>
                      <a:round/>
                      <a:headEnd type="none" w="med" len="med"/>
                      <a:tailEnd type="none" w="med" len="med"/>
                    </a:lnR>
                    <a:lnT w="38100" cap="flat" cmpd="sng" algn="ctr">
                      <a:solidFill>
                        <a:srgbClr val="006600"/>
                      </a:solidFill>
                      <a:prstDash val="solid"/>
                      <a:round/>
                      <a:headEnd type="none" w="med" len="med"/>
                      <a:tailEnd type="none" w="med" len="med"/>
                    </a:lnT>
                    <a:lnB w="38100" cap="flat" cmpd="sng" algn="ctr">
                      <a:solidFill>
                        <a:srgbClr val="006600"/>
                      </a:solidFill>
                      <a:prstDash val="solid"/>
                      <a:round/>
                      <a:headEnd type="none" w="med" len="med"/>
                      <a:tailEnd type="none" w="med" len="med"/>
                    </a:lnB>
                    <a:lnTlToBr>
                      <a:noFill/>
                    </a:lnTlToBr>
                    <a:lnBlToTr>
                      <a:noFill/>
                    </a:lnBlToTr>
                    <a:noFill/>
                  </a:tcPr>
                </a:tc>
              </a:tr>
            </a:tbl>
          </a:graphicData>
        </a:graphic>
      </p:graphicFrame>
      <p:sp>
        <p:nvSpPr>
          <p:cNvPr id="1229066" name="AutoShape 266"/>
          <p:cNvSpPr>
            <a:spLocks noChangeArrowheads="1"/>
          </p:cNvSpPr>
          <p:nvPr/>
        </p:nvSpPr>
        <p:spPr bwMode="auto">
          <a:xfrm>
            <a:off x="5160713" y="2565401"/>
            <a:ext cx="1150938" cy="360363"/>
          </a:xfrm>
          <a:prstGeom prst="wedgeRoundRectCallout">
            <a:avLst>
              <a:gd name="adj1" fmla="val 74690"/>
              <a:gd name="adj2" fmla="val 94495"/>
              <a:gd name="adj3" fmla="val 16667"/>
            </a:avLst>
          </a:prstGeom>
          <a:gradFill rotWithShape="1">
            <a:gsLst>
              <a:gs pos="0">
                <a:srgbClr val="00FFFF"/>
              </a:gs>
              <a:gs pos="100000">
                <a:schemeClr val="bg1"/>
              </a:gs>
            </a:gsLst>
            <a:lin ang="5400000" scaled="1"/>
          </a:gradFill>
          <a:ln w="9525" algn="ctr">
            <a:solidFill>
              <a:schemeClr val="tx1"/>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marL="342900" indent="-342900" algn="ctr"/>
            <a:r>
              <a:rPr lang="zh-CN" altLang="en-US" sz="1800">
                <a:solidFill>
                  <a:schemeClr val="accent2"/>
                </a:solidFill>
                <a:effectLst>
                  <a:outerShdw blurRad="38100" dist="38100" dir="2700000" algn="tl">
                    <a:srgbClr val="000000"/>
                  </a:outerShdw>
                </a:effectLst>
                <a:latin typeface="+mn-lt"/>
                <a:ea typeface="楷体" panose="02010609060101010101" pitchFamily="49" charset="-122"/>
              </a:rPr>
              <a:t>列地址</a:t>
            </a:r>
            <a:endParaRPr lang="zh-CN" altLang="en-US" sz="1800">
              <a:solidFill>
                <a:schemeClr val="accent2"/>
              </a:solidFill>
              <a:effectLst>
                <a:outerShdw blurRad="38100" dist="38100" dir="2700000" algn="tl">
                  <a:srgbClr val="000000"/>
                </a:outerShdw>
              </a:effectLst>
              <a:latin typeface="+mn-lt"/>
              <a:ea typeface="楷体" panose="02010609060101010101" pitchFamily="49" charset="-122"/>
            </a:endParaRPr>
          </a:p>
        </p:txBody>
      </p:sp>
      <p:sp>
        <p:nvSpPr>
          <p:cNvPr id="1229067" name="AutoShape 267"/>
          <p:cNvSpPr>
            <a:spLocks noChangeArrowheads="1"/>
          </p:cNvSpPr>
          <p:nvPr/>
        </p:nvSpPr>
        <p:spPr bwMode="auto">
          <a:xfrm>
            <a:off x="5160713" y="3862388"/>
            <a:ext cx="1150938" cy="360362"/>
          </a:xfrm>
          <a:prstGeom prst="wedgeRoundRectCallout">
            <a:avLst>
              <a:gd name="adj1" fmla="val 74690"/>
              <a:gd name="adj2" fmla="val 94495"/>
              <a:gd name="adj3" fmla="val 16667"/>
            </a:avLst>
          </a:prstGeom>
          <a:gradFill rotWithShape="1">
            <a:gsLst>
              <a:gs pos="0">
                <a:srgbClr val="00FFFF"/>
              </a:gs>
              <a:gs pos="100000">
                <a:schemeClr val="bg1"/>
              </a:gs>
            </a:gsLst>
            <a:lin ang="5400000" scaled="1"/>
          </a:gradFill>
          <a:ln w="9525" algn="ctr">
            <a:solidFill>
              <a:schemeClr val="tx1"/>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marL="342900" indent="-342900" algn="ctr"/>
            <a:r>
              <a:rPr lang="zh-CN" altLang="en-US" sz="1800">
                <a:solidFill>
                  <a:schemeClr val="accent2"/>
                </a:solidFill>
                <a:effectLst>
                  <a:outerShdw blurRad="38100" dist="38100" dir="2700000" algn="tl">
                    <a:srgbClr val="000000"/>
                  </a:outerShdw>
                </a:effectLst>
                <a:latin typeface="+mn-lt"/>
                <a:ea typeface="楷体" panose="02010609060101010101" pitchFamily="49" charset="-122"/>
              </a:rPr>
              <a:t>列地址</a:t>
            </a:r>
            <a:endParaRPr lang="zh-CN" altLang="en-US" sz="1800">
              <a:solidFill>
                <a:schemeClr val="accent2"/>
              </a:solidFill>
              <a:effectLst>
                <a:outerShdw blurRad="38100" dist="38100" dir="2700000" algn="tl">
                  <a:srgbClr val="000000"/>
                </a:outerShdw>
              </a:effectLst>
              <a:latin typeface="+mn-lt"/>
              <a:ea typeface="楷体" panose="02010609060101010101" pitchFamily="49" charset="-122"/>
            </a:endParaRPr>
          </a:p>
        </p:txBody>
      </p:sp>
      <p:sp>
        <p:nvSpPr>
          <p:cNvPr id="1229068" name="AutoShape 268"/>
          <p:cNvSpPr>
            <a:spLocks noChangeArrowheads="1"/>
          </p:cNvSpPr>
          <p:nvPr/>
        </p:nvSpPr>
        <p:spPr bwMode="auto">
          <a:xfrm>
            <a:off x="5160713" y="5157788"/>
            <a:ext cx="1150938" cy="360362"/>
          </a:xfrm>
          <a:prstGeom prst="wedgeRoundRectCallout">
            <a:avLst>
              <a:gd name="adj1" fmla="val 74690"/>
              <a:gd name="adj2" fmla="val 94495"/>
              <a:gd name="adj3" fmla="val 16667"/>
            </a:avLst>
          </a:prstGeom>
          <a:gradFill rotWithShape="1">
            <a:gsLst>
              <a:gs pos="0">
                <a:srgbClr val="00FFFF"/>
              </a:gs>
              <a:gs pos="100000">
                <a:schemeClr val="bg1"/>
              </a:gs>
            </a:gsLst>
            <a:lin ang="5400000" scaled="1"/>
          </a:gradFill>
          <a:ln w="9525" algn="ctr">
            <a:solidFill>
              <a:schemeClr val="tx1"/>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marL="342900" indent="-342900" algn="ctr"/>
            <a:r>
              <a:rPr lang="zh-CN" altLang="en-US" sz="1800">
                <a:solidFill>
                  <a:schemeClr val="accent2"/>
                </a:solidFill>
                <a:effectLst>
                  <a:outerShdw blurRad="38100" dist="38100" dir="2700000" algn="tl">
                    <a:srgbClr val="000000"/>
                  </a:outerShdw>
                </a:effectLst>
                <a:latin typeface="+mn-lt"/>
                <a:ea typeface="楷体" panose="02010609060101010101" pitchFamily="49" charset="-122"/>
              </a:rPr>
              <a:t>列地址</a:t>
            </a:r>
            <a:endParaRPr lang="zh-CN" altLang="en-US" sz="1800">
              <a:solidFill>
                <a:schemeClr val="accent2"/>
              </a:solidFill>
              <a:effectLst>
                <a:outerShdw blurRad="38100" dist="38100" dir="2700000" algn="tl">
                  <a:srgbClr val="000000"/>
                </a:outerShdw>
              </a:effectLst>
              <a:latin typeface="+mn-lt"/>
              <a:ea typeface="楷体" panose="02010609060101010101" pitchFamily="49" charset="-122"/>
            </a:endParaRPr>
          </a:p>
        </p:txBody>
      </p:sp>
      <p:sp>
        <p:nvSpPr>
          <p:cNvPr id="1229069" name="AutoShape 269"/>
          <p:cNvSpPr>
            <a:spLocks noChangeArrowheads="1"/>
          </p:cNvSpPr>
          <p:nvPr/>
        </p:nvSpPr>
        <p:spPr bwMode="auto">
          <a:xfrm>
            <a:off x="2352427" y="2422526"/>
            <a:ext cx="1150937" cy="360363"/>
          </a:xfrm>
          <a:prstGeom prst="wedgeRoundRectCallout">
            <a:avLst>
              <a:gd name="adj1" fmla="val -42690"/>
              <a:gd name="adj2" fmla="val 204185"/>
              <a:gd name="adj3" fmla="val 16667"/>
            </a:avLst>
          </a:prstGeom>
          <a:gradFill rotWithShape="1">
            <a:gsLst>
              <a:gs pos="0">
                <a:srgbClr val="FFCC99"/>
              </a:gs>
              <a:gs pos="100000">
                <a:schemeClr val="bg1"/>
              </a:gs>
            </a:gsLst>
            <a:lin ang="5400000" scaled="1"/>
          </a:gradFill>
          <a:ln w="9525" algn="ctr">
            <a:solidFill>
              <a:schemeClr val="tx1"/>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marL="342900" indent="-342900" algn="ctr"/>
            <a:r>
              <a:rPr lang="zh-CN" altLang="en-US" sz="1800">
                <a:solidFill>
                  <a:srgbClr val="CC0099"/>
                </a:solidFill>
                <a:effectLst>
                  <a:outerShdw blurRad="38100" dist="38100" dir="2700000" algn="tl">
                    <a:srgbClr val="000000"/>
                  </a:outerShdw>
                </a:effectLst>
                <a:latin typeface="+mn-lt"/>
                <a:ea typeface="楷体" panose="02010609060101010101" pitchFamily="49" charset="-122"/>
              </a:rPr>
              <a:t>行地址</a:t>
            </a:r>
            <a:endParaRPr lang="zh-CN" altLang="en-US" sz="1800">
              <a:solidFill>
                <a:srgbClr val="CC0099"/>
              </a:solidFill>
              <a:effectLst>
                <a:outerShdw blurRad="38100" dist="38100" dir="2700000" algn="tl">
                  <a:srgbClr val="000000"/>
                </a:outerShdw>
              </a:effectLst>
              <a:latin typeface="+mn-lt"/>
              <a:ea typeface="楷体" panose="02010609060101010101" pitchFamily="49" charset="-122"/>
            </a:endParaRPr>
          </a:p>
        </p:txBody>
      </p:sp>
      <p:grpSp>
        <p:nvGrpSpPr>
          <p:cNvPr id="1229085" name="Group 285"/>
          <p:cNvGrpSpPr/>
          <p:nvPr/>
        </p:nvGrpSpPr>
        <p:grpSpPr bwMode="auto">
          <a:xfrm>
            <a:off x="4008189" y="2349500"/>
            <a:ext cx="3095625" cy="1296988"/>
            <a:chOff x="1610" y="935"/>
            <a:chExt cx="1950" cy="817"/>
          </a:xfrm>
        </p:grpSpPr>
        <p:sp>
          <p:nvSpPr>
            <p:cNvPr id="1229070" name="Line 270"/>
            <p:cNvSpPr>
              <a:spLocks noChangeShapeType="1"/>
            </p:cNvSpPr>
            <p:nvPr/>
          </p:nvSpPr>
          <p:spPr bwMode="auto">
            <a:xfrm>
              <a:off x="1610" y="1752"/>
              <a:ext cx="363" cy="0"/>
            </a:xfrm>
            <a:prstGeom prst="line">
              <a:avLst/>
            </a:prstGeom>
            <a:noFill/>
            <a:ln w="28575">
              <a:solidFill>
                <a:srgbClr val="0000FF"/>
              </a:solidFill>
              <a:round/>
            </a:ln>
            <a:effectLst/>
          </p:spPr>
          <p:txBody>
            <a:bodyPr/>
            <a:lstStyle/>
            <a:p>
              <a:endParaRPr lang="zh-CN" altLang="en-US"/>
            </a:p>
          </p:txBody>
        </p:sp>
        <p:sp>
          <p:nvSpPr>
            <p:cNvPr id="1229071" name="Line 271"/>
            <p:cNvSpPr>
              <a:spLocks noChangeShapeType="1"/>
            </p:cNvSpPr>
            <p:nvPr/>
          </p:nvSpPr>
          <p:spPr bwMode="auto">
            <a:xfrm flipV="1">
              <a:off x="1973" y="935"/>
              <a:ext cx="0" cy="817"/>
            </a:xfrm>
            <a:prstGeom prst="line">
              <a:avLst/>
            </a:prstGeom>
            <a:noFill/>
            <a:ln w="28575">
              <a:solidFill>
                <a:srgbClr val="0000FF"/>
              </a:solidFill>
              <a:round/>
            </a:ln>
            <a:effectLst/>
          </p:spPr>
          <p:txBody>
            <a:bodyPr/>
            <a:lstStyle/>
            <a:p>
              <a:endParaRPr lang="zh-CN" altLang="en-US"/>
            </a:p>
          </p:txBody>
        </p:sp>
        <p:sp>
          <p:nvSpPr>
            <p:cNvPr id="1229073" name="Line 273"/>
            <p:cNvSpPr>
              <a:spLocks noChangeShapeType="1"/>
            </p:cNvSpPr>
            <p:nvPr/>
          </p:nvSpPr>
          <p:spPr bwMode="auto">
            <a:xfrm>
              <a:off x="1973" y="935"/>
              <a:ext cx="1587" cy="0"/>
            </a:xfrm>
            <a:prstGeom prst="line">
              <a:avLst/>
            </a:prstGeom>
            <a:noFill/>
            <a:ln w="28575">
              <a:solidFill>
                <a:srgbClr val="0000FF"/>
              </a:solidFill>
              <a:round/>
            </a:ln>
            <a:effectLst/>
          </p:spPr>
          <p:txBody>
            <a:bodyPr/>
            <a:lstStyle/>
            <a:p>
              <a:endParaRPr lang="zh-CN" altLang="en-US"/>
            </a:p>
          </p:txBody>
        </p:sp>
        <p:sp>
          <p:nvSpPr>
            <p:cNvPr id="1229074" name="Line 274"/>
            <p:cNvSpPr>
              <a:spLocks noChangeShapeType="1"/>
            </p:cNvSpPr>
            <p:nvPr/>
          </p:nvSpPr>
          <p:spPr bwMode="auto">
            <a:xfrm>
              <a:off x="3551" y="935"/>
              <a:ext cx="0" cy="318"/>
            </a:xfrm>
            <a:prstGeom prst="line">
              <a:avLst/>
            </a:prstGeom>
            <a:noFill/>
            <a:ln w="28575">
              <a:solidFill>
                <a:srgbClr val="0000FF"/>
              </a:solidFill>
              <a:round/>
              <a:tailEnd type="stealth" w="lg" len="lg"/>
            </a:ln>
            <a:effectLst/>
          </p:spPr>
          <p:txBody>
            <a:bodyPr/>
            <a:lstStyle/>
            <a:p>
              <a:endParaRPr lang="zh-CN" altLang="en-US"/>
            </a:p>
          </p:txBody>
        </p:sp>
      </p:grpSp>
      <p:grpSp>
        <p:nvGrpSpPr>
          <p:cNvPr id="1229084" name="Group 284"/>
          <p:cNvGrpSpPr/>
          <p:nvPr/>
        </p:nvGrpSpPr>
        <p:grpSpPr bwMode="auto">
          <a:xfrm>
            <a:off x="4052639" y="3689350"/>
            <a:ext cx="3051175" cy="719138"/>
            <a:chOff x="1638" y="1752"/>
            <a:chExt cx="1922" cy="453"/>
          </a:xfrm>
        </p:grpSpPr>
        <p:sp>
          <p:nvSpPr>
            <p:cNvPr id="1229075" name="Line 275"/>
            <p:cNvSpPr>
              <a:spLocks noChangeShapeType="1"/>
            </p:cNvSpPr>
            <p:nvPr/>
          </p:nvSpPr>
          <p:spPr bwMode="auto">
            <a:xfrm>
              <a:off x="3551" y="1752"/>
              <a:ext cx="0" cy="318"/>
            </a:xfrm>
            <a:prstGeom prst="line">
              <a:avLst/>
            </a:prstGeom>
            <a:noFill/>
            <a:ln w="28575">
              <a:solidFill>
                <a:srgbClr val="0000FF"/>
              </a:solidFill>
              <a:round/>
              <a:tailEnd type="stealth" w="lg" len="lg"/>
            </a:ln>
            <a:effectLst/>
          </p:spPr>
          <p:txBody>
            <a:bodyPr/>
            <a:lstStyle/>
            <a:p>
              <a:endParaRPr lang="zh-CN" altLang="en-US"/>
            </a:p>
          </p:txBody>
        </p:sp>
        <p:sp>
          <p:nvSpPr>
            <p:cNvPr id="1229076" name="Line 276"/>
            <p:cNvSpPr>
              <a:spLocks noChangeShapeType="1"/>
            </p:cNvSpPr>
            <p:nvPr/>
          </p:nvSpPr>
          <p:spPr bwMode="auto">
            <a:xfrm>
              <a:off x="1638" y="2205"/>
              <a:ext cx="471" cy="0"/>
            </a:xfrm>
            <a:prstGeom prst="line">
              <a:avLst/>
            </a:prstGeom>
            <a:noFill/>
            <a:ln w="28575">
              <a:solidFill>
                <a:srgbClr val="0000FF"/>
              </a:solidFill>
              <a:round/>
            </a:ln>
            <a:effectLst/>
          </p:spPr>
          <p:txBody>
            <a:bodyPr/>
            <a:lstStyle/>
            <a:p>
              <a:endParaRPr lang="zh-CN" altLang="en-US"/>
            </a:p>
          </p:txBody>
        </p:sp>
        <p:sp>
          <p:nvSpPr>
            <p:cNvPr id="1229077" name="Line 277"/>
            <p:cNvSpPr>
              <a:spLocks noChangeShapeType="1"/>
            </p:cNvSpPr>
            <p:nvPr/>
          </p:nvSpPr>
          <p:spPr bwMode="auto">
            <a:xfrm flipV="1">
              <a:off x="2109" y="1752"/>
              <a:ext cx="0" cy="453"/>
            </a:xfrm>
            <a:prstGeom prst="line">
              <a:avLst/>
            </a:prstGeom>
            <a:noFill/>
            <a:ln w="28575">
              <a:solidFill>
                <a:srgbClr val="0000FF"/>
              </a:solidFill>
              <a:round/>
            </a:ln>
            <a:effectLst/>
          </p:spPr>
          <p:txBody>
            <a:bodyPr/>
            <a:lstStyle/>
            <a:p>
              <a:endParaRPr lang="zh-CN" altLang="en-US"/>
            </a:p>
          </p:txBody>
        </p:sp>
        <p:sp>
          <p:nvSpPr>
            <p:cNvPr id="1229078" name="Line 278"/>
            <p:cNvSpPr>
              <a:spLocks noChangeShapeType="1"/>
            </p:cNvSpPr>
            <p:nvPr/>
          </p:nvSpPr>
          <p:spPr bwMode="auto">
            <a:xfrm flipV="1">
              <a:off x="2100" y="1752"/>
              <a:ext cx="1460" cy="9"/>
            </a:xfrm>
            <a:prstGeom prst="line">
              <a:avLst/>
            </a:prstGeom>
            <a:noFill/>
            <a:ln w="28575">
              <a:solidFill>
                <a:srgbClr val="0000FF"/>
              </a:solidFill>
              <a:round/>
            </a:ln>
            <a:effectLst/>
          </p:spPr>
          <p:txBody>
            <a:bodyPr/>
            <a:lstStyle/>
            <a:p>
              <a:endParaRPr lang="zh-CN" altLang="en-US"/>
            </a:p>
          </p:txBody>
        </p:sp>
      </p:grpSp>
      <p:grpSp>
        <p:nvGrpSpPr>
          <p:cNvPr id="1229083" name="Group 283"/>
          <p:cNvGrpSpPr/>
          <p:nvPr/>
        </p:nvGrpSpPr>
        <p:grpSpPr bwMode="auto">
          <a:xfrm>
            <a:off x="4052639" y="5000626"/>
            <a:ext cx="3051175" cy="517525"/>
            <a:chOff x="1638" y="2605"/>
            <a:chExt cx="1922" cy="326"/>
          </a:xfrm>
        </p:grpSpPr>
        <p:sp>
          <p:nvSpPr>
            <p:cNvPr id="1229079" name="Line 279"/>
            <p:cNvSpPr>
              <a:spLocks noChangeShapeType="1"/>
            </p:cNvSpPr>
            <p:nvPr/>
          </p:nvSpPr>
          <p:spPr bwMode="auto">
            <a:xfrm>
              <a:off x="1638" y="2704"/>
              <a:ext cx="471" cy="0"/>
            </a:xfrm>
            <a:prstGeom prst="line">
              <a:avLst/>
            </a:prstGeom>
            <a:noFill/>
            <a:ln w="28575">
              <a:solidFill>
                <a:srgbClr val="0000FF"/>
              </a:solidFill>
              <a:round/>
            </a:ln>
            <a:effectLst/>
          </p:spPr>
          <p:txBody>
            <a:bodyPr/>
            <a:lstStyle/>
            <a:p>
              <a:endParaRPr lang="zh-CN" altLang="en-US"/>
            </a:p>
          </p:txBody>
        </p:sp>
        <p:sp>
          <p:nvSpPr>
            <p:cNvPr id="1229080" name="Line 280"/>
            <p:cNvSpPr>
              <a:spLocks noChangeShapeType="1"/>
            </p:cNvSpPr>
            <p:nvPr/>
          </p:nvSpPr>
          <p:spPr bwMode="auto">
            <a:xfrm>
              <a:off x="3551" y="2613"/>
              <a:ext cx="0" cy="318"/>
            </a:xfrm>
            <a:prstGeom prst="line">
              <a:avLst/>
            </a:prstGeom>
            <a:noFill/>
            <a:ln w="28575">
              <a:solidFill>
                <a:srgbClr val="0000FF"/>
              </a:solidFill>
              <a:round/>
              <a:tailEnd type="stealth" w="lg" len="lg"/>
            </a:ln>
            <a:effectLst/>
          </p:spPr>
          <p:txBody>
            <a:bodyPr/>
            <a:lstStyle/>
            <a:p>
              <a:endParaRPr lang="zh-CN" altLang="en-US"/>
            </a:p>
          </p:txBody>
        </p:sp>
        <p:sp>
          <p:nvSpPr>
            <p:cNvPr id="1229081" name="Line 281"/>
            <p:cNvSpPr>
              <a:spLocks noChangeShapeType="1"/>
            </p:cNvSpPr>
            <p:nvPr/>
          </p:nvSpPr>
          <p:spPr bwMode="auto">
            <a:xfrm flipV="1">
              <a:off x="2100" y="2605"/>
              <a:ext cx="1460" cy="9"/>
            </a:xfrm>
            <a:prstGeom prst="line">
              <a:avLst/>
            </a:prstGeom>
            <a:noFill/>
            <a:ln w="28575">
              <a:solidFill>
                <a:srgbClr val="0000FF"/>
              </a:solidFill>
              <a:round/>
            </a:ln>
            <a:effectLst/>
          </p:spPr>
          <p:txBody>
            <a:bodyPr/>
            <a:lstStyle/>
            <a:p>
              <a:endParaRPr lang="zh-CN" altLang="en-US"/>
            </a:p>
          </p:txBody>
        </p:sp>
        <p:sp>
          <p:nvSpPr>
            <p:cNvPr id="1229082" name="Line 282"/>
            <p:cNvSpPr>
              <a:spLocks noChangeShapeType="1"/>
            </p:cNvSpPr>
            <p:nvPr/>
          </p:nvSpPr>
          <p:spPr bwMode="auto">
            <a:xfrm flipV="1">
              <a:off x="2109" y="2614"/>
              <a:ext cx="0" cy="90"/>
            </a:xfrm>
            <a:prstGeom prst="line">
              <a:avLst/>
            </a:prstGeom>
            <a:noFill/>
            <a:ln w="28575">
              <a:solidFill>
                <a:srgbClr val="0000FF"/>
              </a:solidFill>
              <a:round/>
            </a:ln>
            <a:effectLst/>
          </p:spPr>
          <p:txBody>
            <a:bodyPr/>
            <a:lstStyle/>
            <a:p>
              <a:endParaRPr lang="zh-CN" altLang="en-US"/>
            </a:p>
          </p:txBody>
        </p:sp>
      </p:grpSp>
      <p:sp>
        <p:nvSpPr>
          <p:cNvPr id="1229086" name="Text Box 286"/>
          <p:cNvSpPr txBox="1">
            <a:spLocks noChangeArrowheads="1"/>
          </p:cNvSpPr>
          <p:nvPr/>
        </p:nvSpPr>
        <p:spPr bwMode="auto">
          <a:xfrm>
            <a:off x="3071564" y="5734050"/>
            <a:ext cx="1223963" cy="311150"/>
          </a:xfrm>
          <a:prstGeom prst="rect">
            <a:avLst/>
          </a:prstGeom>
          <a:noFill/>
          <a:ln w="9525" algn="ctr">
            <a:noFill/>
            <a:miter lim="800000"/>
          </a:ln>
          <a:effectLst/>
        </p:spPr>
        <p:txBody>
          <a:bodyPr>
            <a:spAutoFit/>
          </a:bodyPr>
          <a:lstStyle/>
          <a:p>
            <a:pPr marL="342900" indent="-342900">
              <a:spcBef>
                <a:spcPct val="50000"/>
              </a:spcBef>
            </a:pPr>
            <a:r>
              <a:rPr lang="zh-CN" altLang="en-US" sz="1800">
                <a:solidFill>
                  <a:srgbClr val="FF3300"/>
                </a:solidFill>
                <a:effectLst>
                  <a:outerShdw blurRad="38100" dist="38100" dir="2700000" algn="tl">
                    <a:srgbClr val="000000"/>
                  </a:outerShdw>
                </a:effectLst>
                <a:latin typeface="+mn-lt"/>
                <a:ea typeface="楷体" panose="02010609060101010101" pitchFamily="49" charset="-122"/>
              </a:rPr>
              <a:t>一维数组</a:t>
            </a:r>
            <a:r>
              <a:rPr lang="en-US" altLang="zh-CN" sz="1800">
                <a:solidFill>
                  <a:srgbClr val="FF3300"/>
                </a:solidFill>
                <a:effectLst>
                  <a:outerShdw blurRad="38100" dist="38100" dir="2700000" algn="tl">
                    <a:srgbClr val="000000"/>
                  </a:outerShdw>
                </a:effectLst>
                <a:latin typeface="+mn-lt"/>
                <a:ea typeface="楷体" panose="02010609060101010101" pitchFamily="49" charset="-122"/>
              </a:rPr>
              <a:t>a</a:t>
            </a:r>
            <a:endParaRPr lang="en-US" altLang="zh-CN" sz="1800">
              <a:solidFill>
                <a:srgbClr val="FF3300"/>
              </a:solidFill>
              <a:effectLst>
                <a:outerShdw blurRad="38100" dist="38100" dir="2700000" algn="tl">
                  <a:srgbClr val="000000"/>
                </a:outerShdw>
              </a:effectLst>
              <a:latin typeface="+mn-lt"/>
              <a:ea typeface="楷体" panose="02010609060101010101" pitchFamily="49" charset="-122"/>
            </a:endParaRPr>
          </a:p>
        </p:txBody>
      </p:sp>
      <p:sp>
        <p:nvSpPr>
          <p:cNvPr id="1229090" name="Text Box 290"/>
          <p:cNvSpPr txBox="1">
            <a:spLocks noChangeArrowheads="1"/>
          </p:cNvSpPr>
          <p:nvPr/>
        </p:nvSpPr>
        <p:spPr bwMode="auto">
          <a:xfrm>
            <a:off x="1249066" y="1434233"/>
            <a:ext cx="2953065" cy="486287"/>
          </a:xfrm>
          <a:prstGeom prst="rect">
            <a:avLst/>
          </a:prstGeom>
          <a:noFill/>
          <a:ln w="9525" algn="ctr">
            <a:noFill/>
            <a:miter lim="800000"/>
          </a:ln>
          <a:effectLst/>
        </p:spPr>
        <p:txBody>
          <a:bodyPr wrap="square">
            <a:spAutoFit/>
          </a:bodyPr>
          <a:lstStyle/>
          <a:p>
            <a:pPr marL="342900" indent="-342900">
              <a:spcBef>
                <a:spcPct val="50000"/>
              </a:spcBef>
            </a:pPr>
            <a:r>
              <a:rPr lang="en-US" altLang="zh-CN" sz="3200" dirty="0">
                <a:solidFill>
                  <a:srgbClr val="FF3300"/>
                </a:solidFill>
                <a:effectLst>
                  <a:outerShdw blurRad="38100" dist="38100" dir="2700000" algn="tl">
                    <a:srgbClr val="000000"/>
                  </a:outerShdw>
                </a:effectLst>
              </a:rPr>
              <a:t>short a[3][4];</a:t>
            </a:r>
            <a:endParaRPr lang="en-US" altLang="zh-CN" sz="3200" dirty="0">
              <a:solidFill>
                <a:srgbClr val="FF3300"/>
              </a:solidFill>
              <a:effectLst>
                <a:outerShdw blurRad="38100" dist="38100" dir="2700000" algn="tl">
                  <a:srgbClr val="000000"/>
                </a:outerShdw>
              </a:effectLst>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28918"/>
                                        </p:tgtEl>
                                        <p:attrNameLst>
                                          <p:attrName>style.visibility</p:attrName>
                                        </p:attrNameLst>
                                      </p:cBhvr>
                                      <p:to>
                                        <p:strVal val="visible"/>
                                      </p:to>
                                    </p:set>
                                    <p:animEffect transition="in" filter="box(in)">
                                      <p:cBhvr>
                                        <p:cTn id="7" dur="500"/>
                                        <p:tgtEl>
                                          <p:spTgt spid="1228918"/>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29090"/>
                                        </p:tgtEl>
                                        <p:attrNameLst>
                                          <p:attrName>style.visibility</p:attrName>
                                        </p:attrNameLst>
                                      </p:cBhvr>
                                      <p:to>
                                        <p:strVal val="visible"/>
                                      </p:to>
                                    </p:set>
                                    <p:animEffect transition="in" filter="box(in)">
                                      <p:cBhvr>
                                        <p:cTn id="12" dur="500"/>
                                        <p:tgtEl>
                                          <p:spTgt spid="1229090"/>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229087"/>
                                        </p:tgtEl>
                                        <p:attrNameLst>
                                          <p:attrName>style.visibility</p:attrName>
                                        </p:attrNameLst>
                                      </p:cBhvr>
                                      <p:to>
                                        <p:strVal val="visible"/>
                                      </p:to>
                                    </p:set>
                                    <p:animEffect transition="in" filter="box(in)">
                                      <p:cBhvr>
                                        <p:cTn id="17" dur="500"/>
                                        <p:tgtEl>
                                          <p:spTgt spid="1229087"/>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par>
                          <p:cTn id="18" fill="hold">
                            <p:stCondLst>
                              <p:cond delay="500"/>
                            </p:stCondLst>
                            <p:childTnLst>
                              <p:par>
                                <p:cTn id="19" presetID="4" presetClass="entr" presetSubtype="16" fill="hold" grpId="0" nodeType="afterEffect">
                                  <p:stCondLst>
                                    <p:cond delay="0"/>
                                  </p:stCondLst>
                                  <p:childTnLst>
                                    <p:set>
                                      <p:cBhvr>
                                        <p:cTn id="20" dur="1" fill="hold">
                                          <p:stCondLst>
                                            <p:cond delay="0"/>
                                          </p:stCondLst>
                                        </p:cTn>
                                        <p:tgtEl>
                                          <p:spTgt spid="1229086"/>
                                        </p:tgtEl>
                                        <p:attrNameLst>
                                          <p:attrName>style.visibility</p:attrName>
                                        </p:attrNameLst>
                                      </p:cBhvr>
                                      <p:to>
                                        <p:strVal val="visible"/>
                                      </p:to>
                                    </p:set>
                                    <p:animEffect transition="in" filter="box(in)">
                                      <p:cBhvr>
                                        <p:cTn id="21" dur="500"/>
                                        <p:tgtEl>
                                          <p:spTgt spid="1229086"/>
                                        </p:tgtEl>
                                      </p:cBhvr>
                                    </p:animEffect>
                                  </p:childTnLst>
                                  <p:subTnLst>
                                    <p:audio>
                                      <p:cMediaNode>
                                        <p:cTn display="0" masterRel="sameClick">
                                          <p:stCondLst>
                                            <p:cond evt="begin" delay="0">
                                              <p:tn val="19"/>
                                            </p:cond>
                                          </p:stCondLst>
                                          <p:endCondLst>
                                            <p:cond evt="onStopAudio" delay="0">
                                              <p:tgtEl>
                                                <p:sldTgt/>
                                              </p:tgtEl>
                                            </p:cond>
                                          </p:endCondLst>
                                        </p:cTn>
                                        <p:tgtEl>
                                          <p:sndTgt r:embed="rId1" name="camera.wav"/>
                                        </p:tgtEl>
                                      </p:cMediaNode>
                                    </p:audio>
                                  </p:subTnLst>
                                </p:cTn>
                              </p:par>
                            </p:childTnLst>
                          </p:cTn>
                        </p:par>
                        <p:par>
                          <p:cTn id="22" fill="hold">
                            <p:stCondLst>
                              <p:cond delay="1000"/>
                            </p:stCondLst>
                            <p:childTnLst>
                              <p:par>
                                <p:cTn id="23" presetID="18" presetClass="entr" presetSubtype="6" fill="hold" nodeType="afterEffect">
                                  <p:stCondLst>
                                    <p:cond delay="0"/>
                                  </p:stCondLst>
                                  <p:childTnLst>
                                    <p:set>
                                      <p:cBhvr>
                                        <p:cTn id="24" dur="1" fill="hold">
                                          <p:stCondLst>
                                            <p:cond delay="0"/>
                                          </p:stCondLst>
                                        </p:cTn>
                                        <p:tgtEl>
                                          <p:spTgt spid="1228934"/>
                                        </p:tgtEl>
                                        <p:attrNameLst>
                                          <p:attrName>style.visibility</p:attrName>
                                        </p:attrNameLst>
                                      </p:cBhvr>
                                      <p:to>
                                        <p:strVal val="visible"/>
                                      </p:to>
                                    </p:set>
                                    <p:animEffect transition="in" filter="strips(downRight)">
                                      <p:cBhvr>
                                        <p:cTn id="25" dur="500"/>
                                        <p:tgtEl>
                                          <p:spTgt spid="1228934"/>
                                        </p:tgtEl>
                                      </p:cBhvr>
                                    </p:animEffect>
                                  </p:childTnLst>
                                  <p:subTnLst>
                                    <p:audio>
                                      <p:cMediaNode>
                                        <p:cTn display="0" masterRel="sameClick">
                                          <p:stCondLst>
                                            <p:cond evt="begin" delay="0">
                                              <p:tn val="23"/>
                                            </p:cond>
                                          </p:stCondLst>
                                          <p:endCondLst>
                                            <p:cond evt="onStopAudio" delay="0">
                                              <p:tgtEl>
                                                <p:sldTgt/>
                                              </p:tgtEl>
                                            </p:cond>
                                          </p:endCondLst>
                                        </p:cTn>
                                        <p:tgtEl>
                                          <p:sndTgt r:embed="rId2" name="laser.wav"/>
                                        </p:tgtEl>
                                      </p:cMediaNode>
                                    </p:audio>
                                  </p:subTnLst>
                                </p:cTn>
                              </p:par>
                            </p:childTnLst>
                          </p:cTn>
                        </p:par>
                        <p:par>
                          <p:cTn id="26" fill="hold">
                            <p:stCondLst>
                              <p:cond delay="1500"/>
                            </p:stCondLst>
                            <p:childTnLst>
                              <p:par>
                                <p:cTn id="27" presetID="18" presetClass="entr" presetSubtype="6" fill="hold" nodeType="afterEffect">
                                  <p:stCondLst>
                                    <p:cond delay="0"/>
                                  </p:stCondLst>
                                  <p:childTnLst>
                                    <p:set>
                                      <p:cBhvr>
                                        <p:cTn id="28" dur="1" fill="hold">
                                          <p:stCondLst>
                                            <p:cond delay="0"/>
                                          </p:stCondLst>
                                        </p:cTn>
                                        <p:tgtEl>
                                          <p:spTgt spid="1228935"/>
                                        </p:tgtEl>
                                        <p:attrNameLst>
                                          <p:attrName>style.visibility</p:attrName>
                                        </p:attrNameLst>
                                      </p:cBhvr>
                                      <p:to>
                                        <p:strVal val="visible"/>
                                      </p:to>
                                    </p:set>
                                    <p:animEffect transition="in" filter="strips(downRight)">
                                      <p:cBhvr>
                                        <p:cTn id="29" dur="500"/>
                                        <p:tgtEl>
                                          <p:spTgt spid="1228935"/>
                                        </p:tgtEl>
                                      </p:cBhvr>
                                    </p:animEffect>
                                  </p:childTnLst>
                                  <p:subTnLst>
                                    <p:audio>
                                      <p:cMediaNode>
                                        <p:cTn display="0" masterRel="sameClick">
                                          <p:stCondLst>
                                            <p:cond evt="begin" delay="0">
                                              <p:tn val="27"/>
                                            </p:cond>
                                          </p:stCondLst>
                                          <p:endCondLst>
                                            <p:cond evt="onStopAudio" delay="0">
                                              <p:tgtEl>
                                                <p:sldTgt/>
                                              </p:tgtEl>
                                            </p:cond>
                                          </p:endCondLst>
                                        </p:cTn>
                                        <p:tgtEl>
                                          <p:sndTgt r:embed="rId2" name="laser.wav"/>
                                        </p:tgtEl>
                                      </p:cMediaNode>
                                    </p:audio>
                                  </p:subTnLst>
                                </p:cTn>
                              </p:par>
                            </p:childTnLst>
                          </p:cTn>
                        </p:par>
                        <p:par>
                          <p:cTn id="30" fill="hold">
                            <p:stCondLst>
                              <p:cond delay="2000"/>
                            </p:stCondLst>
                            <p:childTnLst>
                              <p:par>
                                <p:cTn id="31" presetID="18" presetClass="entr" presetSubtype="6" fill="hold" nodeType="afterEffect">
                                  <p:stCondLst>
                                    <p:cond delay="0"/>
                                  </p:stCondLst>
                                  <p:childTnLst>
                                    <p:set>
                                      <p:cBhvr>
                                        <p:cTn id="32" dur="1" fill="hold">
                                          <p:stCondLst>
                                            <p:cond delay="0"/>
                                          </p:stCondLst>
                                        </p:cTn>
                                        <p:tgtEl>
                                          <p:spTgt spid="1228938"/>
                                        </p:tgtEl>
                                        <p:attrNameLst>
                                          <p:attrName>style.visibility</p:attrName>
                                        </p:attrNameLst>
                                      </p:cBhvr>
                                      <p:to>
                                        <p:strVal val="visible"/>
                                      </p:to>
                                    </p:set>
                                    <p:animEffect transition="in" filter="strips(downRight)">
                                      <p:cBhvr>
                                        <p:cTn id="33" dur="500"/>
                                        <p:tgtEl>
                                          <p:spTgt spid="1228938"/>
                                        </p:tgtEl>
                                      </p:cBhvr>
                                    </p:animEffect>
                                  </p:childTnLst>
                                  <p:subTnLst>
                                    <p:audio>
                                      <p:cMediaNode>
                                        <p:cTn display="0" masterRel="sameClick">
                                          <p:stCondLst>
                                            <p:cond evt="begin" delay="0">
                                              <p:tn val="31"/>
                                            </p:cond>
                                          </p:stCondLst>
                                          <p:endCondLst>
                                            <p:cond evt="onStopAudio" delay="0">
                                              <p:tgtEl>
                                                <p:sldTgt/>
                                              </p:tgtEl>
                                            </p:cond>
                                          </p:endCondLst>
                                        </p:cTn>
                                        <p:tgtEl>
                                          <p:sndTgt r:embed="rId2" name="laser.wav"/>
                                        </p:tgtEl>
                                      </p:cMediaNode>
                                    </p:audio>
                                  </p:subTnLst>
                                </p:cTn>
                              </p:par>
                            </p:childTnLst>
                          </p:cTn>
                        </p:par>
                      </p:childTnLst>
                    </p:cTn>
                  </p:par>
                  <p:par>
                    <p:cTn id="34" fill="hold">
                      <p:stCondLst>
                        <p:cond delay="indefinite"/>
                      </p:stCondLst>
                      <p:childTnLst>
                        <p:par>
                          <p:cTn id="35" fill="hold">
                            <p:stCondLst>
                              <p:cond delay="0"/>
                            </p:stCondLst>
                            <p:childTnLst>
                              <p:par>
                                <p:cTn id="36" presetID="18" presetClass="entr" presetSubtype="3" fill="hold" grpId="0" nodeType="clickEffect">
                                  <p:stCondLst>
                                    <p:cond delay="0"/>
                                  </p:stCondLst>
                                  <p:childTnLst>
                                    <p:set>
                                      <p:cBhvr>
                                        <p:cTn id="37" dur="1" fill="hold">
                                          <p:stCondLst>
                                            <p:cond delay="0"/>
                                          </p:stCondLst>
                                        </p:cTn>
                                        <p:tgtEl>
                                          <p:spTgt spid="1229069"/>
                                        </p:tgtEl>
                                        <p:attrNameLst>
                                          <p:attrName>style.visibility</p:attrName>
                                        </p:attrNameLst>
                                      </p:cBhvr>
                                      <p:to>
                                        <p:strVal val="visible"/>
                                      </p:to>
                                    </p:set>
                                    <p:animEffect transition="in" filter="strips(upRight)">
                                      <p:cBhvr>
                                        <p:cTn id="38" dur="500"/>
                                        <p:tgtEl>
                                          <p:spTgt spid="1229069"/>
                                        </p:tgtEl>
                                      </p:cBhvr>
                                    </p:animEffect>
                                  </p:childTnLst>
                                  <p:subTnLst>
                                    <p:audio>
                                      <p:cMediaNode>
                                        <p:cTn display="0" masterRel="sameClick">
                                          <p:stCondLst>
                                            <p:cond evt="begin" delay="0">
                                              <p:tn val="36"/>
                                            </p:cond>
                                          </p:stCondLst>
                                          <p:endCondLst>
                                            <p:cond evt="onStopAudio" delay="0">
                                              <p:tgtEl>
                                                <p:sldTgt/>
                                              </p:tgtEl>
                                            </p:cond>
                                          </p:endCondLst>
                                        </p:cTn>
                                        <p:tgtEl>
                                          <p:sndTgt r:embed="rId3" name="chimes.wav"/>
                                        </p:tgtEl>
                                      </p:cMediaNode>
                                    </p:audio>
                                  </p:subTnLst>
                                </p:cTn>
                              </p:par>
                            </p:childTnLst>
                          </p:cTn>
                        </p:par>
                      </p:childTnLst>
                    </p:cTn>
                  </p:par>
                  <p:par>
                    <p:cTn id="39" fill="hold">
                      <p:stCondLst>
                        <p:cond delay="indefinite"/>
                      </p:stCondLst>
                      <p:childTnLst>
                        <p:par>
                          <p:cTn id="40" fill="hold">
                            <p:stCondLst>
                              <p:cond delay="0"/>
                            </p:stCondLst>
                            <p:childTnLst>
                              <p:par>
                                <p:cTn id="41" presetID="18" presetClass="entr" presetSubtype="3" fill="hold" nodeType="clickEffect">
                                  <p:stCondLst>
                                    <p:cond delay="0"/>
                                  </p:stCondLst>
                                  <p:childTnLst>
                                    <p:set>
                                      <p:cBhvr>
                                        <p:cTn id="42" dur="1" fill="hold">
                                          <p:stCondLst>
                                            <p:cond delay="0"/>
                                          </p:stCondLst>
                                        </p:cTn>
                                        <p:tgtEl>
                                          <p:spTgt spid="1229085"/>
                                        </p:tgtEl>
                                        <p:attrNameLst>
                                          <p:attrName>style.visibility</p:attrName>
                                        </p:attrNameLst>
                                      </p:cBhvr>
                                      <p:to>
                                        <p:strVal val="visible"/>
                                      </p:to>
                                    </p:set>
                                    <p:animEffect transition="in" filter="strips(upRight)">
                                      <p:cBhvr>
                                        <p:cTn id="43" dur="500"/>
                                        <p:tgtEl>
                                          <p:spTgt spid="1229085"/>
                                        </p:tgtEl>
                                      </p:cBhvr>
                                    </p:animEffect>
                                  </p:childTnLst>
                                  <p:subTnLst>
                                    <p:audio>
                                      <p:cMediaNode>
                                        <p:cTn display="0" masterRel="sameClick">
                                          <p:stCondLst>
                                            <p:cond evt="begin" delay="0">
                                              <p:tn val="41"/>
                                            </p:cond>
                                          </p:stCondLst>
                                          <p:endCondLst>
                                            <p:cond evt="onStopAudio" delay="0">
                                              <p:tgtEl>
                                                <p:sldTgt/>
                                              </p:tgtEl>
                                            </p:cond>
                                          </p:endCondLst>
                                        </p:cTn>
                                        <p:tgtEl>
                                          <p:sndTgt r:embed="rId2" name="laser.wav"/>
                                        </p:tgtEl>
                                      </p:cMediaNode>
                                    </p:audio>
                                  </p:subTnLst>
                                </p:cTn>
                              </p:par>
                            </p:childTnLst>
                          </p:cTn>
                        </p:par>
                        <p:par>
                          <p:cTn id="44" fill="hold">
                            <p:stCondLst>
                              <p:cond delay="500"/>
                            </p:stCondLst>
                            <p:childTnLst>
                              <p:par>
                                <p:cTn id="45" presetID="4" presetClass="entr" presetSubtype="16" fill="hold" nodeType="afterEffect">
                                  <p:stCondLst>
                                    <p:cond delay="0"/>
                                  </p:stCondLst>
                                  <p:childTnLst>
                                    <p:set>
                                      <p:cBhvr>
                                        <p:cTn id="46" dur="1" fill="hold">
                                          <p:stCondLst>
                                            <p:cond delay="0"/>
                                          </p:stCondLst>
                                        </p:cTn>
                                        <p:tgtEl>
                                          <p:spTgt spid="1229088"/>
                                        </p:tgtEl>
                                        <p:attrNameLst>
                                          <p:attrName>style.visibility</p:attrName>
                                        </p:attrNameLst>
                                      </p:cBhvr>
                                      <p:to>
                                        <p:strVal val="visible"/>
                                      </p:to>
                                    </p:set>
                                    <p:animEffect transition="in" filter="box(in)">
                                      <p:cBhvr>
                                        <p:cTn id="47" dur="500"/>
                                        <p:tgtEl>
                                          <p:spTgt spid="1229088"/>
                                        </p:tgtEl>
                                      </p:cBhvr>
                                    </p:animEffect>
                                  </p:childTnLst>
                                  <p:subTnLst>
                                    <p:audio>
                                      <p:cMediaNode>
                                        <p:cTn display="0" masterRel="sameClick">
                                          <p:stCondLst>
                                            <p:cond evt="begin" delay="0">
                                              <p:tn val="45"/>
                                            </p:cond>
                                          </p:stCondLst>
                                          <p:endCondLst>
                                            <p:cond evt="onStopAudio" delay="0">
                                              <p:tgtEl>
                                                <p:sldTgt/>
                                              </p:tgtEl>
                                            </p:cond>
                                          </p:endCondLst>
                                        </p:cTn>
                                        <p:tgtEl>
                                          <p:sndTgt r:embed="rId1" name="camera.wav"/>
                                        </p:tgtEl>
                                      </p:cMediaNode>
                                    </p:audio>
                                  </p:subTnLst>
                                </p:cTn>
                              </p:par>
                            </p:childTnLst>
                          </p:cTn>
                        </p:par>
                      </p:childTnLst>
                    </p:cTn>
                  </p:par>
                  <p:par>
                    <p:cTn id="48" fill="hold">
                      <p:stCondLst>
                        <p:cond delay="indefinite"/>
                      </p:stCondLst>
                      <p:childTnLst>
                        <p:par>
                          <p:cTn id="49" fill="hold">
                            <p:stCondLst>
                              <p:cond delay="0"/>
                            </p:stCondLst>
                            <p:childTnLst>
                              <p:par>
                                <p:cTn id="50" presetID="18" presetClass="entr" presetSubtype="12" fill="hold" grpId="0" nodeType="clickEffect">
                                  <p:stCondLst>
                                    <p:cond delay="0"/>
                                  </p:stCondLst>
                                  <p:childTnLst>
                                    <p:set>
                                      <p:cBhvr>
                                        <p:cTn id="51" dur="1" fill="hold">
                                          <p:stCondLst>
                                            <p:cond delay="0"/>
                                          </p:stCondLst>
                                        </p:cTn>
                                        <p:tgtEl>
                                          <p:spTgt spid="1229066"/>
                                        </p:tgtEl>
                                        <p:attrNameLst>
                                          <p:attrName>style.visibility</p:attrName>
                                        </p:attrNameLst>
                                      </p:cBhvr>
                                      <p:to>
                                        <p:strVal val="visible"/>
                                      </p:to>
                                    </p:set>
                                    <p:animEffect transition="in" filter="strips(downLeft)">
                                      <p:cBhvr>
                                        <p:cTn id="52" dur="500"/>
                                        <p:tgtEl>
                                          <p:spTgt spid="1229066"/>
                                        </p:tgtEl>
                                      </p:cBhvr>
                                    </p:animEffect>
                                  </p:childTnLst>
                                  <p:subTnLst>
                                    <p:audio>
                                      <p:cMediaNode>
                                        <p:cTn display="0" masterRel="sameClick">
                                          <p:stCondLst>
                                            <p:cond evt="begin" delay="0">
                                              <p:tn val="50"/>
                                            </p:cond>
                                          </p:stCondLst>
                                          <p:endCondLst>
                                            <p:cond evt="onStopAudio" delay="0">
                                              <p:tgtEl>
                                                <p:sldTgt/>
                                              </p:tgtEl>
                                            </p:cond>
                                          </p:endCondLst>
                                        </p:cTn>
                                        <p:tgtEl>
                                          <p:sndTgt r:embed="rId3" name="chimes.wav"/>
                                        </p:tgtEl>
                                      </p:cMediaNode>
                                    </p:audio>
                                  </p:subTnLst>
                                </p:cTn>
                              </p:par>
                            </p:childTnLst>
                          </p:cTn>
                        </p:par>
                      </p:childTnLst>
                    </p:cTn>
                  </p:par>
                  <p:par>
                    <p:cTn id="53" fill="hold">
                      <p:stCondLst>
                        <p:cond delay="indefinite"/>
                      </p:stCondLst>
                      <p:childTnLst>
                        <p:par>
                          <p:cTn id="54" fill="hold">
                            <p:stCondLst>
                              <p:cond delay="0"/>
                            </p:stCondLst>
                            <p:childTnLst>
                              <p:par>
                                <p:cTn id="55" presetID="18" presetClass="entr" presetSubtype="3" fill="hold" nodeType="clickEffect">
                                  <p:stCondLst>
                                    <p:cond delay="0"/>
                                  </p:stCondLst>
                                  <p:childTnLst>
                                    <p:set>
                                      <p:cBhvr>
                                        <p:cTn id="56" dur="1" fill="hold">
                                          <p:stCondLst>
                                            <p:cond delay="0"/>
                                          </p:stCondLst>
                                        </p:cTn>
                                        <p:tgtEl>
                                          <p:spTgt spid="1229084"/>
                                        </p:tgtEl>
                                        <p:attrNameLst>
                                          <p:attrName>style.visibility</p:attrName>
                                        </p:attrNameLst>
                                      </p:cBhvr>
                                      <p:to>
                                        <p:strVal val="visible"/>
                                      </p:to>
                                    </p:set>
                                    <p:animEffect transition="in" filter="strips(upRight)">
                                      <p:cBhvr>
                                        <p:cTn id="57" dur="500"/>
                                        <p:tgtEl>
                                          <p:spTgt spid="1229084"/>
                                        </p:tgtEl>
                                      </p:cBhvr>
                                    </p:animEffect>
                                  </p:childTnLst>
                                  <p:subTnLst>
                                    <p:audio>
                                      <p:cMediaNode>
                                        <p:cTn display="0" masterRel="sameClick">
                                          <p:stCondLst>
                                            <p:cond evt="begin" delay="0">
                                              <p:tn val="55"/>
                                            </p:cond>
                                          </p:stCondLst>
                                          <p:endCondLst>
                                            <p:cond evt="onStopAudio" delay="0">
                                              <p:tgtEl>
                                                <p:sldTgt/>
                                              </p:tgtEl>
                                            </p:cond>
                                          </p:endCondLst>
                                        </p:cTn>
                                        <p:tgtEl>
                                          <p:sndTgt r:embed="rId2" name="laser.wav"/>
                                        </p:tgtEl>
                                      </p:cMediaNode>
                                    </p:audio>
                                  </p:subTnLst>
                                </p:cTn>
                              </p:par>
                            </p:childTnLst>
                          </p:cTn>
                        </p:par>
                        <p:par>
                          <p:cTn id="58" fill="hold">
                            <p:stCondLst>
                              <p:cond delay="500"/>
                            </p:stCondLst>
                            <p:childTnLst>
                              <p:par>
                                <p:cTn id="59" presetID="4" presetClass="entr" presetSubtype="16" fill="hold" nodeType="afterEffect">
                                  <p:stCondLst>
                                    <p:cond delay="0"/>
                                  </p:stCondLst>
                                  <p:childTnLst>
                                    <p:set>
                                      <p:cBhvr>
                                        <p:cTn id="60" dur="1" fill="hold">
                                          <p:stCondLst>
                                            <p:cond delay="0"/>
                                          </p:stCondLst>
                                        </p:cTn>
                                        <p:tgtEl>
                                          <p:spTgt spid="1229089"/>
                                        </p:tgtEl>
                                        <p:attrNameLst>
                                          <p:attrName>style.visibility</p:attrName>
                                        </p:attrNameLst>
                                      </p:cBhvr>
                                      <p:to>
                                        <p:strVal val="visible"/>
                                      </p:to>
                                    </p:set>
                                    <p:animEffect transition="in" filter="box(in)">
                                      <p:cBhvr>
                                        <p:cTn id="61" dur="500"/>
                                        <p:tgtEl>
                                          <p:spTgt spid="1229089"/>
                                        </p:tgtEl>
                                      </p:cBhvr>
                                    </p:animEffect>
                                  </p:childTnLst>
                                  <p:subTnLst>
                                    <p:audio>
                                      <p:cMediaNode>
                                        <p:cTn display="0" masterRel="sameClick">
                                          <p:stCondLst>
                                            <p:cond evt="begin" delay="0">
                                              <p:tn val="59"/>
                                            </p:cond>
                                          </p:stCondLst>
                                          <p:endCondLst>
                                            <p:cond evt="onStopAudio" delay="0">
                                              <p:tgtEl>
                                                <p:sldTgt/>
                                              </p:tgtEl>
                                            </p:cond>
                                          </p:endCondLst>
                                        </p:cTn>
                                        <p:tgtEl>
                                          <p:sndTgt r:embed="rId1" name="camera.wav"/>
                                        </p:tgtEl>
                                      </p:cMediaNode>
                                    </p:audio>
                                  </p:subTnLst>
                                </p:cTn>
                              </p:par>
                            </p:childTnLst>
                          </p:cTn>
                        </p:par>
                      </p:childTnLst>
                    </p:cTn>
                  </p:par>
                  <p:par>
                    <p:cTn id="62" fill="hold">
                      <p:stCondLst>
                        <p:cond delay="indefinite"/>
                      </p:stCondLst>
                      <p:childTnLst>
                        <p:par>
                          <p:cTn id="63" fill="hold">
                            <p:stCondLst>
                              <p:cond delay="0"/>
                            </p:stCondLst>
                            <p:childTnLst>
                              <p:par>
                                <p:cTn id="64" presetID="18" presetClass="entr" presetSubtype="12" fill="hold" grpId="0" nodeType="clickEffect">
                                  <p:stCondLst>
                                    <p:cond delay="0"/>
                                  </p:stCondLst>
                                  <p:childTnLst>
                                    <p:set>
                                      <p:cBhvr>
                                        <p:cTn id="65" dur="1" fill="hold">
                                          <p:stCondLst>
                                            <p:cond delay="0"/>
                                          </p:stCondLst>
                                        </p:cTn>
                                        <p:tgtEl>
                                          <p:spTgt spid="1229067"/>
                                        </p:tgtEl>
                                        <p:attrNameLst>
                                          <p:attrName>style.visibility</p:attrName>
                                        </p:attrNameLst>
                                      </p:cBhvr>
                                      <p:to>
                                        <p:strVal val="visible"/>
                                      </p:to>
                                    </p:set>
                                    <p:animEffect transition="in" filter="strips(downLeft)">
                                      <p:cBhvr>
                                        <p:cTn id="66" dur="500"/>
                                        <p:tgtEl>
                                          <p:spTgt spid="1229067"/>
                                        </p:tgtEl>
                                      </p:cBhvr>
                                    </p:animEffect>
                                  </p:childTnLst>
                                  <p:subTnLst>
                                    <p:audio>
                                      <p:cMediaNode>
                                        <p:cTn display="0" masterRel="sameClick">
                                          <p:stCondLst>
                                            <p:cond evt="begin" delay="0">
                                              <p:tn val="64"/>
                                            </p:cond>
                                          </p:stCondLst>
                                          <p:endCondLst>
                                            <p:cond evt="onStopAudio" delay="0">
                                              <p:tgtEl>
                                                <p:sldTgt/>
                                              </p:tgtEl>
                                            </p:cond>
                                          </p:endCondLst>
                                        </p:cTn>
                                        <p:tgtEl>
                                          <p:sndTgt r:embed="rId3" name="chimes.wav"/>
                                        </p:tgtEl>
                                      </p:cMediaNode>
                                    </p:audio>
                                  </p:subTnLst>
                                </p:cTn>
                              </p:par>
                            </p:childTnLst>
                          </p:cTn>
                        </p:par>
                      </p:childTnLst>
                    </p:cTn>
                  </p:par>
                  <p:par>
                    <p:cTn id="67" fill="hold">
                      <p:stCondLst>
                        <p:cond delay="indefinite"/>
                      </p:stCondLst>
                      <p:childTnLst>
                        <p:par>
                          <p:cTn id="68" fill="hold">
                            <p:stCondLst>
                              <p:cond delay="0"/>
                            </p:stCondLst>
                            <p:childTnLst>
                              <p:par>
                                <p:cTn id="69" presetID="18" presetClass="entr" presetSubtype="3" fill="hold" nodeType="clickEffect">
                                  <p:stCondLst>
                                    <p:cond delay="0"/>
                                  </p:stCondLst>
                                  <p:childTnLst>
                                    <p:set>
                                      <p:cBhvr>
                                        <p:cTn id="70" dur="1" fill="hold">
                                          <p:stCondLst>
                                            <p:cond delay="0"/>
                                          </p:stCondLst>
                                        </p:cTn>
                                        <p:tgtEl>
                                          <p:spTgt spid="1229083"/>
                                        </p:tgtEl>
                                        <p:attrNameLst>
                                          <p:attrName>style.visibility</p:attrName>
                                        </p:attrNameLst>
                                      </p:cBhvr>
                                      <p:to>
                                        <p:strVal val="visible"/>
                                      </p:to>
                                    </p:set>
                                    <p:animEffect transition="in" filter="strips(upRight)">
                                      <p:cBhvr>
                                        <p:cTn id="71" dur="500"/>
                                        <p:tgtEl>
                                          <p:spTgt spid="1229083"/>
                                        </p:tgtEl>
                                      </p:cBhvr>
                                    </p:animEffect>
                                  </p:childTnLst>
                                  <p:subTnLst>
                                    <p:audio>
                                      <p:cMediaNode>
                                        <p:cTn display="0" masterRel="sameClick">
                                          <p:stCondLst>
                                            <p:cond evt="begin" delay="0">
                                              <p:tn val="69"/>
                                            </p:cond>
                                          </p:stCondLst>
                                          <p:endCondLst>
                                            <p:cond evt="onStopAudio" delay="0">
                                              <p:tgtEl>
                                                <p:sldTgt/>
                                              </p:tgtEl>
                                            </p:cond>
                                          </p:endCondLst>
                                        </p:cTn>
                                        <p:tgtEl>
                                          <p:sndTgt r:embed="rId2" name="laser.wav"/>
                                        </p:tgtEl>
                                      </p:cMediaNode>
                                    </p:audio>
                                  </p:subTnLst>
                                </p:cTn>
                              </p:par>
                            </p:childTnLst>
                          </p:cTn>
                        </p:par>
                        <p:par>
                          <p:cTn id="72" fill="hold">
                            <p:stCondLst>
                              <p:cond delay="500"/>
                            </p:stCondLst>
                            <p:childTnLst>
                              <p:par>
                                <p:cTn id="73" presetID="4" presetClass="entr" presetSubtype="16" fill="hold" nodeType="afterEffect">
                                  <p:stCondLst>
                                    <p:cond delay="0"/>
                                  </p:stCondLst>
                                  <p:childTnLst>
                                    <p:set>
                                      <p:cBhvr>
                                        <p:cTn id="74" dur="1" fill="hold">
                                          <p:stCondLst>
                                            <p:cond delay="0"/>
                                          </p:stCondLst>
                                        </p:cTn>
                                        <p:tgtEl>
                                          <p:spTgt spid="1229065"/>
                                        </p:tgtEl>
                                        <p:attrNameLst>
                                          <p:attrName>style.visibility</p:attrName>
                                        </p:attrNameLst>
                                      </p:cBhvr>
                                      <p:to>
                                        <p:strVal val="visible"/>
                                      </p:to>
                                    </p:set>
                                    <p:animEffect transition="in" filter="box(in)">
                                      <p:cBhvr>
                                        <p:cTn id="75" dur="500"/>
                                        <p:tgtEl>
                                          <p:spTgt spid="1229065"/>
                                        </p:tgtEl>
                                      </p:cBhvr>
                                    </p:animEffect>
                                  </p:childTnLst>
                                  <p:subTnLst>
                                    <p:audio>
                                      <p:cMediaNode>
                                        <p:cTn display="0" masterRel="sameClick">
                                          <p:stCondLst>
                                            <p:cond evt="begin" delay="0">
                                              <p:tn val="73"/>
                                            </p:cond>
                                          </p:stCondLst>
                                          <p:endCondLst>
                                            <p:cond evt="onStopAudio" delay="0">
                                              <p:tgtEl>
                                                <p:sldTgt/>
                                              </p:tgtEl>
                                            </p:cond>
                                          </p:endCondLst>
                                        </p:cTn>
                                        <p:tgtEl>
                                          <p:sndTgt r:embed="rId1" name="camera.wav"/>
                                        </p:tgtEl>
                                      </p:cMediaNode>
                                    </p:audio>
                                  </p:subTnLst>
                                </p:cTn>
                              </p:par>
                            </p:childTnLst>
                          </p:cTn>
                        </p:par>
                      </p:childTnLst>
                    </p:cTn>
                  </p:par>
                  <p:par>
                    <p:cTn id="76" fill="hold">
                      <p:stCondLst>
                        <p:cond delay="indefinite"/>
                      </p:stCondLst>
                      <p:childTnLst>
                        <p:par>
                          <p:cTn id="77" fill="hold">
                            <p:stCondLst>
                              <p:cond delay="0"/>
                            </p:stCondLst>
                            <p:childTnLst>
                              <p:par>
                                <p:cTn id="78" presetID="18" presetClass="entr" presetSubtype="12" fill="hold" grpId="0" nodeType="clickEffect">
                                  <p:stCondLst>
                                    <p:cond delay="0"/>
                                  </p:stCondLst>
                                  <p:childTnLst>
                                    <p:set>
                                      <p:cBhvr>
                                        <p:cTn id="79" dur="1" fill="hold">
                                          <p:stCondLst>
                                            <p:cond delay="0"/>
                                          </p:stCondLst>
                                        </p:cTn>
                                        <p:tgtEl>
                                          <p:spTgt spid="1229068"/>
                                        </p:tgtEl>
                                        <p:attrNameLst>
                                          <p:attrName>style.visibility</p:attrName>
                                        </p:attrNameLst>
                                      </p:cBhvr>
                                      <p:to>
                                        <p:strVal val="visible"/>
                                      </p:to>
                                    </p:set>
                                    <p:animEffect transition="in" filter="strips(downLeft)">
                                      <p:cBhvr>
                                        <p:cTn id="80" dur="500"/>
                                        <p:tgtEl>
                                          <p:spTgt spid="1229068"/>
                                        </p:tgtEl>
                                      </p:cBhvr>
                                    </p:animEffect>
                                  </p:childTnLst>
                                  <p:subTnLst>
                                    <p:audio>
                                      <p:cMediaNode>
                                        <p:cTn display="0" masterRel="sameClick">
                                          <p:stCondLst>
                                            <p:cond evt="begin" delay="0">
                                              <p:tn val="78"/>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18" grpId="0"/>
      <p:bldP spid="1229066" grpId="0" animBg="1"/>
      <p:bldP spid="1229067" grpId="0" animBg="1"/>
      <p:bldP spid="1229068" grpId="0" animBg="1"/>
      <p:bldP spid="1229069" grpId="0" animBg="1"/>
      <p:bldP spid="1229086" grpId="0"/>
      <p:bldP spid="122909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26" name="Rectangle 2"/>
          <p:cNvSpPr>
            <a:spLocks noChangeArrowheads="1"/>
          </p:cNvSpPr>
          <p:nvPr/>
        </p:nvSpPr>
        <p:spPr bwMode="auto">
          <a:xfrm>
            <a:off x="529928" y="189458"/>
            <a:ext cx="5473700" cy="503238"/>
          </a:xfrm>
          <a:prstGeom prst="rect">
            <a:avLst/>
          </a:prstGeom>
          <a:noFill/>
          <a:ln w="9525">
            <a:noFill/>
            <a:miter lim="800000"/>
          </a:ln>
          <a:effectLst/>
        </p:spPr>
        <p:txBody>
          <a:bodyPr/>
          <a:lstStyle/>
          <a:p>
            <a:pPr marL="342900" indent="-342900">
              <a:lnSpc>
                <a:spcPct val="100000"/>
              </a:lnSpc>
            </a:pPr>
            <a:r>
              <a:rPr lang="en-US" altLang="zh-CN"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3</a:t>
            </a:r>
            <a:r>
              <a:rPr lang="zh-CN" altLang="en-US"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、指向多维数组的指针</a:t>
            </a:r>
            <a:r>
              <a:rPr lang="en-US" altLang="zh-CN"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____</a:t>
            </a:r>
            <a:r>
              <a:rPr lang="zh-CN" altLang="en-US"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数组指针</a:t>
            </a:r>
            <a:endParaRPr lang="zh-CN" altLang="en-US"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endParaRPr>
          </a:p>
        </p:txBody>
      </p:sp>
      <p:grpSp>
        <p:nvGrpSpPr>
          <p:cNvPr id="1229827" name="Group 3"/>
          <p:cNvGrpSpPr/>
          <p:nvPr/>
        </p:nvGrpSpPr>
        <p:grpSpPr bwMode="auto">
          <a:xfrm>
            <a:off x="-9822" y="0"/>
            <a:ext cx="446088" cy="6858000"/>
            <a:chOff x="0" y="0"/>
            <a:chExt cx="281" cy="4320"/>
          </a:xfrm>
        </p:grpSpPr>
        <p:sp>
          <p:nvSpPr>
            <p:cNvPr id="1229828" name="Text Box 4"/>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229829" name="Text Box 5"/>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
        <p:nvSpPr>
          <p:cNvPr id="1229953" name="Rectangle 129"/>
          <p:cNvSpPr>
            <a:spLocks noChangeArrowheads="1"/>
          </p:cNvSpPr>
          <p:nvPr/>
        </p:nvSpPr>
        <p:spPr bwMode="auto">
          <a:xfrm>
            <a:off x="521357" y="681266"/>
            <a:ext cx="11140715" cy="1200329"/>
          </a:xfrm>
          <a:prstGeom prst="rect">
            <a:avLst/>
          </a:prstGeom>
          <a:noFill/>
          <a:ln w="9525" algn="ctr">
            <a:noFill/>
            <a:miter lim="800000"/>
          </a:ln>
          <a:effectLst/>
        </p:spPr>
        <p:txBody>
          <a:bodyPr wrap="square" anchor="ctr">
            <a:spAutoFit/>
          </a:bodyPr>
          <a:lstStyle/>
          <a:p>
            <a:pPr>
              <a:lnSpc>
                <a:spcPct val="100000"/>
              </a:lnSpc>
              <a:spcBef>
                <a:spcPct val="0"/>
              </a:spcBef>
            </a:pPr>
            <a:r>
              <a:rPr lang="en-US" altLang="zh-CN" sz="2000" dirty="0">
                <a:effectLst>
                  <a:outerShdw blurRad="38100" dist="38100" dir="2700000" algn="tl">
                    <a:srgbClr val="FFFFFF"/>
                  </a:outerShdw>
                </a:effectLst>
                <a:latin typeface="+mn-lt"/>
                <a:ea typeface="楷体" panose="02010609060101010101" pitchFamily="49" charset="-122"/>
              </a:rPr>
              <a:t>        </a:t>
            </a:r>
            <a:r>
              <a:rPr lang="zh-CN" altLang="en-US" dirty="0">
                <a:effectLst>
                  <a:outerShdw blurRad="38100" dist="38100" dir="2700000" algn="tl">
                    <a:srgbClr val="FFFFFF"/>
                  </a:outerShdw>
                </a:effectLst>
                <a:latin typeface="+mn-lt"/>
                <a:ea typeface="楷体" panose="02010609060101010101" pitchFamily="49" charset="-122"/>
              </a:rPr>
              <a:t>如果将二维数组名</a:t>
            </a:r>
            <a:r>
              <a:rPr lang="en-US" altLang="zh-CN" dirty="0">
                <a:effectLst>
                  <a:outerShdw blurRad="38100" dist="38100" dir="2700000" algn="tl">
                    <a:srgbClr val="FFFFFF"/>
                  </a:outerShdw>
                </a:effectLst>
                <a:latin typeface="+mn-lt"/>
                <a:ea typeface="楷体" panose="02010609060101010101" pitchFamily="49" charset="-122"/>
              </a:rPr>
              <a:t>a</a:t>
            </a:r>
            <a:r>
              <a:rPr lang="zh-CN" altLang="en-US" dirty="0">
                <a:effectLst>
                  <a:outerShdw blurRad="38100" dist="38100" dir="2700000" algn="tl">
                    <a:srgbClr val="FFFFFF"/>
                  </a:outerShdw>
                </a:effectLst>
                <a:latin typeface="+mn-lt"/>
                <a:ea typeface="楷体" panose="02010609060101010101" pitchFamily="49" charset="-122"/>
              </a:rPr>
              <a:t>看成一个行地址（第</a:t>
            </a:r>
            <a:r>
              <a:rPr lang="en-US" altLang="zh-CN" dirty="0">
                <a:effectLst>
                  <a:outerShdw blurRad="38100" dist="38100" dir="2700000" algn="tl">
                    <a:srgbClr val="FFFFFF"/>
                  </a:outerShdw>
                </a:effectLst>
                <a:latin typeface="+mn-lt"/>
                <a:ea typeface="楷体" panose="02010609060101010101" pitchFamily="49" charset="-122"/>
              </a:rPr>
              <a:t>0</a:t>
            </a:r>
            <a:r>
              <a:rPr lang="zh-CN" altLang="en-US" dirty="0">
                <a:effectLst>
                  <a:outerShdw blurRad="38100" dist="38100" dir="2700000" algn="tl">
                    <a:srgbClr val="FFFFFF"/>
                  </a:outerShdw>
                </a:effectLst>
                <a:latin typeface="+mn-lt"/>
                <a:ea typeface="楷体" panose="02010609060101010101" pitchFamily="49" charset="-122"/>
              </a:rPr>
              <a:t>行的地址），则</a:t>
            </a:r>
            <a:r>
              <a:rPr lang="en-US" altLang="zh-CN" dirty="0" err="1">
                <a:solidFill>
                  <a:srgbClr val="FF3300"/>
                </a:solidFill>
                <a:effectLst>
                  <a:outerShdw blurRad="38100" dist="38100" dir="2700000" algn="tl">
                    <a:srgbClr val="000000"/>
                  </a:outerShdw>
                </a:effectLst>
                <a:latin typeface="+mn-lt"/>
                <a:ea typeface="楷体" panose="02010609060101010101" pitchFamily="49" charset="-122"/>
              </a:rPr>
              <a:t>a+i</a:t>
            </a:r>
            <a:r>
              <a:rPr lang="zh-CN" altLang="en-US" dirty="0">
                <a:solidFill>
                  <a:srgbClr val="FF3300"/>
                </a:solidFill>
                <a:effectLst>
                  <a:outerShdw blurRad="38100" dist="38100" dir="2700000" algn="tl">
                    <a:srgbClr val="000000"/>
                  </a:outerShdw>
                </a:effectLst>
                <a:latin typeface="+mn-lt"/>
                <a:ea typeface="楷体" panose="02010609060101010101" pitchFamily="49" charset="-122"/>
              </a:rPr>
              <a:t>代表二维数组</a:t>
            </a:r>
            <a:r>
              <a:rPr lang="en-US" altLang="zh-CN" dirty="0">
                <a:solidFill>
                  <a:srgbClr val="FF3300"/>
                </a:solidFill>
                <a:effectLst>
                  <a:outerShdw blurRad="38100" dist="38100" dir="2700000" algn="tl">
                    <a:srgbClr val="000000"/>
                  </a:outerShdw>
                </a:effectLst>
                <a:latin typeface="+mn-lt"/>
                <a:ea typeface="楷体" panose="02010609060101010101" pitchFamily="49" charset="-122"/>
              </a:rPr>
              <a:t>a</a:t>
            </a:r>
            <a:r>
              <a:rPr lang="zh-CN" altLang="en-US" dirty="0">
                <a:solidFill>
                  <a:srgbClr val="FF3300"/>
                </a:solidFill>
                <a:effectLst>
                  <a:outerShdw blurRad="38100" dist="38100" dir="2700000" algn="tl">
                    <a:srgbClr val="000000"/>
                  </a:outerShdw>
                </a:effectLst>
                <a:latin typeface="+mn-lt"/>
                <a:ea typeface="楷体" panose="02010609060101010101" pitchFamily="49" charset="-122"/>
              </a:rPr>
              <a:t>的第</a:t>
            </a:r>
            <a:r>
              <a:rPr lang="en-US" altLang="zh-CN" dirty="0" err="1">
                <a:solidFill>
                  <a:srgbClr val="FF3300"/>
                </a:solidFill>
                <a:effectLst>
                  <a:outerShdw blurRad="38100" dist="38100" dir="2700000" algn="tl">
                    <a:srgbClr val="000000"/>
                  </a:outerShdw>
                </a:effectLst>
                <a:latin typeface="+mn-lt"/>
                <a:ea typeface="楷体" panose="02010609060101010101" pitchFamily="49" charset="-122"/>
              </a:rPr>
              <a:t>i</a:t>
            </a:r>
            <a:r>
              <a:rPr lang="zh-CN" altLang="en-US" dirty="0">
                <a:solidFill>
                  <a:srgbClr val="FF3300"/>
                </a:solidFill>
                <a:effectLst>
                  <a:outerShdw blurRad="38100" dist="38100" dir="2700000" algn="tl">
                    <a:srgbClr val="000000"/>
                  </a:outerShdw>
                </a:effectLst>
                <a:latin typeface="+mn-lt"/>
                <a:ea typeface="楷体" panose="02010609060101010101" pitchFamily="49" charset="-122"/>
              </a:rPr>
              <a:t>行的地址，</a:t>
            </a:r>
            <a:r>
              <a:rPr lang="en-US" altLang="zh-CN" dirty="0">
                <a:solidFill>
                  <a:srgbClr val="FF3300"/>
                </a:solidFill>
                <a:effectLst>
                  <a:outerShdw blurRad="38100" dist="38100" dir="2700000" algn="tl">
                    <a:srgbClr val="000000"/>
                  </a:outerShdw>
                </a:effectLst>
                <a:latin typeface="+mn-lt"/>
                <a:ea typeface="楷体" panose="02010609060101010101" pitchFamily="49" charset="-122"/>
              </a:rPr>
              <a:t>a[</a:t>
            </a:r>
            <a:r>
              <a:rPr lang="en-US" altLang="zh-CN" dirty="0" err="1">
                <a:solidFill>
                  <a:srgbClr val="FF3300"/>
                </a:solidFill>
                <a:effectLst>
                  <a:outerShdw blurRad="38100" dist="38100" dir="2700000" algn="tl">
                    <a:srgbClr val="000000"/>
                  </a:outerShdw>
                </a:effectLst>
                <a:latin typeface="+mn-lt"/>
                <a:ea typeface="楷体" panose="02010609060101010101" pitchFamily="49" charset="-122"/>
              </a:rPr>
              <a:t>i</a:t>
            </a:r>
            <a:r>
              <a:rPr lang="en-US" altLang="zh-CN" dirty="0">
                <a:solidFill>
                  <a:srgbClr val="FF3300"/>
                </a:solidFill>
                <a:effectLst>
                  <a:outerShdw blurRad="38100" dist="38100" dir="2700000" algn="tl">
                    <a:srgbClr val="000000"/>
                  </a:outerShdw>
                </a:effectLst>
                <a:latin typeface="+mn-lt"/>
                <a:ea typeface="楷体" panose="02010609060101010101" pitchFamily="49" charset="-122"/>
              </a:rPr>
              <a:t>]</a:t>
            </a:r>
            <a:r>
              <a:rPr lang="zh-CN" altLang="en-US" dirty="0">
                <a:solidFill>
                  <a:srgbClr val="FF3300"/>
                </a:solidFill>
                <a:effectLst>
                  <a:outerShdw blurRad="38100" dist="38100" dir="2700000" algn="tl">
                    <a:srgbClr val="000000"/>
                  </a:outerShdw>
                </a:effectLst>
                <a:latin typeface="+mn-lt"/>
                <a:ea typeface="楷体" panose="02010609060101010101" pitchFamily="49" charset="-122"/>
              </a:rPr>
              <a:t>可看成一个列地址，即第</a:t>
            </a:r>
            <a:r>
              <a:rPr lang="en-US" altLang="zh-CN" dirty="0" err="1">
                <a:solidFill>
                  <a:srgbClr val="FF3300"/>
                </a:solidFill>
                <a:effectLst>
                  <a:outerShdw blurRad="38100" dist="38100" dir="2700000" algn="tl">
                    <a:srgbClr val="000000"/>
                  </a:outerShdw>
                </a:effectLst>
                <a:latin typeface="+mn-lt"/>
                <a:ea typeface="楷体" panose="02010609060101010101" pitchFamily="49" charset="-122"/>
              </a:rPr>
              <a:t>i</a:t>
            </a:r>
            <a:r>
              <a:rPr lang="zh-CN" altLang="en-US" dirty="0">
                <a:solidFill>
                  <a:srgbClr val="FF3300"/>
                </a:solidFill>
                <a:effectLst>
                  <a:outerShdw blurRad="38100" dist="38100" dir="2700000" algn="tl">
                    <a:srgbClr val="000000"/>
                  </a:outerShdw>
                </a:effectLst>
                <a:latin typeface="+mn-lt"/>
                <a:ea typeface="楷体" panose="02010609060101010101" pitchFamily="49" charset="-122"/>
              </a:rPr>
              <a:t>行第</a:t>
            </a:r>
            <a:r>
              <a:rPr lang="en-US" altLang="zh-CN" dirty="0">
                <a:solidFill>
                  <a:srgbClr val="FF3300"/>
                </a:solidFill>
                <a:effectLst>
                  <a:outerShdw blurRad="38100" dist="38100" dir="2700000" algn="tl">
                    <a:srgbClr val="000000"/>
                  </a:outerShdw>
                </a:effectLst>
                <a:latin typeface="+mn-lt"/>
                <a:ea typeface="楷体" panose="02010609060101010101" pitchFamily="49" charset="-122"/>
              </a:rPr>
              <a:t>0</a:t>
            </a:r>
            <a:r>
              <a:rPr lang="zh-CN" altLang="en-US" dirty="0">
                <a:solidFill>
                  <a:srgbClr val="FF3300"/>
                </a:solidFill>
                <a:effectLst>
                  <a:outerShdw blurRad="38100" dist="38100" dir="2700000" algn="tl">
                    <a:srgbClr val="000000"/>
                  </a:outerShdw>
                </a:effectLst>
                <a:latin typeface="+mn-lt"/>
                <a:ea typeface="楷体" panose="02010609060101010101" pitchFamily="49" charset="-122"/>
              </a:rPr>
              <a:t>列的地址</a:t>
            </a:r>
            <a:r>
              <a:rPr lang="zh-CN" altLang="en-US" dirty="0">
                <a:effectLst>
                  <a:outerShdw blurRad="38100" dist="38100" dir="2700000" algn="tl">
                    <a:srgbClr val="FFFFFF"/>
                  </a:outerShdw>
                </a:effectLst>
                <a:latin typeface="+mn-lt"/>
                <a:ea typeface="楷体" panose="02010609060101010101" pitchFamily="49" charset="-122"/>
              </a:rPr>
              <a:t>。行地址</a:t>
            </a:r>
            <a:r>
              <a:rPr lang="en-US" altLang="zh-CN" dirty="0">
                <a:effectLst>
                  <a:outerShdw blurRad="38100" dist="38100" dir="2700000" algn="tl">
                    <a:srgbClr val="FFFFFF"/>
                  </a:outerShdw>
                </a:effectLst>
                <a:latin typeface="+mn-lt"/>
                <a:ea typeface="楷体" panose="02010609060101010101" pitchFamily="49" charset="-122"/>
              </a:rPr>
              <a:t>a</a:t>
            </a:r>
            <a:r>
              <a:rPr lang="zh-CN" altLang="en-US" dirty="0">
                <a:effectLst>
                  <a:outerShdw blurRad="38100" dist="38100" dir="2700000" algn="tl">
                    <a:srgbClr val="FFFFFF"/>
                  </a:outerShdw>
                </a:effectLst>
                <a:latin typeface="+mn-lt"/>
                <a:ea typeface="楷体" panose="02010609060101010101" pitchFamily="49" charset="-122"/>
              </a:rPr>
              <a:t>每次加</a:t>
            </a:r>
            <a:r>
              <a:rPr lang="en-US" altLang="zh-CN" dirty="0">
                <a:effectLst>
                  <a:outerShdw blurRad="38100" dist="38100" dir="2700000" algn="tl">
                    <a:srgbClr val="FFFFFF"/>
                  </a:outerShdw>
                </a:effectLst>
                <a:latin typeface="+mn-lt"/>
                <a:ea typeface="楷体" panose="02010609060101010101" pitchFamily="49" charset="-122"/>
              </a:rPr>
              <a:t>1</a:t>
            </a:r>
            <a:r>
              <a:rPr lang="zh-CN" altLang="en-US" dirty="0">
                <a:effectLst>
                  <a:outerShdw blurRad="38100" dist="38100" dir="2700000" algn="tl">
                    <a:srgbClr val="FFFFFF"/>
                  </a:outerShdw>
                </a:effectLst>
                <a:latin typeface="+mn-lt"/>
                <a:ea typeface="楷体" panose="02010609060101010101" pitchFamily="49" charset="-122"/>
              </a:rPr>
              <a:t>，表示指向下一行，而列地址</a:t>
            </a:r>
            <a:r>
              <a:rPr lang="en-US" altLang="zh-CN" dirty="0">
                <a:effectLst>
                  <a:outerShdw blurRad="38100" dist="38100" dir="2700000" algn="tl">
                    <a:srgbClr val="FFFFFF"/>
                  </a:outerShdw>
                </a:effectLst>
                <a:latin typeface="+mn-lt"/>
                <a:ea typeface="楷体" panose="02010609060101010101" pitchFamily="49" charset="-122"/>
              </a:rPr>
              <a:t>a[</a:t>
            </a:r>
            <a:r>
              <a:rPr lang="en-US" altLang="zh-CN" dirty="0" err="1">
                <a:effectLst>
                  <a:outerShdw blurRad="38100" dist="38100" dir="2700000" algn="tl">
                    <a:srgbClr val="FFFFFF"/>
                  </a:outerShdw>
                </a:effectLst>
                <a:latin typeface="+mn-lt"/>
                <a:ea typeface="楷体" panose="02010609060101010101" pitchFamily="49" charset="-122"/>
              </a:rPr>
              <a:t>i</a:t>
            </a:r>
            <a:r>
              <a:rPr lang="en-US" altLang="zh-CN" dirty="0">
                <a:effectLst>
                  <a:outerShdw blurRad="38100" dist="38100" dir="2700000" algn="tl">
                    <a:srgbClr val="FFFFFF"/>
                  </a:outerShdw>
                </a:effectLst>
                <a:latin typeface="+mn-lt"/>
                <a:ea typeface="楷体" panose="02010609060101010101" pitchFamily="49" charset="-122"/>
              </a:rPr>
              <a:t>]</a:t>
            </a:r>
            <a:r>
              <a:rPr lang="zh-CN" altLang="en-US" dirty="0">
                <a:effectLst>
                  <a:outerShdw blurRad="38100" dist="38100" dir="2700000" algn="tl">
                    <a:srgbClr val="FFFFFF"/>
                  </a:outerShdw>
                </a:effectLst>
                <a:latin typeface="+mn-lt"/>
                <a:ea typeface="楷体" panose="02010609060101010101" pitchFamily="49" charset="-122"/>
              </a:rPr>
              <a:t>每次加</a:t>
            </a:r>
            <a:r>
              <a:rPr lang="en-US" altLang="zh-CN" dirty="0">
                <a:effectLst>
                  <a:outerShdw blurRad="38100" dist="38100" dir="2700000" algn="tl">
                    <a:srgbClr val="FFFFFF"/>
                  </a:outerShdw>
                </a:effectLst>
                <a:latin typeface="+mn-lt"/>
                <a:ea typeface="楷体" panose="02010609060101010101" pitchFamily="49" charset="-122"/>
              </a:rPr>
              <a:t>1</a:t>
            </a:r>
            <a:r>
              <a:rPr lang="zh-CN" altLang="en-US" dirty="0">
                <a:effectLst>
                  <a:outerShdw blurRad="38100" dist="38100" dir="2700000" algn="tl">
                    <a:srgbClr val="FFFFFF"/>
                  </a:outerShdw>
                </a:effectLst>
                <a:latin typeface="+mn-lt"/>
                <a:ea typeface="楷体" panose="02010609060101010101" pitchFamily="49" charset="-122"/>
              </a:rPr>
              <a:t>，表示指向下一列。</a:t>
            </a:r>
            <a:endParaRPr lang="zh-CN" altLang="en-US" dirty="0">
              <a:effectLst>
                <a:outerShdw blurRad="38100" dist="38100" dir="2700000" algn="tl">
                  <a:srgbClr val="FFFFFF"/>
                </a:outerShdw>
              </a:effectLst>
              <a:latin typeface="+mn-lt"/>
              <a:ea typeface="楷体" panose="02010609060101010101" pitchFamily="49" charset="-122"/>
            </a:endParaRPr>
          </a:p>
        </p:txBody>
      </p:sp>
      <p:sp>
        <p:nvSpPr>
          <p:cNvPr id="1229954" name="Rectangle 130"/>
          <p:cNvSpPr>
            <a:spLocks noChangeArrowheads="1"/>
          </p:cNvSpPr>
          <p:nvPr/>
        </p:nvSpPr>
        <p:spPr bwMode="auto">
          <a:xfrm>
            <a:off x="3497037" y="2132856"/>
            <a:ext cx="4322762" cy="457200"/>
          </a:xfrm>
          <a:prstGeom prst="rect">
            <a:avLst/>
          </a:prstGeom>
          <a:noFill/>
          <a:ln w="9525" algn="ctr">
            <a:noFill/>
            <a:miter lim="800000"/>
          </a:ln>
          <a:effectLst/>
        </p:spPr>
        <p:txBody>
          <a:bodyPr wrap="none" anchor="ctr">
            <a:spAutoFit/>
          </a:bodyPr>
          <a:lstStyle/>
          <a:p>
            <a:pPr algn="ctr">
              <a:lnSpc>
                <a:spcPct val="100000"/>
              </a:lnSpc>
              <a:spcBef>
                <a:spcPct val="0"/>
              </a:spcBef>
            </a:pPr>
            <a:r>
              <a:rPr lang="en-US" altLang="zh-CN" dirty="0">
                <a:solidFill>
                  <a:srgbClr val="0000FF"/>
                </a:solidFill>
                <a:effectLst>
                  <a:outerShdw blurRad="38100" dist="38100" dir="2700000" algn="tl">
                    <a:srgbClr val="000000"/>
                  </a:outerShdw>
                </a:effectLst>
              </a:rPr>
              <a:t>*  (    *   (    a   +    </a:t>
            </a:r>
            <a:r>
              <a:rPr lang="en-US" altLang="zh-CN" dirty="0" err="1">
                <a:solidFill>
                  <a:srgbClr val="0000FF"/>
                </a:solidFill>
                <a:effectLst>
                  <a:outerShdw blurRad="38100" dist="38100" dir="2700000" algn="tl">
                    <a:srgbClr val="000000"/>
                  </a:outerShdw>
                </a:effectLst>
              </a:rPr>
              <a:t>i</a:t>
            </a:r>
            <a:r>
              <a:rPr lang="en-US" altLang="zh-CN" dirty="0">
                <a:solidFill>
                  <a:srgbClr val="0000FF"/>
                </a:solidFill>
                <a:effectLst>
                  <a:outerShdw blurRad="38100" dist="38100" dir="2700000" algn="tl">
                    <a:srgbClr val="000000"/>
                  </a:outerShdw>
                </a:effectLst>
              </a:rPr>
              <a:t>    )    +    j    )</a:t>
            </a:r>
            <a:endParaRPr lang="en-US" altLang="zh-CN" dirty="0">
              <a:solidFill>
                <a:srgbClr val="0000FF"/>
              </a:solidFill>
              <a:effectLst>
                <a:outerShdw blurRad="38100" dist="38100" dir="2700000" algn="tl">
                  <a:srgbClr val="000000"/>
                </a:outerShdw>
              </a:effectLst>
            </a:endParaRPr>
          </a:p>
        </p:txBody>
      </p:sp>
      <p:sp>
        <p:nvSpPr>
          <p:cNvPr id="1229955" name="AutoShape 131"/>
          <p:cNvSpPr/>
          <p:nvPr/>
        </p:nvSpPr>
        <p:spPr bwMode="auto">
          <a:xfrm rot="-5400000">
            <a:off x="5048024" y="2563069"/>
            <a:ext cx="287338" cy="360362"/>
          </a:xfrm>
          <a:prstGeom prst="leftBrace">
            <a:avLst>
              <a:gd name="adj1" fmla="val 10451"/>
              <a:gd name="adj2" fmla="val 50000"/>
            </a:avLst>
          </a:prstGeom>
          <a:noFill/>
          <a:ln w="28575">
            <a:solidFill>
              <a:srgbClr val="008000"/>
            </a:solidFill>
            <a:round/>
          </a:ln>
          <a:effectLst>
            <a:outerShdw blurRad="50800" dist="38100" dir="2700000" algn="tl" rotWithShape="0">
              <a:prstClr val="black">
                <a:alpha val="40000"/>
              </a:prstClr>
            </a:outerShdw>
          </a:effectLst>
        </p:spPr>
        <p:txBody>
          <a:bodyPr wrap="none" anchor="ctr"/>
          <a:lstStyle/>
          <a:p>
            <a:endParaRPr lang="zh-CN" altLang="en-US"/>
          </a:p>
        </p:txBody>
      </p:sp>
      <p:sp>
        <p:nvSpPr>
          <p:cNvPr id="1229956" name="Rectangle 132"/>
          <p:cNvSpPr>
            <a:spLocks noChangeArrowheads="1"/>
          </p:cNvSpPr>
          <p:nvPr/>
        </p:nvSpPr>
        <p:spPr bwMode="auto">
          <a:xfrm>
            <a:off x="5036913" y="2819420"/>
            <a:ext cx="2053767" cy="400110"/>
          </a:xfrm>
          <a:prstGeom prst="rect">
            <a:avLst/>
          </a:prstGeom>
          <a:noFill/>
          <a:ln w="9525" algn="ctr">
            <a:noFill/>
            <a:miter lim="800000"/>
          </a:ln>
          <a:effectLst/>
        </p:spPr>
        <p:txBody>
          <a:bodyPr wrap="none" anchor="ctr">
            <a:spAutoFit/>
          </a:bodyPr>
          <a:lstStyle/>
          <a:p>
            <a:pPr>
              <a:lnSpc>
                <a:spcPct val="100000"/>
              </a:lnSpc>
              <a:spcBef>
                <a:spcPct val="0"/>
              </a:spcBef>
            </a:pPr>
            <a:r>
              <a:rPr lang="en-US" altLang="zh-CN" sz="2000" dirty="0">
                <a:solidFill>
                  <a:srgbClr val="CC0000"/>
                </a:solidFill>
                <a:effectLst>
                  <a:outerShdw blurRad="38100" dist="38100" dir="2700000" algn="tl">
                    <a:srgbClr val="000000"/>
                  </a:outerShdw>
                </a:effectLst>
                <a:latin typeface="+mn-lt"/>
                <a:ea typeface="楷体" panose="02010609060101010101" pitchFamily="49" charset="-122"/>
              </a:rPr>
              <a:t>a</a:t>
            </a:r>
            <a:r>
              <a:rPr lang="zh-CN" altLang="en-US" sz="2000" dirty="0">
                <a:solidFill>
                  <a:srgbClr val="CC0000"/>
                </a:solidFill>
                <a:effectLst>
                  <a:outerShdw blurRad="38100" dist="38100" dir="2700000" algn="tl">
                    <a:srgbClr val="000000"/>
                  </a:outerShdw>
                </a:effectLst>
                <a:latin typeface="+mn-lt"/>
                <a:ea typeface="楷体" panose="02010609060101010101" pitchFamily="49" charset="-122"/>
              </a:rPr>
              <a:t>： </a:t>
            </a:r>
            <a:r>
              <a:rPr lang="zh-CN" altLang="en-US" sz="2000" dirty="0">
                <a:effectLst>
                  <a:outerShdw blurRad="38100" dist="38100" dir="2700000" algn="tl">
                    <a:srgbClr val="FFFFFF"/>
                  </a:outerShdw>
                </a:effectLst>
                <a:latin typeface="+mn-lt"/>
                <a:ea typeface="楷体" panose="02010609060101010101" pitchFamily="49" charset="-122"/>
              </a:rPr>
              <a:t>第</a:t>
            </a:r>
            <a:r>
              <a:rPr lang="en-US" altLang="zh-CN" sz="2000" dirty="0">
                <a:effectLst>
                  <a:outerShdw blurRad="38100" dist="38100" dir="2700000" algn="tl">
                    <a:srgbClr val="FFFFFF"/>
                  </a:outerShdw>
                </a:effectLst>
                <a:latin typeface="+mn-lt"/>
                <a:ea typeface="楷体" panose="02010609060101010101" pitchFamily="49" charset="-122"/>
              </a:rPr>
              <a:t>0</a:t>
            </a:r>
            <a:r>
              <a:rPr lang="zh-CN" altLang="en-US" sz="2000" dirty="0">
                <a:effectLst>
                  <a:outerShdw blurRad="38100" dist="38100" dir="2700000" algn="tl">
                    <a:srgbClr val="FFFFFF"/>
                  </a:outerShdw>
                </a:effectLst>
                <a:latin typeface="+mn-lt"/>
                <a:ea typeface="楷体" panose="02010609060101010101" pitchFamily="49" charset="-122"/>
              </a:rPr>
              <a:t>行的地址</a:t>
            </a:r>
            <a:endParaRPr lang="zh-CN" altLang="en-US" sz="2000" dirty="0">
              <a:effectLst>
                <a:outerShdw blurRad="38100" dist="38100" dir="2700000" algn="tl">
                  <a:srgbClr val="FFFFFF"/>
                </a:outerShdw>
              </a:effectLst>
              <a:latin typeface="+mn-lt"/>
              <a:ea typeface="楷体" panose="02010609060101010101" pitchFamily="49" charset="-122"/>
            </a:endParaRPr>
          </a:p>
        </p:txBody>
      </p:sp>
      <p:sp>
        <p:nvSpPr>
          <p:cNvPr id="1229957" name="Rectangle 133"/>
          <p:cNvSpPr>
            <a:spLocks noChangeArrowheads="1"/>
          </p:cNvSpPr>
          <p:nvPr/>
        </p:nvSpPr>
        <p:spPr bwMode="auto">
          <a:xfrm>
            <a:off x="5324250" y="3413145"/>
            <a:ext cx="2212465" cy="400110"/>
          </a:xfrm>
          <a:prstGeom prst="rect">
            <a:avLst/>
          </a:prstGeom>
          <a:noFill/>
          <a:ln w="9525" algn="ctr">
            <a:noFill/>
            <a:miter lim="800000"/>
          </a:ln>
          <a:effectLst/>
        </p:spPr>
        <p:txBody>
          <a:bodyPr wrap="none" anchor="ctr">
            <a:spAutoFit/>
          </a:bodyPr>
          <a:lstStyle/>
          <a:p>
            <a:pPr>
              <a:lnSpc>
                <a:spcPct val="100000"/>
              </a:lnSpc>
              <a:spcBef>
                <a:spcPct val="0"/>
              </a:spcBef>
            </a:pPr>
            <a:r>
              <a:rPr lang="en-US" altLang="zh-CN" sz="2000" dirty="0" err="1">
                <a:solidFill>
                  <a:srgbClr val="CC0000"/>
                </a:solidFill>
                <a:effectLst>
                  <a:outerShdw blurRad="38100" dist="38100" dir="2700000" algn="tl">
                    <a:srgbClr val="000000"/>
                  </a:outerShdw>
                </a:effectLst>
                <a:latin typeface="+mn-lt"/>
                <a:ea typeface="楷体" panose="02010609060101010101" pitchFamily="49" charset="-122"/>
              </a:rPr>
              <a:t>a+i</a:t>
            </a:r>
            <a:r>
              <a:rPr lang="zh-CN" altLang="en-US" sz="2000" dirty="0">
                <a:solidFill>
                  <a:srgbClr val="CC0000"/>
                </a:solidFill>
                <a:effectLst>
                  <a:outerShdw blurRad="38100" dist="38100" dir="2700000" algn="tl">
                    <a:srgbClr val="000000"/>
                  </a:outerShdw>
                </a:effectLst>
                <a:latin typeface="+mn-lt"/>
                <a:ea typeface="楷体" panose="02010609060101010101" pitchFamily="49" charset="-122"/>
              </a:rPr>
              <a:t>： </a:t>
            </a:r>
            <a:r>
              <a:rPr lang="zh-CN" altLang="en-US" sz="2000" dirty="0">
                <a:effectLst>
                  <a:outerShdw blurRad="38100" dist="38100" dir="2700000" algn="tl">
                    <a:srgbClr val="FFFFFF"/>
                  </a:outerShdw>
                </a:effectLst>
                <a:latin typeface="+mn-lt"/>
                <a:ea typeface="楷体" panose="02010609060101010101" pitchFamily="49" charset="-122"/>
              </a:rPr>
              <a:t>第</a:t>
            </a:r>
            <a:r>
              <a:rPr lang="en-US" altLang="zh-CN" sz="2000" dirty="0" err="1">
                <a:effectLst>
                  <a:outerShdw blurRad="38100" dist="38100" dir="2700000" algn="tl">
                    <a:srgbClr val="FFFFFF"/>
                  </a:outerShdw>
                </a:effectLst>
                <a:latin typeface="+mn-lt"/>
                <a:ea typeface="楷体" panose="02010609060101010101" pitchFamily="49" charset="-122"/>
              </a:rPr>
              <a:t>i</a:t>
            </a:r>
            <a:r>
              <a:rPr lang="zh-CN" altLang="en-US" sz="2000" dirty="0">
                <a:effectLst>
                  <a:outerShdw blurRad="38100" dist="38100" dir="2700000" algn="tl">
                    <a:srgbClr val="FFFFFF"/>
                  </a:outerShdw>
                </a:effectLst>
                <a:latin typeface="+mn-lt"/>
                <a:ea typeface="楷体" panose="02010609060101010101" pitchFamily="49" charset="-122"/>
              </a:rPr>
              <a:t>行的地址</a:t>
            </a:r>
            <a:endParaRPr lang="zh-CN" altLang="en-US" sz="2000" dirty="0">
              <a:effectLst>
                <a:outerShdw blurRad="38100" dist="38100" dir="2700000" algn="tl">
                  <a:srgbClr val="FFFFFF"/>
                </a:outerShdw>
              </a:effectLst>
              <a:latin typeface="+mn-lt"/>
              <a:ea typeface="楷体" panose="02010609060101010101" pitchFamily="49" charset="-122"/>
            </a:endParaRPr>
          </a:p>
        </p:txBody>
      </p:sp>
      <p:sp>
        <p:nvSpPr>
          <p:cNvPr id="1229958" name="AutoShape 134"/>
          <p:cNvSpPr/>
          <p:nvPr/>
        </p:nvSpPr>
        <p:spPr bwMode="auto">
          <a:xfrm rot="-5400000">
            <a:off x="5432994" y="2817863"/>
            <a:ext cx="287337" cy="1079500"/>
          </a:xfrm>
          <a:prstGeom prst="leftBrace">
            <a:avLst>
              <a:gd name="adj1" fmla="val 31308"/>
              <a:gd name="adj2" fmla="val 50000"/>
            </a:avLst>
          </a:prstGeom>
          <a:noFill/>
          <a:ln w="28575">
            <a:solidFill>
              <a:srgbClr val="008000"/>
            </a:solidFill>
            <a:round/>
          </a:ln>
          <a:effectLst>
            <a:outerShdw blurRad="50800" dist="38100" dir="2700000" algn="tl" rotWithShape="0">
              <a:prstClr val="black">
                <a:alpha val="40000"/>
              </a:prstClr>
            </a:outerShdw>
          </a:effectLst>
        </p:spPr>
        <p:txBody>
          <a:bodyPr wrap="none" anchor="ctr"/>
          <a:lstStyle/>
          <a:p>
            <a:endParaRPr lang="zh-CN" altLang="en-US"/>
          </a:p>
        </p:txBody>
      </p:sp>
      <p:sp>
        <p:nvSpPr>
          <p:cNvPr id="1229959" name="AutoShape 135"/>
          <p:cNvSpPr/>
          <p:nvPr/>
        </p:nvSpPr>
        <p:spPr bwMode="auto">
          <a:xfrm rot="-5400000">
            <a:off x="5336156" y="2960738"/>
            <a:ext cx="287337" cy="2089150"/>
          </a:xfrm>
          <a:prstGeom prst="leftBrace">
            <a:avLst>
              <a:gd name="adj1" fmla="val 60589"/>
              <a:gd name="adj2" fmla="val 50000"/>
            </a:avLst>
          </a:prstGeom>
          <a:noFill/>
          <a:ln w="28575">
            <a:solidFill>
              <a:srgbClr val="008000"/>
            </a:solidFill>
            <a:round/>
          </a:ln>
          <a:effectLst>
            <a:outerShdw blurRad="50800" dist="38100" dir="2700000" algn="tl" rotWithShape="0">
              <a:prstClr val="black">
                <a:alpha val="40000"/>
              </a:prstClr>
            </a:outerShdw>
          </a:effectLst>
        </p:spPr>
        <p:txBody>
          <a:bodyPr wrap="none" anchor="ctr"/>
          <a:lstStyle/>
          <a:p>
            <a:endParaRPr lang="zh-CN" altLang="en-US"/>
          </a:p>
        </p:txBody>
      </p:sp>
      <p:sp>
        <p:nvSpPr>
          <p:cNvPr id="1229960" name="Rectangle 136"/>
          <p:cNvSpPr>
            <a:spLocks noChangeArrowheads="1"/>
          </p:cNvSpPr>
          <p:nvPr/>
        </p:nvSpPr>
        <p:spPr bwMode="auto">
          <a:xfrm>
            <a:off x="5130574" y="4113233"/>
            <a:ext cx="4039888" cy="400110"/>
          </a:xfrm>
          <a:prstGeom prst="rect">
            <a:avLst/>
          </a:prstGeom>
          <a:noFill/>
          <a:ln w="9525" algn="ctr">
            <a:noFill/>
            <a:miter lim="800000"/>
          </a:ln>
          <a:effectLst/>
        </p:spPr>
        <p:txBody>
          <a:bodyPr wrap="none" anchor="ctr">
            <a:spAutoFit/>
          </a:bodyPr>
          <a:lstStyle/>
          <a:p>
            <a:pPr>
              <a:lnSpc>
                <a:spcPct val="100000"/>
              </a:lnSpc>
              <a:spcBef>
                <a:spcPct val="0"/>
              </a:spcBef>
            </a:pPr>
            <a:r>
              <a:rPr lang="en-US" altLang="zh-CN" sz="2000">
                <a:solidFill>
                  <a:srgbClr val="CC0000"/>
                </a:solidFill>
                <a:effectLst>
                  <a:outerShdw blurRad="38100" dist="38100" dir="2700000" algn="tl">
                    <a:srgbClr val="000000"/>
                  </a:outerShdw>
                </a:effectLst>
                <a:latin typeface="+mn-lt"/>
                <a:ea typeface="楷体" panose="02010609060101010101" pitchFamily="49" charset="-122"/>
              </a:rPr>
              <a:t>*(a+i)</a:t>
            </a:r>
            <a:r>
              <a:rPr lang="zh-CN" altLang="en-US" sz="2000">
                <a:solidFill>
                  <a:srgbClr val="CC0000"/>
                </a:solidFill>
                <a:effectLst>
                  <a:outerShdw blurRad="38100" dist="38100" dir="2700000" algn="tl">
                    <a:srgbClr val="000000"/>
                  </a:outerShdw>
                </a:effectLst>
                <a:latin typeface="+mn-lt"/>
                <a:ea typeface="楷体" panose="02010609060101010101" pitchFamily="49" charset="-122"/>
              </a:rPr>
              <a:t>： </a:t>
            </a:r>
            <a:r>
              <a:rPr lang="zh-CN" altLang="en-US" sz="2000">
                <a:effectLst>
                  <a:outerShdw blurRad="38100" dist="38100" dir="2700000" algn="tl">
                    <a:srgbClr val="FFFFFF"/>
                  </a:outerShdw>
                </a:effectLst>
                <a:latin typeface="+mn-lt"/>
                <a:ea typeface="楷体" panose="02010609060101010101" pitchFamily="49" charset="-122"/>
              </a:rPr>
              <a:t>即</a:t>
            </a:r>
            <a:r>
              <a:rPr lang="en-US" altLang="zh-CN" sz="2000">
                <a:effectLst>
                  <a:outerShdw blurRad="38100" dist="38100" dir="2700000" algn="tl">
                    <a:srgbClr val="FFFFFF"/>
                  </a:outerShdw>
                </a:effectLst>
                <a:latin typeface="+mn-lt"/>
                <a:ea typeface="楷体" panose="02010609060101010101" pitchFamily="49" charset="-122"/>
              </a:rPr>
              <a:t>a[i]</a:t>
            </a:r>
            <a:r>
              <a:rPr lang="zh-CN" altLang="en-US" sz="2000">
                <a:effectLst>
                  <a:outerShdw blurRad="38100" dist="38100" dir="2700000" algn="tl">
                    <a:srgbClr val="FFFFFF"/>
                  </a:outerShdw>
                </a:effectLst>
                <a:latin typeface="+mn-lt"/>
                <a:ea typeface="楷体" panose="02010609060101010101" pitchFamily="49" charset="-122"/>
              </a:rPr>
              <a:t>，第</a:t>
            </a:r>
            <a:r>
              <a:rPr lang="en-US" altLang="zh-CN" sz="2000">
                <a:effectLst>
                  <a:outerShdw blurRad="38100" dist="38100" dir="2700000" algn="tl">
                    <a:srgbClr val="FFFFFF"/>
                  </a:outerShdw>
                </a:effectLst>
                <a:latin typeface="+mn-lt"/>
                <a:ea typeface="楷体" panose="02010609060101010101" pitchFamily="49" charset="-122"/>
              </a:rPr>
              <a:t>i</a:t>
            </a:r>
            <a:r>
              <a:rPr lang="zh-CN" altLang="en-US" sz="2000">
                <a:effectLst>
                  <a:outerShdw blurRad="38100" dist="38100" dir="2700000" algn="tl">
                    <a:srgbClr val="FFFFFF"/>
                  </a:outerShdw>
                </a:effectLst>
                <a:latin typeface="+mn-lt"/>
                <a:ea typeface="楷体" panose="02010609060101010101" pitchFamily="49" charset="-122"/>
              </a:rPr>
              <a:t>行第</a:t>
            </a:r>
            <a:r>
              <a:rPr lang="en-US" altLang="zh-CN" sz="2000">
                <a:effectLst>
                  <a:outerShdw blurRad="38100" dist="38100" dir="2700000" algn="tl">
                    <a:srgbClr val="FFFFFF"/>
                  </a:outerShdw>
                </a:effectLst>
                <a:latin typeface="+mn-lt"/>
                <a:ea typeface="楷体" panose="02010609060101010101" pitchFamily="49" charset="-122"/>
              </a:rPr>
              <a:t>0</a:t>
            </a:r>
            <a:r>
              <a:rPr lang="zh-CN" altLang="en-US" sz="2000">
                <a:effectLst>
                  <a:outerShdw blurRad="38100" dist="38100" dir="2700000" algn="tl">
                    <a:srgbClr val="FFFFFF"/>
                  </a:outerShdw>
                </a:effectLst>
                <a:latin typeface="+mn-lt"/>
                <a:ea typeface="楷体" panose="02010609060101010101" pitchFamily="49" charset="-122"/>
              </a:rPr>
              <a:t>列的地址</a:t>
            </a:r>
            <a:endParaRPr lang="zh-CN" altLang="en-US" sz="2000">
              <a:effectLst>
                <a:outerShdw blurRad="38100" dist="38100" dir="2700000" algn="tl">
                  <a:srgbClr val="FFFFFF"/>
                </a:outerShdw>
              </a:effectLst>
              <a:latin typeface="+mn-lt"/>
              <a:ea typeface="楷体" panose="02010609060101010101" pitchFamily="49" charset="-122"/>
            </a:endParaRPr>
          </a:p>
        </p:txBody>
      </p:sp>
      <p:sp>
        <p:nvSpPr>
          <p:cNvPr id="1229961" name="AutoShape 137"/>
          <p:cNvSpPr/>
          <p:nvPr/>
        </p:nvSpPr>
        <p:spPr bwMode="auto">
          <a:xfrm rot="-5400000">
            <a:off x="5803675" y="3140919"/>
            <a:ext cx="287337" cy="3024188"/>
          </a:xfrm>
          <a:prstGeom prst="leftBrace">
            <a:avLst>
              <a:gd name="adj1" fmla="val 87707"/>
              <a:gd name="adj2" fmla="val 50000"/>
            </a:avLst>
          </a:prstGeom>
          <a:noFill/>
          <a:ln w="28575">
            <a:solidFill>
              <a:srgbClr val="008000"/>
            </a:solidFill>
            <a:round/>
          </a:ln>
          <a:effectLst>
            <a:outerShdw blurRad="50800" dist="38100" dir="2700000" algn="tl" rotWithShape="0">
              <a:prstClr val="black">
                <a:alpha val="40000"/>
              </a:prstClr>
            </a:outerShdw>
          </a:effectLst>
        </p:spPr>
        <p:txBody>
          <a:bodyPr wrap="none" anchor="ctr"/>
          <a:lstStyle/>
          <a:p>
            <a:endParaRPr lang="zh-CN" altLang="en-US"/>
          </a:p>
        </p:txBody>
      </p:sp>
      <p:sp>
        <p:nvSpPr>
          <p:cNvPr id="1229962" name="Rectangle 138"/>
          <p:cNvSpPr>
            <a:spLocks noChangeArrowheads="1"/>
          </p:cNvSpPr>
          <p:nvPr/>
        </p:nvSpPr>
        <p:spPr bwMode="auto">
          <a:xfrm>
            <a:off x="5443313" y="4708545"/>
            <a:ext cx="4695516" cy="400110"/>
          </a:xfrm>
          <a:prstGeom prst="rect">
            <a:avLst/>
          </a:prstGeom>
          <a:noFill/>
          <a:ln w="9525" algn="ctr">
            <a:noFill/>
            <a:miter lim="800000"/>
          </a:ln>
          <a:effectLst/>
        </p:spPr>
        <p:txBody>
          <a:bodyPr wrap="none" anchor="ctr">
            <a:spAutoFit/>
          </a:bodyPr>
          <a:lstStyle/>
          <a:p>
            <a:pPr>
              <a:lnSpc>
                <a:spcPct val="100000"/>
              </a:lnSpc>
              <a:spcBef>
                <a:spcPct val="0"/>
              </a:spcBef>
            </a:pPr>
            <a:r>
              <a:rPr lang="en-US" altLang="zh-CN" sz="2000">
                <a:solidFill>
                  <a:srgbClr val="CC0000"/>
                </a:solidFill>
                <a:effectLst>
                  <a:outerShdw blurRad="38100" dist="38100" dir="2700000" algn="tl">
                    <a:srgbClr val="000000"/>
                  </a:outerShdw>
                </a:effectLst>
                <a:latin typeface="+mn-lt"/>
                <a:ea typeface="楷体" panose="02010609060101010101" pitchFamily="49" charset="-122"/>
              </a:rPr>
              <a:t>*(a+i)+j</a:t>
            </a:r>
            <a:r>
              <a:rPr lang="zh-CN" altLang="en-US" sz="2000">
                <a:solidFill>
                  <a:srgbClr val="CC0000"/>
                </a:solidFill>
                <a:effectLst>
                  <a:outerShdw blurRad="38100" dist="38100" dir="2700000" algn="tl">
                    <a:srgbClr val="000000"/>
                  </a:outerShdw>
                </a:effectLst>
                <a:latin typeface="+mn-lt"/>
                <a:ea typeface="楷体" panose="02010609060101010101" pitchFamily="49" charset="-122"/>
              </a:rPr>
              <a:t>： </a:t>
            </a:r>
            <a:r>
              <a:rPr lang="zh-CN" altLang="en-US" sz="2000">
                <a:effectLst>
                  <a:outerShdw blurRad="38100" dist="38100" dir="2700000" algn="tl">
                    <a:srgbClr val="FFFFFF"/>
                  </a:outerShdw>
                </a:effectLst>
                <a:latin typeface="+mn-lt"/>
                <a:ea typeface="楷体" panose="02010609060101010101" pitchFamily="49" charset="-122"/>
              </a:rPr>
              <a:t>即</a:t>
            </a:r>
            <a:r>
              <a:rPr lang="en-US" altLang="zh-CN" sz="2000">
                <a:effectLst>
                  <a:outerShdw blurRad="38100" dist="38100" dir="2700000" algn="tl">
                    <a:srgbClr val="FFFFFF"/>
                  </a:outerShdw>
                </a:effectLst>
                <a:latin typeface="+mn-lt"/>
                <a:ea typeface="楷体" panose="02010609060101010101" pitchFamily="49" charset="-122"/>
              </a:rPr>
              <a:t>&amp;a[i][j]</a:t>
            </a:r>
            <a:r>
              <a:rPr lang="zh-CN" altLang="en-US" sz="2000">
                <a:effectLst>
                  <a:outerShdw blurRad="38100" dist="38100" dir="2700000" algn="tl">
                    <a:srgbClr val="FFFFFF"/>
                  </a:outerShdw>
                </a:effectLst>
                <a:latin typeface="+mn-lt"/>
                <a:ea typeface="楷体" panose="02010609060101010101" pitchFamily="49" charset="-122"/>
              </a:rPr>
              <a:t>，第</a:t>
            </a:r>
            <a:r>
              <a:rPr lang="en-US" altLang="zh-CN" sz="2000">
                <a:effectLst>
                  <a:outerShdw blurRad="38100" dist="38100" dir="2700000" algn="tl">
                    <a:srgbClr val="FFFFFF"/>
                  </a:outerShdw>
                </a:effectLst>
                <a:latin typeface="+mn-lt"/>
                <a:ea typeface="楷体" panose="02010609060101010101" pitchFamily="49" charset="-122"/>
              </a:rPr>
              <a:t>i</a:t>
            </a:r>
            <a:r>
              <a:rPr lang="zh-CN" altLang="en-US" sz="2000">
                <a:effectLst>
                  <a:outerShdw blurRad="38100" dist="38100" dir="2700000" algn="tl">
                    <a:srgbClr val="FFFFFF"/>
                  </a:outerShdw>
                </a:effectLst>
                <a:latin typeface="+mn-lt"/>
                <a:ea typeface="楷体" panose="02010609060101010101" pitchFamily="49" charset="-122"/>
              </a:rPr>
              <a:t>行第</a:t>
            </a:r>
            <a:r>
              <a:rPr lang="en-US" altLang="zh-CN" sz="2000">
                <a:effectLst>
                  <a:outerShdw blurRad="38100" dist="38100" dir="2700000" algn="tl">
                    <a:srgbClr val="FFFFFF"/>
                  </a:outerShdw>
                </a:effectLst>
                <a:latin typeface="+mn-lt"/>
                <a:ea typeface="楷体" panose="02010609060101010101" pitchFamily="49" charset="-122"/>
              </a:rPr>
              <a:t>j</a:t>
            </a:r>
            <a:r>
              <a:rPr lang="zh-CN" altLang="en-US" sz="2000">
                <a:effectLst>
                  <a:outerShdw blurRad="38100" dist="38100" dir="2700000" algn="tl">
                    <a:srgbClr val="FFFFFF"/>
                  </a:outerShdw>
                </a:effectLst>
                <a:latin typeface="+mn-lt"/>
                <a:ea typeface="楷体" panose="02010609060101010101" pitchFamily="49" charset="-122"/>
              </a:rPr>
              <a:t>列的地址</a:t>
            </a:r>
            <a:endParaRPr lang="zh-CN" altLang="en-US" sz="2000">
              <a:effectLst>
                <a:outerShdw blurRad="38100" dist="38100" dir="2700000" algn="tl">
                  <a:srgbClr val="FFFFFF"/>
                </a:outerShdw>
              </a:effectLst>
              <a:latin typeface="+mn-lt"/>
              <a:ea typeface="楷体" panose="02010609060101010101" pitchFamily="49" charset="-122"/>
            </a:endParaRPr>
          </a:p>
        </p:txBody>
      </p:sp>
      <p:sp>
        <p:nvSpPr>
          <p:cNvPr id="1229963" name="AutoShape 139"/>
          <p:cNvSpPr/>
          <p:nvPr/>
        </p:nvSpPr>
        <p:spPr bwMode="auto">
          <a:xfrm rot="-5400000">
            <a:off x="5623493" y="3176786"/>
            <a:ext cx="287338" cy="4248150"/>
          </a:xfrm>
          <a:prstGeom prst="leftBrace">
            <a:avLst>
              <a:gd name="adj1" fmla="val 123204"/>
              <a:gd name="adj2" fmla="val 50000"/>
            </a:avLst>
          </a:prstGeom>
          <a:noFill/>
          <a:ln w="28575">
            <a:solidFill>
              <a:srgbClr val="008000"/>
            </a:solidFill>
            <a:round/>
          </a:ln>
          <a:effectLst>
            <a:outerShdw blurRad="50800" dist="38100" dir="2700000" algn="tl" rotWithShape="0">
              <a:prstClr val="black">
                <a:alpha val="40000"/>
              </a:prstClr>
            </a:outerShdw>
          </a:effectLst>
        </p:spPr>
        <p:txBody>
          <a:bodyPr wrap="none" anchor="ctr"/>
          <a:lstStyle/>
          <a:p>
            <a:endParaRPr lang="zh-CN" altLang="en-US"/>
          </a:p>
        </p:txBody>
      </p:sp>
      <p:sp>
        <p:nvSpPr>
          <p:cNvPr id="1229964" name="Rectangle 140"/>
          <p:cNvSpPr>
            <a:spLocks noChangeArrowheads="1"/>
          </p:cNvSpPr>
          <p:nvPr/>
        </p:nvSpPr>
        <p:spPr bwMode="auto">
          <a:xfrm>
            <a:off x="5155974" y="5356394"/>
            <a:ext cx="4780476" cy="400110"/>
          </a:xfrm>
          <a:prstGeom prst="rect">
            <a:avLst/>
          </a:prstGeom>
          <a:noFill/>
          <a:ln w="9525" algn="ctr">
            <a:noFill/>
            <a:miter lim="800000"/>
          </a:ln>
          <a:effectLst/>
        </p:spPr>
        <p:txBody>
          <a:bodyPr wrap="none" anchor="ctr">
            <a:spAutoFit/>
          </a:bodyPr>
          <a:lstStyle/>
          <a:p>
            <a:pPr>
              <a:lnSpc>
                <a:spcPct val="100000"/>
              </a:lnSpc>
              <a:spcBef>
                <a:spcPct val="0"/>
              </a:spcBef>
            </a:pPr>
            <a:r>
              <a:rPr lang="en-US" altLang="zh-CN" sz="2000">
                <a:solidFill>
                  <a:srgbClr val="CC0000"/>
                </a:solidFill>
                <a:effectLst>
                  <a:outerShdw blurRad="38100" dist="38100" dir="2700000" algn="tl">
                    <a:srgbClr val="000000"/>
                  </a:outerShdw>
                </a:effectLst>
                <a:latin typeface="+mn-lt"/>
                <a:ea typeface="楷体" panose="02010609060101010101" pitchFamily="49" charset="-122"/>
              </a:rPr>
              <a:t>*(*(a+i)+j)</a:t>
            </a:r>
            <a:r>
              <a:rPr lang="zh-CN" altLang="en-US" sz="2000">
                <a:solidFill>
                  <a:srgbClr val="CC0000"/>
                </a:solidFill>
                <a:effectLst>
                  <a:outerShdw blurRad="38100" dist="38100" dir="2700000" algn="tl">
                    <a:srgbClr val="000000"/>
                  </a:outerShdw>
                </a:effectLst>
                <a:latin typeface="+mn-lt"/>
                <a:ea typeface="楷体" panose="02010609060101010101" pitchFamily="49" charset="-122"/>
              </a:rPr>
              <a:t>： </a:t>
            </a:r>
            <a:r>
              <a:rPr lang="zh-CN" altLang="en-US" sz="2000">
                <a:effectLst>
                  <a:outerShdw blurRad="38100" dist="38100" dir="2700000" algn="tl">
                    <a:srgbClr val="FFFFFF"/>
                  </a:outerShdw>
                </a:effectLst>
                <a:latin typeface="+mn-lt"/>
                <a:ea typeface="楷体" panose="02010609060101010101" pitchFamily="49" charset="-122"/>
              </a:rPr>
              <a:t>即</a:t>
            </a:r>
            <a:r>
              <a:rPr lang="en-US" altLang="zh-CN" sz="2000">
                <a:effectLst>
                  <a:outerShdw blurRad="38100" dist="38100" dir="2700000" algn="tl">
                    <a:srgbClr val="FFFFFF"/>
                  </a:outerShdw>
                </a:effectLst>
                <a:latin typeface="+mn-lt"/>
                <a:ea typeface="楷体" panose="02010609060101010101" pitchFamily="49" charset="-122"/>
              </a:rPr>
              <a:t>a[i][j]</a:t>
            </a:r>
            <a:r>
              <a:rPr lang="zh-CN" altLang="en-US" sz="2000">
                <a:effectLst>
                  <a:outerShdw blurRad="38100" dist="38100" dir="2700000" algn="tl">
                    <a:srgbClr val="FFFFFF"/>
                  </a:outerShdw>
                </a:effectLst>
                <a:latin typeface="+mn-lt"/>
                <a:ea typeface="楷体" panose="02010609060101010101" pitchFamily="49" charset="-122"/>
              </a:rPr>
              <a:t>，第</a:t>
            </a:r>
            <a:r>
              <a:rPr lang="en-US" altLang="zh-CN" sz="2000">
                <a:effectLst>
                  <a:outerShdw blurRad="38100" dist="38100" dir="2700000" algn="tl">
                    <a:srgbClr val="FFFFFF"/>
                  </a:outerShdw>
                </a:effectLst>
                <a:latin typeface="+mn-lt"/>
                <a:ea typeface="楷体" panose="02010609060101010101" pitchFamily="49" charset="-122"/>
              </a:rPr>
              <a:t>i</a:t>
            </a:r>
            <a:r>
              <a:rPr lang="zh-CN" altLang="en-US" sz="2000">
                <a:effectLst>
                  <a:outerShdw blurRad="38100" dist="38100" dir="2700000" algn="tl">
                    <a:srgbClr val="FFFFFF"/>
                  </a:outerShdw>
                </a:effectLst>
                <a:latin typeface="+mn-lt"/>
                <a:ea typeface="楷体" panose="02010609060101010101" pitchFamily="49" charset="-122"/>
              </a:rPr>
              <a:t>行第</a:t>
            </a:r>
            <a:r>
              <a:rPr lang="en-US" altLang="zh-CN" sz="2000">
                <a:effectLst>
                  <a:outerShdw blurRad="38100" dist="38100" dir="2700000" algn="tl">
                    <a:srgbClr val="FFFFFF"/>
                  </a:outerShdw>
                </a:effectLst>
                <a:latin typeface="+mn-lt"/>
                <a:ea typeface="楷体" panose="02010609060101010101" pitchFamily="49" charset="-122"/>
              </a:rPr>
              <a:t>j</a:t>
            </a:r>
            <a:r>
              <a:rPr lang="zh-CN" altLang="en-US" sz="2000">
                <a:effectLst>
                  <a:outerShdw blurRad="38100" dist="38100" dir="2700000" algn="tl">
                    <a:srgbClr val="FFFFFF"/>
                  </a:outerShdw>
                </a:effectLst>
                <a:latin typeface="+mn-lt"/>
                <a:ea typeface="楷体" panose="02010609060101010101" pitchFamily="49" charset="-122"/>
              </a:rPr>
              <a:t>列的元素</a:t>
            </a:r>
            <a:endParaRPr lang="zh-CN" altLang="en-US" sz="2000">
              <a:effectLst>
                <a:outerShdw blurRad="38100" dist="38100" dir="2700000" algn="tl">
                  <a:srgbClr val="FFFFFF"/>
                </a:outerShdw>
              </a:effectLst>
              <a:latin typeface="+mn-lt"/>
              <a:ea typeface="楷体" panose="02010609060101010101"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29953"/>
                                        </p:tgtEl>
                                        <p:attrNameLst>
                                          <p:attrName>style.visibility</p:attrName>
                                        </p:attrNameLst>
                                      </p:cBhvr>
                                      <p:to>
                                        <p:strVal val="visible"/>
                                      </p:to>
                                    </p:set>
                                    <p:animEffect transition="in" filter="box(in)">
                                      <p:cBhvr>
                                        <p:cTn id="7" dur="500"/>
                                        <p:tgtEl>
                                          <p:spTgt spid="1229953"/>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29954"/>
                                        </p:tgtEl>
                                        <p:attrNameLst>
                                          <p:attrName>style.visibility</p:attrName>
                                        </p:attrNameLst>
                                      </p:cBhvr>
                                      <p:to>
                                        <p:strVal val="visible"/>
                                      </p:to>
                                    </p:set>
                                    <p:anim calcmode="lin" valueType="num">
                                      <p:cBhvr additive="base">
                                        <p:cTn id="12" dur="500" fill="hold"/>
                                        <p:tgtEl>
                                          <p:spTgt spid="1229954"/>
                                        </p:tgtEl>
                                        <p:attrNameLst>
                                          <p:attrName>ppt_x</p:attrName>
                                        </p:attrNameLst>
                                      </p:cBhvr>
                                      <p:tavLst>
                                        <p:tav tm="0">
                                          <p:val>
                                            <p:strVal val="#ppt_x"/>
                                          </p:val>
                                        </p:tav>
                                        <p:tav tm="100000">
                                          <p:val>
                                            <p:strVal val="#ppt_x"/>
                                          </p:val>
                                        </p:tav>
                                      </p:tavLst>
                                    </p:anim>
                                    <p:anim calcmode="lin" valueType="num">
                                      <p:cBhvr additive="base">
                                        <p:cTn id="13" dur="500" fill="hold"/>
                                        <p:tgtEl>
                                          <p:spTgt spid="1229954"/>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229955"/>
                                        </p:tgtEl>
                                        <p:attrNameLst>
                                          <p:attrName>style.visibility</p:attrName>
                                        </p:attrNameLst>
                                      </p:cBhvr>
                                      <p:to>
                                        <p:strVal val="visible"/>
                                      </p:to>
                                    </p:set>
                                    <p:animEffect transition="in" filter="box(out)">
                                      <p:cBhvr>
                                        <p:cTn id="18" dur="500"/>
                                        <p:tgtEl>
                                          <p:spTgt spid="1229955"/>
                                        </p:tgtEl>
                                      </p:cBhvr>
                                    </p:animEffect>
                                  </p:childTnLst>
                                  <p:subTnLst>
                                    <p:audio>
                                      <p:cMediaNode>
                                        <p:cTn display="0" masterRel="sameClick">
                                          <p:stCondLst>
                                            <p:cond evt="begin" delay="0">
                                              <p:tn val="16"/>
                                            </p:cond>
                                          </p:stCondLst>
                                          <p:endCondLst>
                                            <p:cond evt="onStopAudio" delay="0">
                                              <p:tgtEl>
                                                <p:sldTgt/>
                                              </p:tgtEl>
                                            </p:cond>
                                          </p:endCondLst>
                                        </p:cTn>
                                        <p:tgtEl>
                                          <p:sndTgt r:embed="rId1"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229956"/>
                                        </p:tgtEl>
                                        <p:attrNameLst>
                                          <p:attrName>style.visibility</p:attrName>
                                        </p:attrNameLst>
                                      </p:cBhvr>
                                      <p:to>
                                        <p:strVal val="visible"/>
                                      </p:to>
                                    </p:set>
                                    <p:animEffect transition="in" filter="box(in)">
                                      <p:cBhvr>
                                        <p:cTn id="23" dur="500"/>
                                        <p:tgtEl>
                                          <p:spTgt spid="1229956"/>
                                        </p:tgtEl>
                                      </p:cBhvr>
                                    </p:animEffect>
                                  </p:childTnLst>
                                  <p:subTnLst>
                                    <p:audio>
                                      <p:cMediaNode>
                                        <p:cTn display="0" masterRel="sameClick">
                                          <p:stCondLst>
                                            <p:cond evt="begin" delay="0">
                                              <p:tn val="21"/>
                                            </p:cond>
                                          </p:stCondLst>
                                          <p:endCondLst>
                                            <p:cond evt="onStopAudio" delay="0">
                                              <p:tgtEl>
                                                <p:sldTgt/>
                                              </p:tgtEl>
                                            </p:cond>
                                          </p:endCondLst>
                                        </p:cTn>
                                        <p:tgtEl>
                                          <p:sndTgt r:embed="rId1"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1229958"/>
                                        </p:tgtEl>
                                        <p:attrNameLst>
                                          <p:attrName>style.visibility</p:attrName>
                                        </p:attrNameLst>
                                      </p:cBhvr>
                                      <p:to>
                                        <p:strVal val="visible"/>
                                      </p:to>
                                    </p:set>
                                    <p:animEffect transition="in" filter="box(out)">
                                      <p:cBhvr>
                                        <p:cTn id="28" dur="500"/>
                                        <p:tgtEl>
                                          <p:spTgt spid="1229958"/>
                                        </p:tgtEl>
                                      </p:cBhvr>
                                    </p:animEffect>
                                  </p:childTnLst>
                                  <p:subTnLst>
                                    <p:audio>
                                      <p:cMediaNode>
                                        <p:cTn display="0" masterRel="sameClick">
                                          <p:stCondLst>
                                            <p:cond evt="begin" delay="0">
                                              <p:tn val="26"/>
                                            </p:cond>
                                          </p:stCondLst>
                                          <p:endCondLst>
                                            <p:cond evt="onStopAudio" delay="0">
                                              <p:tgtEl>
                                                <p:sldTgt/>
                                              </p:tgtEl>
                                            </p:cond>
                                          </p:endCondLst>
                                        </p:cTn>
                                        <p:tgtEl>
                                          <p:sndTgt r:embed="rId1" name="camera.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229957"/>
                                        </p:tgtEl>
                                        <p:attrNameLst>
                                          <p:attrName>style.visibility</p:attrName>
                                        </p:attrNameLst>
                                      </p:cBhvr>
                                      <p:to>
                                        <p:strVal val="visible"/>
                                      </p:to>
                                    </p:set>
                                    <p:animEffect transition="in" filter="box(in)">
                                      <p:cBhvr>
                                        <p:cTn id="33" dur="500"/>
                                        <p:tgtEl>
                                          <p:spTgt spid="1229957"/>
                                        </p:tgtEl>
                                      </p:cBhvr>
                                    </p:animEffect>
                                  </p:childTnLst>
                                  <p:subTnLst>
                                    <p:audio>
                                      <p:cMediaNode>
                                        <p:cTn display="0" masterRel="sameClick">
                                          <p:stCondLst>
                                            <p:cond evt="begin" delay="0">
                                              <p:tn val="31"/>
                                            </p:cond>
                                          </p:stCondLst>
                                          <p:endCondLst>
                                            <p:cond evt="onStopAudio" delay="0">
                                              <p:tgtEl>
                                                <p:sldTgt/>
                                              </p:tgtEl>
                                            </p:cond>
                                          </p:endCondLst>
                                        </p:cTn>
                                        <p:tgtEl>
                                          <p:sndTgt r:embed="rId1" name="camera.wav"/>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1229959"/>
                                        </p:tgtEl>
                                        <p:attrNameLst>
                                          <p:attrName>style.visibility</p:attrName>
                                        </p:attrNameLst>
                                      </p:cBhvr>
                                      <p:to>
                                        <p:strVal val="visible"/>
                                      </p:to>
                                    </p:set>
                                    <p:animEffect transition="in" filter="box(out)">
                                      <p:cBhvr>
                                        <p:cTn id="38" dur="500"/>
                                        <p:tgtEl>
                                          <p:spTgt spid="1229959"/>
                                        </p:tgtEl>
                                      </p:cBhvr>
                                    </p:animEffect>
                                  </p:childTnLst>
                                  <p:subTnLst>
                                    <p:audio>
                                      <p:cMediaNode>
                                        <p:cTn display="0" masterRel="sameClick">
                                          <p:stCondLst>
                                            <p:cond evt="begin" delay="0">
                                              <p:tn val="36"/>
                                            </p:cond>
                                          </p:stCondLst>
                                          <p:endCondLst>
                                            <p:cond evt="onStopAudio" delay="0">
                                              <p:tgtEl>
                                                <p:sldTgt/>
                                              </p:tgtEl>
                                            </p:cond>
                                          </p:endCondLst>
                                        </p:cTn>
                                        <p:tgtEl>
                                          <p:sndTgt r:embed="rId1" name="camera.wav"/>
                                        </p:tgtEl>
                                      </p:cMediaNode>
                                    </p:audio>
                                  </p:sub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1229960"/>
                                        </p:tgtEl>
                                        <p:attrNameLst>
                                          <p:attrName>style.visibility</p:attrName>
                                        </p:attrNameLst>
                                      </p:cBhvr>
                                      <p:to>
                                        <p:strVal val="visible"/>
                                      </p:to>
                                    </p:set>
                                    <p:animEffect transition="in" filter="box(in)">
                                      <p:cBhvr>
                                        <p:cTn id="43" dur="500"/>
                                        <p:tgtEl>
                                          <p:spTgt spid="1229960"/>
                                        </p:tgtEl>
                                      </p:cBhvr>
                                    </p:animEffect>
                                  </p:childTnLst>
                                  <p:subTnLst>
                                    <p:audio>
                                      <p:cMediaNode>
                                        <p:cTn display="0" masterRel="sameClick">
                                          <p:stCondLst>
                                            <p:cond evt="begin" delay="0">
                                              <p:tn val="41"/>
                                            </p:cond>
                                          </p:stCondLst>
                                          <p:endCondLst>
                                            <p:cond evt="onStopAudio" delay="0">
                                              <p:tgtEl>
                                                <p:sldTgt/>
                                              </p:tgtEl>
                                            </p:cond>
                                          </p:endCondLst>
                                        </p:cTn>
                                        <p:tgtEl>
                                          <p:sndTgt r:embed="rId1" name="camera.wav"/>
                                        </p:tgtEl>
                                      </p:cMediaNode>
                                    </p:audio>
                                  </p:subTnLst>
                                </p:cTn>
                              </p:par>
                            </p:childTnLst>
                          </p:cTn>
                        </p:par>
                      </p:childTnLst>
                    </p:cTn>
                  </p:par>
                  <p:par>
                    <p:cTn id="44" fill="hold">
                      <p:stCondLst>
                        <p:cond delay="indefinite"/>
                      </p:stCondLst>
                      <p:childTnLst>
                        <p:par>
                          <p:cTn id="45" fill="hold">
                            <p:stCondLst>
                              <p:cond delay="0"/>
                            </p:stCondLst>
                            <p:childTnLst>
                              <p:par>
                                <p:cTn id="46" presetID="4" presetClass="entr" presetSubtype="32" fill="hold" grpId="0" nodeType="clickEffect">
                                  <p:stCondLst>
                                    <p:cond delay="0"/>
                                  </p:stCondLst>
                                  <p:childTnLst>
                                    <p:set>
                                      <p:cBhvr>
                                        <p:cTn id="47" dur="1" fill="hold">
                                          <p:stCondLst>
                                            <p:cond delay="0"/>
                                          </p:stCondLst>
                                        </p:cTn>
                                        <p:tgtEl>
                                          <p:spTgt spid="1229961"/>
                                        </p:tgtEl>
                                        <p:attrNameLst>
                                          <p:attrName>style.visibility</p:attrName>
                                        </p:attrNameLst>
                                      </p:cBhvr>
                                      <p:to>
                                        <p:strVal val="visible"/>
                                      </p:to>
                                    </p:set>
                                    <p:animEffect transition="in" filter="box(out)">
                                      <p:cBhvr>
                                        <p:cTn id="48" dur="500"/>
                                        <p:tgtEl>
                                          <p:spTgt spid="1229961"/>
                                        </p:tgtEl>
                                      </p:cBhvr>
                                    </p:animEffect>
                                  </p:childTnLst>
                                  <p:subTnLst>
                                    <p:audio>
                                      <p:cMediaNode>
                                        <p:cTn display="0" masterRel="sameClick">
                                          <p:stCondLst>
                                            <p:cond evt="begin" delay="0">
                                              <p:tn val="46"/>
                                            </p:cond>
                                          </p:stCondLst>
                                          <p:endCondLst>
                                            <p:cond evt="onStopAudio" delay="0">
                                              <p:tgtEl>
                                                <p:sldTgt/>
                                              </p:tgtEl>
                                            </p:cond>
                                          </p:endCondLst>
                                        </p:cTn>
                                        <p:tgtEl>
                                          <p:sndTgt r:embed="rId1" name="camera.wav"/>
                                        </p:tgtEl>
                                      </p:cMediaNode>
                                    </p:audio>
                                  </p:sub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1229962"/>
                                        </p:tgtEl>
                                        <p:attrNameLst>
                                          <p:attrName>style.visibility</p:attrName>
                                        </p:attrNameLst>
                                      </p:cBhvr>
                                      <p:to>
                                        <p:strVal val="visible"/>
                                      </p:to>
                                    </p:set>
                                    <p:animEffect transition="in" filter="box(in)">
                                      <p:cBhvr>
                                        <p:cTn id="53" dur="500"/>
                                        <p:tgtEl>
                                          <p:spTgt spid="1229962"/>
                                        </p:tgtEl>
                                      </p:cBhvr>
                                    </p:animEffect>
                                  </p:childTnLst>
                                  <p:subTnLst>
                                    <p:audio>
                                      <p:cMediaNode>
                                        <p:cTn display="0" masterRel="sameClick">
                                          <p:stCondLst>
                                            <p:cond evt="begin" delay="0">
                                              <p:tn val="51"/>
                                            </p:cond>
                                          </p:stCondLst>
                                          <p:endCondLst>
                                            <p:cond evt="onStopAudio" delay="0">
                                              <p:tgtEl>
                                                <p:sldTgt/>
                                              </p:tgtEl>
                                            </p:cond>
                                          </p:endCondLst>
                                        </p:cTn>
                                        <p:tgtEl>
                                          <p:sndTgt r:embed="rId1" name="camera.wav"/>
                                        </p:tgtEl>
                                      </p:cMediaNode>
                                    </p:audio>
                                  </p:subTnLst>
                                </p:cTn>
                              </p:par>
                            </p:childTnLst>
                          </p:cTn>
                        </p:par>
                      </p:childTnLst>
                    </p:cTn>
                  </p:par>
                  <p:par>
                    <p:cTn id="54" fill="hold">
                      <p:stCondLst>
                        <p:cond delay="indefinite"/>
                      </p:stCondLst>
                      <p:childTnLst>
                        <p:par>
                          <p:cTn id="55" fill="hold">
                            <p:stCondLst>
                              <p:cond delay="0"/>
                            </p:stCondLst>
                            <p:childTnLst>
                              <p:par>
                                <p:cTn id="56" presetID="4" presetClass="entr" presetSubtype="32" fill="hold" grpId="0" nodeType="clickEffect">
                                  <p:stCondLst>
                                    <p:cond delay="0"/>
                                  </p:stCondLst>
                                  <p:childTnLst>
                                    <p:set>
                                      <p:cBhvr>
                                        <p:cTn id="57" dur="1" fill="hold">
                                          <p:stCondLst>
                                            <p:cond delay="0"/>
                                          </p:stCondLst>
                                        </p:cTn>
                                        <p:tgtEl>
                                          <p:spTgt spid="1229963"/>
                                        </p:tgtEl>
                                        <p:attrNameLst>
                                          <p:attrName>style.visibility</p:attrName>
                                        </p:attrNameLst>
                                      </p:cBhvr>
                                      <p:to>
                                        <p:strVal val="visible"/>
                                      </p:to>
                                    </p:set>
                                    <p:animEffect transition="in" filter="box(out)">
                                      <p:cBhvr>
                                        <p:cTn id="58" dur="500"/>
                                        <p:tgtEl>
                                          <p:spTgt spid="1229963"/>
                                        </p:tgtEl>
                                      </p:cBhvr>
                                    </p:animEffect>
                                  </p:childTnLst>
                                  <p:subTnLst>
                                    <p:audio>
                                      <p:cMediaNode>
                                        <p:cTn display="0" masterRel="sameClick">
                                          <p:stCondLst>
                                            <p:cond evt="begin" delay="0">
                                              <p:tn val="56"/>
                                            </p:cond>
                                          </p:stCondLst>
                                          <p:endCondLst>
                                            <p:cond evt="onStopAudio" delay="0">
                                              <p:tgtEl>
                                                <p:sldTgt/>
                                              </p:tgtEl>
                                            </p:cond>
                                          </p:endCondLst>
                                        </p:cTn>
                                        <p:tgtEl>
                                          <p:sndTgt r:embed="rId1" name="camera.wav"/>
                                        </p:tgtEl>
                                      </p:cMediaNode>
                                    </p:audio>
                                  </p:subTnLst>
                                </p:cTn>
                              </p:par>
                            </p:childTnLst>
                          </p:cTn>
                        </p:par>
                      </p:childTnLst>
                    </p:cTn>
                  </p:par>
                  <p:par>
                    <p:cTn id="59" fill="hold">
                      <p:stCondLst>
                        <p:cond delay="indefinite"/>
                      </p:stCondLst>
                      <p:childTnLst>
                        <p:par>
                          <p:cTn id="60" fill="hold">
                            <p:stCondLst>
                              <p:cond delay="0"/>
                            </p:stCondLst>
                            <p:childTnLst>
                              <p:par>
                                <p:cTn id="61" presetID="4" presetClass="entr" presetSubtype="16" fill="hold" grpId="0" nodeType="clickEffect">
                                  <p:stCondLst>
                                    <p:cond delay="0"/>
                                  </p:stCondLst>
                                  <p:childTnLst>
                                    <p:set>
                                      <p:cBhvr>
                                        <p:cTn id="62" dur="1" fill="hold">
                                          <p:stCondLst>
                                            <p:cond delay="0"/>
                                          </p:stCondLst>
                                        </p:cTn>
                                        <p:tgtEl>
                                          <p:spTgt spid="1229964"/>
                                        </p:tgtEl>
                                        <p:attrNameLst>
                                          <p:attrName>style.visibility</p:attrName>
                                        </p:attrNameLst>
                                      </p:cBhvr>
                                      <p:to>
                                        <p:strVal val="visible"/>
                                      </p:to>
                                    </p:set>
                                    <p:animEffect transition="in" filter="box(in)">
                                      <p:cBhvr>
                                        <p:cTn id="63" dur="500"/>
                                        <p:tgtEl>
                                          <p:spTgt spid="1229964"/>
                                        </p:tgtEl>
                                      </p:cBhvr>
                                    </p:animEffect>
                                  </p:childTnLst>
                                  <p:subTnLst>
                                    <p:audio>
                                      <p:cMediaNode>
                                        <p:cTn display="0" masterRel="sameClick">
                                          <p:stCondLst>
                                            <p:cond evt="begin" delay="0">
                                              <p:tn val="61"/>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953" grpId="0"/>
      <p:bldP spid="1229954" grpId="0"/>
      <p:bldP spid="1229955" grpId="0" animBg="1"/>
      <p:bldP spid="1229956" grpId="0"/>
      <p:bldP spid="1229957" grpId="0"/>
      <p:bldP spid="1229958" grpId="0" animBg="1"/>
      <p:bldP spid="1229959" grpId="0" animBg="1"/>
      <p:bldP spid="1229960" grpId="0"/>
      <p:bldP spid="1229961" grpId="0" animBg="1"/>
      <p:bldP spid="1229962" grpId="0"/>
      <p:bldP spid="1229963" grpId="0" animBg="1"/>
      <p:bldP spid="122996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194" name="Text Box 2"/>
          <p:cNvSpPr txBox="1">
            <a:spLocks noChangeArrowheads="1"/>
          </p:cNvSpPr>
          <p:nvPr/>
        </p:nvSpPr>
        <p:spPr bwMode="auto">
          <a:xfrm>
            <a:off x="8256240" y="2708277"/>
            <a:ext cx="2813298" cy="2030412"/>
          </a:xfrm>
          <a:prstGeom prst="rect">
            <a:avLst/>
          </a:prstGeom>
          <a:gradFill rotWithShape="1">
            <a:gsLst>
              <a:gs pos="0">
                <a:srgbClr val="FFFF00"/>
              </a:gs>
              <a:gs pos="100000">
                <a:schemeClr val="bg1"/>
              </a:gs>
            </a:gsLst>
            <a:lin ang="5400000" scaled="1"/>
          </a:gra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lstStyle/>
          <a:p>
            <a:pPr>
              <a:lnSpc>
                <a:spcPct val="100000"/>
              </a:lnSpc>
              <a:spcBef>
                <a:spcPct val="0"/>
              </a:spcBef>
            </a:pPr>
            <a:r>
              <a:rPr lang="zh-CN" altLang="en-US" sz="2000" u="sng" dirty="0">
                <a:solidFill>
                  <a:srgbClr val="CC0000"/>
                </a:solidFill>
                <a:effectLst>
                  <a:outerShdw blurRad="38100" dist="38100" dir="2700000" algn="tl">
                    <a:srgbClr val="000000"/>
                  </a:outerShdw>
                </a:effectLst>
                <a:latin typeface="+mn-lt"/>
                <a:ea typeface="楷体" panose="02010609060101010101" pitchFamily="49" charset="-122"/>
              </a:rPr>
              <a:t>对于二维数组：</a:t>
            </a:r>
            <a:endParaRPr lang="zh-CN" altLang="en-US" sz="2000" u="sng" dirty="0">
              <a:solidFill>
                <a:srgbClr val="CC0000"/>
              </a:solidFill>
              <a:effectLst>
                <a:outerShdw blurRad="38100" dist="38100" dir="2700000" algn="tl">
                  <a:srgbClr val="000000"/>
                </a:outerShdw>
              </a:effectLst>
              <a:latin typeface="+mn-lt"/>
              <a:ea typeface="楷体" panose="02010609060101010101" pitchFamily="49" charset="-122"/>
            </a:endParaRPr>
          </a:p>
          <a:p>
            <a:pPr marL="342900" indent="-342900">
              <a:lnSpc>
                <a:spcPct val="100000"/>
              </a:lnSpc>
              <a:spcBef>
                <a:spcPct val="0"/>
              </a:spcBef>
              <a:buFont typeface="Wingdings" panose="05000000000000000000" pitchFamily="2" charset="2"/>
              <a:buChar char="l"/>
            </a:pPr>
            <a:r>
              <a:rPr lang="en-US" altLang="zh-CN" sz="2000" dirty="0">
                <a:solidFill>
                  <a:schemeClr val="accent2"/>
                </a:solidFill>
                <a:effectLst>
                  <a:outerShdw blurRad="38100" dist="38100" dir="2700000" algn="tl">
                    <a:srgbClr val="000000"/>
                  </a:outerShdw>
                </a:effectLst>
                <a:latin typeface="+mn-lt"/>
                <a:ea typeface="楷体" panose="02010609060101010101" pitchFamily="49" charset="-122"/>
              </a:rPr>
              <a:t>a</a:t>
            </a:r>
            <a:r>
              <a:rPr lang="zh-CN" altLang="zh-CN" sz="2000" dirty="0">
                <a:solidFill>
                  <a:schemeClr val="accent2"/>
                </a:solidFill>
                <a:effectLst>
                  <a:outerShdw blurRad="38100" dist="38100" dir="2700000" algn="tl">
                    <a:srgbClr val="000000"/>
                  </a:outerShdw>
                </a:effectLst>
                <a:latin typeface="+mn-lt"/>
                <a:ea typeface="楷体" panose="02010609060101010101" pitchFamily="49" charset="-122"/>
              </a:rPr>
              <a:t>是</a:t>
            </a:r>
            <a:r>
              <a:rPr lang="zh-CN" altLang="en-US" sz="2000" dirty="0">
                <a:solidFill>
                  <a:schemeClr val="accent2"/>
                </a:solidFill>
                <a:effectLst>
                  <a:outerShdw blurRad="38100" dist="38100" dir="2700000" algn="tl">
                    <a:srgbClr val="000000"/>
                  </a:outerShdw>
                </a:effectLst>
                <a:latin typeface="+mn-lt"/>
                <a:ea typeface="楷体" panose="02010609060101010101" pitchFamily="49" charset="-122"/>
              </a:rPr>
              <a:t>数组名，包含三个元素</a:t>
            </a:r>
            <a:r>
              <a:rPr lang="en-US" altLang="zh-CN" sz="2000" dirty="0">
                <a:solidFill>
                  <a:schemeClr val="accent2"/>
                </a:solidFill>
                <a:effectLst>
                  <a:outerShdw blurRad="38100" dist="38100" dir="2700000" algn="tl">
                    <a:srgbClr val="000000"/>
                  </a:outerShdw>
                </a:effectLst>
                <a:latin typeface="+mn-lt"/>
                <a:ea typeface="楷体" panose="02010609060101010101" pitchFamily="49" charset="-122"/>
              </a:rPr>
              <a:t>a[0],a[1],a[2]</a:t>
            </a:r>
            <a:r>
              <a:rPr lang="zh-CN" altLang="en-US" sz="2000" dirty="0">
                <a:solidFill>
                  <a:schemeClr val="accent2"/>
                </a:solidFill>
                <a:effectLst>
                  <a:outerShdw blurRad="38100" dist="38100" dir="2700000" algn="tl">
                    <a:srgbClr val="000000"/>
                  </a:outerShdw>
                </a:effectLst>
                <a:latin typeface="+mn-lt"/>
                <a:ea typeface="楷体" panose="02010609060101010101" pitchFamily="49" charset="-122"/>
              </a:rPr>
              <a:t>；</a:t>
            </a:r>
            <a:endParaRPr lang="en-US" altLang="zh-CN" sz="2000" dirty="0">
              <a:solidFill>
                <a:schemeClr val="accent2"/>
              </a:solidFill>
              <a:effectLst>
                <a:outerShdw blurRad="38100" dist="38100" dir="2700000" algn="tl">
                  <a:srgbClr val="000000"/>
                </a:outerShdw>
              </a:effectLst>
              <a:latin typeface="+mn-lt"/>
              <a:ea typeface="楷体" panose="02010609060101010101" pitchFamily="49" charset="-122"/>
            </a:endParaRPr>
          </a:p>
          <a:p>
            <a:pPr marL="342900" indent="-342900">
              <a:lnSpc>
                <a:spcPct val="100000"/>
              </a:lnSpc>
              <a:spcBef>
                <a:spcPct val="0"/>
              </a:spcBef>
              <a:buFont typeface="Wingdings" panose="05000000000000000000" pitchFamily="2" charset="2"/>
              <a:buChar char="l"/>
            </a:pPr>
            <a:r>
              <a:rPr lang="zh-CN" altLang="zh-CN" sz="2000" dirty="0">
                <a:solidFill>
                  <a:schemeClr val="accent2"/>
                </a:solidFill>
                <a:effectLst>
                  <a:outerShdw blurRad="38100" dist="38100" dir="2700000" algn="tl">
                    <a:srgbClr val="000000"/>
                  </a:outerShdw>
                </a:effectLst>
                <a:latin typeface="+mn-lt"/>
                <a:ea typeface="楷体" panose="02010609060101010101" pitchFamily="49" charset="-122"/>
              </a:rPr>
              <a:t>每个元素</a:t>
            </a:r>
            <a:r>
              <a:rPr lang="en-US" altLang="zh-CN" sz="2000" dirty="0">
                <a:solidFill>
                  <a:schemeClr val="accent2"/>
                </a:solidFill>
                <a:effectLst>
                  <a:outerShdw blurRad="38100" dist="38100" dir="2700000" algn="tl">
                    <a:srgbClr val="000000"/>
                  </a:outerShdw>
                </a:effectLst>
                <a:latin typeface="+mn-lt"/>
                <a:ea typeface="楷体" panose="02010609060101010101" pitchFamily="49" charset="-122"/>
              </a:rPr>
              <a:t>a[</a:t>
            </a:r>
            <a:r>
              <a:rPr lang="en-US" altLang="zh-CN" sz="2000" dirty="0" err="1">
                <a:solidFill>
                  <a:schemeClr val="accent2"/>
                </a:solidFill>
                <a:effectLst>
                  <a:outerShdw blurRad="38100" dist="38100" dir="2700000" algn="tl">
                    <a:srgbClr val="000000"/>
                  </a:outerShdw>
                </a:effectLst>
                <a:latin typeface="+mn-lt"/>
                <a:ea typeface="楷体" panose="02010609060101010101" pitchFamily="49" charset="-122"/>
              </a:rPr>
              <a:t>i</a:t>
            </a:r>
            <a:r>
              <a:rPr lang="en-US" altLang="zh-CN" sz="20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zh-CN" sz="2000" dirty="0">
                <a:solidFill>
                  <a:schemeClr val="accent2"/>
                </a:solidFill>
                <a:effectLst>
                  <a:outerShdw blurRad="38100" dist="38100" dir="2700000" algn="tl">
                    <a:srgbClr val="000000"/>
                  </a:outerShdw>
                </a:effectLst>
                <a:latin typeface="+mn-lt"/>
                <a:ea typeface="楷体" panose="02010609060101010101" pitchFamily="49" charset="-122"/>
              </a:rPr>
              <a:t>又是一个一维数组，包含4个元素</a:t>
            </a:r>
            <a:endParaRPr lang="zh-CN" altLang="en-US" sz="2000" dirty="0">
              <a:solidFill>
                <a:schemeClr val="accent2"/>
              </a:solidFill>
              <a:effectLst>
                <a:outerShdw blurRad="38100" dist="38100" dir="2700000" algn="tl">
                  <a:srgbClr val="000000"/>
                </a:outerShdw>
              </a:effectLst>
              <a:latin typeface="+mn-lt"/>
              <a:ea typeface="楷体" panose="02010609060101010101" pitchFamily="49" charset="-122"/>
            </a:endParaRPr>
          </a:p>
        </p:txBody>
      </p:sp>
      <p:grpSp>
        <p:nvGrpSpPr>
          <p:cNvPr id="1160195" name="Group 3"/>
          <p:cNvGrpSpPr/>
          <p:nvPr/>
        </p:nvGrpSpPr>
        <p:grpSpPr bwMode="auto">
          <a:xfrm>
            <a:off x="1351682" y="1181101"/>
            <a:ext cx="708025" cy="3713163"/>
            <a:chOff x="274" y="708"/>
            <a:chExt cx="446" cy="2339"/>
          </a:xfrm>
        </p:grpSpPr>
        <p:sp>
          <p:nvSpPr>
            <p:cNvPr id="1160196" name="Text Box 4"/>
            <p:cNvSpPr txBox="1">
              <a:spLocks noChangeArrowheads="1"/>
            </p:cNvSpPr>
            <p:nvPr/>
          </p:nvSpPr>
          <p:spPr bwMode="auto">
            <a:xfrm>
              <a:off x="407" y="708"/>
              <a:ext cx="212" cy="288"/>
            </a:xfrm>
            <a:prstGeom prst="rect">
              <a:avLst/>
            </a:prstGeom>
            <a:noFill/>
            <a:ln w="9525">
              <a:noFill/>
              <a:miter lim="800000"/>
            </a:ln>
            <a:effectLst/>
          </p:spPr>
          <p:txBody>
            <a:bodyPr wrap="none">
              <a:spAutoFit/>
            </a:bodyPr>
            <a:lstStyle/>
            <a:p>
              <a:pPr>
                <a:lnSpc>
                  <a:spcPct val="100000"/>
                </a:lnSpc>
                <a:spcBef>
                  <a:spcPct val="0"/>
                </a:spcBef>
              </a:pPr>
              <a:r>
                <a:rPr lang="en-US" altLang="zh-CN">
                  <a:solidFill>
                    <a:schemeClr val="accent2"/>
                  </a:solidFill>
                  <a:effectLst>
                    <a:outerShdw blurRad="38100" dist="38100" dir="2700000" algn="tl">
                      <a:srgbClr val="000000"/>
                    </a:outerShdw>
                  </a:effectLst>
                  <a:ea typeface="宋体" panose="02010600030101010101" pitchFamily="2" charset="-122"/>
                </a:rPr>
                <a:t>a</a:t>
              </a:r>
              <a:endParaRPr lang="en-US" altLang="zh-CN">
                <a:solidFill>
                  <a:schemeClr val="accent2"/>
                </a:solidFill>
                <a:effectLst>
                  <a:outerShdw blurRad="38100" dist="38100" dir="2700000" algn="tl">
                    <a:srgbClr val="000000"/>
                  </a:outerShdw>
                </a:effectLst>
                <a:ea typeface="宋体" panose="02010600030101010101" pitchFamily="2" charset="-122"/>
              </a:endParaRPr>
            </a:p>
          </p:txBody>
        </p:sp>
        <p:sp>
          <p:nvSpPr>
            <p:cNvPr id="1160197" name="Text Box 5"/>
            <p:cNvSpPr txBox="1">
              <a:spLocks noChangeArrowheads="1"/>
            </p:cNvSpPr>
            <p:nvPr/>
          </p:nvSpPr>
          <p:spPr bwMode="auto">
            <a:xfrm>
              <a:off x="274" y="1797"/>
              <a:ext cx="417" cy="288"/>
            </a:xfrm>
            <a:prstGeom prst="rect">
              <a:avLst/>
            </a:prstGeom>
            <a:noFill/>
            <a:ln w="9525">
              <a:noFill/>
              <a:miter lim="800000"/>
            </a:ln>
            <a:effectLst/>
          </p:spPr>
          <p:txBody>
            <a:bodyPr wrap="none">
              <a:spAutoFit/>
            </a:bodyPr>
            <a:lstStyle/>
            <a:p>
              <a:pPr>
                <a:lnSpc>
                  <a:spcPct val="100000"/>
                </a:lnSpc>
                <a:spcBef>
                  <a:spcPct val="0"/>
                </a:spcBef>
              </a:pPr>
              <a:r>
                <a:rPr lang="en-US" altLang="zh-CN">
                  <a:solidFill>
                    <a:schemeClr val="accent2"/>
                  </a:solidFill>
                  <a:effectLst>
                    <a:outerShdw blurRad="38100" dist="38100" dir="2700000" algn="tl">
                      <a:srgbClr val="000000"/>
                    </a:outerShdw>
                  </a:effectLst>
                  <a:ea typeface="宋体" panose="02010600030101010101" pitchFamily="2" charset="-122"/>
                </a:rPr>
                <a:t>a+1</a:t>
              </a:r>
              <a:endParaRPr lang="en-US" altLang="zh-CN">
                <a:solidFill>
                  <a:schemeClr val="accent2"/>
                </a:solidFill>
                <a:effectLst>
                  <a:outerShdw blurRad="38100" dist="38100" dir="2700000" algn="tl">
                    <a:srgbClr val="000000"/>
                  </a:outerShdw>
                </a:effectLst>
                <a:ea typeface="宋体" panose="02010600030101010101" pitchFamily="2" charset="-122"/>
              </a:endParaRPr>
            </a:p>
          </p:txBody>
        </p:sp>
        <p:sp>
          <p:nvSpPr>
            <p:cNvPr id="1160198" name="Text Box 6"/>
            <p:cNvSpPr txBox="1">
              <a:spLocks noChangeArrowheads="1"/>
            </p:cNvSpPr>
            <p:nvPr/>
          </p:nvSpPr>
          <p:spPr bwMode="auto">
            <a:xfrm>
              <a:off x="303" y="2759"/>
              <a:ext cx="417" cy="288"/>
            </a:xfrm>
            <a:prstGeom prst="rect">
              <a:avLst/>
            </a:prstGeom>
            <a:noFill/>
            <a:ln w="9525">
              <a:noFill/>
              <a:miter lim="800000"/>
            </a:ln>
            <a:effectLst/>
          </p:spPr>
          <p:txBody>
            <a:bodyPr wrap="none">
              <a:spAutoFit/>
            </a:bodyPr>
            <a:lstStyle/>
            <a:p>
              <a:pPr>
                <a:lnSpc>
                  <a:spcPct val="100000"/>
                </a:lnSpc>
                <a:spcBef>
                  <a:spcPct val="0"/>
                </a:spcBef>
              </a:pPr>
              <a:r>
                <a:rPr lang="en-US" altLang="zh-CN">
                  <a:solidFill>
                    <a:schemeClr val="accent2"/>
                  </a:solidFill>
                  <a:effectLst>
                    <a:outerShdw blurRad="38100" dist="38100" dir="2700000" algn="tl">
                      <a:srgbClr val="000000"/>
                    </a:outerShdw>
                  </a:effectLst>
                  <a:ea typeface="宋体" panose="02010600030101010101" pitchFamily="2" charset="-122"/>
                </a:rPr>
                <a:t>a+2</a:t>
              </a:r>
              <a:endParaRPr lang="en-US" altLang="zh-CN">
                <a:solidFill>
                  <a:schemeClr val="accent2"/>
                </a:solidFill>
                <a:effectLst>
                  <a:outerShdw blurRad="38100" dist="38100" dir="2700000" algn="tl">
                    <a:srgbClr val="000000"/>
                  </a:outerShdw>
                </a:effectLst>
                <a:ea typeface="宋体" panose="02010600030101010101" pitchFamily="2" charset="-122"/>
              </a:endParaRPr>
            </a:p>
          </p:txBody>
        </p:sp>
      </p:grpSp>
      <p:grpSp>
        <p:nvGrpSpPr>
          <p:cNvPr id="1160199" name="Group 7"/>
          <p:cNvGrpSpPr/>
          <p:nvPr/>
        </p:nvGrpSpPr>
        <p:grpSpPr bwMode="auto">
          <a:xfrm>
            <a:off x="7222256" y="431801"/>
            <a:ext cx="1970088" cy="1489075"/>
            <a:chOff x="3612" y="284"/>
            <a:chExt cx="1241" cy="938"/>
          </a:xfrm>
        </p:grpSpPr>
        <p:grpSp>
          <p:nvGrpSpPr>
            <p:cNvPr id="1160200" name="Group 8"/>
            <p:cNvGrpSpPr/>
            <p:nvPr/>
          </p:nvGrpSpPr>
          <p:grpSpPr bwMode="auto">
            <a:xfrm>
              <a:off x="3612" y="550"/>
              <a:ext cx="1241" cy="672"/>
              <a:chOff x="3612" y="550"/>
              <a:chExt cx="1241" cy="672"/>
            </a:xfrm>
          </p:grpSpPr>
          <p:sp>
            <p:nvSpPr>
              <p:cNvPr id="1160201" name="Text Box 9"/>
              <p:cNvSpPr txBox="1">
                <a:spLocks noChangeArrowheads="1"/>
              </p:cNvSpPr>
              <p:nvPr/>
            </p:nvSpPr>
            <p:spPr bwMode="auto">
              <a:xfrm>
                <a:off x="3943" y="550"/>
                <a:ext cx="910"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rgbClr val="CC0000"/>
                    </a:solidFill>
                    <a:effectLst>
                      <a:outerShdw blurRad="38100" dist="38100" dir="2700000" algn="tl">
                        <a:srgbClr val="000000"/>
                      </a:outerShdw>
                    </a:effectLst>
                    <a:ea typeface="宋体" panose="02010600030101010101" pitchFamily="2" charset="-122"/>
                  </a:rPr>
                  <a:t>*(*(a+0)+1)</a:t>
                </a:r>
                <a:endParaRPr lang="en-US" altLang="zh-CN" sz="2000">
                  <a:solidFill>
                    <a:srgbClr val="CC0000"/>
                  </a:solidFill>
                  <a:effectLst>
                    <a:outerShdw blurRad="38100" dist="38100" dir="2700000" algn="tl">
                      <a:srgbClr val="000000"/>
                    </a:outerShdw>
                  </a:effectLst>
                  <a:ea typeface="宋体" panose="02010600030101010101" pitchFamily="2" charset="-122"/>
                </a:endParaRPr>
              </a:p>
            </p:txBody>
          </p:sp>
          <p:sp>
            <p:nvSpPr>
              <p:cNvPr id="1160202" name="Line 10"/>
              <p:cNvSpPr>
                <a:spLocks noChangeShapeType="1"/>
              </p:cNvSpPr>
              <p:nvPr/>
            </p:nvSpPr>
            <p:spPr bwMode="auto">
              <a:xfrm flipH="1">
                <a:off x="3612" y="778"/>
                <a:ext cx="500" cy="444"/>
              </a:xfrm>
              <a:prstGeom prst="line">
                <a:avLst/>
              </a:prstGeom>
              <a:noFill/>
              <a:ln w="28575">
                <a:solidFill>
                  <a:srgbClr val="CC0000"/>
                </a:solidFill>
                <a:round/>
                <a:tailEnd type="stealth" w="lg" len="lg"/>
              </a:ln>
              <a:effectLst/>
            </p:spPr>
            <p:txBody>
              <a:bodyPr wrap="none" anchor="ctr"/>
              <a:lstStyle/>
              <a:p>
                <a:endParaRPr lang="zh-CN" altLang="en-US"/>
              </a:p>
            </p:txBody>
          </p:sp>
        </p:grpSp>
        <p:sp>
          <p:nvSpPr>
            <p:cNvPr id="1160203" name="Text Box 11"/>
            <p:cNvSpPr txBox="1">
              <a:spLocks noChangeArrowheads="1"/>
            </p:cNvSpPr>
            <p:nvPr/>
          </p:nvSpPr>
          <p:spPr bwMode="auto">
            <a:xfrm>
              <a:off x="4020" y="284"/>
              <a:ext cx="739"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rgbClr val="CC0000"/>
                  </a:solidFill>
                  <a:effectLst>
                    <a:outerShdw blurRad="38100" dist="38100" dir="2700000" algn="tl">
                      <a:srgbClr val="000000"/>
                    </a:outerShdw>
                  </a:effectLst>
                  <a:ea typeface="宋体" panose="02010600030101010101" pitchFamily="2" charset="-122"/>
                </a:rPr>
                <a:t>*(a[0]+1)</a:t>
              </a:r>
              <a:endParaRPr lang="en-US" altLang="zh-CN" sz="2000">
                <a:solidFill>
                  <a:srgbClr val="CC0000"/>
                </a:solidFill>
                <a:effectLst>
                  <a:outerShdw blurRad="38100" dist="38100" dir="2700000" algn="tl">
                    <a:srgbClr val="000000"/>
                  </a:outerShdw>
                </a:effectLst>
                <a:ea typeface="宋体" panose="02010600030101010101" pitchFamily="2" charset="-122"/>
              </a:endParaRPr>
            </a:p>
          </p:txBody>
        </p:sp>
      </p:grpSp>
      <p:sp>
        <p:nvSpPr>
          <p:cNvPr id="1160204" name="Text Box 12"/>
          <p:cNvSpPr txBox="1">
            <a:spLocks noChangeArrowheads="1"/>
          </p:cNvSpPr>
          <p:nvPr/>
        </p:nvSpPr>
        <p:spPr bwMode="auto">
          <a:xfrm>
            <a:off x="4196214" y="478156"/>
            <a:ext cx="2263777" cy="519113"/>
          </a:xfrm>
          <a:prstGeom prst="rect">
            <a:avLst/>
          </a:prstGeom>
          <a:noFill/>
          <a:ln w="9525">
            <a:noFill/>
            <a:miter lim="800000"/>
          </a:ln>
          <a:effectLst/>
        </p:spPr>
        <p:txBody>
          <a:bodyPr wrap="square">
            <a:spAutoFit/>
          </a:bodyPr>
          <a:lstStyle/>
          <a:p>
            <a:pPr>
              <a:lnSpc>
                <a:spcPct val="100000"/>
              </a:lnSpc>
              <a:spcBef>
                <a:spcPct val="0"/>
              </a:spcBef>
            </a:pPr>
            <a:r>
              <a:rPr lang="en-US" altLang="zh-CN" sz="2800" dirty="0">
                <a:solidFill>
                  <a:srgbClr val="CC0000"/>
                </a:solidFill>
                <a:effectLst>
                  <a:outerShdw blurRad="38100" dist="38100" dir="2700000" algn="tl">
                    <a:srgbClr val="000000"/>
                  </a:outerShdw>
                </a:effectLst>
                <a:ea typeface="宋体" panose="02010600030101010101" pitchFamily="2" charset="-122"/>
              </a:rPr>
              <a:t>short  a[3][4];</a:t>
            </a:r>
            <a:endParaRPr lang="en-US" altLang="zh-CN" sz="2800" dirty="0">
              <a:solidFill>
                <a:srgbClr val="CC0000"/>
              </a:solidFill>
              <a:effectLst>
                <a:outerShdw blurRad="38100" dist="38100" dir="2700000" algn="tl">
                  <a:srgbClr val="000000"/>
                </a:outerShdw>
              </a:effectLst>
              <a:ea typeface="宋体" panose="02010600030101010101" pitchFamily="2" charset="-122"/>
            </a:endParaRPr>
          </a:p>
        </p:txBody>
      </p:sp>
      <p:grpSp>
        <p:nvGrpSpPr>
          <p:cNvPr id="1160205" name="Group 13"/>
          <p:cNvGrpSpPr/>
          <p:nvPr/>
        </p:nvGrpSpPr>
        <p:grpSpPr bwMode="auto">
          <a:xfrm>
            <a:off x="2245445" y="1031875"/>
            <a:ext cx="1914525" cy="5524500"/>
            <a:chOff x="909" y="650"/>
            <a:chExt cx="1206" cy="3480"/>
          </a:xfrm>
        </p:grpSpPr>
        <p:sp>
          <p:nvSpPr>
            <p:cNvPr id="1160206" name="Line 14"/>
            <p:cNvSpPr>
              <a:spLocks noChangeShapeType="1"/>
            </p:cNvSpPr>
            <p:nvPr/>
          </p:nvSpPr>
          <p:spPr bwMode="auto">
            <a:xfrm>
              <a:off x="1415" y="1978"/>
              <a:ext cx="686" cy="0"/>
            </a:xfrm>
            <a:prstGeom prst="line">
              <a:avLst/>
            </a:prstGeom>
            <a:noFill/>
            <a:ln w="28575" cap="rnd">
              <a:solidFill>
                <a:schemeClr val="tx1"/>
              </a:solidFill>
              <a:prstDash val="sysDot"/>
              <a:round/>
            </a:ln>
            <a:effectLst/>
          </p:spPr>
          <p:txBody>
            <a:bodyPr wrap="none" anchor="ctr"/>
            <a:lstStyle/>
            <a:p>
              <a:endParaRPr lang="zh-CN" altLang="en-US"/>
            </a:p>
          </p:txBody>
        </p:sp>
        <p:sp>
          <p:nvSpPr>
            <p:cNvPr id="1160207" name="Line 15"/>
            <p:cNvSpPr>
              <a:spLocks noChangeShapeType="1"/>
            </p:cNvSpPr>
            <p:nvPr/>
          </p:nvSpPr>
          <p:spPr bwMode="auto">
            <a:xfrm>
              <a:off x="1429" y="2989"/>
              <a:ext cx="686" cy="0"/>
            </a:xfrm>
            <a:prstGeom prst="line">
              <a:avLst/>
            </a:prstGeom>
            <a:noFill/>
            <a:ln w="28575" cap="rnd">
              <a:solidFill>
                <a:schemeClr val="tx1"/>
              </a:solidFill>
              <a:prstDash val="sysDot"/>
              <a:round/>
            </a:ln>
            <a:effectLst/>
          </p:spPr>
          <p:txBody>
            <a:bodyPr wrap="none" anchor="ctr"/>
            <a:lstStyle/>
            <a:p>
              <a:endParaRPr lang="zh-CN" altLang="en-US"/>
            </a:p>
          </p:txBody>
        </p:sp>
        <p:grpSp>
          <p:nvGrpSpPr>
            <p:cNvPr id="1160208" name="Group 16"/>
            <p:cNvGrpSpPr/>
            <p:nvPr/>
          </p:nvGrpSpPr>
          <p:grpSpPr bwMode="auto">
            <a:xfrm>
              <a:off x="1415" y="862"/>
              <a:ext cx="686" cy="3268"/>
              <a:chOff x="1043" y="850"/>
              <a:chExt cx="686" cy="3268"/>
            </a:xfrm>
          </p:grpSpPr>
          <p:sp>
            <p:nvSpPr>
              <p:cNvPr id="1160209" name="Rectangle 17"/>
              <p:cNvSpPr>
                <a:spLocks noChangeArrowheads="1"/>
              </p:cNvSpPr>
              <p:nvPr/>
            </p:nvSpPr>
            <p:spPr bwMode="auto">
              <a:xfrm>
                <a:off x="1043" y="852"/>
                <a:ext cx="686" cy="3266"/>
              </a:xfrm>
              <a:prstGeom prst="rect">
                <a:avLst/>
              </a:prstGeom>
              <a:noFill/>
              <a:ln w="28575" cap="rnd">
                <a:solidFill>
                  <a:schemeClr val="tx1"/>
                </a:solidFill>
                <a:prstDash val="sysDot"/>
                <a:miter lim="800000"/>
              </a:ln>
              <a:effectLst/>
            </p:spPr>
            <p:txBody>
              <a:bodyPr wrap="none" anchor="ctr"/>
              <a:lstStyle/>
              <a:p>
                <a:endParaRPr lang="zh-CN" altLang="en-US"/>
              </a:p>
            </p:txBody>
          </p:sp>
          <p:sp>
            <p:nvSpPr>
              <p:cNvPr id="1160210" name="Text Box 18"/>
              <p:cNvSpPr txBox="1">
                <a:spLocks noChangeArrowheads="1"/>
              </p:cNvSpPr>
              <p:nvPr/>
            </p:nvSpPr>
            <p:spPr bwMode="auto">
              <a:xfrm>
                <a:off x="1242" y="850"/>
                <a:ext cx="382" cy="250"/>
              </a:xfrm>
              <a:prstGeom prst="rect">
                <a:avLst/>
              </a:prstGeom>
              <a:noFill/>
              <a:ln w="9525" cap="rnd">
                <a:noFill/>
                <a:prstDash val="sysDot"/>
                <a:miter lim="800000"/>
              </a:ln>
              <a:effectLst/>
            </p:spPr>
            <p:txBody>
              <a:bodyPr wrap="none">
                <a:spAutoFit/>
              </a:bodyPr>
              <a:lstStyle/>
              <a:p>
                <a:pPr>
                  <a:lnSpc>
                    <a:spcPct val="100000"/>
                  </a:lnSpc>
                  <a:spcBef>
                    <a:spcPct val="0"/>
                  </a:spcBef>
                </a:pPr>
                <a:r>
                  <a:rPr lang="en-US" altLang="zh-CN" sz="2000">
                    <a:solidFill>
                      <a:schemeClr val="tx2"/>
                    </a:solidFill>
                    <a:effectLst>
                      <a:outerShdw blurRad="38100" dist="38100" dir="2700000" algn="tl">
                        <a:srgbClr val="FFFFFF"/>
                      </a:outerShdw>
                    </a:effectLst>
                    <a:ea typeface="宋体" panose="02010600030101010101" pitchFamily="2" charset="-122"/>
                  </a:rPr>
                  <a:t>a[0]</a:t>
                </a:r>
                <a:endParaRPr lang="en-US" altLang="zh-CN" sz="2000">
                  <a:effectLst>
                    <a:outerShdw blurRad="38100" dist="38100" dir="2700000" algn="tl">
                      <a:srgbClr val="FFFFFF"/>
                    </a:outerShdw>
                  </a:effectLst>
                  <a:ea typeface="宋体" panose="02010600030101010101" pitchFamily="2" charset="-122"/>
                </a:endParaRPr>
              </a:p>
            </p:txBody>
          </p:sp>
          <p:sp>
            <p:nvSpPr>
              <p:cNvPr id="1160211" name="Text Box 19"/>
              <p:cNvSpPr txBox="1">
                <a:spLocks noChangeArrowheads="1"/>
              </p:cNvSpPr>
              <p:nvPr/>
            </p:nvSpPr>
            <p:spPr bwMode="auto">
              <a:xfrm>
                <a:off x="1225" y="1935"/>
                <a:ext cx="382" cy="250"/>
              </a:xfrm>
              <a:prstGeom prst="rect">
                <a:avLst/>
              </a:prstGeom>
              <a:noFill/>
              <a:ln w="9525" cap="rnd">
                <a:noFill/>
                <a:prstDash val="sysDot"/>
                <a:miter lim="800000"/>
              </a:ln>
              <a:effectLst/>
            </p:spPr>
            <p:txBody>
              <a:bodyPr wrap="none">
                <a:spAutoFit/>
              </a:bodyPr>
              <a:lstStyle/>
              <a:p>
                <a:pPr>
                  <a:lnSpc>
                    <a:spcPct val="100000"/>
                  </a:lnSpc>
                  <a:spcBef>
                    <a:spcPct val="0"/>
                  </a:spcBef>
                </a:pPr>
                <a:r>
                  <a:rPr lang="en-US" altLang="zh-CN" sz="2000">
                    <a:solidFill>
                      <a:srgbClr val="339933"/>
                    </a:solidFill>
                    <a:effectLst>
                      <a:outerShdw blurRad="38100" dist="38100" dir="2700000" algn="tl">
                        <a:srgbClr val="000000"/>
                      </a:outerShdw>
                    </a:effectLst>
                    <a:ea typeface="宋体" panose="02010600030101010101" pitchFamily="2" charset="-122"/>
                  </a:rPr>
                  <a:t>a[1]</a:t>
                </a:r>
                <a:endParaRPr lang="en-US" altLang="zh-CN" sz="2000">
                  <a:effectLst>
                    <a:outerShdw blurRad="38100" dist="38100" dir="2700000" algn="tl">
                      <a:srgbClr val="FFFFFF"/>
                    </a:outerShdw>
                  </a:effectLst>
                  <a:ea typeface="宋体" panose="02010600030101010101" pitchFamily="2" charset="-122"/>
                </a:endParaRPr>
              </a:p>
            </p:txBody>
          </p:sp>
          <p:sp>
            <p:nvSpPr>
              <p:cNvPr id="1160212" name="Text Box 20"/>
              <p:cNvSpPr txBox="1">
                <a:spLocks noChangeArrowheads="1"/>
              </p:cNvSpPr>
              <p:nvPr/>
            </p:nvSpPr>
            <p:spPr bwMode="auto">
              <a:xfrm>
                <a:off x="1190" y="2957"/>
                <a:ext cx="382" cy="250"/>
              </a:xfrm>
              <a:prstGeom prst="rect">
                <a:avLst/>
              </a:prstGeom>
              <a:noFill/>
              <a:ln w="9525" cap="rnd">
                <a:noFill/>
                <a:prstDash val="sysDot"/>
                <a:miter lim="800000"/>
              </a:ln>
              <a:effectLst/>
            </p:spPr>
            <p:txBody>
              <a:bodyPr wrap="none">
                <a:spAutoFit/>
              </a:bodyPr>
              <a:lstStyle/>
              <a:p>
                <a:pPr>
                  <a:lnSpc>
                    <a:spcPct val="100000"/>
                  </a:lnSpc>
                  <a:spcBef>
                    <a:spcPct val="0"/>
                  </a:spcBef>
                </a:pPr>
                <a:r>
                  <a:rPr lang="en-US" altLang="zh-CN" sz="2000">
                    <a:solidFill>
                      <a:srgbClr val="FF9900"/>
                    </a:solidFill>
                    <a:effectLst>
                      <a:outerShdw blurRad="38100" dist="38100" dir="2700000" algn="tl">
                        <a:srgbClr val="000000"/>
                      </a:outerShdw>
                    </a:effectLst>
                    <a:ea typeface="宋体" panose="02010600030101010101" pitchFamily="2" charset="-122"/>
                  </a:rPr>
                  <a:t>a[2]</a:t>
                </a:r>
                <a:endParaRPr lang="en-US" altLang="zh-CN" sz="2000">
                  <a:effectLst>
                    <a:outerShdw blurRad="38100" dist="38100" dir="2700000" algn="tl">
                      <a:srgbClr val="FFFFFF"/>
                    </a:outerShdw>
                  </a:effectLst>
                  <a:ea typeface="宋体" panose="02010600030101010101" pitchFamily="2" charset="-122"/>
                </a:endParaRPr>
              </a:p>
            </p:txBody>
          </p:sp>
        </p:grpSp>
        <p:sp>
          <p:nvSpPr>
            <p:cNvPr id="1160213" name="Line 21"/>
            <p:cNvSpPr>
              <a:spLocks noChangeShapeType="1"/>
            </p:cNvSpPr>
            <p:nvPr/>
          </p:nvSpPr>
          <p:spPr bwMode="auto">
            <a:xfrm>
              <a:off x="993" y="878"/>
              <a:ext cx="422"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1160214" name="Line 22"/>
            <p:cNvSpPr>
              <a:spLocks noChangeShapeType="1"/>
            </p:cNvSpPr>
            <p:nvPr/>
          </p:nvSpPr>
          <p:spPr bwMode="auto">
            <a:xfrm>
              <a:off x="978" y="1974"/>
              <a:ext cx="422"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1160215" name="Line 23"/>
            <p:cNvSpPr>
              <a:spLocks noChangeShapeType="1"/>
            </p:cNvSpPr>
            <p:nvPr/>
          </p:nvSpPr>
          <p:spPr bwMode="auto">
            <a:xfrm>
              <a:off x="978" y="2985"/>
              <a:ext cx="422"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1160216" name="Text Box 24"/>
            <p:cNvSpPr txBox="1">
              <a:spLocks noChangeArrowheads="1"/>
            </p:cNvSpPr>
            <p:nvPr/>
          </p:nvSpPr>
          <p:spPr bwMode="auto">
            <a:xfrm>
              <a:off x="1002" y="650"/>
              <a:ext cx="436" cy="250"/>
            </a:xfrm>
            <a:prstGeom prst="rect">
              <a:avLst/>
            </a:prstGeom>
            <a:noFill/>
            <a:ln w="9525">
              <a:noFill/>
              <a:miter lim="800000"/>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2000</a:t>
              </a:r>
              <a:endParaRPr lang="en-US" altLang="zh-CN" sz="2000">
                <a:effectLst>
                  <a:outerShdw blurRad="38100" dist="38100" dir="2700000" algn="tl">
                    <a:srgbClr val="FFFFFF"/>
                  </a:outerShdw>
                </a:effectLst>
                <a:ea typeface="宋体" panose="02010600030101010101" pitchFamily="2" charset="-122"/>
              </a:endParaRPr>
            </a:p>
          </p:txBody>
        </p:sp>
        <p:sp>
          <p:nvSpPr>
            <p:cNvPr id="1160217" name="Text Box 25"/>
            <p:cNvSpPr txBox="1">
              <a:spLocks noChangeArrowheads="1"/>
            </p:cNvSpPr>
            <p:nvPr/>
          </p:nvSpPr>
          <p:spPr bwMode="auto">
            <a:xfrm>
              <a:off x="909" y="1758"/>
              <a:ext cx="436" cy="250"/>
            </a:xfrm>
            <a:prstGeom prst="rect">
              <a:avLst/>
            </a:prstGeom>
            <a:noFill/>
            <a:ln w="9525">
              <a:noFill/>
              <a:miter lim="800000"/>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2008</a:t>
              </a:r>
              <a:endParaRPr lang="en-US" altLang="zh-CN" sz="2000">
                <a:effectLst>
                  <a:outerShdw blurRad="38100" dist="38100" dir="2700000" algn="tl">
                    <a:srgbClr val="FFFFFF"/>
                  </a:outerShdw>
                </a:effectLst>
                <a:ea typeface="宋体" panose="02010600030101010101" pitchFamily="2" charset="-122"/>
              </a:endParaRPr>
            </a:p>
          </p:txBody>
        </p:sp>
        <p:sp>
          <p:nvSpPr>
            <p:cNvPr id="1160218" name="Text Box 26"/>
            <p:cNvSpPr txBox="1">
              <a:spLocks noChangeArrowheads="1"/>
            </p:cNvSpPr>
            <p:nvPr/>
          </p:nvSpPr>
          <p:spPr bwMode="auto">
            <a:xfrm>
              <a:off x="965" y="2756"/>
              <a:ext cx="436" cy="250"/>
            </a:xfrm>
            <a:prstGeom prst="rect">
              <a:avLst/>
            </a:prstGeom>
            <a:noFill/>
            <a:ln w="9525">
              <a:noFill/>
              <a:miter lim="800000"/>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2016</a:t>
              </a:r>
              <a:endParaRPr lang="en-US" altLang="zh-CN" sz="2000">
                <a:effectLst>
                  <a:outerShdw blurRad="38100" dist="38100" dir="2700000" algn="tl">
                    <a:srgbClr val="FFFFFF"/>
                  </a:outerShdw>
                </a:effectLst>
                <a:ea typeface="宋体" panose="02010600030101010101" pitchFamily="2" charset="-122"/>
              </a:endParaRPr>
            </a:p>
          </p:txBody>
        </p:sp>
      </p:grpSp>
      <p:grpSp>
        <p:nvGrpSpPr>
          <p:cNvPr id="1160219" name="Group 27"/>
          <p:cNvGrpSpPr/>
          <p:nvPr/>
        </p:nvGrpSpPr>
        <p:grpSpPr bwMode="auto">
          <a:xfrm>
            <a:off x="3967882" y="1149351"/>
            <a:ext cx="3368675" cy="5337175"/>
            <a:chOff x="1994" y="724"/>
            <a:chExt cx="2122" cy="3362"/>
          </a:xfrm>
        </p:grpSpPr>
        <p:sp>
          <p:nvSpPr>
            <p:cNvPr id="1160220" name="Line 28"/>
            <p:cNvSpPr>
              <a:spLocks noChangeShapeType="1"/>
            </p:cNvSpPr>
            <p:nvPr/>
          </p:nvSpPr>
          <p:spPr bwMode="auto">
            <a:xfrm>
              <a:off x="2020" y="967"/>
              <a:ext cx="1339" cy="0"/>
            </a:xfrm>
            <a:prstGeom prst="line">
              <a:avLst/>
            </a:prstGeom>
            <a:noFill/>
            <a:ln w="19050">
              <a:solidFill>
                <a:srgbClr val="FF00FF"/>
              </a:solidFill>
              <a:round/>
              <a:tailEnd type="stealth" w="lg" len="lg"/>
            </a:ln>
            <a:effectLst>
              <a:outerShdw dist="35921" dir="2700000" algn="ctr" rotWithShape="0">
                <a:schemeClr val="bg2"/>
              </a:outerShdw>
            </a:effectLst>
          </p:spPr>
          <p:txBody>
            <a:bodyPr wrap="none" anchor="ctr"/>
            <a:lstStyle/>
            <a:p>
              <a:endParaRPr lang="zh-CN" altLang="en-US"/>
            </a:p>
          </p:txBody>
        </p:sp>
        <p:sp>
          <p:nvSpPr>
            <p:cNvPr id="1160221" name="Line 29"/>
            <p:cNvSpPr>
              <a:spLocks noChangeShapeType="1"/>
            </p:cNvSpPr>
            <p:nvPr/>
          </p:nvSpPr>
          <p:spPr bwMode="auto">
            <a:xfrm>
              <a:off x="2980" y="1201"/>
              <a:ext cx="368"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1160222" name="Text Box 30"/>
            <p:cNvSpPr txBox="1">
              <a:spLocks noChangeArrowheads="1"/>
            </p:cNvSpPr>
            <p:nvPr/>
          </p:nvSpPr>
          <p:spPr bwMode="auto">
            <a:xfrm>
              <a:off x="2956" y="724"/>
              <a:ext cx="436" cy="250"/>
            </a:xfrm>
            <a:prstGeom prst="rect">
              <a:avLst/>
            </a:prstGeom>
            <a:noFill/>
            <a:ln w="9525">
              <a:noFill/>
              <a:miter lim="800000"/>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2000</a:t>
              </a:r>
              <a:endParaRPr lang="en-US" altLang="zh-CN" sz="2000">
                <a:effectLst>
                  <a:outerShdw blurRad="38100" dist="38100" dir="2700000" algn="tl">
                    <a:srgbClr val="FFFFFF"/>
                  </a:outerShdw>
                </a:effectLst>
                <a:ea typeface="宋体" panose="02010600030101010101" pitchFamily="2" charset="-122"/>
              </a:endParaRPr>
            </a:p>
          </p:txBody>
        </p:sp>
        <p:sp>
          <p:nvSpPr>
            <p:cNvPr id="1160223" name="Text Box 31"/>
            <p:cNvSpPr txBox="1">
              <a:spLocks noChangeArrowheads="1"/>
            </p:cNvSpPr>
            <p:nvPr/>
          </p:nvSpPr>
          <p:spPr bwMode="auto">
            <a:xfrm>
              <a:off x="2956" y="968"/>
              <a:ext cx="436" cy="250"/>
            </a:xfrm>
            <a:prstGeom prst="rect">
              <a:avLst/>
            </a:prstGeom>
            <a:noFill/>
            <a:ln w="9525">
              <a:noFill/>
              <a:miter lim="800000"/>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2002</a:t>
              </a:r>
              <a:endParaRPr lang="en-US" altLang="zh-CN" sz="2000">
                <a:effectLst>
                  <a:outerShdw blurRad="38100" dist="38100" dir="2700000" algn="tl">
                    <a:srgbClr val="FFFFFF"/>
                  </a:outerShdw>
                </a:effectLst>
                <a:ea typeface="宋体" panose="02010600030101010101" pitchFamily="2" charset="-122"/>
              </a:endParaRPr>
            </a:p>
          </p:txBody>
        </p:sp>
        <p:sp>
          <p:nvSpPr>
            <p:cNvPr id="1160224" name="Line 32"/>
            <p:cNvSpPr>
              <a:spLocks noChangeShapeType="1"/>
            </p:cNvSpPr>
            <p:nvPr/>
          </p:nvSpPr>
          <p:spPr bwMode="auto">
            <a:xfrm>
              <a:off x="2010" y="2056"/>
              <a:ext cx="1326" cy="0"/>
            </a:xfrm>
            <a:prstGeom prst="line">
              <a:avLst/>
            </a:prstGeom>
            <a:noFill/>
            <a:ln w="19050">
              <a:solidFill>
                <a:srgbClr val="FF00FF"/>
              </a:solidFill>
              <a:round/>
              <a:tailEnd type="stealth" w="lg" len="lg"/>
            </a:ln>
            <a:effectLst>
              <a:outerShdw dist="35921" dir="2700000" algn="ctr" rotWithShape="0">
                <a:schemeClr val="bg2"/>
              </a:outerShdw>
            </a:effectLst>
          </p:spPr>
          <p:txBody>
            <a:bodyPr wrap="none" anchor="ctr"/>
            <a:lstStyle/>
            <a:p>
              <a:endParaRPr lang="zh-CN" altLang="en-US"/>
            </a:p>
          </p:txBody>
        </p:sp>
        <p:sp>
          <p:nvSpPr>
            <p:cNvPr id="1160225" name="Line 33"/>
            <p:cNvSpPr>
              <a:spLocks noChangeShapeType="1"/>
            </p:cNvSpPr>
            <p:nvPr/>
          </p:nvSpPr>
          <p:spPr bwMode="auto">
            <a:xfrm flipV="1">
              <a:off x="2990" y="2300"/>
              <a:ext cx="336" cy="1"/>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1160226" name="Line 34"/>
            <p:cNvSpPr>
              <a:spLocks noChangeShapeType="1"/>
            </p:cNvSpPr>
            <p:nvPr/>
          </p:nvSpPr>
          <p:spPr bwMode="auto">
            <a:xfrm>
              <a:off x="1994" y="3099"/>
              <a:ext cx="1320" cy="1"/>
            </a:xfrm>
            <a:prstGeom prst="line">
              <a:avLst/>
            </a:prstGeom>
            <a:noFill/>
            <a:ln w="19050">
              <a:solidFill>
                <a:srgbClr val="FF00FF"/>
              </a:solidFill>
              <a:round/>
              <a:tailEnd type="stealth" w="lg" len="lg"/>
            </a:ln>
            <a:effectLst>
              <a:outerShdw dist="35921" dir="2700000" algn="ctr" rotWithShape="0">
                <a:schemeClr val="bg2"/>
              </a:outerShdw>
            </a:effectLst>
          </p:spPr>
          <p:txBody>
            <a:bodyPr wrap="none" anchor="ctr"/>
            <a:lstStyle/>
            <a:p>
              <a:endParaRPr lang="zh-CN" altLang="en-US"/>
            </a:p>
          </p:txBody>
        </p:sp>
        <p:sp>
          <p:nvSpPr>
            <p:cNvPr id="1160227" name="Line 35"/>
            <p:cNvSpPr>
              <a:spLocks noChangeShapeType="1"/>
            </p:cNvSpPr>
            <p:nvPr/>
          </p:nvSpPr>
          <p:spPr bwMode="auto">
            <a:xfrm>
              <a:off x="2969" y="3345"/>
              <a:ext cx="373"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1160228" name="Text Box 36"/>
            <p:cNvSpPr txBox="1">
              <a:spLocks noChangeArrowheads="1"/>
            </p:cNvSpPr>
            <p:nvPr/>
          </p:nvSpPr>
          <p:spPr bwMode="auto">
            <a:xfrm>
              <a:off x="2944" y="1831"/>
              <a:ext cx="436" cy="250"/>
            </a:xfrm>
            <a:prstGeom prst="rect">
              <a:avLst/>
            </a:prstGeom>
            <a:noFill/>
            <a:ln w="9525">
              <a:noFill/>
              <a:miter lim="800000"/>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2008</a:t>
              </a:r>
              <a:endParaRPr lang="en-US" altLang="zh-CN" sz="2000">
                <a:effectLst>
                  <a:outerShdw blurRad="38100" dist="38100" dir="2700000" algn="tl">
                    <a:srgbClr val="FFFFFF"/>
                  </a:outerShdw>
                </a:effectLst>
                <a:ea typeface="宋体" panose="02010600030101010101" pitchFamily="2" charset="-122"/>
              </a:endParaRPr>
            </a:p>
          </p:txBody>
        </p:sp>
        <p:sp>
          <p:nvSpPr>
            <p:cNvPr id="1160229" name="Text Box 37"/>
            <p:cNvSpPr txBox="1">
              <a:spLocks noChangeArrowheads="1"/>
            </p:cNvSpPr>
            <p:nvPr/>
          </p:nvSpPr>
          <p:spPr bwMode="auto">
            <a:xfrm>
              <a:off x="2944" y="2075"/>
              <a:ext cx="436" cy="250"/>
            </a:xfrm>
            <a:prstGeom prst="rect">
              <a:avLst/>
            </a:prstGeom>
            <a:noFill/>
            <a:ln w="9525">
              <a:noFill/>
              <a:miter lim="800000"/>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2010</a:t>
              </a:r>
              <a:endParaRPr lang="en-US" altLang="zh-CN" sz="2000">
                <a:effectLst>
                  <a:outerShdw blurRad="38100" dist="38100" dir="2700000" algn="tl">
                    <a:srgbClr val="FFFFFF"/>
                  </a:outerShdw>
                </a:effectLst>
                <a:ea typeface="宋体" panose="02010600030101010101" pitchFamily="2" charset="-122"/>
              </a:endParaRPr>
            </a:p>
          </p:txBody>
        </p:sp>
        <p:sp>
          <p:nvSpPr>
            <p:cNvPr id="1160230" name="Text Box 38"/>
            <p:cNvSpPr txBox="1">
              <a:spLocks noChangeArrowheads="1"/>
            </p:cNvSpPr>
            <p:nvPr/>
          </p:nvSpPr>
          <p:spPr bwMode="auto">
            <a:xfrm>
              <a:off x="2953" y="2876"/>
              <a:ext cx="436" cy="250"/>
            </a:xfrm>
            <a:prstGeom prst="rect">
              <a:avLst/>
            </a:prstGeom>
            <a:noFill/>
            <a:ln w="9525">
              <a:noFill/>
              <a:miter lim="800000"/>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2016</a:t>
              </a:r>
              <a:endParaRPr lang="en-US" altLang="zh-CN" sz="2000">
                <a:effectLst>
                  <a:outerShdw blurRad="38100" dist="38100" dir="2700000" algn="tl">
                    <a:srgbClr val="FFFFFF"/>
                  </a:outerShdw>
                </a:effectLst>
                <a:ea typeface="宋体" panose="02010600030101010101" pitchFamily="2" charset="-122"/>
              </a:endParaRPr>
            </a:p>
          </p:txBody>
        </p:sp>
        <p:sp>
          <p:nvSpPr>
            <p:cNvPr id="1160231" name="Text Box 39"/>
            <p:cNvSpPr txBox="1">
              <a:spLocks noChangeArrowheads="1"/>
            </p:cNvSpPr>
            <p:nvPr/>
          </p:nvSpPr>
          <p:spPr bwMode="auto">
            <a:xfrm>
              <a:off x="2954" y="3120"/>
              <a:ext cx="436" cy="250"/>
            </a:xfrm>
            <a:prstGeom prst="rect">
              <a:avLst/>
            </a:prstGeom>
            <a:noFill/>
            <a:ln w="9525">
              <a:noFill/>
              <a:miter lim="800000"/>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2018</a:t>
              </a:r>
              <a:endParaRPr lang="en-US" altLang="zh-CN" sz="2000">
                <a:effectLst>
                  <a:outerShdw blurRad="38100" dist="38100" dir="2700000" algn="tl">
                    <a:srgbClr val="FFFFFF"/>
                  </a:outerShdw>
                </a:effectLst>
                <a:ea typeface="宋体" panose="02010600030101010101" pitchFamily="2" charset="-122"/>
              </a:endParaRPr>
            </a:p>
          </p:txBody>
        </p:sp>
        <p:sp>
          <p:nvSpPr>
            <p:cNvPr id="1160232" name="Rectangle 40"/>
            <p:cNvSpPr>
              <a:spLocks noChangeArrowheads="1"/>
            </p:cNvSpPr>
            <p:nvPr/>
          </p:nvSpPr>
          <p:spPr bwMode="auto">
            <a:xfrm>
              <a:off x="3355" y="853"/>
              <a:ext cx="747" cy="3233"/>
            </a:xfrm>
            <a:prstGeom prst="rect">
              <a:avLst/>
            </a:prstGeom>
            <a:noFill/>
            <a:ln w="28575">
              <a:solidFill>
                <a:schemeClr val="tx1"/>
              </a:solidFill>
              <a:miter lim="800000"/>
            </a:ln>
            <a:effectLst/>
          </p:spPr>
          <p:txBody>
            <a:bodyPr wrap="none" anchor="ctr"/>
            <a:lstStyle/>
            <a:p>
              <a:endParaRPr lang="zh-CN" altLang="en-US"/>
            </a:p>
          </p:txBody>
        </p:sp>
        <p:sp>
          <p:nvSpPr>
            <p:cNvPr id="1160233" name="Line 41"/>
            <p:cNvSpPr>
              <a:spLocks noChangeShapeType="1"/>
            </p:cNvSpPr>
            <p:nvPr/>
          </p:nvSpPr>
          <p:spPr bwMode="auto">
            <a:xfrm>
              <a:off x="3370" y="1103"/>
              <a:ext cx="746" cy="0"/>
            </a:xfrm>
            <a:prstGeom prst="line">
              <a:avLst/>
            </a:prstGeom>
            <a:noFill/>
            <a:ln w="9525">
              <a:solidFill>
                <a:schemeClr val="tx1"/>
              </a:solidFill>
              <a:round/>
            </a:ln>
            <a:effectLst/>
          </p:spPr>
          <p:txBody>
            <a:bodyPr wrap="none" anchor="ctr"/>
            <a:lstStyle/>
            <a:p>
              <a:endParaRPr lang="zh-CN" altLang="en-US"/>
            </a:p>
          </p:txBody>
        </p:sp>
        <p:sp>
          <p:nvSpPr>
            <p:cNvPr id="1160234" name="Line 42"/>
            <p:cNvSpPr>
              <a:spLocks noChangeShapeType="1"/>
            </p:cNvSpPr>
            <p:nvPr/>
          </p:nvSpPr>
          <p:spPr bwMode="auto">
            <a:xfrm>
              <a:off x="3358" y="1378"/>
              <a:ext cx="746" cy="0"/>
            </a:xfrm>
            <a:prstGeom prst="line">
              <a:avLst/>
            </a:prstGeom>
            <a:noFill/>
            <a:ln w="9525">
              <a:solidFill>
                <a:schemeClr val="tx1"/>
              </a:solidFill>
              <a:round/>
            </a:ln>
            <a:effectLst/>
          </p:spPr>
          <p:txBody>
            <a:bodyPr wrap="none" anchor="ctr"/>
            <a:lstStyle/>
            <a:p>
              <a:endParaRPr lang="zh-CN" altLang="en-US"/>
            </a:p>
          </p:txBody>
        </p:sp>
        <p:sp>
          <p:nvSpPr>
            <p:cNvPr id="1160235" name="Line 43"/>
            <p:cNvSpPr>
              <a:spLocks noChangeShapeType="1"/>
            </p:cNvSpPr>
            <p:nvPr/>
          </p:nvSpPr>
          <p:spPr bwMode="auto">
            <a:xfrm>
              <a:off x="3358" y="1928"/>
              <a:ext cx="746" cy="0"/>
            </a:xfrm>
            <a:prstGeom prst="line">
              <a:avLst/>
            </a:prstGeom>
            <a:noFill/>
            <a:ln w="9525">
              <a:solidFill>
                <a:schemeClr val="tx1"/>
              </a:solidFill>
              <a:round/>
            </a:ln>
            <a:effectLst/>
          </p:spPr>
          <p:txBody>
            <a:bodyPr wrap="none" anchor="ctr"/>
            <a:lstStyle/>
            <a:p>
              <a:endParaRPr lang="zh-CN" altLang="en-US"/>
            </a:p>
          </p:txBody>
        </p:sp>
        <p:sp>
          <p:nvSpPr>
            <p:cNvPr id="1160236" name="Line 44"/>
            <p:cNvSpPr>
              <a:spLocks noChangeShapeType="1"/>
            </p:cNvSpPr>
            <p:nvPr/>
          </p:nvSpPr>
          <p:spPr bwMode="auto">
            <a:xfrm>
              <a:off x="3358" y="2204"/>
              <a:ext cx="738" cy="0"/>
            </a:xfrm>
            <a:prstGeom prst="line">
              <a:avLst/>
            </a:prstGeom>
            <a:noFill/>
            <a:ln w="9525">
              <a:solidFill>
                <a:schemeClr val="tx1"/>
              </a:solidFill>
              <a:round/>
            </a:ln>
            <a:effectLst/>
          </p:spPr>
          <p:txBody>
            <a:bodyPr wrap="none" anchor="ctr"/>
            <a:lstStyle/>
            <a:p>
              <a:endParaRPr lang="zh-CN" altLang="en-US"/>
            </a:p>
          </p:txBody>
        </p:sp>
        <p:sp>
          <p:nvSpPr>
            <p:cNvPr id="1160237" name="Line 45"/>
            <p:cNvSpPr>
              <a:spLocks noChangeShapeType="1"/>
            </p:cNvSpPr>
            <p:nvPr/>
          </p:nvSpPr>
          <p:spPr bwMode="auto">
            <a:xfrm>
              <a:off x="3358" y="2479"/>
              <a:ext cx="746" cy="0"/>
            </a:xfrm>
            <a:prstGeom prst="line">
              <a:avLst/>
            </a:prstGeom>
            <a:noFill/>
            <a:ln w="9525">
              <a:solidFill>
                <a:schemeClr val="tx1"/>
              </a:solidFill>
              <a:round/>
            </a:ln>
            <a:effectLst/>
          </p:spPr>
          <p:txBody>
            <a:bodyPr wrap="none" anchor="ctr"/>
            <a:lstStyle/>
            <a:p>
              <a:endParaRPr lang="zh-CN" altLang="en-US"/>
            </a:p>
          </p:txBody>
        </p:sp>
        <p:sp>
          <p:nvSpPr>
            <p:cNvPr id="1160238" name="Line 46"/>
            <p:cNvSpPr>
              <a:spLocks noChangeShapeType="1"/>
            </p:cNvSpPr>
            <p:nvPr/>
          </p:nvSpPr>
          <p:spPr bwMode="auto">
            <a:xfrm>
              <a:off x="3358" y="3030"/>
              <a:ext cx="746" cy="0"/>
            </a:xfrm>
            <a:prstGeom prst="line">
              <a:avLst/>
            </a:prstGeom>
            <a:noFill/>
            <a:ln w="9525">
              <a:solidFill>
                <a:schemeClr val="tx1"/>
              </a:solidFill>
              <a:round/>
            </a:ln>
            <a:effectLst/>
          </p:spPr>
          <p:txBody>
            <a:bodyPr wrap="none" anchor="ctr"/>
            <a:lstStyle/>
            <a:p>
              <a:endParaRPr lang="zh-CN" altLang="en-US"/>
            </a:p>
          </p:txBody>
        </p:sp>
        <p:sp>
          <p:nvSpPr>
            <p:cNvPr id="1160239" name="Line 47"/>
            <p:cNvSpPr>
              <a:spLocks noChangeShapeType="1"/>
            </p:cNvSpPr>
            <p:nvPr/>
          </p:nvSpPr>
          <p:spPr bwMode="auto">
            <a:xfrm flipV="1">
              <a:off x="3358" y="3305"/>
              <a:ext cx="754" cy="1"/>
            </a:xfrm>
            <a:prstGeom prst="line">
              <a:avLst/>
            </a:prstGeom>
            <a:noFill/>
            <a:ln w="9525">
              <a:solidFill>
                <a:schemeClr val="tx1"/>
              </a:solidFill>
              <a:round/>
            </a:ln>
            <a:effectLst/>
          </p:spPr>
          <p:txBody>
            <a:bodyPr wrap="none" anchor="ctr"/>
            <a:lstStyle/>
            <a:p>
              <a:endParaRPr lang="zh-CN" altLang="en-US"/>
            </a:p>
          </p:txBody>
        </p:sp>
        <p:sp>
          <p:nvSpPr>
            <p:cNvPr id="1160240" name="Line 48"/>
            <p:cNvSpPr>
              <a:spLocks noChangeShapeType="1"/>
            </p:cNvSpPr>
            <p:nvPr/>
          </p:nvSpPr>
          <p:spPr bwMode="auto">
            <a:xfrm>
              <a:off x="3358" y="3581"/>
              <a:ext cx="746" cy="0"/>
            </a:xfrm>
            <a:prstGeom prst="line">
              <a:avLst/>
            </a:prstGeom>
            <a:noFill/>
            <a:ln w="9525">
              <a:solidFill>
                <a:schemeClr val="tx1"/>
              </a:solidFill>
              <a:round/>
            </a:ln>
            <a:effectLst/>
          </p:spPr>
          <p:txBody>
            <a:bodyPr wrap="none" anchor="ctr"/>
            <a:lstStyle/>
            <a:p>
              <a:endParaRPr lang="zh-CN" altLang="en-US"/>
            </a:p>
          </p:txBody>
        </p:sp>
        <p:sp>
          <p:nvSpPr>
            <p:cNvPr id="1160241" name="Text Box 49"/>
            <p:cNvSpPr txBox="1">
              <a:spLocks noChangeArrowheads="1"/>
            </p:cNvSpPr>
            <p:nvPr/>
          </p:nvSpPr>
          <p:spPr bwMode="auto">
            <a:xfrm>
              <a:off x="3483" y="854"/>
              <a:ext cx="568"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chemeClr val="tx2"/>
                  </a:solidFill>
                  <a:effectLst>
                    <a:outerShdw blurRad="38100" dist="38100" dir="2700000" algn="tl">
                      <a:srgbClr val="FFFFFF"/>
                    </a:outerShdw>
                  </a:effectLst>
                  <a:ea typeface="宋体" panose="02010600030101010101" pitchFamily="2" charset="-122"/>
                </a:rPr>
                <a:t>a[0]</a:t>
              </a:r>
              <a:r>
                <a:rPr lang="en-US" altLang="zh-CN" sz="2000">
                  <a:effectLst>
                    <a:outerShdw blurRad="38100" dist="38100" dir="2700000" algn="tl">
                      <a:srgbClr val="FFFFFF"/>
                    </a:outerShdw>
                  </a:effectLst>
                  <a:ea typeface="宋体" panose="02010600030101010101" pitchFamily="2" charset="-122"/>
                </a:rPr>
                <a:t>[0]</a:t>
              </a:r>
              <a:endParaRPr lang="en-US" altLang="zh-CN" sz="2000">
                <a:effectLst>
                  <a:outerShdw blurRad="38100" dist="38100" dir="2700000" algn="tl">
                    <a:srgbClr val="FFFFFF"/>
                  </a:outerShdw>
                </a:effectLst>
                <a:ea typeface="宋体" panose="02010600030101010101" pitchFamily="2" charset="-122"/>
              </a:endParaRPr>
            </a:p>
          </p:txBody>
        </p:sp>
        <p:sp>
          <p:nvSpPr>
            <p:cNvPr id="1160242" name="Text Box 50"/>
            <p:cNvSpPr txBox="1">
              <a:spLocks noChangeArrowheads="1"/>
            </p:cNvSpPr>
            <p:nvPr/>
          </p:nvSpPr>
          <p:spPr bwMode="auto">
            <a:xfrm>
              <a:off x="3483" y="1124"/>
              <a:ext cx="568"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chemeClr val="tx2"/>
                  </a:solidFill>
                  <a:effectLst>
                    <a:outerShdw blurRad="38100" dist="38100" dir="2700000" algn="tl">
                      <a:srgbClr val="FFFFFF"/>
                    </a:outerShdw>
                  </a:effectLst>
                  <a:ea typeface="宋体" panose="02010600030101010101" pitchFamily="2" charset="-122"/>
                </a:rPr>
                <a:t>a[0]</a:t>
              </a:r>
              <a:r>
                <a:rPr lang="en-US" altLang="zh-CN" sz="2000">
                  <a:effectLst>
                    <a:outerShdw blurRad="38100" dist="38100" dir="2700000" algn="tl">
                      <a:srgbClr val="FFFFFF"/>
                    </a:outerShdw>
                  </a:effectLst>
                  <a:ea typeface="宋体" panose="02010600030101010101" pitchFamily="2" charset="-122"/>
                </a:rPr>
                <a:t>[1]</a:t>
              </a:r>
              <a:endParaRPr lang="en-US" altLang="zh-CN" sz="2000">
                <a:effectLst>
                  <a:outerShdw blurRad="38100" dist="38100" dir="2700000" algn="tl">
                    <a:srgbClr val="FFFFFF"/>
                  </a:outerShdw>
                </a:effectLst>
                <a:ea typeface="宋体" panose="02010600030101010101" pitchFamily="2" charset="-122"/>
              </a:endParaRPr>
            </a:p>
          </p:txBody>
        </p:sp>
        <p:sp>
          <p:nvSpPr>
            <p:cNvPr id="1160243" name="Text Box 51"/>
            <p:cNvSpPr txBox="1">
              <a:spLocks noChangeArrowheads="1"/>
            </p:cNvSpPr>
            <p:nvPr/>
          </p:nvSpPr>
          <p:spPr bwMode="auto">
            <a:xfrm>
              <a:off x="3483" y="1935"/>
              <a:ext cx="568"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rgbClr val="339933"/>
                  </a:solidFill>
                  <a:effectLst>
                    <a:outerShdw blurRad="38100" dist="38100" dir="2700000" algn="tl">
                      <a:srgbClr val="000000"/>
                    </a:outerShdw>
                  </a:effectLst>
                  <a:ea typeface="宋体" panose="02010600030101010101" pitchFamily="2" charset="-122"/>
                </a:rPr>
                <a:t>a[1]</a:t>
              </a:r>
              <a:r>
                <a:rPr lang="en-US" altLang="zh-CN" sz="2000">
                  <a:effectLst>
                    <a:outerShdw blurRad="38100" dist="38100" dir="2700000" algn="tl">
                      <a:srgbClr val="FFFFFF"/>
                    </a:outerShdw>
                  </a:effectLst>
                  <a:ea typeface="宋体" panose="02010600030101010101" pitchFamily="2" charset="-122"/>
                </a:rPr>
                <a:t>[0]</a:t>
              </a:r>
              <a:endParaRPr lang="en-US" altLang="zh-CN" sz="2000">
                <a:effectLst>
                  <a:outerShdw blurRad="38100" dist="38100" dir="2700000" algn="tl">
                    <a:srgbClr val="FFFFFF"/>
                  </a:outerShdw>
                </a:effectLst>
                <a:ea typeface="宋体" panose="02010600030101010101" pitchFamily="2" charset="-122"/>
              </a:endParaRPr>
            </a:p>
          </p:txBody>
        </p:sp>
        <p:sp>
          <p:nvSpPr>
            <p:cNvPr id="1160244" name="Text Box 52"/>
            <p:cNvSpPr txBox="1">
              <a:spLocks noChangeArrowheads="1"/>
            </p:cNvSpPr>
            <p:nvPr/>
          </p:nvSpPr>
          <p:spPr bwMode="auto">
            <a:xfrm>
              <a:off x="3483" y="2205"/>
              <a:ext cx="568"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rgbClr val="339933"/>
                  </a:solidFill>
                  <a:effectLst>
                    <a:outerShdw blurRad="38100" dist="38100" dir="2700000" algn="tl">
                      <a:srgbClr val="000000"/>
                    </a:outerShdw>
                  </a:effectLst>
                  <a:ea typeface="宋体" panose="02010600030101010101" pitchFamily="2" charset="-122"/>
                </a:rPr>
                <a:t>a[1]</a:t>
              </a:r>
              <a:r>
                <a:rPr lang="en-US" altLang="zh-CN" sz="2000">
                  <a:effectLst>
                    <a:outerShdw blurRad="38100" dist="38100" dir="2700000" algn="tl">
                      <a:srgbClr val="FFFFFF"/>
                    </a:outerShdw>
                  </a:effectLst>
                  <a:ea typeface="宋体" panose="02010600030101010101" pitchFamily="2" charset="-122"/>
                </a:rPr>
                <a:t>[1]</a:t>
              </a:r>
              <a:endParaRPr lang="en-US" altLang="zh-CN" sz="2000">
                <a:effectLst>
                  <a:outerShdw blurRad="38100" dist="38100" dir="2700000" algn="tl">
                    <a:srgbClr val="FFFFFF"/>
                  </a:outerShdw>
                </a:effectLst>
                <a:ea typeface="宋体" panose="02010600030101010101" pitchFamily="2" charset="-122"/>
              </a:endParaRPr>
            </a:p>
          </p:txBody>
        </p:sp>
        <p:sp>
          <p:nvSpPr>
            <p:cNvPr id="1160245" name="Text Box 53"/>
            <p:cNvSpPr txBox="1">
              <a:spLocks noChangeArrowheads="1"/>
            </p:cNvSpPr>
            <p:nvPr/>
          </p:nvSpPr>
          <p:spPr bwMode="auto">
            <a:xfrm>
              <a:off x="3483" y="3016"/>
              <a:ext cx="568"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rgbClr val="FF9900"/>
                  </a:solidFill>
                  <a:effectLst>
                    <a:outerShdw blurRad="38100" dist="38100" dir="2700000" algn="tl">
                      <a:srgbClr val="000000"/>
                    </a:outerShdw>
                  </a:effectLst>
                  <a:ea typeface="宋体" panose="02010600030101010101" pitchFamily="2" charset="-122"/>
                </a:rPr>
                <a:t>a[2]</a:t>
              </a:r>
              <a:r>
                <a:rPr lang="en-US" altLang="zh-CN" sz="2000">
                  <a:effectLst>
                    <a:outerShdw blurRad="38100" dist="38100" dir="2700000" algn="tl">
                      <a:srgbClr val="FFFFFF"/>
                    </a:outerShdw>
                  </a:effectLst>
                  <a:ea typeface="宋体" panose="02010600030101010101" pitchFamily="2" charset="-122"/>
                </a:rPr>
                <a:t>[0]</a:t>
              </a:r>
              <a:endParaRPr lang="en-US" altLang="zh-CN" sz="2000">
                <a:effectLst>
                  <a:outerShdw blurRad="38100" dist="38100" dir="2700000" algn="tl">
                    <a:srgbClr val="FFFFFF"/>
                  </a:outerShdw>
                </a:effectLst>
                <a:ea typeface="宋体" panose="02010600030101010101" pitchFamily="2" charset="-122"/>
              </a:endParaRPr>
            </a:p>
          </p:txBody>
        </p:sp>
        <p:sp>
          <p:nvSpPr>
            <p:cNvPr id="1160246" name="Text Box 54"/>
            <p:cNvSpPr txBox="1">
              <a:spLocks noChangeArrowheads="1"/>
            </p:cNvSpPr>
            <p:nvPr/>
          </p:nvSpPr>
          <p:spPr bwMode="auto">
            <a:xfrm>
              <a:off x="3483" y="3287"/>
              <a:ext cx="568"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rgbClr val="FF9900"/>
                  </a:solidFill>
                  <a:effectLst>
                    <a:outerShdw blurRad="38100" dist="38100" dir="2700000" algn="tl">
                      <a:srgbClr val="000000"/>
                    </a:outerShdw>
                  </a:effectLst>
                  <a:ea typeface="宋体" panose="02010600030101010101" pitchFamily="2" charset="-122"/>
                </a:rPr>
                <a:t>a[2]</a:t>
              </a:r>
              <a:r>
                <a:rPr lang="en-US" altLang="zh-CN" sz="2000">
                  <a:effectLst>
                    <a:outerShdw blurRad="38100" dist="38100" dir="2700000" algn="tl">
                      <a:srgbClr val="FFFFFF"/>
                    </a:outerShdw>
                  </a:effectLst>
                  <a:ea typeface="宋体" panose="02010600030101010101" pitchFamily="2" charset="-122"/>
                </a:rPr>
                <a:t>[1]</a:t>
              </a:r>
              <a:endParaRPr lang="en-US" altLang="zh-CN" sz="2000">
                <a:effectLst>
                  <a:outerShdw blurRad="38100" dist="38100" dir="2700000" algn="tl">
                    <a:srgbClr val="FFFFFF"/>
                  </a:outerShdw>
                </a:effectLst>
                <a:ea typeface="宋体" panose="02010600030101010101" pitchFamily="2" charset="-122"/>
              </a:endParaRPr>
            </a:p>
          </p:txBody>
        </p:sp>
        <p:sp>
          <p:nvSpPr>
            <p:cNvPr id="1160247" name="Line 55"/>
            <p:cNvSpPr>
              <a:spLocks noChangeShapeType="1"/>
            </p:cNvSpPr>
            <p:nvPr/>
          </p:nvSpPr>
          <p:spPr bwMode="auto">
            <a:xfrm>
              <a:off x="3358" y="1653"/>
              <a:ext cx="746" cy="0"/>
            </a:xfrm>
            <a:prstGeom prst="line">
              <a:avLst/>
            </a:prstGeom>
            <a:noFill/>
            <a:ln w="9525">
              <a:solidFill>
                <a:schemeClr val="tx1"/>
              </a:solidFill>
              <a:round/>
            </a:ln>
            <a:effectLst/>
          </p:spPr>
          <p:txBody>
            <a:bodyPr wrap="none" anchor="ctr"/>
            <a:lstStyle/>
            <a:p>
              <a:endParaRPr lang="zh-CN" altLang="en-US"/>
            </a:p>
          </p:txBody>
        </p:sp>
        <p:sp>
          <p:nvSpPr>
            <p:cNvPr id="1160248" name="Line 56"/>
            <p:cNvSpPr>
              <a:spLocks noChangeShapeType="1"/>
            </p:cNvSpPr>
            <p:nvPr/>
          </p:nvSpPr>
          <p:spPr bwMode="auto">
            <a:xfrm>
              <a:off x="3358" y="2754"/>
              <a:ext cx="746" cy="0"/>
            </a:xfrm>
            <a:prstGeom prst="line">
              <a:avLst/>
            </a:prstGeom>
            <a:noFill/>
            <a:ln w="9525">
              <a:solidFill>
                <a:schemeClr val="tx1"/>
              </a:solidFill>
              <a:round/>
            </a:ln>
            <a:effectLst/>
          </p:spPr>
          <p:txBody>
            <a:bodyPr wrap="none" anchor="ctr"/>
            <a:lstStyle/>
            <a:p>
              <a:endParaRPr lang="zh-CN" altLang="en-US"/>
            </a:p>
          </p:txBody>
        </p:sp>
        <p:sp>
          <p:nvSpPr>
            <p:cNvPr id="1160249" name="Line 57"/>
            <p:cNvSpPr>
              <a:spLocks noChangeShapeType="1"/>
            </p:cNvSpPr>
            <p:nvPr/>
          </p:nvSpPr>
          <p:spPr bwMode="auto">
            <a:xfrm>
              <a:off x="3370" y="3857"/>
              <a:ext cx="746" cy="0"/>
            </a:xfrm>
            <a:prstGeom prst="line">
              <a:avLst/>
            </a:prstGeom>
            <a:noFill/>
            <a:ln w="9525">
              <a:solidFill>
                <a:schemeClr val="tx1"/>
              </a:solidFill>
              <a:round/>
            </a:ln>
            <a:effectLst/>
          </p:spPr>
          <p:txBody>
            <a:bodyPr wrap="none" anchor="ctr"/>
            <a:lstStyle/>
            <a:p>
              <a:endParaRPr lang="zh-CN" altLang="en-US"/>
            </a:p>
          </p:txBody>
        </p:sp>
        <p:sp>
          <p:nvSpPr>
            <p:cNvPr id="1160250" name="Text Box 58"/>
            <p:cNvSpPr txBox="1">
              <a:spLocks noChangeArrowheads="1"/>
            </p:cNvSpPr>
            <p:nvPr/>
          </p:nvSpPr>
          <p:spPr bwMode="auto">
            <a:xfrm>
              <a:off x="3483" y="1394"/>
              <a:ext cx="568"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chemeClr val="tx2"/>
                  </a:solidFill>
                  <a:effectLst>
                    <a:outerShdw blurRad="38100" dist="38100" dir="2700000" algn="tl">
                      <a:srgbClr val="FFFFFF"/>
                    </a:outerShdw>
                  </a:effectLst>
                  <a:ea typeface="宋体" panose="02010600030101010101" pitchFamily="2" charset="-122"/>
                </a:rPr>
                <a:t>a[0]</a:t>
              </a:r>
              <a:r>
                <a:rPr lang="en-US" altLang="zh-CN" sz="2000">
                  <a:effectLst>
                    <a:outerShdw blurRad="38100" dist="38100" dir="2700000" algn="tl">
                      <a:srgbClr val="FFFFFF"/>
                    </a:outerShdw>
                  </a:effectLst>
                  <a:ea typeface="宋体" panose="02010600030101010101" pitchFamily="2" charset="-122"/>
                </a:rPr>
                <a:t>[2]</a:t>
              </a:r>
              <a:endParaRPr lang="en-US" altLang="zh-CN" sz="2000">
                <a:effectLst>
                  <a:outerShdw blurRad="38100" dist="38100" dir="2700000" algn="tl">
                    <a:srgbClr val="FFFFFF"/>
                  </a:outerShdw>
                </a:effectLst>
                <a:ea typeface="宋体" panose="02010600030101010101" pitchFamily="2" charset="-122"/>
              </a:endParaRPr>
            </a:p>
          </p:txBody>
        </p:sp>
        <p:sp>
          <p:nvSpPr>
            <p:cNvPr id="1160251" name="Text Box 59"/>
            <p:cNvSpPr txBox="1">
              <a:spLocks noChangeArrowheads="1"/>
            </p:cNvSpPr>
            <p:nvPr/>
          </p:nvSpPr>
          <p:spPr bwMode="auto">
            <a:xfrm>
              <a:off x="3483" y="1665"/>
              <a:ext cx="568"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chemeClr val="tx2"/>
                  </a:solidFill>
                  <a:effectLst>
                    <a:outerShdw blurRad="38100" dist="38100" dir="2700000" algn="tl">
                      <a:srgbClr val="FFFFFF"/>
                    </a:outerShdw>
                  </a:effectLst>
                  <a:ea typeface="宋体" panose="02010600030101010101" pitchFamily="2" charset="-122"/>
                </a:rPr>
                <a:t>a[0]</a:t>
              </a:r>
              <a:r>
                <a:rPr lang="en-US" altLang="zh-CN" sz="2000">
                  <a:effectLst>
                    <a:outerShdw blurRad="38100" dist="38100" dir="2700000" algn="tl">
                      <a:srgbClr val="FFFFFF"/>
                    </a:outerShdw>
                  </a:effectLst>
                  <a:ea typeface="宋体" panose="02010600030101010101" pitchFamily="2" charset="-122"/>
                </a:rPr>
                <a:t>[3]</a:t>
              </a:r>
              <a:endParaRPr lang="en-US" altLang="zh-CN" sz="2000">
                <a:effectLst>
                  <a:outerShdw blurRad="38100" dist="38100" dir="2700000" algn="tl">
                    <a:srgbClr val="FFFFFF"/>
                  </a:outerShdw>
                </a:effectLst>
                <a:ea typeface="宋体" panose="02010600030101010101" pitchFamily="2" charset="-122"/>
              </a:endParaRPr>
            </a:p>
          </p:txBody>
        </p:sp>
        <p:sp>
          <p:nvSpPr>
            <p:cNvPr id="1160252" name="Text Box 60"/>
            <p:cNvSpPr txBox="1">
              <a:spLocks noChangeArrowheads="1"/>
            </p:cNvSpPr>
            <p:nvPr/>
          </p:nvSpPr>
          <p:spPr bwMode="auto">
            <a:xfrm>
              <a:off x="3483" y="2476"/>
              <a:ext cx="568"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rgbClr val="339933"/>
                  </a:solidFill>
                  <a:effectLst>
                    <a:outerShdw blurRad="38100" dist="38100" dir="2700000" algn="tl">
                      <a:srgbClr val="000000"/>
                    </a:outerShdw>
                  </a:effectLst>
                  <a:ea typeface="宋体" panose="02010600030101010101" pitchFamily="2" charset="-122"/>
                </a:rPr>
                <a:t>a[1]</a:t>
              </a:r>
              <a:r>
                <a:rPr lang="en-US" altLang="zh-CN" sz="2000">
                  <a:effectLst>
                    <a:outerShdw blurRad="38100" dist="38100" dir="2700000" algn="tl">
                      <a:srgbClr val="FFFFFF"/>
                    </a:outerShdw>
                  </a:effectLst>
                  <a:ea typeface="宋体" panose="02010600030101010101" pitchFamily="2" charset="-122"/>
                </a:rPr>
                <a:t>[2]</a:t>
              </a:r>
              <a:endParaRPr lang="en-US" altLang="zh-CN" sz="2000">
                <a:effectLst>
                  <a:outerShdw blurRad="38100" dist="38100" dir="2700000" algn="tl">
                    <a:srgbClr val="FFFFFF"/>
                  </a:outerShdw>
                </a:effectLst>
                <a:ea typeface="宋体" panose="02010600030101010101" pitchFamily="2" charset="-122"/>
              </a:endParaRPr>
            </a:p>
          </p:txBody>
        </p:sp>
        <p:sp>
          <p:nvSpPr>
            <p:cNvPr id="1160253" name="Text Box 61"/>
            <p:cNvSpPr txBox="1">
              <a:spLocks noChangeArrowheads="1"/>
            </p:cNvSpPr>
            <p:nvPr/>
          </p:nvSpPr>
          <p:spPr bwMode="auto">
            <a:xfrm>
              <a:off x="3483" y="2746"/>
              <a:ext cx="568"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rgbClr val="339933"/>
                  </a:solidFill>
                  <a:effectLst>
                    <a:outerShdw blurRad="38100" dist="38100" dir="2700000" algn="tl">
                      <a:srgbClr val="000000"/>
                    </a:outerShdw>
                  </a:effectLst>
                  <a:ea typeface="宋体" panose="02010600030101010101" pitchFamily="2" charset="-122"/>
                </a:rPr>
                <a:t>a[1]</a:t>
              </a:r>
              <a:r>
                <a:rPr lang="en-US" altLang="zh-CN" sz="2000">
                  <a:effectLst>
                    <a:outerShdw blurRad="38100" dist="38100" dir="2700000" algn="tl">
                      <a:srgbClr val="FFFFFF"/>
                    </a:outerShdw>
                  </a:effectLst>
                  <a:ea typeface="宋体" panose="02010600030101010101" pitchFamily="2" charset="-122"/>
                </a:rPr>
                <a:t>[3]</a:t>
              </a:r>
              <a:endParaRPr lang="en-US" altLang="zh-CN" sz="2000">
                <a:effectLst>
                  <a:outerShdw blurRad="38100" dist="38100" dir="2700000" algn="tl">
                    <a:srgbClr val="FFFFFF"/>
                  </a:outerShdw>
                </a:effectLst>
                <a:ea typeface="宋体" panose="02010600030101010101" pitchFamily="2" charset="-122"/>
              </a:endParaRPr>
            </a:p>
          </p:txBody>
        </p:sp>
        <p:sp>
          <p:nvSpPr>
            <p:cNvPr id="1160254" name="Text Box 62"/>
            <p:cNvSpPr txBox="1">
              <a:spLocks noChangeArrowheads="1"/>
            </p:cNvSpPr>
            <p:nvPr/>
          </p:nvSpPr>
          <p:spPr bwMode="auto">
            <a:xfrm>
              <a:off x="3483" y="3557"/>
              <a:ext cx="568"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rgbClr val="FF9900"/>
                  </a:solidFill>
                  <a:effectLst>
                    <a:outerShdw blurRad="38100" dist="38100" dir="2700000" algn="tl">
                      <a:srgbClr val="000000"/>
                    </a:outerShdw>
                  </a:effectLst>
                  <a:ea typeface="宋体" panose="02010600030101010101" pitchFamily="2" charset="-122"/>
                </a:rPr>
                <a:t>a[2]</a:t>
              </a:r>
              <a:r>
                <a:rPr lang="en-US" altLang="zh-CN" sz="2000">
                  <a:effectLst>
                    <a:outerShdw blurRad="38100" dist="38100" dir="2700000" algn="tl">
                      <a:srgbClr val="FFFFFF"/>
                    </a:outerShdw>
                  </a:effectLst>
                  <a:ea typeface="宋体" panose="02010600030101010101" pitchFamily="2" charset="-122"/>
                </a:rPr>
                <a:t>[2]</a:t>
              </a:r>
              <a:endParaRPr lang="en-US" altLang="zh-CN" sz="2000">
                <a:effectLst>
                  <a:outerShdw blurRad="38100" dist="38100" dir="2700000" algn="tl">
                    <a:srgbClr val="FFFFFF"/>
                  </a:outerShdw>
                </a:effectLst>
                <a:ea typeface="宋体" panose="02010600030101010101" pitchFamily="2" charset="-122"/>
              </a:endParaRPr>
            </a:p>
          </p:txBody>
        </p:sp>
        <p:sp>
          <p:nvSpPr>
            <p:cNvPr id="1160255" name="Text Box 63"/>
            <p:cNvSpPr txBox="1">
              <a:spLocks noChangeArrowheads="1"/>
            </p:cNvSpPr>
            <p:nvPr/>
          </p:nvSpPr>
          <p:spPr bwMode="auto">
            <a:xfrm>
              <a:off x="3483" y="3828"/>
              <a:ext cx="568"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rgbClr val="FF9900"/>
                  </a:solidFill>
                  <a:effectLst>
                    <a:outerShdw blurRad="38100" dist="38100" dir="2700000" algn="tl">
                      <a:srgbClr val="000000"/>
                    </a:outerShdw>
                  </a:effectLst>
                  <a:ea typeface="宋体" panose="02010600030101010101" pitchFamily="2" charset="-122"/>
                </a:rPr>
                <a:t>a[2]</a:t>
              </a:r>
              <a:r>
                <a:rPr lang="en-US" altLang="zh-CN" sz="2000">
                  <a:effectLst>
                    <a:outerShdw blurRad="38100" dist="38100" dir="2700000" algn="tl">
                      <a:srgbClr val="FFFFFF"/>
                    </a:outerShdw>
                  </a:effectLst>
                  <a:ea typeface="宋体" panose="02010600030101010101" pitchFamily="2" charset="-122"/>
                </a:rPr>
                <a:t>[3]</a:t>
              </a:r>
              <a:endParaRPr lang="en-US" altLang="zh-CN" sz="2000">
                <a:effectLst>
                  <a:outerShdw blurRad="38100" dist="38100" dir="2700000" algn="tl">
                    <a:srgbClr val="FFFFFF"/>
                  </a:outerShdw>
                </a:effectLst>
                <a:ea typeface="宋体" panose="02010600030101010101" pitchFamily="2" charset="-122"/>
              </a:endParaRPr>
            </a:p>
          </p:txBody>
        </p:sp>
      </p:grpSp>
      <p:sp>
        <p:nvSpPr>
          <p:cNvPr id="1160256" name="AutoShape 64"/>
          <p:cNvSpPr>
            <a:spLocks noChangeArrowheads="1"/>
          </p:cNvSpPr>
          <p:nvPr/>
        </p:nvSpPr>
        <p:spPr bwMode="auto">
          <a:xfrm>
            <a:off x="1626320" y="5589589"/>
            <a:ext cx="2220161" cy="899279"/>
          </a:xfrm>
          <a:prstGeom prst="irregularSeal2">
            <a:avLst/>
          </a:prstGeom>
          <a:gradFill rotWithShape="1">
            <a:gsLst>
              <a:gs pos="0">
                <a:srgbClr val="FF99CC"/>
              </a:gs>
              <a:gs pos="100000">
                <a:schemeClr val="bg1"/>
              </a:gs>
            </a:gsLst>
            <a:lin ang="5400000" scaled="1"/>
          </a:gradFill>
          <a:ln w="38100">
            <a:solidFill>
              <a:srgbClr val="FF0000"/>
            </a:solidFill>
            <a:miter lim="800000"/>
          </a:ln>
          <a:effectLst>
            <a:outerShdw blurRad="50800" dist="106680" dir="2700000" algn="tl" rotWithShape="0">
              <a:prstClr val="black">
                <a:alpha val="43000"/>
              </a:prstClr>
            </a:outerShdw>
          </a:effectLst>
        </p:spPr>
        <p:txBody>
          <a:bodyPr wrap="none">
            <a:spAutoFit/>
          </a:bodyPr>
          <a:lstStyle/>
          <a:p>
            <a:pPr>
              <a:lnSpc>
                <a:spcPct val="100000"/>
              </a:lnSpc>
              <a:spcBef>
                <a:spcPct val="0"/>
              </a:spcBef>
            </a:pPr>
            <a:r>
              <a:rPr lang="zh-CN" altLang="en-US" sz="2000">
                <a:solidFill>
                  <a:schemeClr val="accent2"/>
                </a:solidFill>
                <a:effectLst>
                  <a:outerShdw blurRad="38100" dist="38100" dir="2700000" algn="tl">
                    <a:srgbClr val="000000"/>
                  </a:outerShdw>
                </a:effectLst>
                <a:latin typeface="+mn-lt"/>
                <a:ea typeface="楷体" panose="02010609060101010101" pitchFamily="49" charset="-122"/>
              </a:rPr>
              <a:t>基类型</a:t>
            </a:r>
            <a:endParaRPr lang="zh-CN" altLang="en-US" sz="2000">
              <a:solidFill>
                <a:schemeClr val="accent2"/>
              </a:solidFill>
              <a:effectLst>
                <a:outerShdw blurRad="38100" dist="38100" dir="2700000" algn="tl">
                  <a:srgbClr val="000000"/>
                </a:outerShdw>
              </a:effectLst>
              <a:latin typeface="+mn-lt"/>
              <a:ea typeface="楷体" panose="02010609060101010101" pitchFamily="49" charset="-122"/>
            </a:endParaRPr>
          </a:p>
        </p:txBody>
      </p:sp>
      <p:sp>
        <p:nvSpPr>
          <p:cNvPr id="1160257" name="AutoShape 65"/>
          <p:cNvSpPr>
            <a:spLocks noChangeArrowheads="1"/>
          </p:cNvSpPr>
          <p:nvPr/>
        </p:nvSpPr>
        <p:spPr bwMode="auto">
          <a:xfrm>
            <a:off x="1267544" y="1844675"/>
            <a:ext cx="3531870" cy="1123712"/>
          </a:xfrm>
          <a:prstGeom prst="irregularSeal1">
            <a:avLst/>
          </a:prstGeom>
          <a:gradFill rotWithShape="1">
            <a:gsLst>
              <a:gs pos="0">
                <a:srgbClr val="00FFFF"/>
              </a:gs>
              <a:gs pos="100000">
                <a:schemeClr val="bg1"/>
              </a:gs>
            </a:gsLst>
            <a:lin ang="5400000" scaled="1"/>
          </a:gradFill>
          <a:ln w="38100">
            <a:solidFill>
              <a:srgbClr val="339933"/>
            </a:solidFill>
            <a:miter lim="800000"/>
          </a:ln>
          <a:effectLst>
            <a:outerShdw blurRad="50800" dist="106680" dir="2700000" algn="tl" rotWithShape="0">
              <a:prstClr val="black">
                <a:alpha val="43000"/>
              </a:prstClr>
            </a:outerShdw>
          </a:effectLst>
        </p:spPr>
        <p:txBody>
          <a:bodyPr wrap="none">
            <a:spAutoFit/>
          </a:bodyPr>
          <a:lstStyle/>
          <a:p>
            <a:pPr>
              <a:lnSpc>
                <a:spcPct val="100000"/>
              </a:lnSpc>
              <a:spcBef>
                <a:spcPct val="0"/>
              </a:spcBef>
            </a:pPr>
            <a:r>
              <a:rPr lang="zh-CN" altLang="en-US" sz="2000">
                <a:solidFill>
                  <a:srgbClr val="CC0099"/>
                </a:solidFill>
                <a:effectLst>
                  <a:outerShdw blurRad="38100" dist="38100" dir="2700000" algn="tl">
                    <a:srgbClr val="000000"/>
                  </a:outerShdw>
                </a:effectLst>
                <a:latin typeface="+mn-lt"/>
                <a:ea typeface="楷体" panose="02010609060101010101" pitchFamily="49" charset="-122"/>
              </a:rPr>
              <a:t>行指针与列指针</a:t>
            </a:r>
            <a:endParaRPr lang="zh-CN" altLang="en-US" sz="2000">
              <a:solidFill>
                <a:srgbClr val="CC0099"/>
              </a:solidFill>
              <a:effectLst>
                <a:outerShdw blurRad="38100" dist="38100" dir="2700000" algn="tl">
                  <a:srgbClr val="000000"/>
                </a:outerShdw>
              </a:effectLst>
              <a:latin typeface="+mn-lt"/>
              <a:ea typeface="楷体" panose="02010609060101010101" pitchFamily="49" charset="-122"/>
            </a:endParaRPr>
          </a:p>
        </p:txBody>
      </p:sp>
      <p:grpSp>
        <p:nvGrpSpPr>
          <p:cNvPr id="1160258" name="Group 66"/>
          <p:cNvGrpSpPr/>
          <p:nvPr/>
        </p:nvGrpSpPr>
        <p:grpSpPr bwMode="auto">
          <a:xfrm>
            <a:off x="4102819" y="1733550"/>
            <a:ext cx="1198562" cy="4097338"/>
            <a:chOff x="2079" y="1092"/>
            <a:chExt cx="755" cy="2581"/>
          </a:xfrm>
        </p:grpSpPr>
        <p:grpSp>
          <p:nvGrpSpPr>
            <p:cNvPr id="1160259" name="Group 67"/>
            <p:cNvGrpSpPr/>
            <p:nvPr/>
          </p:nvGrpSpPr>
          <p:grpSpPr bwMode="auto">
            <a:xfrm>
              <a:off x="2185" y="1092"/>
              <a:ext cx="570" cy="2377"/>
              <a:chOff x="2041" y="1068"/>
              <a:chExt cx="570" cy="2377"/>
            </a:xfrm>
          </p:grpSpPr>
          <p:sp>
            <p:nvSpPr>
              <p:cNvPr id="1160260" name="Text Box 68"/>
              <p:cNvSpPr txBox="1">
                <a:spLocks noChangeArrowheads="1"/>
              </p:cNvSpPr>
              <p:nvPr/>
            </p:nvSpPr>
            <p:spPr bwMode="auto">
              <a:xfrm>
                <a:off x="2058" y="1068"/>
                <a:ext cx="553" cy="250"/>
              </a:xfrm>
              <a:prstGeom prst="rect">
                <a:avLst/>
              </a:prstGeom>
              <a:noFill/>
              <a:ln w="9525">
                <a:noFill/>
                <a:miter lim="800000"/>
              </a:ln>
              <a:effectLst/>
            </p:spPr>
            <p:txBody>
              <a:bodyPr wrap="none">
                <a:spAutoFit/>
              </a:bodyPr>
              <a:lstStyle/>
              <a:p>
                <a:pPr algn="r">
                  <a:lnSpc>
                    <a:spcPct val="100000"/>
                  </a:lnSpc>
                  <a:spcBef>
                    <a:spcPct val="0"/>
                  </a:spcBef>
                </a:pPr>
                <a:r>
                  <a:rPr lang="en-US" altLang="zh-CN" sz="2000">
                    <a:solidFill>
                      <a:schemeClr val="tx2"/>
                    </a:solidFill>
                    <a:effectLst>
                      <a:outerShdw blurRad="38100" dist="38100" dir="2700000" algn="tl">
                        <a:srgbClr val="FFFFFF"/>
                      </a:outerShdw>
                    </a:effectLst>
                    <a:ea typeface="宋体" panose="02010600030101010101" pitchFamily="2" charset="-122"/>
                  </a:rPr>
                  <a:t>a[0]</a:t>
                </a:r>
                <a:r>
                  <a:rPr lang="en-US" altLang="zh-CN" sz="2000">
                    <a:effectLst>
                      <a:outerShdw blurRad="38100" dist="38100" dir="2700000" algn="tl">
                        <a:srgbClr val="FFFFFF"/>
                      </a:outerShdw>
                    </a:effectLst>
                    <a:ea typeface="宋体" panose="02010600030101010101" pitchFamily="2" charset="-122"/>
                  </a:rPr>
                  <a:t>+1</a:t>
                </a:r>
                <a:endParaRPr lang="en-US" altLang="zh-CN" sz="2000">
                  <a:effectLst>
                    <a:outerShdw blurRad="38100" dist="38100" dir="2700000" algn="tl">
                      <a:srgbClr val="FFFFFF"/>
                    </a:outerShdw>
                  </a:effectLst>
                  <a:ea typeface="宋体" panose="02010600030101010101" pitchFamily="2" charset="-122"/>
                </a:endParaRPr>
              </a:p>
            </p:txBody>
          </p:sp>
          <p:sp>
            <p:nvSpPr>
              <p:cNvPr id="1160261" name="Text Box 69"/>
              <p:cNvSpPr txBox="1">
                <a:spLocks noChangeArrowheads="1"/>
              </p:cNvSpPr>
              <p:nvPr/>
            </p:nvSpPr>
            <p:spPr bwMode="auto">
              <a:xfrm>
                <a:off x="2041" y="2138"/>
                <a:ext cx="553" cy="250"/>
              </a:xfrm>
              <a:prstGeom prst="rect">
                <a:avLst/>
              </a:prstGeom>
              <a:noFill/>
              <a:ln w="9525">
                <a:noFill/>
                <a:miter lim="800000"/>
              </a:ln>
              <a:effectLst/>
            </p:spPr>
            <p:txBody>
              <a:bodyPr wrap="none">
                <a:spAutoFit/>
              </a:bodyPr>
              <a:lstStyle/>
              <a:p>
                <a:pPr algn="r">
                  <a:lnSpc>
                    <a:spcPct val="100000"/>
                  </a:lnSpc>
                  <a:spcBef>
                    <a:spcPct val="0"/>
                  </a:spcBef>
                </a:pPr>
                <a:r>
                  <a:rPr lang="en-US" altLang="zh-CN" sz="2000">
                    <a:solidFill>
                      <a:srgbClr val="339933"/>
                    </a:solidFill>
                    <a:effectLst>
                      <a:outerShdw blurRad="38100" dist="38100" dir="2700000" algn="tl">
                        <a:srgbClr val="000000"/>
                      </a:outerShdw>
                    </a:effectLst>
                    <a:ea typeface="宋体" panose="02010600030101010101" pitchFamily="2" charset="-122"/>
                  </a:rPr>
                  <a:t>a[1]</a:t>
                </a:r>
                <a:r>
                  <a:rPr lang="en-US" altLang="zh-CN" sz="2000">
                    <a:effectLst>
                      <a:outerShdw blurRad="38100" dist="38100" dir="2700000" algn="tl">
                        <a:srgbClr val="FFFFFF"/>
                      </a:outerShdw>
                    </a:effectLst>
                    <a:ea typeface="宋体" panose="02010600030101010101" pitchFamily="2" charset="-122"/>
                  </a:rPr>
                  <a:t>+1</a:t>
                </a:r>
                <a:endParaRPr lang="en-US" altLang="zh-CN" sz="2000">
                  <a:effectLst>
                    <a:outerShdw blurRad="38100" dist="38100" dir="2700000" algn="tl">
                      <a:srgbClr val="FFFFFF"/>
                    </a:outerShdw>
                  </a:effectLst>
                  <a:ea typeface="宋体" panose="02010600030101010101" pitchFamily="2" charset="-122"/>
                </a:endParaRPr>
              </a:p>
            </p:txBody>
          </p:sp>
          <p:sp>
            <p:nvSpPr>
              <p:cNvPr id="1160262" name="Text Box 70"/>
              <p:cNvSpPr txBox="1">
                <a:spLocks noChangeArrowheads="1"/>
              </p:cNvSpPr>
              <p:nvPr/>
            </p:nvSpPr>
            <p:spPr bwMode="auto">
              <a:xfrm>
                <a:off x="2046" y="3195"/>
                <a:ext cx="553" cy="250"/>
              </a:xfrm>
              <a:prstGeom prst="rect">
                <a:avLst/>
              </a:prstGeom>
              <a:noFill/>
              <a:ln w="9525">
                <a:noFill/>
                <a:miter lim="800000"/>
              </a:ln>
              <a:effectLst/>
            </p:spPr>
            <p:txBody>
              <a:bodyPr wrap="none">
                <a:spAutoFit/>
              </a:bodyPr>
              <a:lstStyle/>
              <a:p>
                <a:pPr algn="r">
                  <a:lnSpc>
                    <a:spcPct val="100000"/>
                  </a:lnSpc>
                  <a:spcBef>
                    <a:spcPct val="0"/>
                  </a:spcBef>
                </a:pPr>
                <a:r>
                  <a:rPr lang="en-US" altLang="zh-CN" sz="2000">
                    <a:solidFill>
                      <a:srgbClr val="FF9900"/>
                    </a:solidFill>
                    <a:effectLst>
                      <a:outerShdw blurRad="38100" dist="38100" dir="2700000" algn="tl">
                        <a:srgbClr val="000000"/>
                      </a:outerShdw>
                    </a:effectLst>
                    <a:ea typeface="宋体" panose="02010600030101010101" pitchFamily="2" charset="-122"/>
                  </a:rPr>
                  <a:t>a[2]</a:t>
                </a:r>
                <a:r>
                  <a:rPr lang="en-US" altLang="zh-CN" sz="2000">
                    <a:effectLst>
                      <a:outerShdw blurRad="38100" dist="38100" dir="2700000" algn="tl">
                        <a:srgbClr val="FFFFFF"/>
                      </a:outerShdw>
                    </a:effectLst>
                    <a:ea typeface="宋体" panose="02010600030101010101" pitchFamily="2" charset="-122"/>
                  </a:rPr>
                  <a:t>+1</a:t>
                </a:r>
                <a:endParaRPr lang="en-US" altLang="zh-CN" sz="2000">
                  <a:effectLst>
                    <a:outerShdw blurRad="38100" dist="38100" dir="2700000" algn="tl">
                      <a:srgbClr val="FFFFFF"/>
                    </a:outerShdw>
                  </a:effectLst>
                  <a:ea typeface="宋体" panose="02010600030101010101" pitchFamily="2" charset="-122"/>
                </a:endParaRPr>
              </a:p>
            </p:txBody>
          </p:sp>
        </p:grpSp>
        <p:grpSp>
          <p:nvGrpSpPr>
            <p:cNvPr id="1160263" name="Group 71"/>
            <p:cNvGrpSpPr/>
            <p:nvPr/>
          </p:nvGrpSpPr>
          <p:grpSpPr bwMode="auto">
            <a:xfrm>
              <a:off x="2079" y="1272"/>
              <a:ext cx="755" cy="2401"/>
              <a:chOff x="1935" y="1248"/>
              <a:chExt cx="755" cy="2401"/>
            </a:xfrm>
          </p:grpSpPr>
          <p:sp>
            <p:nvSpPr>
              <p:cNvPr id="1160264" name="Text Box 72"/>
              <p:cNvSpPr txBox="1">
                <a:spLocks noChangeArrowheads="1"/>
              </p:cNvSpPr>
              <p:nvPr/>
            </p:nvSpPr>
            <p:spPr bwMode="auto">
              <a:xfrm>
                <a:off x="1935" y="1248"/>
                <a:ext cx="724" cy="250"/>
              </a:xfrm>
              <a:prstGeom prst="rect">
                <a:avLst/>
              </a:prstGeom>
              <a:noFill/>
              <a:ln w="9525">
                <a:noFill/>
                <a:miter lim="800000"/>
              </a:ln>
              <a:effectLst/>
            </p:spPr>
            <p:txBody>
              <a:bodyPr wrap="none">
                <a:spAutoFit/>
              </a:bodyPr>
              <a:lstStyle/>
              <a:p>
                <a:pPr algn="r">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*(a+0)+1</a:t>
                </a:r>
                <a:endParaRPr lang="en-US" altLang="zh-CN" sz="2000">
                  <a:effectLst>
                    <a:outerShdw blurRad="38100" dist="38100" dir="2700000" algn="tl">
                      <a:srgbClr val="FFFFFF"/>
                    </a:outerShdw>
                  </a:effectLst>
                  <a:ea typeface="宋体" panose="02010600030101010101" pitchFamily="2" charset="-122"/>
                </a:endParaRPr>
              </a:p>
            </p:txBody>
          </p:sp>
          <p:sp>
            <p:nvSpPr>
              <p:cNvPr id="1160265" name="Text Box 73"/>
              <p:cNvSpPr txBox="1">
                <a:spLocks noChangeArrowheads="1"/>
              </p:cNvSpPr>
              <p:nvPr/>
            </p:nvSpPr>
            <p:spPr bwMode="auto">
              <a:xfrm>
                <a:off x="1966" y="2318"/>
                <a:ext cx="724" cy="250"/>
              </a:xfrm>
              <a:prstGeom prst="rect">
                <a:avLst/>
              </a:prstGeom>
              <a:noFill/>
              <a:ln w="9525">
                <a:noFill/>
                <a:miter lim="800000"/>
              </a:ln>
              <a:effectLst/>
            </p:spPr>
            <p:txBody>
              <a:bodyPr wrap="none">
                <a:spAutoFit/>
              </a:bodyPr>
              <a:lstStyle/>
              <a:p>
                <a:pPr algn="r">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*(a+1)+1</a:t>
                </a:r>
                <a:endParaRPr lang="en-US" altLang="zh-CN" sz="2000">
                  <a:effectLst>
                    <a:outerShdw blurRad="38100" dist="38100" dir="2700000" algn="tl">
                      <a:srgbClr val="FFFFFF"/>
                    </a:outerShdw>
                  </a:effectLst>
                  <a:ea typeface="宋体" panose="02010600030101010101" pitchFamily="2" charset="-122"/>
                </a:endParaRPr>
              </a:p>
            </p:txBody>
          </p:sp>
          <p:sp>
            <p:nvSpPr>
              <p:cNvPr id="1160266" name="Text Box 74"/>
              <p:cNvSpPr txBox="1">
                <a:spLocks noChangeArrowheads="1"/>
              </p:cNvSpPr>
              <p:nvPr/>
            </p:nvSpPr>
            <p:spPr bwMode="auto">
              <a:xfrm>
                <a:off x="1959" y="3399"/>
                <a:ext cx="724" cy="250"/>
              </a:xfrm>
              <a:prstGeom prst="rect">
                <a:avLst/>
              </a:prstGeom>
              <a:noFill/>
              <a:ln w="9525">
                <a:noFill/>
                <a:miter lim="800000"/>
              </a:ln>
              <a:effectLst/>
            </p:spPr>
            <p:txBody>
              <a:bodyPr wrap="none">
                <a:spAutoFit/>
              </a:bodyPr>
              <a:lstStyle/>
              <a:p>
                <a:pPr algn="r">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*(a+2)+1</a:t>
                </a:r>
                <a:endParaRPr lang="en-US" altLang="zh-CN" sz="2000">
                  <a:effectLst>
                    <a:outerShdw blurRad="38100" dist="38100" dir="2700000" algn="tl">
                      <a:srgbClr val="FFFFFF"/>
                    </a:outerShdw>
                  </a:effectLst>
                  <a:ea typeface="宋体" panose="02010600030101010101" pitchFamily="2" charset="-122"/>
                </a:endParaRPr>
              </a:p>
            </p:txBody>
          </p:sp>
        </p:grpSp>
      </p:grpSp>
      <p:sp useBgFill="1">
        <p:nvSpPr>
          <p:cNvPr id="1160267" name="Rectangle 75"/>
          <p:cNvSpPr>
            <a:spLocks noChangeArrowheads="1"/>
          </p:cNvSpPr>
          <p:nvPr/>
        </p:nvSpPr>
        <p:spPr bwMode="auto">
          <a:xfrm>
            <a:off x="5841338" y="591662"/>
            <a:ext cx="446087" cy="400050"/>
          </a:xfrm>
          <a:prstGeom prst="rect">
            <a:avLst/>
          </a:prstGeom>
          <a:ln w="38100">
            <a:noFill/>
            <a:miter lim="800000"/>
          </a:ln>
          <a:effectLst/>
        </p:spPr>
        <p:txBody>
          <a:bodyPr lIns="90000" tIns="46800" rIns="90000" bIns="46800" anchor="ctr">
            <a:spAutoFit/>
          </a:bodyPr>
          <a:lstStyle/>
          <a:p>
            <a:endParaRPr lang="zh-CN" altLang="en-US"/>
          </a:p>
        </p:txBody>
      </p:sp>
      <p:sp>
        <p:nvSpPr>
          <p:cNvPr id="1160271" name="Rectangle 79"/>
          <p:cNvSpPr>
            <a:spLocks noChangeArrowheads="1"/>
          </p:cNvSpPr>
          <p:nvPr/>
        </p:nvSpPr>
        <p:spPr bwMode="auto">
          <a:xfrm>
            <a:off x="529928" y="57150"/>
            <a:ext cx="5473700" cy="503238"/>
          </a:xfrm>
          <a:prstGeom prst="rect">
            <a:avLst/>
          </a:prstGeom>
          <a:noFill/>
          <a:ln w="9525">
            <a:noFill/>
            <a:miter lim="800000"/>
          </a:ln>
          <a:effectLst/>
        </p:spPr>
        <p:txBody>
          <a:bodyPr/>
          <a:lstStyle/>
          <a:p>
            <a:pPr marL="342900" indent="-342900">
              <a:lnSpc>
                <a:spcPct val="100000"/>
              </a:lnSpc>
            </a:pPr>
            <a:r>
              <a:rPr lang="en-US" altLang="zh-CN"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3</a:t>
            </a:r>
            <a:r>
              <a:rPr lang="zh-CN" altLang="en-US"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、指向多维数组的指针</a:t>
            </a:r>
            <a:r>
              <a:rPr lang="en-US" altLang="zh-CN"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____</a:t>
            </a:r>
            <a:r>
              <a:rPr lang="zh-CN" altLang="en-US"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数组指针</a:t>
            </a:r>
            <a:endParaRPr lang="zh-CN" altLang="en-US"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endParaRPr>
          </a:p>
        </p:txBody>
      </p:sp>
      <p:sp>
        <p:nvSpPr>
          <p:cNvPr id="1160272" name="Text Box 80"/>
          <p:cNvSpPr txBox="1">
            <a:spLocks noChangeArrowheads="1"/>
          </p:cNvSpPr>
          <p:nvPr/>
        </p:nvSpPr>
        <p:spPr bwMode="auto">
          <a:xfrm>
            <a:off x="1058045" y="533400"/>
            <a:ext cx="2879725" cy="457200"/>
          </a:xfrm>
          <a:prstGeom prst="rect">
            <a:avLst/>
          </a:prstGeom>
          <a:noFill/>
          <a:ln w="9525">
            <a:noFill/>
            <a:miter lim="800000"/>
          </a:ln>
          <a:effectLst/>
        </p:spPr>
        <p:txBody>
          <a:bodyPr>
            <a:spAutoFit/>
          </a:bodyPr>
          <a:lstStyle/>
          <a:p>
            <a:pPr>
              <a:lnSpc>
                <a:spcPct val="100000"/>
              </a:lnSpc>
              <a:spcBef>
                <a:spcPct val="50000"/>
              </a:spcBef>
            </a:pPr>
            <a:r>
              <a:rPr lang="zh-CN" altLang="en-US">
                <a:solidFill>
                  <a:srgbClr val="FF0000"/>
                </a:solidFill>
                <a:effectLst>
                  <a:outerShdw blurRad="38100" dist="38100" dir="2700000" algn="tl">
                    <a:srgbClr val="000000"/>
                  </a:outerShdw>
                </a:effectLst>
                <a:ea typeface="隶书" panose="02010509060101010101" pitchFamily="49" charset="-122"/>
              </a:rPr>
              <a:t>二维数组的理解：</a:t>
            </a:r>
            <a:endParaRPr lang="zh-CN" altLang="en-US">
              <a:solidFill>
                <a:srgbClr val="FF0000"/>
              </a:solidFill>
              <a:effectLst>
                <a:outerShdw blurRad="38100" dist="38100" dir="2700000" algn="tl">
                  <a:srgbClr val="000000"/>
                </a:outerShdw>
              </a:effectLst>
              <a:ea typeface="隶书" panose="02010509060101010101" pitchFamily="49" charset="-122"/>
            </a:endParaRPr>
          </a:p>
        </p:txBody>
      </p:sp>
      <p:grpSp>
        <p:nvGrpSpPr>
          <p:cNvPr id="1160273" name="Group 81"/>
          <p:cNvGrpSpPr/>
          <p:nvPr/>
        </p:nvGrpSpPr>
        <p:grpSpPr bwMode="auto">
          <a:xfrm>
            <a:off x="-9822" y="0"/>
            <a:ext cx="446088" cy="6858000"/>
            <a:chOff x="0" y="0"/>
            <a:chExt cx="281" cy="4320"/>
          </a:xfrm>
        </p:grpSpPr>
        <p:sp>
          <p:nvSpPr>
            <p:cNvPr id="1160274" name="Text Box 8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60275" name="Text Box 8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60271">
                                            <p:txEl>
                                              <p:pRg st="0" end="0"/>
                                            </p:txEl>
                                          </p:spTgt>
                                        </p:tgtEl>
                                        <p:attrNameLst>
                                          <p:attrName>style.visibility</p:attrName>
                                        </p:attrNameLst>
                                      </p:cBhvr>
                                      <p:to>
                                        <p:strVal val="visible"/>
                                      </p:to>
                                    </p:set>
                                    <p:anim calcmode="lin" valueType="num">
                                      <p:cBhvr additive="base">
                                        <p:cTn id="7" dur="500" fill="hold"/>
                                        <p:tgtEl>
                                          <p:spTgt spid="11602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6027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160272"/>
                                        </p:tgtEl>
                                        <p:attrNameLst>
                                          <p:attrName>style.visibility</p:attrName>
                                        </p:attrNameLst>
                                      </p:cBhvr>
                                      <p:to>
                                        <p:strVal val="visible"/>
                                      </p:to>
                                    </p:set>
                                    <p:animEffect transition="in" filter="box(in)">
                                      <p:cBhvr>
                                        <p:cTn id="13" dur="500"/>
                                        <p:tgtEl>
                                          <p:spTgt spid="1160272"/>
                                        </p:tgtEl>
                                      </p:cBhvr>
                                    </p:animEffect>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160204">
                                            <p:txEl>
                                              <p:pRg st="0" end="0"/>
                                            </p:txEl>
                                          </p:spTgt>
                                        </p:tgtEl>
                                        <p:attrNameLst>
                                          <p:attrName>style.visibility</p:attrName>
                                        </p:attrNameLst>
                                      </p:cBhvr>
                                      <p:to>
                                        <p:strVal val="visible"/>
                                      </p:to>
                                    </p:set>
                                    <p:animEffect transition="in" filter="box(out)">
                                      <p:cBhvr>
                                        <p:cTn id="18" dur="500"/>
                                        <p:tgtEl>
                                          <p:spTgt spid="1160204">
                                            <p:txEl>
                                              <p:pRg st="0" end="0"/>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1"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1160205"/>
                                        </p:tgtEl>
                                        <p:attrNameLst>
                                          <p:attrName>style.visibility</p:attrName>
                                        </p:attrNameLst>
                                      </p:cBhvr>
                                      <p:to>
                                        <p:strVal val="visible"/>
                                      </p:to>
                                    </p:set>
                                    <p:animEffect transition="in" filter="box(out)">
                                      <p:cBhvr>
                                        <p:cTn id="23" dur="500"/>
                                        <p:tgtEl>
                                          <p:spTgt spid="1160205"/>
                                        </p:tgtEl>
                                      </p:cBhvr>
                                    </p:animEffect>
                                  </p:childTnLst>
                                  <p:subTnLst>
                                    <p:audio>
                                      <p:cMediaNode>
                                        <p:cTn display="0" masterRel="sameClick">
                                          <p:stCondLst>
                                            <p:cond evt="begin" delay="0">
                                              <p:tn val="21"/>
                                            </p:cond>
                                          </p:stCondLst>
                                          <p:endCondLst>
                                            <p:cond evt="onStopAudio" delay="0">
                                              <p:tgtEl>
                                                <p:sldTgt/>
                                              </p:tgtEl>
                                            </p:cond>
                                          </p:endCondLst>
                                        </p:cTn>
                                        <p:tgtEl>
                                          <p:sndTgt r:embed="rId1" name="CAMERA.WAV"/>
                                        </p:tgtEl>
                                      </p:cMediaNode>
                                    </p:audio>
                                  </p:subTnLst>
                                </p:cTn>
                              </p:par>
                            </p:childTnLst>
                          </p:cTn>
                        </p:par>
                        <p:par>
                          <p:cTn id="24" fill="hold">
                            <p:stCondLst>
                              <p:cond delay="500"/>
                            </p:stCondLst>
                            <p:childTnLst>
                              <p:par>
                                <p:cTn id="25" presetID="4" presetClass="entr" presetSubtype="32" fill="hold" grpId="0" nodeType="afterEffect">
                                  <p:stCondLst>
                                    <p:cond delay="0"/>
                                  </p:stCondLst>
                                  <p:childTnLst>
                                    <p:set>
                                      <p:cBhvr>
                                        <p:cTn id="26" dur="1" fill="hold">
                                          <p:stCondLst>
                                            <p:cond delay="0"/>
                                          </p:stCondLst>
                                        </p:cTn>
                                        <p:tgtEl>
                                          <p:spTgt spid="1160267"/>
                                        </p:tgtEl>
                                        <p:attrNameLst>
                                          <p:attrName>style.visibility</p:attrName>
                                        </p:attrNameLst>
                                      </p:cBhvr>
                                      <p:to>
                                        <p:strVal val="visible"/>
                                      </p:to>
                                    </p:set>
                                    <p:animEffect transition="in" filter="box(out)">
                                      <p:cBhvr>
                                        <p:cTn id="27" dur="500"/>
                                        <p:tgtEl>
                                          <p:spTgt spid="1160267"/>
                                        </p:tgtEl>
                                      </p:cBhvr>
                                    </p:animEffect>
                                  </p:childTnLst>
                                  <p:subTnLst>
                                    <p:set>
                                      <p:cBhvr override="childStyle">
                                        <p:cTn dur="1" fill="hold" display="0" masterRel="nextClick" afterEffect="1"/>
                                        <p:tgtEl>
                                          <p:spTgt spid="1160267"/>
                                        </p:tgtEl>
                                        <p:attrNameLst>
                                          <p:attrName>style.visibility</p:attrName>
                                        </p:attrNameLst>
                                      </p:cBhvr>
                                      <p:to>
                                        <p:strVal val="hidden"/>
                                      </p:to>
                                    </p:se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1160219"/>
                                        </p:tgtEl>
                                        <p:attrNameLst>
                                          <p:attrName>style.visibility</p:attrName>
                                        </p:attrNameLst>
                                      </p:cBhvr>
                                      <p:to>
                                        <p:strVal val="visible"/>
                                      </p:to>
                                    </p:set>
                                    <p:animEffect transition="in" filter="box(out)">
                                      <p:cBhvr>
                                        <p:cTn id="32" dur="500"/>
                                        <p:tgtEl>
                                          <p:spTgt spid="1160219"/>
                                        </p:tgtEl>
                                      </p:cBhvr>
                                    </p:animEffect>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160194"/>
                                        </p:tgtEl>
                                        <p:attrNameLst>
                                          <p:attrName>style.visibility</p:attrName>
                                        </p:attrNameLst>
                                      </p:cBhvr>
                                      <p:to>
                                        <p:strVal val="visible"/>
                                      </p:to>
                                    </p:set>
                                    <p:animEffect transition="in" filter="box(out)">
                                      <p:cBhvr>
                                        <p:cTn id="37" dur="500"/>
                                        <p:tgtEl>
                                          <p:spTgt spid="1160194"/>
                                        </p:tgtEl>
                                      </p:cBhvr>
                                    </p:animEffect>
                                  </p:childTnLst>
                                  <p:subTnLst>
                                    <p:audio>
                                      <p:cMediaNode>
                                        <p:cTn display="0" masterRel="sameClick">
                                          <p:stCondLst>
                                            <p:cond evt="begin" delay="0">
                                              <p:tn val="35"/>
                                            </p:cond>
                                          </p:stCondLst>
                                          <p:endCondLst>
                                            <p:cond evt="onStopAudio" delay="0">
                                              <p:tgtEl>
                                                <p:sldTgt/>
                                              </p:tgtEl>
                                            </p:cond>
                                          </p:endCondLst>
                                        </p:cTn>
                                        <p:tgtEl>
                                          <p:sndTgt r:embed="rId1"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160256"/>
                                        </p:tgtEl>
                                        <p:attrNameLst>
                                          <p:attrName>style.visibility</p:attrName>
                                        </p:attrNameLst>
                                      </p:cBhvr>
                                      <p:to>
                                        <p:strVal val="visible"/>
                                      </p:to>
                                    </p:set>
                                    <p:animEffect transition="in" filter="box(out)">
                                      <p:cBhvr>
                                        <p:cTn id="42" dur="500"/>
                                        <p:tgtEl>
                                          <p:spTgt spid="1160256"/>
                                        </p:tgtEl>
                                      </p:cBhvr>
                                    </p:animEffect>
                                  </p:childTnLst>
                                  <p:subTnLst>
                                    <p:audio>
                                      <p:cMediaNode>
                                        <p:cTn display="0" masterRel="sameClick">
                                          <p:stCondLst>
                                            <p:cond evt="begin" delay="0">
                                              <p:tn val="40"/>
                                            </p:cond>
                                          </p:stCondLst>
                                          <p:endCondLst>
                                            <p:cond evt="onStopAudio" delay="0">
                                              <p:tgtEl>
                                                <p:sldTgt/>
                                              </p:tgtEl>
                                            </p:cond>
                                          </p:endCondLst>
                                        </p:cTn>
                                        <p:tgtEl>
                                          <p:sndTgt r:embed="rId1"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1160195"/>
                                        </p:tgtEl>
                                        <p:attrNameLst>
                                          <p:attrName>style.visibility</p:attrName>
                                        </p:attrNameLst>
                                      </p:cBhvr>
                                      <p:to>
                                        <p:strVal val="visible"/>
                                      </p:to>
                                    </p:set>
                                    <p:animEffect transition="in" filter="box(out)">
                                      <p:cBhvr>
                                        <p:cTn id="47" dur="500"/>
                                        <p:tgtEl>
                                          <p:spTgt spid="1160195"/>
                                        </p:tgtEl>
                                      </p:cBhvr>
                                    </p:animEffect>
                                  </p:childTnLst>
                                  <p:subTnLst>
                                    <p:audio>
                                      <p:cMediaNode>
                                        <p:cTn display="0" masterRel="sameClick">
                                          <p:stCondLst>
                                            <p:cond evt="begin" delay="0">
                                              <p:tn val="45"/>
                                            </p:cond>
                                          </p:stCondLst>
                                          <p:endCondLst>
                                            <p:cond evt="onStopAudio" delay="0">
                                              <p:tgtEl>
                                                <p:sldTgt/>
                                              </p:tgtEl>
                                            </p:cond>
                                          </p:endCondLst>
                                        </p:cTn>
                                        <p:tgtEl>
                                          <p:sndTgt r:embed="rId1"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nodeType="clickEffect">
                                  <p:stCondLst>
                                    <p:cond delay="0"/>
                                  </p:stCondLst>
                                  <p:childTnLst>
                                    <p:set>
                                      <p:cBhvr>
                                        <p:cTn id="51" dur="1" fill="hold">
                                          <p:stCondLst>
                                            <p:cond delay="0"/>
                                          </p:stCondLst>
                                        </p:cTn>
                                        <p:tgtEl>
                                          <p:spTgt spid="1160258"/>
                                        </p:tgtEl>
                                        <p:attrNameLst>
                                          <p:attrName>style.visibility</p:attrName>
                                        </p:attrNameLst>
                                      </p:cBhvr>
                                      <p:to>
                                        <p:strVal val="visible"/>
                                      </p:to>
                                    </p:set>
                                    <p:animEffect transition="in" filter="box(out)">
                                      <p:cBhvr>
                                        <p:cTn id="52" dur="500"/>
                                        <p:tgtEl>
                                          <p:spTgt spid="1160258"/>
                                        </p:tgtEl>
                                      </p:cBhvr>
                                    </p:animEffect>
                                  </p:childTnLst>
                                  <p:subTnLst>
                                    <p:audio>
                                      <p:cMediaNode>
                                        <p:cTn display="0" masterRel="sameClick">
                                          <p:stCondLst>
                                            <p:cond evt="begin" delay="0">
                                              <p:tn val="50"/>
                                            </p:cond>
                                          </p:stCondLst>
                                          <p:endCondLst>
                                            <p:cond evt="onStopAudio" delay="0">
                                              <p:tgtEl>
                                                <p:sldTgt/>
                                              </p:tgtEl>
                                            </p:cond>
                                          </p:endCondLst>
                                        </p:cTn>
                                        <p:tgtEl>
                                          <p:sndTgt r:embed="rId1" name="CAMERA.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nodeType="clickEffect">
                                  <p:stCondLst>
                                    <p:cond delay="0"/>
                                  </p:stCondLst>
                                  <p:childTnLst>
                                    <p:set>
                                      <p:cBhvr>
                                        <p:cTn id="56" dur="1" fill="hold">
                                          <p:stCondLst>
                                            <p:cond delay="0"/>
                                          </p:stCondLst>
                                        </p:cTn>
                                        <p:tgtEl>
                                          <p:spTgt spid="1160199"/>
                                        </p:tgtEl>
                                        <p:attrNameLst>
                                          <p:attrName>style.visibility</p:attrName>
                                        </p:attrNameLst>
                                      </p:cBhvr>
                                      <p:to>
                                        <p:strVal val="visible"/>
                                      </p:to>
                                    </p:set>
                                    <p:animEffect transition="in" filter="box(out)">
                                      <p:cBhvr>
                                        <p:cTn id="57" dur="500"/>
                                        <p:tgtEl>
                                          <p:spTgt spid="1160199"/>
                                        </p:tgtEl>
                                      </p:cBhvr>
                                    </p:animEffect>
                                  </p:childTnLst>
                                  <p:subTnLst>
                                    <p:audio>
                                      <p:cMediaNode>
                                        <p:cTn display="0" masterRel="sameClick">
                                          <p:stCondLst>
                                            <p:cond evt="begin" delay="0">
                                              <p:tn val="55"/>
                                            </p:cond>
                                          </p:stCondLst>
                                          <p:endCondLst>
                                            <p:cond evt="onStopAudio" delay="0">
                                              <p:tgtEl>
                                                <p:sldTgt/>
                                              </p:tgtEl>
                                            </p:cond>
                                          </p:endCondLst>
                                        </p:cTn>
                                        <p:tgtEl>
                                          <p:sndTgt r:embed="rId1" name="CAMERA.WAV"/>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1160257"/>
                                        </p:tgtEl>
                                        <p:attrNameLst>
                                          <p:attrName>style.visibility</p:attrName>
                                        </p:attrNameLst>
                                      </p:cBhvr>
                                      <p:to>
                                        <p:strVal val="visible"/>
                                      </p:to>
                                    </p:set>
                                    <p:animEffect transition="in" filter="box(out)">
                                      <p:cBhvr>
                                        <p:cTn id="62" dur="500"/>
                                        <p:tgtEl>
                                          <p:spTgt spid="1160257"/>
                                        </p:tgtEl>
                                      </p:cBhvr>
                                    </p:animEffect>
                                  </p:childTnLst>
                                  <p:subTnLst>
                                    <p:audio>
                                      <p:cMediaNode>
                                        <p:cTn display="0" masterRel="sameClick">
                                          <p:stCondLst>
                                            <p:cond evt="begin" delay="0">
                                              <p:tn val="60"/>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0194" grpId="0" animBg="1" autoUpdateAnimBg="0"/>
      <p:bldP spid="1160204" grpId="0" autoUpdateAnimBg="0" build="p"/>
      <p:bldP spid="1160256" grpId="0" animBg="1" autoUpdateAnimBg="0"/>
      <p:bldP spid="1160257" grpId="0" animBg="1" autoUpdateAnimBg="0"/>
      <p:bldP spid="1160267" grpId="0" animBg="1"/>
      <p:bldP spid="1160271" grpId="0" bldLvl="5" autoUpdateAnimBg="0" build="p"/>
      <p:bldP spid="1160272"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129474" name="Group 2"/>
          <p:cNvGrpSpPr/>
          <p:nvPr/>
        </p:nvGrpSpPr>
        <p:grpSpPr bwMode="auto">
          <a:xfrm>
            <a:off x="7071155" y="950914"/>
            <a:ext cx="2736850" cy="5129213"/>
            <a:chOff x="3340" y="743"/>
            <a:chExt cx="1724" cy="3231"/>
          </a:xfrm>
        </p:grpSpPr>
        <p:grpSp>
          <p:nvGrpSpPr>
            <p:cNvPr id="1129475" name="Group 3"/>
            <p:cNvGrpSpPr/>
            <p:nvPr/>
          </p:nvGrpSpPr>
          <p:grpSpPr bwMode="auto">
            <a:xfrm>
              <a:off x="3340" y="743"/>
              <a:ext cx="1724" cy="3231"/>
              <a:chOff x="3340" y="734"/>
              <a:chExt cx="1724" cy="3231"/>
            </a:xfrm>
          </p:grpSpPr>
          <p:sp>
            <p:nvSpPr>
              <p:cNvPr id="1129476" name="Rectangle 4"/>
              <p:cNvSpPr>
                <a:spLocks noChangeArrowheads="1"/>
              </p:cNvSpPr>
              <p:nvPr/>
            </p:nvSpPr>
            <p:spPr bwMode="auto">
              <a:xfrm>
                <a:off x="3852" y="1081"/>
                <a:ext cx="1211" cy="2212"/>
              </a:xfrm>
              <a:prstGeom prst="rect">
                <a:avLst/>
              </a:prstGeom>
              <a:solidFill>
                <a:srgbClr val="CCFFFF"/>
              </a:solidFill>
              <a:ln w="38100">
                <a:solidFill>
                  <a:srgbClr val="800080"/>
                </a:solidFill>
                <a:miter lim="800000"/>
              </a:ln>
              <a:effectLst>
                <a:outerShdw blurRad="50800" dist="106680" dir="2700000" algn="tl" rotWithShape="0">
                  <a:prstClr val="black">
                    <a:alpha val="43000"/>
                  </a:prstClr>
                </a:outerShdw>
              </a:effectLst>
            </p:spPr>
            <p:txBody>
              <a:bodyPr wrap="none" anchor="ctr"/>
              <a:lstStyle/>
              <a:p>
                <a:pPr algn="ctr" eaLnBrk="0" hangingPunct="0">
                  <a:lnSpc>
                    <a:spcPct val="100000"/>
                  </a:lnSpc>
                  <a:spcBef>
                    <a:spcPct val="0"/>
                  </a:spcBef>
                </a:pPr>
                <a:endParaRPr lang="zh-CN" altLang="zh-CN" sz="2000" b="0">
                  <a:effectLst/>
                  <a:ea typeface="宋体" panose="02010600030101010101" pitchFamily="2" charset="-122"/>
                </a:endParaRPr>
              </a:p>
            </p:txBody>
          </p:sp>
          <p:sp>
            <p:nvSpPr>
              <p:cNvPr id="1129477" name="Line 5"/>
              <p:cNvSpPr>
                <a:spLocks noChangeShapeType="1"/>
              </p:cNvSpPr>
              <p:nvPr/>
            </p:nvSpPr>
            <p:spPr bwMode="auto">
              <a:xfrm>
                <a:off x="3852" y="1336"/>
                <a:ext cx="1211" cy="0"/>
              </a:xfrm>
              <a:prstGeom prst="line">
                <a:avLst/>
              </a:prstGeom>
              <a:noFill/>
              <a:ln w="9525">
                <a:solidFill>
                  <a:srgbClr val="000000"/>
                </a:solidFill>
                <a:round/>
              </a:ln>
              <a:effectLst/>
            </p:spPr>
            <p:txBody>
              <a:bodyPr wrap="none" anchor="ctr"/>
              <a:lstStyle/>
              <a:p>
                <a:endParaRPr lang="zh-CN" altLang="en-US"/>
              </a:p>
            </p:txBody>
          </p:sp>
          <p:sp>
            <p:nvSpPr>
              <p:cNvPr id="1129478" name="Line 6"/>
              <p:cNvSpPr>
                <a:spLocks noChangeShapeType="1"/>
              </p:cNvSpPr>
              <p:nvPr/>
            </p:nvSpPr>
            <p:spPr bwMode="auto">
              <a:xfrm>
                <a:off x="3852" y="1747"/>
                <a:ext cx="1211" cy="0"/>
              </a:xfrm>
              <a:prstGeom prst="line">
                <a:avLst/>
              </a:prstGeom>
              <a:noFill/>
              <a:ln w="9525">
                <a:solidFill>
                  <a:srgbClr val="000000"/>
                </a:solidFill>
                <a:round/>
              </a:ln>
              <a:effectLst/>
            </p:spPr>
            <p:txBody>
              <a:bodyPr wrap="none" anchor="ctr"/>
              <a:lstStyle/>
              <a:p>
                <a:endParaRPr lang="zh-CN" altLang="en-US"/>
              </a:p>
            </p:txBody>
          </p:sp>
          <p:sp>
            <p:nvSpPr>
              <p:cNvPr id="1129479" name="Line 7"/>
              <p:cNvSpPr>
                <a:spLocks noChangeShapeType="1"/>
              </p:cNvSpPr>
              <p:nvPr/>
            </p:nvSpPr>
            <p:spPr bwMode="auto">
              <a:xfrm>
                <a:off x="3852" y="2003"/>
                <a:ext cx="1211" cy="0"/>
              </a:xfrm>
              <a:prstGeom prst="line">
                <a:avLst/>
              </a:prstGeom>
              <a:noFill/>
              <a:ln w="9525">
                <a:solidFill>
                  <a:schemeClr val="tx1"/>
                </a:solidFill>
                <a:round/>
              </a:ln>
              <a:effectLst/>
            </p:spPr>
            <p:txBody>
              <a:bodyPr wrap="none" anchor="ctr"/>
              <a:lstStyle/>
              <a:p>
                <a:endParaRPr lang="zh-CN" altLang="en-US"/>
              </a:p>
            </p:txBody>
          </p:sp>
          <p:sp>
            <p:nvSpPr>
              <p:cNvPr id="1129480" name="Line 8"/>
              <p:cNvSpPr>
                <a:spLocks noChangeShapeType="1"/>
              </p:cNvSpPr>
              <p:nvPr/>
            </p:nvSpPr>
            <p:spPr bwMode="auto">
              <a:xfrm>
                <a:off x="3852" y="2236"/>
                <a:ext cx="1211" cy="0"/>
              </a:xfrm>
              <a:prstGeom prst="line">
                <a:avLst/>
              </a:prstGeom>
              <a:noFill/>
              <a:ln w="9525">
                <a:solidFill>
                  <a:srgbClr val="000000"/>
                </a:solidFill>
                <a:round/>
              </a:ln>
              <a:effectLst/>
            </p:spPr>
            <p:txBody>
              <a:bodyPr wrap="none" anchor="ctr"/>
              <a:lstStyle/>
              <a:p>
                <a:endParaRPr lang="zh-CN" altLang="en-US"/>
              </a:p>
            </p:txBody>
          </p:sp>
          <p:sp>
            <p:nvSpPr>
              <p:cNvPr id="1129481" name="Line 9"/>
              <p:cNvSpPr>
                <a:spLocks noChangeShapeType="1"/>
              </p:cNvSpPr>
              <p:nvPr/>
            </p:nvSpPr>
            <p:spPr bwMode="auto">
              <a:xfrm>
                <a:off x="3852" y="2491"/>
                <a:ext cx="1211" cy="0"/>
              </a:xfrm>
              <a:prstGeom prst="line">
                <a:avLst/>
              </a:prstGeom>
              <a:noFill/>
              <a:ln w="9525">
                <a:solidFill>
                  <a:srgbClr val="000000"/>
                </a:solidFill>
                <a:round/>
              </a:ln>
              <a:effectLst/>
            </p:spPr>
            <p:txBody>
              <a:bodyPr wrap="none" anchor="ctr"/>
              <a:lstStyle/>
              <a:p>
                <a:endParaRPr lang="zh-CN" altLang="en-US"/>
              </a:p>
            </p:txBody>
          </p:sp>
          <p:sp>
            <p:nvSpPr>
              <p:cNvPr id="1129482" name="Text Box 10"/>
              <p:cNvSpPr txBox="1">
                <a:spLocks noChangeArrowheads="1"/>
              </p:cNvSpPr>
              <p:nvPr/>
            </p:nvSpPr>
            <p:spPr bwMode="auto">
              <a:xfrm>
                <a:off x="4330" y="1366"/>
                <a:ext cx="310" cy="341"/>
              </a:xfrm>
              <a:prstGeom prst="rect">
                <a:avLst/>
              </a:prstGeom>
              <a:noFill/>
              <a:ln w="9525">
                <a:noFill/>
                <a:miter lim="800000"/>
              </a:ln>
              <a:effectLst/>
            </p:spPr>
            <p:txBody>
              <a:bodyPr vert="eaVert"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a:t>
                </a:r>
                <a:endParaRPr lang="en-US" altLang="zh-CN" sz="2000">
                  <a:effectLst>
                    <a:outerShdw blurRad="38100" dist="38100" dir="2700000" algn="tl">
                      <a:srgbClr val="FFFFFF"/>
                    </a:outerShdw>
                  </a:effectLst>
                  <a:ea typeface="宋体" panose="02010600030101010101" pitchFamily="2" charset="-122"/>
                </a:endParaRPr>
              </a:p>
            </p:txBody>
          </p:sp>
          <p:sp>
            <p:nvSpPr>
              <p:cNvPr id="1129483" name="Text Box 11"/>
              <p:cNvSpPr txBox="1">
                <a:spLocks noChangeArrowheads="1"/>
              </p:cNvSpPr>
              <p:nvPr/>
            </p:nvSpPr>
            <p:spPr bwMode="auto">
              <a:xfrm>
                <a:off x="4160" y="734"/>
                <a:ext cx="506" cy="291"/>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zh-CN" altLang="en-US" u="sng">
                    <a:solidFill>
                      <a:srgbClr val="FF3399"/>
                    </a:solidFill>
                    <a:effectLst>
                      <a:outerShdw blurRad="38100" dist="38100" dir="2700000" algn="tl">
                        <a:srgbClr val="000000"/>
                      </a:outerShdw>
                    </a:effectLst>
                    <a:ea typeface="隶书" panose="02010509060101010101" pitchFamily="49" charset="-122"/>
                  </a:rPr>
                  <a:t>内存</a:t>
                </a:r>
                <a:endParaRPr lang="zh-CN" altLang="en-US" u="sng">
                  <a:solidFill>
                    <a:srgbClr val="FF3399"/>
                  </a:solidFill>
                  <a:effectLst>
                    <a:outerShdw blurRad="38100" dist="38100" dir="2700000" algn="tl">
                      <a:srgbClr val="000000"/>
                    </a:outerShdw>
                  </a:effectLst>
                  <a:ea typeface="隶书" panose="02010509060101010101" pitchFamily="49" charset="-122"/>
                </a:endParaRPr>
              </a:p>
            </p:txBody>
          </p:sp>
          <p:sp>
            <p:nvSpPr>
              <p:cNvPr id="1129484" name="Line 12"/>
              <p:cNvSpPr>
                <a:spLocks noChangeShapeType="1"/>
              </p:cNvSpPr>
              <p:nvPr/>
            </p:nvSpPr>
            <p:spPr bwMode="auto">
              <a:xfrm>
                <a:off x="3852" y="3013"/>
                <a:ext cx="1211" cy="0"/>
              </a:xfrm>
              <a:prstGeom prst="line">
                <a:avLst/>
              </a:prstGeom>
              <a:noFill/>
              <a:ln w="9525">
                <a:solidFill>
                  <a:srgbClr val="000000"/>
                </a:solidFill>
                <a:round/>
              </a:ln>
              <a:effectLst/>
            </p:spPr>
            <p:txBody>
              <a:bodyPr wrap="none" anchor="ctr"/>
              <a:lstStyle/>
              <a:p>
                <a:endParaRPr lang="zh-CN" altLang="en-US"/>
              </a:p>
            </p:txBody>
          </p:sp>
          <p:grpSp>
            <p:nvGrpSpPr>
              <p:cNvPr id="1129485" name="Group 13"/>
              <p:cNvGrpSpPr/>
              <p:nvPr/>
            </p:nvGrpSpPr>
            <p:grpSpPr bwMode="auto">
              <a:xfrm>
                <a:off x="3340" y="1073"/>
                <a:ext cx="445" cy="2606"/>
                <a:chOff x="3340" y="1073"/>
                <a:chExt cx="445" cy="2606"/>
              </a:xfrm>
            </p:grpSpPr>
            <p:sp>
              <p:nvSpPr>
                <p:cNvPr id="1129486" name="Text Box 14"/>
                <p:cNvSpPr txBox="1">
                  <a:spLocks noChangeArrowheads="1"/>
                </p:cNvSpPr>
                <p:nvPr/>
              </p:nvSpPr>
              <p:spPr bwMode="auto">
                <a:xfrm>
                  <a:off x="3340" y="1751"/>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2000</a:t>
                  </a:r>
                  <a:endParaRPr lang="en-US" altLang="zh-CN" sz="2000">
                    <a:effectLst>
                      <a:outerShdw blurRad="38100" dist="38100" dir="2700000" algn="tl">
                        <a:srgbClr val="FFFFFF"/>
                      </a:outerShdw>
                    </a:effectLst>
                    <a:ea typeface="宋体" panose="02010600030101010101" pitchFamily="2" charset="-122"/>
                  </a:endParaRPr>
                </a:p>
              </p:txBody>
            </p:sp>
            <p:sp>
              <p:nvSpPr>
                <p:cNvPr id="1129487" name="Text Box 15"/>
                <p:cNvSpPr txBox="1">
                  <a:spLocks noChangeArrowheads="1"/>
                </p:cNvSpPr>
                <p:nvPr/>
              </p:nvSpPr>
              <p:spPr bwMode="auto">
                <a:xfrm>
                  <a:off x="3340" y="1988"/>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2001</a:t>
                  </a:r>
                  <a:endParaRPr lang="en-US" altLang="zh-CN" sz="2000">
                    <a:effectLst>
                      <a:outerShdw blurRad="38100" dist="38100" dir="2700000" algn="tl">
                        <a:srgbClr val="FFFFFF"/>
                      </a:outerShdw>
                    </a:effectLst>
                    <a:ea typeface="宋体" panose="02010600030101010101" pitchFamily="2" charset="-122"/>
                  </a:endParaRPr>
                </a:p>
              </p:txBody>
            </p:sp>
            <p:sp>
              <p:nvSpPr>
                <p:cNvPr id="1129488" name="Text Box 16"/>
                <p:cNvSpPr txBox="1">
                  <a:spLocks noChangeArrowheads="1"/>
                </p:cNvSpPr>
                <p:nvPr/>
              </p:nvSpPr>
              <p:spPr bwMode="auto">
                <a:xfrm>
                  <a:off x="3340" y="2233"/>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2002</a:t>
                  </a:r>
                  <a:endParaRPr lang="en-US" altLang="zh-CN" sz="2000">
                    <a:effectLst>
                      <a:outerShdw blurRad="38100" dist="38100" dir="2700000" algn="tl">
                        <a:srgbClr val="FFFFFF"/>
                      </a:outerShdw>
                    </a:effectLst>
                    <a:ea typeface="宋体" panose="02010600030101010101" pitchFamily="2" charset="-122"/>
                  </a:endParaRPr>
                </a:p>
              </p:txBody>
            </p:sp>
            <p:sp>
              <p:nvSpPr>
                <p:cNvPr id="1129489" name="Text Box 17"/>
                <p:cNvSpPr txBox="1">
                  <a:spLocks noChangeArrowheads="1"/>
                </p:cNvSpPr>
                <p:nvPr/>
              </p:nvSpPr>
              <p:spPr bwMode="auto">
                <a:xfrm>
                  <a:off x="3349" y="3024"/>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2005</a:t>
                  </a:r>
                  <a:endParaRPr lang="en-US" altLang="zh-CN" sz="2000">
                    <a:effectLst>
                      <a:outerShdw blurRad="38100" dist="38100" dir="2700000" algn="tl">
                        <a:srgbClr val="FFFFFF"/>
                      </a:outerShdw>
                    </a:effectLst>
                    <a:ea typeface="宋体" panose="02010600030101010101" pitchFamily="2" charset="-122"/>
                  </a:endParaRPr>
                </a:p>
              </p:txBody>
            </p:sp>
            <p:sp>
              <p:nvSpPr>
                <p:cNvPr id="1129490" name="Text Box 18"/>
                <p:cNvSpPr txBox="1">
                  <a:spLocks noChangeArrowheads="1"/>
                </p:cNvSpPr>
                <p:nvPr/>
              </p:nvSpPr>
              <p:spPr bwMode="auto">
                <a:xfrm>
                  <a:off x="3433" y="1073"/>
                  <a:ext cx="19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0</a:t>
                  </a:r>
                  <a:endParaRPr lang="en-US" altLang="zh-CN" sz="2000">
                    <a:effectLst>
                      <a:outerShdw blurRad="38100" dist="38100" dir="2700000" algn="tl">
                        <a:srgbClr val="FFFFFF"/>
                      </a:outerShdw>
                    </a:effectLst>
                    <a:ea typeface="宋体" panose="02010600030101010101" pitchFamily="2" charset="-122"/>
                  </a:endParaRPr>
                </a:p>
              </p:txBody>
            </p:sp>
            <p:sp>
              <p:nvSpPr>
                <p:cNvPr id="1129491" name="Text Box 19"/>
                <p:cNvSpPr txBox="1">
                  <a:spLocks noChangeArrowheads="1"/>
                </p:cNvSpPr>
                <p:nvPr/>
              </p:nvSpPr>
              <p:spPr bwMode="auto">
                <a:xfrm>
                  <a:off x="3340" y="2485"/>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2003</a:t>
                  </a:r>
                  <a:endParaRPr lang="en-US" altLang="zh-CN" sz="2000">
                    <a:effectLst>
                      <a:outerShdw blurRad="38100" dist="38100" dir="2700000" algn="tl">
                        <a:srgbClr val="FFFFFF"/>
                      </a:outerShdw>
                    </a:effectLst>
                    <a:ea typeface="宋体" panose="02010600030101010101" pitchFamily="2" charset="-122"/>
                  </a:endParaRPr>
                </a:p>
              </p:txBody>
            </p:sp>
            <p:sp>
              <p:nvSpPr>
                <p:cNvPr id="1129492" name="Text Box 20"/>
                <p:cNvSpPr txBox="1">
                  <a:spLocks noChangeArrowheads="1"/>
                </p:cNvSpPr>
                <p:nvPr/>
              </p:nvSpPr>
              <p:spPr bwMode="auto">
                <a:xfrm>
                  <a:off x="3341" y="2747"/>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2004</a:t>
                  </a:r>
                  <a:endParaRPr lang="en-US" altLang="zh-CN" sz="2000">
                    <a:effectLst>
                      <a:outerShdw blurRad="38100" dist="38100" dir="2700000" algn="tl">
                        <a:srgbClr val="FFFFFF"/>
                      </a:outerShdw>
                    </a:effectLst>
                    <a:ea typeface="宋体" panose="02010600030101010101" pitchFamily="2" charset="-122"/>
                  </a:endParaRPr>
                </a:p>
              </p:txBody>
            </p:sp>
            <p:sp>
              <p:nvSpPr>
                <p:cNvPr id="1129493" name="Text Box 21"/>
                <p:cNvSpPr txBox="1">
                  <a:spLocks noChangeArrowheads="1"/>
                </p:cNvSpPr>
                <p:nvPr/>
              </p:nvSpPr>
              <p:spPr bwMode="auto">
                <a:xfrm>
                  <a:off x="3423" y="1343"/>
                  <a:ext cx="310" cy="341"/>
                </a:xfrm>
                <a:prstGeom prst="rect">
                  <a:avLst/>
                </a:prstGeom>
                <a:noFill/>
                <a:ln w="9525">
                  <a:noFill/>
                  <a:miter lim="800000"/>
                </a:ln>
                <a:effectLst/>
              </p:spPr>
              <p:txBody>
                <a:bodyPr vert="eaVert"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a:t>
                  </a:r>
                  <a:endParaRPr lang="en-US" altLang="zh-CN" sz="2000">
                    <a:effectLst>
                      <a:outerShdw blurRad="38100" dist="38100" dir="2700000" algn="tl">
                        <a:srgbClr val="FFFFFF"/>
                      </a:outerShdw>
                    </a:effectLst>
                    <a:ea typeface="宋体" panose="02010600030101010101" pitchFamily="2" charset="-122"/>
                  </a:endParaRPr>
                </a:p>
              </p:txBody>
            </p:sp>
            <p:sp>
              <p:nvSpPr>
                <p:cNvPr id="1129494" name="Text Box 22"/>
                <p:cNvSpPr txBox="1">
                  <a:spLocks noChangeArrowheads="1"/>
                </p:cNvSpPr>
                <p:nvPr/>
              </p:nvSpPr>
              <p:spPr bwMode="auto">
                <a:xfrm>
                  <a:off x="3450" y="3338"/>
                  <a:ext cx="310" cy="341"/>
                </a:xfrm>
                <a:prstGeom prst="rect">
                  <a:avLst/>
                </a:prstGeom>
                <a:noFill/>
                <a:ln w="9525">
                  <a:noFill/>
                  <a:miter lim="800000"/>
                </a:ln>
                <a:effectLst/>
              </p:spPr>
              <p:txBody>
                <a:bodyPr vert="eaVert"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a:t>
                  </a:r>
                  <a:endParaRPr lang="en-US" altLang="zh-CN" sz="2000">
                    <a:effectLst>
                      <a:outerShdw blurRad="38100" dist="38100" dir="2700000" algn="tl">
                        <a:srgbClr val="FFFFFF"/>
                      </a:outerShdw>
                    </a:effectLst>
                    <a:ea typeface="宋体" panose="02010600030101010101" pitchFamily="2" charset="-122"/>
                  </a:endParaRPr>
                </a:p>
              </p:txBody>
            </p:sp>
          </p:grpSp>
          <p:grpSp>
            <p:nvGrpSpPr>
              <p:cNvPr id="1129495" name="Group 23"/>
              <p:cNvGrpSpPr/>
              <p:nvPr/>
            </p:nvGrpSpPr>
            <p:grpSpPr bwMode="auto">
              <a:xfrm>
                <a:off x="3840" y="2749"/>
                <a:ext cx="1224" cy="1216"/>
                <a:chOff x="3840" y="2749"/>
                <a:chExt cx="1224" cy="1216"/>
              </a:xfrm>
            </p:grpSpPr>
            <p:sp>
              <p:nvSpPr>
                <p:cNvPr id="1129496" name="Line 24"/>
                <p:cNvSpPr>
                  <a:spLocks noChangeShapeType="1"/>
                </p:cNvSpPr>
                <p:nvPr/>
              </p:nvSpPr>
              <p:spPr bwMode="auto">
                <a:xfrm>
                  <a:off x="3840" y="2749"/>
                  <a:ext cx="1211" cy="0"/>
                </a:xfrm>
                <a:prstGeom prst="line">
                  <a:avLst/>
                </a:prstGeom>
                <a:noFill/>
                <a:ln w="9525">
                  <a:solidFill>
                    <a:srgbClr val="000000"/>
                  </a:solidFill>
                  <a:round/>
                </a:ln>
                <a:effectLst/>
              </p:spPr>
              <p:txBody>
                <a:bodyPr wrap="none" anchor="ctr"/>
                <a:lstStyle/>
                <a:p>
                  <a:endParaRPr lang="zh-CN" altLang="en-US"/>
                </a:p>
              </p:txBody>
            </p:sp>
            <p:sp>
              <p:nvSpPr>
                <p:cNvPr id="1129497" name="Freeform 25"/>
                <p:cNvSpPr/>
                <p:nvPr/>
              </p:nvSpPr>
              <p:spPr bwMode="auto">
                <a:xfrm>
                  <a:off x="3844" y="3293"/>
                  <a:ext cx="1220" cy="672"/>
                </a:xfrm>
                <a:custGeom>
                  <a:avLst/>
                  <a:gdLst/>
                  <a:ahLst/>
                  <a:cxnLst>
                    <a:cxn ang="0">
                      <a:pos x="12" y="0"/>
                    </a:cxn>
                    <a:cxn ang="0">
                      <a:pos x="1212" y="0"/>
                    </a:cxn>
                    <a:cxn ang="0">
                      <a:pos x="1212" y="624"/>
                    </a:cxn>
                    <a:cxn ang="0">
                      <a:pos x="1140" y="672"/>
                    </a:cxn>
                    <a:cxn ang="0">
                      <a:pos x="720" y="468"/>
                    </a:cxn>
                    <a:cxn ang="0">
                      <a:pos x="540" y="384"/>
                    </a:cxn>
                    <a:cxn ang="0">
                      <a:pos x="360" y="372"/>
                    </a:cxn>
                    <a:cxn ang="0">
                      <a:pos x="216" y="408"/>
                    </a:cxn>
                    <a:cxn ang="0">
                      <a:pos x="0" y="468"/>
                    </a:cxn>
                    <a:cxn ang="0">
                      <a:pos x="12" y="0"/>
                    </a:cxn>
                  </a:cxnLst>
                  <a:rect l="0" t="0" r="r" b="b"/>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CCFFFF"/>
                </a:solidFill>
                <a:ln w="38100" cmpd="sng">
                  <a:solidFill>
                    <a:srgbClr val="800080"/>
                  </a:solidFill>
                  <a:round/>
                </a:ln>
                <a:effectLst>
                  <a:outerShdw blurRad="50800" dist="106680" dir="2700000" algn="tl" rotWithShape="0">
                    <a:prstClr val="black">
                      <a:alpha val="43000"/>
                    </a:prstClr>
                  </a:outerShdw>
                </a:effectLst>
              </p:spPr>
              <p:txBody>
                <a:bodyPr wrap="none" anchor="ctr"/>
                <a:lstStyle/>
                <a:p>
                  <a:endParaRPr lang="zh-CN" altLang="en-US"/>
                </a:p>
              </p:txBody>
            </p:sp>
          </p:grpSp>
        </p:grpSp>
        <p:sp>
          <p:nvSpPr>
            <p:cNvPr id="1129498" name="Text Box 26"/>
            <p:cNvSpPr txBox="1">
              <a:spLocks noChangeArrowheads="1"/>
            </p:cNvSpPr>
            <p:nvPr/>
          </p:nvSpPr>
          <p:spPr bwMode="auto">
            <a:xfrm>
              <a:off x="4341" y="3343"/>
              <a:ext cx="310" cy="341"/>
            </a:xfrm>
            <a:prstGeom prst="rect">
              <a:avLst/>
            </a:prstGeom>
            <a:noFill/>
            <a:ln w="9525">
              <a:noFill/>
              <a:miter lim="800000"/>
            </a:ln>
            <a:effectLst/>
          </p:spPr>
          <p:txBody>
            <a:bodyPr vert="eaVert"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a:t>
              </a:r>
              <a:endParaRPr lang="en-US" altLang="zh-CN" sz="2000">
                <a:effectLst>
                  <a:outerShdw blurRad="38100" dist="38100" dir="2700000" algn="tl">
                    <a:srgbClr val="FFFFFF"/>
                  </a:outerShdw>
                </a:effectLst>
                <a:ea typeface="宋体" panose="02010600030101010101" pitchFamily="2" charset="-122"/>
              </a:endParaRPr>
            </a:p>
          </p:txBody>
        </p:sp>
      </p:grpSp>
      <p:sp>
        <p:nvSpPr>
          <p:cNvPr id="1129499" name="Rectangle 27"/>
          <p:cNvSpPr>
            <a:spLocks noGrp="1" noChangeArrowheads="1"/>
          </p:cNvSpPr>
          <p:nvPr>
            <p:ph type="body" idx="4294967295"/>
          </p:nvPr>
        </p:nvSpPr>
        <p:spPr>
          <a:xfrm>
            <a:off x="502942" y="30163"/>
            <a:ext cx="5788025" cy="647700"/>
          </a:xfrm>
        </p:spPr>
        <p:txBody>
          <a:bodyPr/>
          <a:lstStyle/>
          <a:p>
            <a:pPr algn="just">
              <a:buFontTx/>
              <a:buNone/>
            </a:pPr>
            <a:r>
              <a:rPr lang="en-US" altLang="zh-CN">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9.1 </a:t>
            </a:r>
            <a:r>
              <a:rPr lang="zh-CN" altLang="en-US">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指针与指针变量的概念 </a:t>
            </a:r>
            <a:endParaRPr lang="zh-CN" altLang="en-US">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sp>
        <p:nvSpPr>
          <p:cNvPr id="1129500" name="Rectangle 28"/>
          <p:cNvSpPr>
            <a:spLocks noChangeArrowheads="1"/>
          </p:cNvSpPr>
          <p:nvPr/>
        </p:nvSpPr>
        <p:spPr bwMode="auto">
          <a:xfrm>
            <a:off x="911424" y="601663"/>
            <a:ext cx="5629820" cy="457200"/>
          </a:xfrm>
          <a:prstGeom prst="rect">
            <a:avLst/>
          </a:prstGeom>
          <a:noFill/>
          <a:ln w="9525">
            <a:noFill/>
            <a:miter lim="800000"/>
          </a:ln>
          <a:effectLst/>
        </p:spPr>
        <p:txBody>
          <a:bodyPr wrap="square">
            <a:spAutoFit/>
          </a:bodyPr>
          <a:lstStyle/>
          <a:p>
            <a:pPr marL="457200" indent="-457200">
              <a:lnSpc>
                <a:spcPct val="100000"/>
              </a:lnSpc>
              <a:spcBef>
                <a:spcPct val="0"/>
              </a:spcBef>
            </a:pPr>
            <a:r>
              <a:rPr lang="en-US" altLang="zh-CN" dirty="0">
                <a:solidFill>
                  <a:srgbClr val="D60093"/>
                </a:solidFill>
                <a:effectLst>
                  <a:outerShdw blurRad="38100" dist="38100" dir="2700000" algn="tl">
                    <a:srgbClr val="000000"/>
                  </a:outerShdw>
                </a:effectLst>
                <a:latin typeface="+mn-lt"/>
                <a:ea typeface="楷体" panose="02010609060101010101" pitchFamily="49" charset="-122"/>
              </a:rPr>
              <a:t>1</a:t>
            </a:r>
            <a:r>
              <a:rPr lang="zh-CN" altLang="en-US" dirty="0">
                <a:solidFill>
                  <a:srgbClr val="D60093"/>
                </a:solidFill>
                <a:effectLst>
                  <a:outerShdw blurRad="38100" dist="38100" dir="2700000" algn="tl">
                    <a:srgbClr val="000000"/>
                  </a:outerShdw>
                </a:effectLst>
                <a:latin typeface="+mn-lt"/>
                <a:ea typeface="楷体" panose="02010609060101010101" pitchFamily="49" charset="-122"/>
              </a:rPr>
              <a:t>、</a:t>
            </a:r>
            <a:r>
              <a:rPr lang="zh-CN" altLang="en-US" dirty="0">
                <a:solidFill>
                  <a:srgbClr val="CC0000"/>
                </a:solidFill>
                <a:effectLst>
                  <a:outerShdw blurRad="38100" dist="38100" dir="2700000" algn="tl">
                    <a:srgbClr val="000000"/>
                  </a:outerShdw>
                </a:effectLst>
                <a:latin typeface="+mn-lt"/>
                <a:ea typeface="楷体" panose="02010609060101010101" pitchFamily="49" charset="-122"/>
              </a:rPr>
              <a:t>内存地址──内存中存储单元的编号</a:t>
            </a:r>
            <a:endParaRPr lang="zh-CN" altLang="en-US" dirty="0">
              <a:solidFill>
                <a:srgbClr val="CC0000"/>
              </a:solidFill>
              <a:effectLst>
                <a:outerShdw blurRad="38100" dist="38100" dir="2700000" algn="tl">
                  <a:srgbClr val="000000"/>
                </a:outerShdw>
              </a:effectLst>
              <a:latin typeface="+mn-lt"/>
              <a:ea typeface="楷体" panose="02010609060101010101" pitchFamily="49" charset="-122"/>
            </a:endParaRPr>
          </a:p>
        </p:txBody>
      </p:sp>
      <p:grpSp>
        <p:nvGrpSpPr>
          <p:cNvPr id="1129504" name="Group 32"/>
          <p:cNvGrpSpPr/>
          <p:nvPr/>
        </p:nvGrpSpPr>
        <p:grpSpPr bwMode="auto">
          <a:xfrm>
            <a:off x="1437260" y="954089"/>
            <a:ext cx="4249737" cy="4994275"/>
            <a:chOff x="350" y="601"/>
            <a:chExt cx="2677" cy="3146"/>
          </a:xfrm>
        </p:grpSpPr>
        <p:grpSp>
          <p:nvGrpSpPr>
            <p:cNvPr id="1129505" name="Group 33"/>
            <p:cNvGrpSpPr/>
            <p:nvPr/>
          </p:nvGrpSpPr>
          <p:grpSpPr bwMode="auto">
            <a:xfrm>
              <a:off x="350" y="889"/>
              <a:ext cx="2677" cy="2858"/>
              <a:chOff x="458" y="754"/>
              <a:chExt cx="2677" cy="2858"/>
            </a:xfrm>
          </p:grpSpPr>
          <p:sp>
            <p:nvSpPr>
              <p:cNvPr id="1129506" name="Rectangle 34"/>
              <p:cNvSpPr>
                <a:spLocks noChangeArrowheads="1"/>
              </p:cNvSpPr>
              <p:nvPr/>
            </p:nvSpPr>
            <p:spPr bwMode="auto">
              <a:xfrm>
                <a:off x="775" y="1344"/>
                <a:ext cx="1950" cy="2268"/>
              </a:xfrm>
              <a:prstGeom prst="rect">
                <a:avLst/>
              </a:prstGeom>
              <a:solidFill>
                <a:srgbClr val="FFFFFF"/>
              </a:solidFill>
              <a:ln w="38100">
                <a:solidFill>
                  <a:srgbClr val="0000FF"/>
                </a:solidFill>
                <a:miter lim="800000"/>
              </a:ln>
              <a:effectLst>
                <a:outerShdw blurRad="50800" dist="106680" dir="2700000" algn="tl" rotWithShape="0">
                  <a:prstClr val="black">
                    <a:alpha val="43000"/>
                  </a:prstClr>
                </a:outerShdw>
              </a:effectLst>
            </p:spPr>
            <p:txBody>
              <a:bodyPr wrap="none" anchor="ctr"/>
              <a:lstStyle/>
              <a:p>
                <a:endParaRPr lang="zh-CN" altLang="en-US"/>
              </a:p>
            </p:txBody>
          </p:sp>
          <p:grpSp>
            <p:nvGrpSpPr>
              <p:cNvPr id="1129507" name="Group 35"/>
              <p:cNvGrpSpPr/>
              <p:nvPr/>
            </p:nvGrpSpPr>
            <p:grpSpPr bwMode="auto">
              <a:xfrm>
                <a:off x="458" y="754"/>
                <a:ext cx="2677" cy="806"/>
                <a:chOff x="1177" y="1882"/>
                <a:chExt cx="2895" cy="503"/>
              </a:xfrm>
            </p:grpSpPr>
            <p:sp>
              <p:nvSpPr>
                <p:cNvPr id="1129508" name="Line 36"/>
                <p:cNvSpPr>
                  <a:spLocks noChangeShapeType="1"/>
                </p:cNvSpPr>
                <p:nvPr/>
              </p:nvSpPr>
              <p:spPr bwMode="auto">
                <a:xfrm flipH="1">
                  <a:off x="1177" y="1882"/>
                  <a:ext cx="1417" cy="472"/>
                </a:xfrm>
                <a:prstGeom prst="line">
                  <a:avLst/>
                </a:prstGeom>
                <a:noFill/>
                <a:ln w="38100">
                  <a:solidFill>
                    <a:srgbClr val="0000FF"/>
                  </a:solidFill>
                  <a:round/>
                </a:ln>
                <a:effectLst>
                  <a:outerShdw dist="35921" dir="2700000" algn="ctr" rotWithShape="0">
                    <a:schemeClr val="bg2">
                      <a:alpha val="50000"/>
                    </a:schemeClr>
                  </a:outerShdw>
                </a:effectLst>
              </p:spPr>
              <p:txBody>
                <a:bodyPr wrap="none" anchor="ctr">
                  <a:spAutoFit/>
                </a:bodyPr>
                <a:lstStyle/>
                <a:p>
                  <a:endParaRPr lang="zh-CN" altLang="en-US"/>
                </a:p>
              </p:txBody>
            </p:sp>
            <p:sp>
              <p:nvSpPr>
                <p:cNvPr id="1129509" name="Line 37"/>
                <p:cNvSpPr>
                  <a:spLocks noChangeShapeType="1"/>
                </p:cNvSpPr>
                <p:nvPr/>
              </p:nvSpPr>
              <p:spPr bwMode="auto">
                <a:xfrm>
                  <a:off x="2586" y="1890"/>
                  <a:ext cx="1486" cy="495"/>
                </a:xfrm>
                <a:prstGeom prst="line">
                  <a:avLst/>
                </a:prstGeom>
                <a:noFill/>
                <a:ln w="38100">
                  <a:solidFill>
                    <a:srgbClr val="0000FF"/>
                  </a:solidFill>
                  <a:round/>
                </a:ln>
                <a:effectLst>
                  <a:outerShdw dist="35921" dir="2700000" algn="ctr" rotWithShape="0">
                    <a:schemeClr val="bg2">
                      <a:alpha val="50000"/>
                    </a:schemeClr>
                  </a:outerShdw>
                </a:effectLst>
              </p:spPr>
              <p:txBody>
                <a:bodyPr anchor="ctr">
                  <a:spAutoFit/>
                </a:bodyPr>
                <a:lstStyle/>
                <a:p>
                  <a:endParaRPr lang="zh-CN" altLang="en-US"/>
                </a:p>
              </p:txBody>
            </p:sp>
          </p:grpSp>
          <p:grpSp>
            <p:nvGrpSpPr>
              <p:cNvPr id="1129510" name="Group 38"/>
              <p:cNvGrpSpPr/>
              <p:nvPr/>
            </p:nvGrpSpPr>
            <p:grpSpPr bwMode="auto">
              <a:xfrm>
                <a:off x="785" y="3221"/>
                <a:ext cx="1717" cy="255"/>
                <a:chOff x="785" y="3221"/>
                <a:chExt cx="1717" cy="255"/>
              </a:xfrm>
            </p:grpSpPr>
            <p:grpSp>
              <p:nvGrpSpPr>
                <p:cNvPr id="1129511" name="Group 39"/>
                <p:cNvGrpSpPr/>
                <p:nvPr/>
              </p:nvGrpSpPr>
              <p:grpSpPr bwMode="auto">
                <a:xfrm>
                  <a:off x="785" y="3221"/>
                  <a:ext cx="816" cy="254"/>
                  <a:chOff x="785" y="3221"/>
                  <a:chExt cx="816" cy="254"/>
                </a:xfrm>
              </p:grpSpPr>
              <p:sp>
                <p:nvSpPr>
                  <p:cNvPr id="1129512" name="Rectangle 40"/>
                  <p:cNvSpPr>
                    <a:spLocks noChangeArrowheads="1"/>
                  </p:cNvSpPr>
                  <p:nvPr/>
                </p:nvSpPr>
                <p:spPr bwMode="auto">
                  <a:xfrm>
                    <a:off x="1102" y="3249"/>
                    <a:ext cx="499" cy="226"/>
                  </a:xfrm>
                  <a:prstGeom prst="rect">
                    <a:avLst/>
                  </a:prstGeom>
                  <a:solidFill>
                    <a:srgbClr val="FFFF99"/>
                  </a:solidFill>
                  <a:ln w="9525">
                    <a:solidFill>
                      <a:schemeClr val="tx1"/>
                    </a:solidFill>
                    <a:miter lim="800000"/>
                  </a:ln>
                  <a:effectLst/>
                </p:spPr>
                <p:txBody>
                  <a:bodyPr wrap="none" anchor="ctr"/>
                  <a:lstStyle/>
                  <a:p>
                    <a:endParaRPr lang="zh-CN" altLang="en-US"/>
                  </a:p>
                </p:txBody>
              </p:sp>
              <p:sp>
                <p:nvSpPr>
                  <p:cNvPr id="1129513" name="Text Box 41"/>
                  <p:cNvSpPr txBox="1">
                    <a:spLocks noChangeArrowheads="1"/>
                  </p:cNvSpPr>
                  <p:nvPr/>
                </p:nvSpPr>
                <p:spPr bwMode="auto">
                  <a:xfrm>
                    <a:off x="785" y="3221"/>
                    <a:ext cx="426" cy="250"/>
                  </a:xfrm>
                  <a:prstGeom prst="rect">
                    <a:avLst/>
                  </a:prstGeom>
                  <a:noFill/>
                  <a:ln w="9525">
                    <a:noFill/>
                    <a:miter lim="800000"/>
                  </a:ln>
                  <a:effectLst/>
                </p:spPr>
                <p:txBody>
                  <a:bodyPr>
                    <a:spAutoFit/>
                  </a:bodyPr>
                  <a:lstStyle/>
                  <a:p>
                    <a:pPr>
                      <a:lnSpc>
                        <a:spcPct val="100000"/>
                      </a:lnSpc>
                      <a:spcBef>
                        <a:spcPct val="50000"/>
                      </a:spcBef>
                    </a:pPr>
                    <a:r>
                      <a:rPr lang="en-US" altLang="zh-CN" sz="2000" b="0">
                        <a:effectLst/>
                        <a:ea typeface="宋体" panose="02010600030101010101" pitchFamily="2" charset="-122"/>
                      </a:rPr>
                      <a:t>101</a:t>
                    </a:r>
                    <a:endParaRPr lang="en-US" altLang="zh-CN" sz="2000" b="0">
                      <a:effectLst/>
                      <a:ea typeface="宋体" panose="02010600030101010101" pitchFamily="2" charset="-122"/>
                    </a:endParaRPr>
                  </a:p>
                </p:txBody>
              </p:sp>
            </p:grpSp>
            <p:grpSp>
              <p:nvGrpSpPr>
                <p:cNvPr id="1129514" name="Group 42"/>
                <p:cNvGrpSpPr/>
                <p:nvPr/>
              </p:nvGrpSpPr>
              <p:grpSpPr bwMode="auto">
                <a:xfrm>
                  <a:off x="1686" y="3222"/>
                  <a:ext cx="816" cy="254"/>
                  <a:chOff x="785" y="3221"/>
                  <a:chExt cx="816" cy="254"/>
                </a:xfrm>
              </p:grpSpPr>
              <p:sp>
                <p:nvSpPr>
                  <p:cNvPr id="1129515" name="Rectangle 43"/>
                  <p:cNvSpPr>
                    <a:spLocks noChangeArrowheads="1"/>
                  </p:cNvSpPr>
                  <p:nvPr/>
                </p:nvSpPr>
                <p:spPr bwMode="auto">
                  <a:xfrm>
                    <a:off x="1102" y="3249"/>
                    <a:ext cx="499" cy="226"/>
                  </a:xfrm>
                  <a:prstGeom prst="rect">
                    <a:avLst/>
                  </a:prstGeom>
                  <a:solidFill>
                    <a:srgbClr val="FFCC99"/>
                  </a:solidFill>
                  <a:ln w="9525">
                    <a:solidFill>
                      <a:schemeClr val="tx1"/>
                    </a:solidFill>
                    <a:miter lim="800000"/>
                  </a:ln>
                  <a:effectLst/>
                </p:spPr>
                <p:txBody>
                  <a:bodyPr wrap="none" anchor="ctr"/>
                  <a:lstStyle/>
                  <a:p>
                    <a:endParaRPr lang="zh-CN" altLang="en-US"/>
                  </a:p>
                </p:txBody>
              </p:sp>
              <p:sp>
                <p:nvSpPr>
                  <p:cNvPr id="1129516" name="Text Box 44"/>
                  <p:cNvSpPr txBox="1">
                    <a:spLocks noChangeArrowheads="1"/>
                  </p:cNvSpPr>
                  <p:nvPr/>
                </p:nvSpPr>
                <p:spPr bwMode="auto">
                  <a:xfrm>
                    <a:off x="785" y="3221"/>
                    <a:ext cx="426" cy="250"/>
                  </a:xfrm>
                  <a:prstGeom prst="rect">
                    <a:avLst/>
                  </a:prstGeom>
                  <a:noFill/>
                  <a:ln w="9525">
                    <a:noFill/>
                    <a:miter lim="800000"/>
                  </a:ln>
                  <a:effectLst/>
                </p:spPr>
                <p:txBody>
                  <a:bodyPr>
                    <a:spAutoFit/>
                  </a:bodyPr>
                  <a:lstStyle/>
                  <a:p>
                    <a:pPr>
                      <a:lnSpc>
                        <a:spcPct val="100000"/>
                      </a:lnSpc>
                      <a:spcBef>
                        <a:spcPct val="50000"/>
                      </a:spcBef>
                    </a:pPr>
                    <a:r>
                      <a:rPr lang="en-US" altLang="zh-CN" sz="2000" b="0" dirty="0">
                        <a:effectLst/>
                        <a:ea typeface="宋体" panose="02010600030101010101" pitchFamily="2" charset="-122"/>
                      </a:rPr>
                      <a:t>102</a:t>
                    </a:r>
                    <a:endParaRPr lang="en-US" altLang="zh-CN" sz="2000" b="0" dirty="0">
                      <a:effectLst/>
                      <a:ea typeface="宋体" panose="02010600030101010101" pitchFamily="2" charset="-122"/>
                    </a:endParaRPr>
                  </a:p>
                </p:txBody>
              </p:sp>
            </p:grpSp>
          </p:grpSp>
          <p:grpSp>
            <p:nvGrpSpPr>
              <p:cNvPr id="1129517" name="Group 45"/>
              <p:cNvGrpSpPr/>
              <p:nvPr/>
            </p:nvGrpSpPr>
            <p:grpSpPr bwMode="auto">
              <a:xfrm>
                <a:off x="795" y="2889"/>
                <a:ext cx="1717" cy="255"/>
                <a:chOff x="785" y="3221"/>
                <a:chExt cx="1717" cy="255"/>
              </a:xfrm>
            </p:grpSpPr>
            <p:grpSp>
              <p:nvGrpSpPr>
                <p:cNvPr id="1129518" name="Group 46"/>
                <p:cNvGrpSpPr/>
                <p:nvPr/>
              </p:nvGrpSpPr>
              <p:grpSpPr bwMode="auto">
                <a:xfrm>
                  <a:off x="785" y="3221"/>
                  <a:ext cx="816" cy="254"/>
                  <a:chOff x="785" y="3221"/>
                  <a:chExt cx="816" cy="254"/>
                </a:xfrm>
              </p:grpSpPr>
              <p:sp>
                <p:nvSpPr>
                  <p:cNvPr id="1129519" name="Rectangle 47"/>
                  <p:cNvSpPr>
                    <a:spLocks noChangeArrowheads="1"/>
                  </p:cNvSpPr>
                  <p:nvPr/>
                </p:nvSpPr>
                <p:spPr bwMode="auto">
                  <a:xfrm>
                    <a:off x="1102" y="3249"/>
                    <a:ext cx="499" cy="226"/>
                  </a:xfrm>
                  <a:prstGeom prst="rect">
                    <a:avLst/>
                  </a:prstGeom>
                  <a:solidFill>
                    <a:srgbClr val="FFFF99"/>
                  </a:solidFill>
                  <a:ln w="9525">
                    <a:solidFill>
                      <a:schemeClr val="tx1"/>
                    </a:solidFill>
                    <a:miter lim="800000"/>
                  </a:ln>
                  <a:effectLst/>
                </p:spPr>
                <p:txBody>
                  <a:bodyPr wrap="none" anchor="ctr"/>
                  <a:lstStyle/>
                  <a:p>
                    <a:endParaRPr lang="zh-CN" altLang="en-US"/>
                  </a:p>
                </p:txBody>
              </p:sp>
              <p:sp>
                <p:nvSpPr>
                  <p:cNvPr id="1129520" name="Text Box 48"/>
                  <p:cNvSpPr txBox="1">
                    <a:spLocks noChangeArrowheads="1"/>
                  </p:cNvSpPr>
                  <p:nvPr/>
                </p:nvSpPr>
                <p:spPr bwMode="auto">
                  <a:xfrm>
                    <a:off x="785" y="3221"/>
                    <a:ext cx="426" cy="250"/>
                  </a:xfrm>
                  <a:prstGeom prst="rect">
                    <a:avLst/>
                  </a:prstGeom>
                  <a:noFill/>
                  <a:ln w="9525">
                    <a:noFill/>
                    <a:miter lim="800000"/>
                  </a:ln>
                  <a:effectLst/>
                </p:spPr>
                <p:txBody>
                  <a:bodyPr>
                    <a:spAutoFit/>
                  </a:bodyPr>
                  <a:lstStyle/>
                  <a:p>
                    <a:pPr>
                      <a:lnSpc>
                        <a:spcPct val="100000"/>
                      </a:lnSpc>
                      <a:spcBef>
                        <a:spcPct val="50000"/>
                      </a:spcBef>
                    </a:pPr>
                    <a:r>
                      <a:rPr lang="en-US" altLang="zh-CN" sz="2000" b="0">
                        <a:effectLst/>
                        <a:ea typeface="宋体" panose="02010600030101010101" pitchFamily="2" charset="-122"/>
                      </a:rPr>
                      <a:t>201</a:t>
                    </a:r>
                    <a:endParaRPr lang="en-US" altLang="zh-CN" sz="2000" b="0">
                      <a:effectLst/>
                      <a:ea typeface="宋体" panose="02010600030101010101" pitchFamily="2" charset="-122"/>
                    </a:endParaRPr>
                  </a:p>
                </p:txBody>
              </p:sp>
            </p:grpSp>
            <p:grpSp>
              <p:nvGrpSpPr>
                <p:cNvPr id="1129521" name="Group 49"/>
                <p:cNvGrpSpPr/>
                <p:nvPr/>
              </p:nvGrpSpPr>
              <p:grpSpPr bwMode="auto">
                <a:xfrm>
                  <a:off x="1686" y="3222"/>
                  <a:ext cx="816" cy="254"/>
                  <a:chOff x="785" y="3221"/>
                  <a:chExt cx="816" cy="254"/>
                </a:xfrm>
              </p:grpSpPr>
              <p:sp>
                <p:nvSpPr>
                  <p:cNvPr id="1129522" name="Rectangle 50"/>
                  <p:cNvSpPr>
                    <a:spLocks noChangeArrowheads="1"/>
                  </p:cNvSpPr>
                  <p:nvPr/>
                </p:nvSpPr>
                <p:spPr bwMode="auto">
                  <a:xfrm>
                    <a:off x="1102" y="3249"/>
                    <a:ext cx="499" cy="226"/>
                  </a:xfrm>
                  <a:prstGeom prst="rect">
                    <a:avLst/>
                  </a:prstGeom>
                  <a:solidFill>
                    <a:srgbClr val="FFFF99"/>
                  </a:solidFill>
                  <a:ln w="9525">
                    <a:solidFill>
                      <a:schemeClr val="tx1"/>
                    </a:solidFill>
                    <a:miter lim="800000"/>
                  </a:ln>
                  <a:effectLst/>
                </p:spPr>
                <p:txBody>
                  <a:bodyPr wrap="none" anchor="ctr"/>
                  <a:lstStyle/>
                  <a:p>
                    <a:endParaRPr lang="zh-CN" altLang="en-US"/>
                  </a:p>
                </p:txBody>
              </p:sp>
              <p:sp>
                <p:nvSpPr>
                  <p:cNvPr id="1129523" name="Text Box 51"/>
                  <p:cNvSpPr txBox="1">
                    <a:spLocks noChangeArrowheads="1"/>
                  </p:cNvSpPr>
                  <p:nvPr/>
                </p:nvSpPr>
                <p:spPr bwMode="auto">
                  <a:xfrm>
                    <a:off x="785" y="3221"/>
                    <a:ext cx="426" cy="250"/>
                  </a:xfrm>
                  <a:prstGeom prst="rect">
                    <a:avLst/>
                  </a:prstGeom>
                  <a:noFill/>
                  <a:ln w="9525">
                    <a:noFill/>
                    <a:miter lim="800000"/>
                  </a:ln>
                  <a:effectLst/>
                </p:spPr>
                <p:txBody>
                  <a:bodyPr>
                    <a:spAutoFit/>
                  </a:bodyPr>
                  <a:lstStyle/>
                  <a:p>
                    <a:pPr>
                      <a:lnSpc>
                        <a:spcPct val="100000"/>
                      </a:lnSpc>
                      <a:spcBef>
                        <a:spcPct val="50000"/>
                      </a:spcBef>
                    </a:pPr>
                    <a:r>
                      <a:rPr lang="en-US" altLang="zh-CN" sz="2000" b="0">
                        <a:effectLst/>
                        <a:ea typeface="宋体" panose="02010600030101010101" pitchFamily="2" charset="-122"/>
                      </a:rPr>
                      <a:t>202</a:t>
                    </a:r>
                    <a:endParaRPr lang="en-US" altLang="zh-CN" sz="2000" b="0">
                      <a:effectLst/>
                      <a:ea typeface="宋体" panose="02010600030101010101" pitchFamily="2" charset="-122"/>
                    </a:endParaRPr>
                  </a:p>
                </p:txBody>
              </p:sp>
            </p:grpSp>
          </p:grpSp>
          <p:grpSp>
            <p:nvGrpSpPr>
              <p:cNvPr id="1129524" name="Group 52"/>
              <p:cNvGrpSpPr/>
              <p:nvPr/>
            </p:nvGrpSpPr>
            <p:grpSpPr bwMode="auto">
              <a:xfrm>
                <a:off x="805" y="2548"/>
                <a:ext cx="1717" cy="255"/>
                <a:chOff x="785" y="3221"/>
                <a:chExt cx="1717" cy="255"/>
              </a:xfrm>
            </p:grpSpPr>
            <p:grpSp>
              <p:nvGrpSpPr>
                <p:cNvPr id="1129525" name="Group 53"/>
                <p:cNvGrpSpPr/>
                <p:nvPr/>
              </p:nvGrpSpPr>
              <p:grpSpPr bwMode="auto">
                <a:xfrm>
                  <a:off x="785" y="3221"/>
                  <a:ext cx="816" cy="254"/>
                  <a:chOff x="785" y="3221"/>
                  <a:chExt cx="816" cy="254"/>
                </a:xfrm>
              </p:grpSpPr>
              <p:sp>
                <p:nvSpPr>
                  <p:cNvPr id="1129526" name="Rectangle 54"/>
                  <p:cNvSpPr>
                    <a:spLocks noChangeArrowheads="1"/>
                  </p:cNvSpPr>
                  <p:nvPr/>
                </p:nvSpPr>
                <p:spPr bwMode="auto">
                  <a:xfrm>
                    <a:off x="1102" y="3249"/>
                    <a:ext cx="499" cy="226"/>
                  </a:xfrm>
                  <a:prstGeom prst="rect">
                    <a:avLst/>
                  </a:prstGeom>
                  <a:solidFill>
                    <a:srgbClr val="FFFF99"/>
                  </a:solidFill>
                  <a:ln w="9525">
                    <a:solidFill>
                      <a:schemeClr val="tx1"/>
                    </a:solidFill>
                    <a:miter lim="800000"/>
                  </a:ln>
                  <a:effectLst/>
                </p:spPr>
                <p:txBody>
                  <a:bodyPr wrap="none" anchor="ctr"/>
                  <a:lstStyle/>
                  <a:p>
                    <a:endParaRPr lang="zh-CN" altLang="en-US"/>
                  </a:p>
                </p:txBody>
              </p:sp>
              <p:sp>
                <p:nvSpPr>
                  <p:cNvPr id="1129527" name="Text Box 55"/>
                  <p:cNvSpPr txBox="1">
                    <a:spLocks noChangeArrowheads="1"/>
                  </p:cNvSpPr>
                  <p:nvPr/>
                </p:nvSpPr>
                <p:spPr bwMode="auto">
                  <a:xfrm>
                    <a:off x="785" y="3221"/>
                    <a:ext cx="426" cy="250"/>
                  </a:xfrm>
                  <a:prstGeom prst="rect">
                    <a:avLst/>
                  </a:prstGeom>
                  <a:noFill/>
                  <a:ln w="9525">
                    <a:noFill/>
                    <a:miter lim="800000"/>
                  </a:ln>
                  <a:effectLst/>
                </p:spPr>
                <p:txBody>
                  <a:bodyPr>
                    <a:spAutoFit/>
                  </a:bodyPr>
                  <a:lstStyle/>
                  <a:p>
                    <a:pPr>
                      <a:lnSpc>
                        <a:spcPct val="100000"/>
                      </a:lnSpc>
                      <a:spcBef>
                        <a:spcPct val="50000"/>
                      </a:spcBef>
                    </a:pPr>
                    <a:r>
                      <a:rPr lang="en-US" altLang="zh-CN" sz="2000" b="0">
                        <a:effectLst/>
                        <a:ea typeface="宋体" panose="02010600030101010101" pitchFamily="2" charset="-122"/>
                      </a:rPr>
                      <a:t>301</a:t>
                    </a:r>
                    <a:endParaRPr lang="en-US" altLang="zh-CN" sz="2000" b="0">
                      <a:effectLst/>
                      <a:ea typeface="宋体" panose="02010600030101010101" pitchFamily="2" charset="-122"/>
                    </a:endParaRPr>
                  </a:p>
                </p:txBody>
              </p:sp>
            </p:grpSp>
            <p:grpSp>
              <p:nvGrpSpPr>
                <p:cNvPr id="1129528" name="Group 56"/>
                <p:cNvGrpSpPr/>
                <p:nvPr/>
              </p:nvGrpSpPr>
              <p:grpSpPr bwMode="auto">
                <a:xfrm>
                  <a:off x="1686" y="3222"/>
                  <a:ext cx="816" cy="254"/>
                  <a:chOff x="785" y="3221"/>
                  <a:chExt cx="816" cy="254"/>
                </a:xfrm>
              </p:grpSpPr>
              <p:sp>
                <p:nvSpPr>
                  <p:cNvPr id="1129529" name="Rectangle 57"/>
                  <p:cNvSpPr>
                    <a:spLocks noChangeArrowheads="1"/>
                  </p:cNvSpPr>
                  <p:nvPr/>
                </p:nvSpPr>
                <p:spPr bwMode="auto">
                  <a:xfrm>
                    <a:off x="1102" y="3249"/>
                    <a:ext cx="499" cy="226"/>
                  </a:xfrm>
                  <a:prstGeom prst="rect">
                    <a:avLst/>
                  </a:prstGeom>
                  <a:solidFill>
                    <a:srgbClr val="FFFF99"/>
                  </a:solidFill>
                  <a:ln w="9525">
                    <a:solidFill>
                      <a:schemeClr val="tx1"/>
                    </a:solidFill>
                    <a:miter lim="800000"/>
                  </a:ln>
                  <a:effectLst/>
                </p:spPr>
                <p:txBody>
                  <a:bodyPr wrap="none" anchor="ctr"/>
                  <a:lstStyle/>
                  <a:p>
                    <a:endParaRPr lang="zh-CN" altLang="en-US"/>
                  </a:p>
                </p:txBody>
              </p:sp>
              <p:sp>
                <p:nvSpPr>
                  <p:cNvPr id="1129530" name="Text Box 58"/>
                  <p:cNvSpPr txBox="1">
                    <a:spLocks noChangeArrowheads="1"/>
                  </p:cNvSpPr>
                  <p:nvPr/>
                </p:nvSpPr>
                <p:spPr bwMode="auto">
                  <a:xfrm>
                    <a:off x="785" y="3221"/>
                    <a:ext cx="426" cy="250"/>
                  </a:xfrm>
                  <a:prstGeom prst="rect">
                    <a:avLst/>
                  </a:prstGeom>
                  <a:noFill/>
                  <a:ln w="9525">
                    <a:noFill/>
                    <a:miter lim="800000"/>
                  </a:ln>
                  <a:effectLst/>
                </p:spPr>
                <p:txBody>
                  <a:bodyPr>
                    <a:spAutoFit/>
                  </a:bodyPr>
                  <a:lstStyle/>
                  <a:p>
                    <a:pPr>
                      <a:lnSpc>
                        <a:spcPct val="100000"/>
                      </a:lnSpc>
                      <a:spcBef>
                        <a:spcPct val="50000"/>
                      </a:spcBef>
                    </a:pPr>
                    <a:r>
                      <a:rPr lang="en-US" altLang="zh-CN" sz="2000" b="0">
                        <a:effectLst/>
                        <a:ea typeface="宋体" panose="02010600030101010101" pitchFamily="2" charset="-122"/>
                      </a:rPr>
                      <a:t>302</a:t>
                    </a:r>
                    <a:endParaRPr lang="en-US" altLang="zh-CN" sz="2000" b="0">
                      <a:effectLst/>
                      <a:ea typeface="宋体" panose="02010600030101010101" pitchFamily="2" charset="-122"/>
                    </a:endParaRPr>
                  </a:p>
                </p:txBody>
              </p:sp>
            </p:grpSp>
          </p:grpSp>
          <p:grpSp>
            <p:nvGrpSpPr>
              <p:cNvPr id="1129531" name="Group 59"/>
              <p:cNvGrpSpPr/>
              <p:nvPr/>
            </p:nvGrpSpPr>
            <p:grpSpPr bwMode="auto">
              <a:xfrm>
                <a:off x="806" y="2189"/>
                <a:ext cx="1717" cy="255"/>
                <a:chOff x="785" y="3221"/>
                <a:chExt cx="1717" cy="255"/>
              </a:xfrm>
            </p:grpSpPr>
            <p:grpSp>
              <p:nvGrpSpPr>
                <p:cNvPr id="1129532" name="Group 60"/>
                <p:cNvGrpSpPr/>
                <p:nvPr/>
              </p:nvGrpSpPr>
              <p:grpSpPr bwMode="auto">
                <a:xfrm>
                  <a:off x="785" y="3221"/>
                  <a:ext cx="816" cy="254"/>
                  <a:chOff x="785" y="3221"/>
                  <a:chExt cx="816" cy="254"/>
                </a:xfrm>
              </p:grpSpPr>
              <p:sp>
                <p:nvSpPr>
                  <p:cNvPr id="1129533" name="Rectangle 61"/>
                  <p:cNvSpPr>
                    <a:spLocks noChangeArrowheads="1"/>
                  </p:cNvSpPr>
                  <p:nvPr/>
                </p:nvSpPr>
                <p:spPr bwMode="auto">
                  <a:xfrm>
                    <a:off x="1102" y="3249"/>
                    <a:ext cx="499" cy="226"/>
                  </a:xfrm>
                  <a:prstGeom prst="rect">
                    <a:avLst/>
                  </a:prstGeom>
                  <a:solidFill>
                    <a:srgbClr val="FFFF99"/>
                  </a:solidFill>
                  <a:ln w="9525">
                    <a:solidFill>
                      <a:schemeClr val="tx1"/>
                    </a:solidFill>
                    <a:miter lim="800000"/>
                  </a:ln>
                  <a:effectLst/>
                </p:spPr>
                <p:txBody>
                  <a:bodyPr wrap="none" anchor="ctr"/>
                  <a:lstStyle/>
                  <a:p>
                    <a:endParaRPr lang="zh-CN" altLang="en-US"/>
                  </a:p>
                </p:txBody>
              </p:sp>
              <p:sp>
                <p:nvSpPr>
                  <p:cNvPr id="1129534" name="Text Box 62"/>
                  <p:cNvSpPr txBox="1">
                    <a:spLocks noChangeArrowheads="1"/>
                  </p:cNvSpPr>
                  <p:nvPr/>
                </p:nvSpPr>
                <p:spPr bwMode="auto">
                  <a:xfrm>
                    <a:off x="785" y="3221"/>
                    <a:ext cx="426" cy="250"/>
                  </a:xfrm>
                  <a:prstGeom prst="rect">
                    <a:avLst/>
                  </a:prstGeom>
                  <a:noFill/>
                  <a:ln w="9525">
                    <a:noFill/>
                    <a:miter lim="800000"/>
                  </a:ln>
                  <a:effectLst/>
                </p:spPr>
                <p:txBody>
                  <a:bodyPr>
                    <a:spAutoFit/>
                  </a:bodyPr>
                  <a:lstStyle/>
                  <a:p>
                    <a:pPr>
                      <a:lnSpc>
                        <a:spcPct val="100000"/>
                      </a:lnSpc>
                      <a:spcBef>
                        <a:spcPct val="50000"/>
                      </a:spcBef>
                    </a:pPr>
                    <a:r>
                      <a:rPr lang="en-US" altLang="zh-CN" sz="2000" b="0">
                        <a:effectLst/>
                        <a:ea typeface="宋体" panose="02010600030101010101" pitchFamily="2" charset="-122"/>
                      </a:rPr>
                      <a:t>401</a:t>
                    </a:r>
                    <a:endParaRPr lang="en-US" altLang="zh-CN" sz="2000" b="0">
                      <a:effectLst/>
                      <a:ea typeface="宋体" panose="02010600030101010101" pitchFamily="2" charset="-122"/>
                    </a:endParaRPr>
                  </a:p>
                </p:txBody>
              </p:sp>
            </p:grpSp>
            <p:grpSp>
              <p:nvGrpSpPr>
                <p:cNvPr id="1129535" name="Group 63"/>
                <p:cNvGrpSpPr/>
                <p:nvPr/>
              </p:nvGrpSpPr>
              <p:grpSpPr bwMode="auto">
                <a:xfrm>
                  <a:off x="1686" y="3222"/>
                  <a:ext cx="816" cy="254"/>
                  <a:chOff x="785" y="3221"/>
                  <a:chExt cx="816" cy="254"/>
                </a:xfrm>
              </p:grpSpPr>
              <p:sp>
                <p:nvSpPr>
                  <p:cNvPr id="1129536" name="Rectangle 64"/>
                  <p:cNvSpPr>
                    <a:spLocks noChangeArrowheads="1"/>
                  </p:cNvSpPr>
                  <p:nvPr/>
                </p:nvSpPr>
                <p:spPr bwMode="auto">
                  <a:xfrm>
                    <a:off x="1102" y="3249"/>
                    <a:ext cx="499" cy="226"/>
                  </a:xfrm>
                  <a:prstGeom prst="rect">
                    <a:avLst/>
                  </a:prstGeom>
                  <a:solidFill>
                    <a:srgbClr val="FFFF99"/>
                  </a:solidFill>
                  <a:ln w="9525">
                    <a:solidFill>
                      <a:schemeClr val="tx1"/>
                    </a:solidFill>
                    <a:miter lim="800000"/>
                  </a:ln>
                  <a:effectLst/>
                </p:spPr>
                <p:txBody>
                  <a:bodyPr wrap="none" anchor="ctr"/>
                  <a:lstStyle/>
                  <a:p>
                    <a:endParaRPr lang="zh-CN" altLang="en-US"/>
                  </a:p>
                </p:txBody>
              </p:sp>
              <p:sp>
                <p:nvSpPr>
                  <p:cNvPr id="1129537" name="Text Box 65"/>
                  <p:cNvSpPr txBox="1">
                    <a:spLocks noChangeArrowheads="1"/>
                  </p:cNvSpPr>
                  <p:nvPr/>
                </p:nvSpPr>
                <p:spPr bwMode="auto">
                  <a:xfrm>
                    <a:off x="785" y="3221"/>
                    <a:ext cx="426" cy="250"/>
                  </a:xfrm>
                  <a:prstGeom prst="rect">
                    <a:avLst/>
                  </a:prstGeom>
                  <a:noFill/>
                  <a:ln w="9525">
                    <a:noFill/>
                    <a:miter lim="800000"/>
                  </a:ln>
                  <a:effectLst/>
                </p:spPr>
                <p:txBody>
                  <a:bodyPr>
                    <a:spAutoFit/>
                  </a:bodyPr>
                  <a:lstStyle/>
                  <a:p>
                    <a:pPr>
                      <a:lnSpc>
                        <a:spcPct val="100000"/>
                      </a:lnSpc>
                      <a:spcBef>
                        <a:spcPct val="50000"/>
                      </a:spcBef>
                    </a:pPr>
                    <a:r>
                      <a:rPr lang="en-US" altLang="zh-CN" sz="2000" b="0">
                        <a:effectLst/>
                        <a:ea typeface="宋体" panose="02010600030101010101" pitchFamily="2" charset="-122"/>
                      </a:rPr>
                      <a:t>402</a:t>
                    </a:r>
                    <a:endParaRPr lang="en-US" altLang="zh-CN" sz="2000" b="0">
                      <a:effectLst/>
                      <a:ea typeface="宋体" panose="02010600030101010101" pitchFamily="2" charset="-122"/>
                    </a:endParaRPr>
                  </a:p>
                </p:txBody>
              </p:sp>
            </p:grpSp>
          </p:grpSp>
          <p:grpSp>
            <p:nvGrpSpPr>
              <p:cNvPr id="1129538" name="Group 66"/>
              <p:cNvGrpSpPr/>
              <p:nvPr/>
            </p:nvGrpSpPr>
            <p:grpSpPr bwMode="auto">
              <a:xfrm>
                <a:off x="798" y="1866"/>
                <a:ext cx="1717" cy="255"/>
                <a:chOff x="785" y="3221"/>
                <a:chExt cx="1717" cy="255"/>
              </a:xfrm>
            </p:grpSpPr>
            <p:grpSp>
              <p:nvGrpSpPr>
                <p:cNvPr id="1129539" name="Group 67"/>
                <p:cNvGrpSpPr/>
                <p:nvPr/>
              </p:nvGrpSpPr>
              <p:grpSpPr bwMode="auto">
                <a:xfrm>
                  <a:off x="785" y="3221"/>
                  <a:ext cx="816" cy="254"/>
                  <a:chOff x="785" y="3221"/>
                  <a:chExt cx="816" cy="254"/>
                </a:xfrm>
              </p:grpSpPr>
              <p:sp>
                <p:nvSpPr>
                  <p:cNvPr id="1129540" name="Rectangle 68"/>
                  <p:cNvSpPr>
                    <a:spLocks noChangeArrowheads="1"/>
                  </p:cNvSpPr>
                  <p:nvPr/>
                </p:nvSpPr>
                <p:spPr bwMode="auto">
                  <a:xfrm>
                    <a:off x="1102" y="3249"/>
                    <a:ext cx="499" cy="226"/>
                  </a:xfrm>
                  <a:prstGeom prst="rect">
                    <a:avLst/>
                  </a:prstGeom>
                  <a:solidFill>
                    <a:srgbClr val="FFFF99"/>
                  </a:solidFill>
                  <a:ln w="9525">
                    <a:solidFill>
                      <a:schemeClr val="tx1"/>
                    </a:solidFill>
                    <a:miter lim="800000"/>
                  </a:ln>
                  <a:effectLst/>
                </p:spPr>
                <p:txBody>
                  <a:bodyPr wrap="none" anchor="ctr"/>
                  <a:lstStyle/>
                  <a:p>
                    <a:endParaRPr lang="zh-CN" altLang="en-US"/>
                  </a:p>
                </p:txBody>
              </p:sp>
              <p:sp>
                <p:nvSpPr>
                  <p:cNvPr id="1129541" name="Text Box 69"/>
                  <p:cNvSpPr txBox="1">
                    <a:spLocks noChangeArrowheads="1"/>
                  </p:cNvSpPr>
                  <p:nvPr/>
                </p:nvSpPr>
                <p:spPr bwMode="auto">
                  <a:xfrm>
                    <a:off x="785" y="3221"/>
                    <a:ext cx="426" cy="250"/>
                  </a:xfrm>
                  <a:prstGeom prst="rect">
                    <a:avLst/>
                  </a:prstGeom>
                  <a:noFill/>
                  <a:ln w="9525">
                    <a:noFill/>
                    <a:miter lim="800000"/>
                  </a:ln>
                  <a:effectLst/>
                </p:spPr>
                <p:txBody>
                  <a:bodyPr>
                    <a:spAutoFit/>
                  </a:bodyPr>
                  <a:lstStyle/>
                  <a:p>
                    <a:pPr>
                      <a:lnSpc>
                        <a:spcPct val="100000"/>
                      </a:lnSpc>
                      <a:spcBef>
                        <a:spcPct val="50000"/>
                      </a:spcBef>
                    </a:pPr>
                    <a:r>
                      <a:rPr lang="en-US" altLang="zh-CN" sz="2000" b="0">
                        <a:effectLst/>
                        <a:ea typeface="宋体" panose="02010600030101010101" pitchFamily="2" charset="-122"/>
                      </a:rPr>
                      <a:t>501</a:t>
                    </a:r>
                    <a:endParaRPr lang="en-US" altLang="zh-CN" sz="2000" b="0">
                      <a:effectLst/>
                      <a:ea typeface="宋体" panose="02010600030101010101" pitchFamily="2" charset="-122"/>
                    </a:endParaRPr>
                  </a:p>
                </p:txBody>
              </p:sp>
            </p:grpSp>
            <p:grpSp>
              <p:nvGrpSpPr>
                <p:cNvPr id="1129542" name="Group 70"/>
                <p:cNvGrpSpPr/>
                <p:nvPr/>
              </p:nvGrpSpPr>
              <p:grpSpPr bwMode="auto">
                <a:xfrm>
                  <a:off x="1686" y="3222"/>
                  <a:ext cx="816" cy="254"/>
                  <a:chOff x="785" y="3221"/>
                  <a:chExt cx="816" cy="254"/>
                </a:xfrm>
              </p:grpSpPr>
              <p:sp>
                <p:nvSpPr>
                  <p:cNvPr id="1129543" name="Rectangle 71"/>
                  <p:cNvSpPr>
                    <a:spLocks noChangeArrowheads="1"/>
                  </p:cNvSpPr>
                  <p:nvPr/>
                </p:nvSpPr>
                <p:spPr bwMode="auto">
                  <a:xfrm>
                    <a:off x="1102" y="3249"/>
                    <a:ext cx="499" cy="226"/>
                  </a:xfrm>
                  <a:prstGeom prst="rect">
                    <a:avLst/>
                  </a:prstGeom>
                  <a:solidFill>
                    <a:srgbClr val="FFFF99"/>
                  </a:solidFill>
                  <a:ln w="9525">
                    <a:solidFill>
                      <a:schemeClr val="tx1"/>
                    </a:solidFill>
                    <a:miter lim="800000"/>
                  </a:ln>
                  <a:effectLst/>
                </p:spPr>
                <p:txBody>
                  <a:bodyPr wrap="none" anchor="ctr"/>
                  <a:lstStyle/>
                  <a:p>
                    <a:endParaRPr lang="zh-CN" altLang="en-US"/>
                  </a:p>
                </p:txBody>
              </p:sp>
              <p:sp>
                <p:nvSpPr>
                  <p:cNvPr id="1129544" name="Text Box 72"/>
                  <p:cNvSpPr txBox="1">
                    <a:spLocks noChangeArrowheads="1"/>
                  </p:cNvSpPr>
                  <p:nvPr/>
                </p:nvSpPr>
                <p:spPr bwMode="auto">
                  <a:xfrm>
                    <a:off x="785" y="3221"/>
                    <a:ext cx="426" cy="250"/>
                  </a:xfrm>
                  <a:prstGeom prst="rect">
                    <a:avLst/>
                  </a:prstGeom>
                  <a:noFill/>
                  <a:ln w="9525">
                    <a:noFill/>
                    <a:miter lim="800000"/>
                  </a:ln>
                  <a:effectLst/>
                </p:spPr>
                <p:txBody>
                  <a:bodyPr>
                    <a:spAutoFit/>
                  </a:bodyPr>
                  <a:lstStyle/>
                  <a:p>
                    <a:pPr>
                      <a:lnSpc>
                        <a:spcPct val="100000"/>
                      </a:lnSpc>
                      <a:spcBef>
                        <a:spcPct val="50000"/>
                      </a:spcBef>
                    </a:pPr>
                    <a:r>
                      <a:rPr lang="en-US" altLang="zh-CN" sz="2000" b="0">
                        <a:effectLst/>
                        <a:ea typeface="宋体" panose="02010600030101010101" pitchFamily="2" charset="-122"/>
                      </a:rPr>
                      <a:t>502</a:t>
                    </a:r>
                    <a:endParaRPr lang="en-US" altLang="zh-CN" sz="2000" b="0">
                      <a:effectLst/>
                      <a:ea typeface="宋体" panose="02010600030101010101" pitchFamily="2" charset="-122"/>
                    </a:endParaRPr>
                  </a:p>
                </p:txBody>
              </p:sp>
            </p:grpSp>
          </p:grpSp>
          <p:grpSp>
            <p:nvGrpSpPr>
              <p:cNvPr id="1129545" name="Group 73"/>
              <p:cNvGrpSpPr/>
              <p:nvPr/>
            </p:nvGrpSpPr>
            <p:grpSpPr bwMode="auto">
              <a:xfrm>
                <a:off x="808" y="1534"/>
                <a:ext cx="1717" cy="255"/>
                <a:chOff x="785" y="3221"/>
                <a:chExt cx="1717" cy="255"/>
              </a:xfrm>
            </p:grpSpPr>
            <p:grpSp>
              <p:nvGrpSpPr>
                <p:cNvPr id="1129546" name="Group 74"/>
                <p:cNvGrpSpPr/>
                <p:nvPr/>
              </p:nvGrpSpPr>
              <p:grpSpPr bwMode="auto">
                <a:xfrm>
                  <a:off x="785" y="3221"/>
                  <a:ext cx="816" cy="254"/>
                  <a:chOff x="785" y="3221"/>
                  <a:chExt cx="816" cy="254"/>
                </a:xfrm>
              </p:grpSpPr>
              <p:sp>
                <p:nvSpPr>
                  <p:cNvPr id="1129547" name="Rectangle 75"/>
                  <p:cNvSpPr>
                    <a:spLocks noChangeArrowheads="1"/>
                  </p:cNvSpPr>
                  <p:nvPr/>
                </p:nvSpPr>
                <p:spPr bwMode="auto">
                  <a:xfrm>
                    <a:off x="1102" y="3249"/>
                    <a:ext cx="499" cy="226"/>
                  </a:xfrm>
                  <a:prstGeom prst="rect">
                    <a:avLst/>
                  </a:prstGeom>
                  <a:solidFill>
                    <a:srgbClr val="FFFF99"/>
                  </a:solidFill>
                  <a:ln w="9525">
                    <a:solidFill>
                      <a:schemeClr val="tx1"/>
                    </a:solidFill>
                    <a:miter lim="800000"/>
                  </a:ln>
                  <a:effectLst/>
                </p:spPr>
                <p:txBody>
                  <a:bodyPr wrap="none" anchor="ctr"/>
                  <a:lstStyle/>
                  <a:p>
                    <a:endParaRPr lang="zh-CN" altLang="en-US"/>
                  </a:p>
                </p:txBody>
              </p:sp>
              <p:sp>
                <p:nvSpPr>
                  <p:cNvPr id="1129548" name="Text Box 76"/>
                  <p:cNvSpPr txBox="1">
                    <a:spLocks noChangeArrowheads="1"/>
                  </p:cNvSpPr>
                  <p:nvPr/>
                </p:nvSpPr>
                <p:spPr bwMode="auto">
                  <a:xfrm>
                    <a:off x="785" y="3221"/>
                    <a:ext cx="426" cy="250"/>
                  </a:xfrm>
                  <a:prstGeom prst="rect">
                    <a:avLst/>
                  </a:prstGeom>
                  <a:noFill/>
                  <a:ln w="9525">
                    <a:noFill/>
                    <a:miter lim="800000"/>
                  </a:ln>
                  <a:effectLst/>
                </p:spPr>
                <p:txBody>
                  <a:bodyPr>
                    <a:spAutoFit/>
                  </a:bodyPr>
                  <a:lstStyle/>
                  <a:p>
                    <a:pPr>
                      <a:lnSpc>
                        <a:spcPct val="100000"/>
                      </a:lnSpc>
                      <a:spcBef>
                        <a:spcPct val="50000"/>
                      </a:spcBef>
                    </a:pPr>
                    <a:r>
                      <a:rPr lang="en-US" altLang="zh-CN" sz="2000" b="0">
                        <a:effectLst/>
                        <a:ea typeface="宋体" panose="02010600030101010101" pitchFamily="2" charset="-122"/>
                      </a:rPr>
                      <a:t>601</a:t>
                    </a:r>
                    <a:endParaRPr lang="en-US" altLang="zh-CN" sz="2000" b="0">
                      <a:effectLst/>
                      <a:ea typeface="宋体" panose="02010600030101010101" pitchFamily="2" charset="-122"/>
                    </a:endParaRPr>
                  </a:p>
                </p:txBody>
              </p:sp>
            </p:grpSp>
            <p:grpSp>
              <p:nvGrpSpPr>
                <p:cNvPr id="1129549" name="Group 77"/>
                <p:cNvGrpSpPr/>
                <p:nvPr/>
              </p:nvGrpSpPr>
              <p:grpSpPr bwMode="auto">
                <a:xfrm>
                  <a:off x="1686" y="3222"/>
                  <a:ext cx="816" cy="254"/>
                  <a:chOff x="785" y="3221"/>
                  <a:chExt cx="816" cy="254"/>
                </a:xfrm>
              </p:grpSpPr>
              <p:sp>
                <p:nvSpPr>
                  <p:cNvPr id="1129550" name="Rectangle 78"/>
                  <p:cNvSpPr>
                    <a:spLocks noChangeArrowheads="1"/>
                  </p:cNvSpPr>
                  <p:nvPr/>
                </p:nvSpPr>
                <p:spPr bwMode="auto">
                  <a:xfrm>
                    <a:off x="1102" y="3249"/>
                    <a:ext cx="499" cy="226"/>
                  </a:xfrm>
                  <a:prstGeom prst="rect">
                    <a:avLst/>
                  </a:prstGeom>
                  <a:solidFill>
                    <a:srgbClr val="FFFF99"/>
                  </a:solidFill>
                  <a:ln w="9525">
                    <a:solidFill>
                      <a:schemeClr val="tx1"/>
                    </a:solidFill>
                    <a:miter lim="800000"/>
                  </a:ln>
                  <a:effectLst/>
                </p:spPr>
                <p:txBody>
                  <a:bodyPr wrap="none" anchor="ctr"/>
                  <a:lstStyle/>
                  <a:p>
                    <a:endParaRPr lang="zh-CN" altLang="en-US"/>
                  </a:p>
                </p:txBody>
              </p:sp>
              <p:sp>
                <p:nvSpPr>
                  <p:cNvPr id="1129551" name="Text Box 79"/>
                  <p:cNvSpPr txBox="1">
                    <a:spLocks noChangeArrowheads="1"/>
                  </p:cNvSpPr>
                  <p:nvPr/>
                </p:nvSpPr>
                <p:spPr bwMode="auto">
                  <a:xfrm>
                    <a:off x="785" y="3221"/>
                    <a:ext cx="426" cy="250"/>
                  </a:xfrm>
                  <a:prstGeom prst="rect">
                    <a:avLst/>
                  </a:prstGeom>
                  <a:noFill/>
                  <a:ln w="9525">
                    <a:noFill/>
                    <a:miter lim="800000"/>
                  </a:ln>
                  <a:effectLst/>
                </p:spPr>
                <p:txBody>
                  <a:bodyPr>
                    <a:spAutoFit/>
                  </a:bodyPr>
                  <a:lstStyle/>
                  <a:p>
                    <a:pPr>
                      <a:lnSpc>
                        <a:spcPct val="100000"/>
                      </a:lnSpc>
                      <a:spcBef>
                        <a:spcPct val="50000"/>
                      </a:spcBef>
                    </a:pPr>
                    <a:r>
                      <a:rPr lang="en-US" altLang="zh-CN" sz="2000" b="0">
                        <a:effectLst/>
                        <a:ea typeface="宋体" panose="02010600030101010101" pitchFamily="2" charset="-122"/>
                      </a:rPr>
                      <a:t>602</a:t>
                    </a:r>
                    <a:endParaRPr lang="en-US" altLang="zh-CN" sz="2000" b="0">
                      <a:effectLst/>
                      <a:ea typeface="宋体" panose="02010600030101010101" pitchFamily="2" charset="-122"/>
                    </a:endParaRPr>
                  </a:p>
                </p:txBody>
              </p:sp>
            </p:grpSp>
          </p:grpSp>
        </p:grpSp>
        <p:sp>
          <p:nvSpPr>
            <p:cNvPr id="1129552" name="Text Box 80"/>
            <p:cNvSpPr txBox="1">
              <a:spLocks noChangeArrowheads="1"/>
            </p:cNvSpPr>
            <p:nvPr/>
          </p:nvSpPr>
          <p:spPr bwMode="auto">
            <a:xfrm>
              <a:off x="1257" y="601"/>
              <a:ext cx="817" cy="288"/>
            </a:xfrm>
            <a:prstGeom prst="rect">
              <a:avLst/>
            </a:prstGeom>
            <a:noFill/>
            <a:ln w="9525">
              <a:noFill/>
              <a:miter lim="800000"/>
            </a:ln>
            <a:effectLst/>
          </p:spPr>
          <p:txBody>
            <a:bodyPr anchor="ctr">
              <a:spAutoFit/>
            </a:bodyPr>
            <a:lstStyle/>
            <a:p>
              <a:pPr algn="ctr" eaLnBrk="0" hangingPunct="0">
                <a:lnSpc>
                  <a:spcPct val="100000"/>
                </a:lnSpc>
                <a:spcBef>
                  <a:spcPct val="0"/>
                </a:spcBef>
              </a:pPr>
              <a:r>
                <a:rPr lang="zh-CN" altLang="en-US" u="sng">
                  <a:solidFill>
                    <a:srgbClr val="FF3399"/>
                  </a:solidFill>
                  <a:effectLst>
                    <a:outerShdw blurRad="38100" dist="38100" dir="2700000" algn="tl">
                      <a:srgbClr val="000000"/>
                    </a:outerShdw>
                  </a:effectLst>
                  <a:ea typeface="隶书" panose="02010509060101010101" pitchFamily="49" charset="-122"/>
                </a:rPr>
                <a:t>教学楼</a:t>
              </a:r>
              <a:endParaRPr lang="zh-CN" altLang="en-US" u="sng">
                <a:solidFill>
                  <a:srgbClr val="FF3399"/>
                </a:solidFill>
                <a:effectLst>
                  <a:outerShdw blurRad="38100" dist="38100" dir="2700000" algn="tl">
                    <a:srgbClr val="000000"/>
                  </a:outerShdw>
                </a:effectLst>
                <a:ea typeface="隶书" panose="02010509060101010101" pitchFamily="49" charset="-122"/>
              </a:endParaRPr>
            </a:p>
          </p:txBody>
        </p:sp>
      </p:grpSp>
      <p:grpSp>
        <p:nvGrpSpPr>
          <p:cNvPr id="1129553" name="Group 81"/>
          <p:cNvGrpSpPr/>
          <p:nvPr/>
        </p:nvGrpSpPr>
        <p:grpSpPr bwMode="auto">
          <a:xfrm>
            <a:off x="1392810" y="5402264"/>
            <a:ext cx="2478087" cy="1195387"/>
            <a:chOff x="349" y="3403"/>
            <a:chExt cx="1561" cy="753"/>
          </a:xfrm>
        </p:grpSpPr>
        <p:sp>
          <p:nvSpPr>
            <p:cNvPr id="1129554" name="Oval 82"/>
            <p:cNvSpPr>
              <a:spLocks noChangeArrowheads="1"/>
            </p:cNvSpPr>
            <p:nvPr/>
          </p:nvSpPr>
          <p:spPr bwMode="auto">
            <a:xfrm>
              <a:off x="1638" y="3403"/>
              <a:ext cx="272" cy="181"/>
            </a:xfrm>
            <a:prstGeom prst="ellipse">
              <a:avLst/>
            </a:prstGeom>
            <a:noFill/>
            <a:ln w="28575">
              <a:solidFill>
                <a:srgbClr val="0000FF"/>
              </a:solidFill>
              <a:round/>
            </a:ln>
            <a:effectLst>
              <a:outerShdw blurRad="50800" dist="38100" dir="2700000" algn="tl" rotWithShape="0">
                <a:prstClr val="black">
                  <a:alpha val="40000"/>
                </a:prstClr>
              </a:outerShdw>
            </a:effectLst>
          </p:spPr>
          <p:txBody>
            <a:bodyPr wrap="none" anchor="ctr"/>
            <a:lstStyle/>
            <a:p>
              <a:endParaRPr lang="zh-CN" altLang="en-US">
                <a:latin typeface="+mn-lt"/>
                <a:ea typeface="楷体" panose="02010609060101010101" pitchFamily="49" charset="-122"/>
              </a:endParaRPr>
            </a:p>
          </p:txBody>
        </p:sp>
        <p:sp>
          <p:nvSpPr>
            <p:cNvPr id="1129555" name="AutoShape 83"/>
            <p:cNvSpPr/>
            <p:nvPr/>
          </p:nvSpPr>
          <p:spPr bwMode="auto">
            <a:xfrm>
              <a:off x="349" y="3884"/>
              <a:ext cx="771" cy="272"/>
            </a:xfrm>
            <a:prstGeom prst="borderCallout2">
              <a:avLst>
                <a:gd name="adj1" fmla="val 26472"/>
                <a:gd name="adj2" fmla="val 106227"/>
                <a:gd name="adj3" fmla="val 26472"/>
                <a:gd name="adj4" fmla="val 138005"/>
                <a:gd name="adj5" fmla="val -120222"/>
                <a:gd name="adj6" fmla="val 169907"/>
              </a:avLst>
            </a:prstGeom>
            <a:gradFill rotWithShape="1">
              <a:gsLst>
                <a:gs pos="0">
                  <a:srgbClr val="00FFFF"/>
                </a:gs>
                <a:gs pos="100000">
                  <a:schemeClr val="bg1"/>
                </a:gs>
              </a:gsLst>
              <a:lin ang="5400000" scaled="1"/>
            </a:gradFill>
            <a:ln w="19050">
              <a:solidFill>
                <a:srgbClr val="0000FF"/>
              </a:solidFill>
              <a:miter lim="800000"/>
            </a:ln>
            <a:effectLst>
              <a:outerShdw blurRad="50800" dist="106680" dir="2700000" algn="tl" rotWithShape="0">
                <a:prstClr val="black">
                  <a:alpha val="43000"/>
                </a:prstClr>
              </a:outerShdw>
            </a:effectLst>
          </p:spPr>
          <p:txBody>
            <a:bodyPr/>
            <a:lstStyle/>
            <a:p>
              <a:pPr algn="ctr">
                <a:lnSpc>
                  <a:spcPct val="100000"/>
                </a:lnSpc>
                <a:spcBef>
                  <a:spcPct val="0"/>
                </a:spcBef>
              </a:pPr>
              <a:r>
                <a:rPr lang="zh-CN" altLang="en-US" sz="1800">
                  <a:solidFill>
                    <a:srgbClr val="CC0000"/>
                  </a:solidFill>
                  <a:effectLst>
                    <a:outerShdw blurRad="38100" dist="38100" dir="2700000" algn="tl">
                      <a:srgbClr val="000000"/>
                    </a:outerShdw>
                  </a:effectLst>
                  <a:latin typeface="+mn-lt"/>
                  <a:ea typeface="楷体" panose="02010609060101010101" pitchFamily="49" charset="-122"/>
                </a:rPr>
                <a:t>教室号码</a:t>
              </a:r>
              <a:endParaRPr lang="zh-CN" altLang="en-US" sz="1800">
                <a:solidFill>
                  <a:srgbClr val="CC0000"/>
                </a:solidFill>
                <a:effectLst>
                  <a:outerShdw blurRad="38100" dist="38100" dir="2700000" algn="tl">
                    <a:srgbClr val="000000"/>
                  </a:outerShdw>
                </a:effectLst>
                <a:latin typeface="+mn-lt"/>
                <a:ea typeface="楷体" panose="02010609060101010101" pitchFamily="49" charset="-122"/>
              </a:endParaRPr>
            </a:p>
          </p:txBody>
        </p:sp>
      </p:grpSp>
      <p:grpSp>
        <p:nvGrpSpPr>
          <p:cNvPr id="1129556" name="Group 84"/>
          <p:cNvGrpSpPr/>
          <p:nvPr/>
        </p:nvGrpSpPr>
        <p:grpSpPr bwMode="auto">
          <a:xfrm>
            <a:off x="5605894" y="1541463"/>
            <a:ext cx="2117725" cy="1371600"/>
            <a:chOff x="2417" y="971"/>
            <a:chExt cx="1334" cy="864"/>
          </a:xfrm>
        </p:grpSpPr>
        <p:sp>
          <p:nvSpPr>
            <p:cNvPr id="1129557" name="Oval 85"/>
            <p:cNvSpPr>
              <a:spLocks noChangeArrowheads="1"/>
            </p:cNvSpPr>
            <p:nvPr/>
          </p:nvSpPr>
          <p:spPr bwMode="auto">
            <a:xfrm>
              <a:off x="3343" y="1653"/>
              <a:ext cx="408" cy="182"/>
            </a:xfrm>
            <a:prstGeom prst="ellipse">
              <a:avLst/>
            </a:prstGeom>
            <a:noFill/>
            <a:ln w="28575">
              <a:solidFill>
                <a:srgbClr val="FF0000"/>
              </a:solidFill>
              <a:round/>
            </a:ln>
            <a:effectLst>
              <a:outerShdw blurRad="50800" dist="38100" dir="2700000" algn="tl" rotWithShape="0">
                <a:prstClr val="black">
                  <a:alpha val="40000"/>
                </a:prstClr>
              </a:outerShdw>
            </a:effectLst>
          </p:spPr>
          <p:txBody>
            <a:bodyPr wrap="none" anchor="ctr"/>
            <a:lstStyle/>
            <a:p>
              <a:endParaRPr lang="zh-CN" altLang="en-US">
                <a:latin typeface="+mn-lt"/>
                <a:ea typeface="楷体" panose="02010609060101010101" pitchFamily="49" charset="-122"/>
              </a:endParaRPr>
            </a:p>
          </p:txBody>
        </p:sp>
        <p:sp>
          <p:nvSpPr>
            <p:cNvPr id="1129558" name="AutoShape 86"/>
            <p:cNvSpPr/>
            <p:nvPr/>
          </p:nvSpPr>
          <p:spPr bwMode="auto">
            <a:xfrm>
              <a:off x="2417" y="971"/>
              <a:ext cx="771" cy="260"/>
            </a:xfrm>
            <a:prstGeom prst="borderCallout2">
              <a:avLst>
                <a:gd name="adj1" fmla="val 26472"/>
                <a:gd name="adj2" fmla="val 106227"/>
                <a:gd name="adj3" fmla="val 26472"/>
                <a:gd name="adj4" fmla="val 124255"/>
                <a:gd name="adj5" fmla="val 243750"/>
                <a:gd name="adj6" fmla="val 142412"/>
              </a:avLst>
            </a:prstGeom>
            <a:gradFill rotWithShape="1">
              <a:gsLst>
                <a:gs pos="0">
                  <a:srgbClr val="00FFFF"/>
                </a:gs>
                <a:gs pos="100000">
                  <a:schemeClr val="bg1"/>
                </a:gs>
              </a:gsLst>
              <a:lin ang="5400000" scaled="1"/>
            </a:gradFill>
            <a:ln w="19050">
              <a:solidFill>
                <a:srgbClr val="FF0000"/>
              </a:solidFill>
              <a:miter lim="800000"/>
            </a:ln>
            <a:effectLst>
              <a:outerShdw blurRad="50800" dist="106680" dir="2700000" algn="tl" rotWithShape="0">
                <a:prstClr val="black">
                  <a:alpha val="43000"/>
                </a:prstClr>
              </a:outerShdw>
            </a:effectLst>
          </p:spPr>
          <p:txBody>
            <a:bodyPr/>
            <a:lstStyle/>
            <a:p>
              <a:pPr algn="ctr">
                <a:lnSpc>
                  <a:spcPct val="100000"/>
                </a:lnSpc>
                <a:spcBef>
                  <a:spcPct val="0"/>
                </a:spcBef>
              </a:pPr>
              <a:r>
                <a:rPr lang="zh-CN" altLang="en-US" sz="1800">
                  <a:solidFill>
                    <a:srgbClr val="CC0000"/>
                  </a:solidFill>
                  <a:effectLst>
                    <a:outerShdw blurRad="38100" dist="38100" dir="2700000" algn="tl">
                      <a:srgbClr val="000000"/>
                    </a:outerShdw>
                  </a:effectLst>
                  <a:latin typeface="+mn-lt"/>
                  <a:ea typeface="楷体" panose="02010609060101010101" pitchFamily="49" charset="-122"/>
                </a:rPr>
                <a:t>存储地址</a:t>
              </a:r>
              <a:endParaRPr lang="zh-CN" altLang="en-US" sz="1800">
                <a:solidFill>
                  <a:srgbClr val="CC0000"/>
                </a:solidFill>
                <a:effectLst>
                  <a:outerShdw blurRad="38100" dist="38100" dir="2700000" algn="tl">
                    <a:srgbClr val="000000"/>
                  </a:outerShdw>
                </a:effectLst>
                <a:latin typeface="+mn-lt"/>
                <a:ea typeface="楷体" panose="02010609060101010101" pitchFamily="49" charset="-122"/>
              </a:endParaRPr>
            </a:p>
          </p:txBody>
        </p:sp>
      </p:grpSp>
      <p:sp>
        <p:nvSpPr>
          <p:cNvPr id="1129559" name="Line 87"/>
          <p:cNvSpPr>
            <a:spLocks noChangeShapeType="1"/>
          </p:cNvSpPr>
          <p:nvPr/>
        </p:nvSpPr>
        <p:spPr bwMode="auto">
          <a:xfrm flipV="1">
            <a:off x="3783584" y="2889537"/>
            <a:ext cx="3341546" cy="2511138"/>
          </a:xfrm>
          <a:prstGeom prst="line">
            <a:avLst/>
          </a:prstGeom>
          <a:noFill/>
          <a:ln w="19050">
            <a:solidFill>
              <a:srgbClr val="00FF00"/>
            </a:solidFill>
            <a:round/>
            <a:headEnd type="triangle" w="med" len="med"/>
            <a:tailEnd type="stealth" w="lg" len="lg"/>
          </a:ln>
          <a:effectLst>
            <a:outerShdw dist="35921" dir="2700000" algn="ctr" rotWithShape="0">
              <a:schemeClr val="bg2"/>
            </a:outerShdw>
          </a:effectLst>
        </p:spPr>
        <p:txBody>
          <a:bodyPr/>
          <a:lstStyle/>
          <a:p>
            <a:endParaRPr lang="zh-CN" altLang="en-US"/>
          </a:p>
        </p:txBody>
      </p:sp>
      <p:sp>
        <p:nvSpPr>
          <p:cNvPr id="1129560" name="AutoShape 88"/>
          <p:cNvSpPr/>
          <p:nvPr/>
        </p:nvSpPr>
        <p:spPr bwMode="auto">
          <a:xfrm>
            <a:off x="3158110" y="6237288"/>
            <a:ext cx="841375" cy="431800"/>
          </a:xfrm>
          <a:prstGeom prst="borderCallout2">
            <a:avLst>
              <a:gd name="adj1" fmla="val 26472"/>
              <a:gd name="adj2" fmla="val 109056"/>
              <a:gd name="adj3" fmla="val 26472"/>
              <a:gd name="adj4" fmla="val 126417"/>
              <a:gd name="adj5" fmla="val -155514"/>
              <a:gd name="adj6" fmla="val 144153"/>
            </a:avLst>
          </a:prstGeom>
          <a:gradFill rotWithShape="1">
            <a:gsLst>
              <a:gs pos="0">
                <a:srgbClr val="00FFFF"/>
              </a:gs>
              <a:gs pos="100000">
                <a:schemeClr val="bg1"/>
              </a:gs>
            </a:gsLst>
            <a:lin ang="5400000" scaled="1"/>
          </a:gradFill>
          <a:ln w="19050">
            <a:solidFill>
              <a:srgbClr val="0000FF"/>
            </a:solidFill>
            <a:miter lim="800000"/>
          </a:ln>
          <a:effectLst>
            <a:outerShdw blurRad="50800" dist="106680" dir="2700000" algn="tl" rotWithShape="0">
              <a:prstClr val="black">
                <a:alpha val="43000"/>
              </a:prstClr>
            </a:outerShdw>
          </a:effectLst>
        </p:spPr>
        <p:txBody>
          <a:bodyPr/>
          <a:lstStyle/>
          <a:p>
            <a:pPr algn="ctr">
              <a:lnSpc>
                <a:spcPct val="100000"/>
              </a:lnSpc>
              <a:spcBef>
                <a:spcPct val="0"/>
              </a:spcBef>
            </a:pPr>
            <a:r>
              <a:rPr lang="zh-CN" altLang="en-US" sz="1800">
                <a:solidFill>
                  <a:srgbClr val="CC0000"/>
                </a:solidFill>
                <a:effectLst>
                  <a:outerShdw blurRad="38100" dist="38100" dir="2700000" algn="tl">
                    <a:srgbClr val="000000"/>
                  </a:outerShdw>
                </a:effectLst>
                <a:latin typeface="+mn-lt"/>
                <a:ea typeface="楷体" panose="02010609060101010101" pitchFamily="49" charset="-122"/>
              </a:rPr>
              <a:t>教室</a:t>
            </a:r>
            <a:endParaRPr lang="zh-CN" altLang="en-US" sz="1800">
              <a:solidFill>
                <a:srgbClr val="CC0000"/>
              </a:solidFill>
              <a:effectLst>
                <a:outerShdw blurRad="38100" dist="38100" dir="2700000" algn="tl">
                  <a:srgbClr val="000000"/>
                </a:outerShdw>
              </a:effectLst>
              <a:latin typeface="+mn-lt"/>
              <a:ea typeface="楷体" panose="02010609060101010101" pitchFamily="49" charset="-122"/>
            </a:endParaRPr>
          </a:p>
        </p:txBody>
      </p:sp>
      <p:grpSp>
        <p:nvGrpSpPr>
          <p:cNvPr id="1129561" name="Group 89"/>
          <p:cNvGrpSpPr/>
          <p:nvPr/>
        </p:nvGrpSpPr>
        <p:grpSpPr bwMode="auto">
          <a:xfrm>
            <a:off x="7896655" y="1700213"/>
            <a:ext cx="2878138" cy="1257300"/>
            <a:chOff x="3860" y="1071"/>
            <a:chExt cx="1813" cy="792"/>
          </a:xfrm>
        </p:grpSpPr>
        <p:sp>
          <p:nvSpPr>
            <p:cNvPr id="1129562" name="Rectangle 90"/>
            <p:cNvSpPr>
              <a:spLocks noChangeArrowheads="1"/>
            </p:cNvSpPr>
            <p:nvPr/>
          </p:nvSpPr>
          <p:spPr bwMode="auto">
            <a:xfrm>
              <a:off x="3860" y="1616"/>
              <a:ext cx="1190" cy="247"/>
            </a:xfrm>
            <a:prstGeom prst="rect">
              <a:avLst/>
            </a:prstGeom>
            <a:solidFill>
              <a:srgbClr val="FFCC99"/>
            </a:solidFill>
            <a:ln w="9525">
              <a:solidFill>
                <a:schemeClr val="tx1"/>
              </a:solidFill>
              <a:miter lim="800000"/>
            </a:ln>
            <a:effectLst/>
          </p:spPr>
          <p:txBody>
            <a:bodyPr wrap="none" anchor="ctr"/>
            <a:lstStyle/>
            <a:p>
              <a:endParaRPr lang="zh-CN" altLang="en-US">
                <a:latin typeface="+mn-lt"/>
                <a:ea typeface="楷体" panose="02010609060101010101" pitchFamily="49" charset="-122"/>
              </a:endParaRPr>
            </a:p>
          </p:txBody>
        </p:sp>
        <p:sp>
          <p:nvSpPr>
            <p:cNvPr id="1129563" name="AutoShape 91"/>
            <p:cNvSpPr/>
            <p:nvPr/>
          </p:nvSpPr>
          <p:spPr bwMode="auto">
            <a:xfrm>
              <a:off x="5175" y="1071"/>
              <a:ext cx="498" cy="408"/>
            </a:xfrm>
            <a:prstGeom prst="borderCallout2">
              <a:avLst>
                <a:gd name="adj1" fmla="val 17648"/>
                <a:gd name="adj2" fmla="val -9639"/>
                <a:gd name="adj3" fmla="val 17648"/>
                <a:gd name="adj4" fmla="val -39560"/>
                <a:gd name="adj5" fmla="val 155148"/>
                <a:gd name="adj6" fmla="val -70481"/>
              </a:avLst>
            </a:prstGeom>
            <a:gradFill rotWithShape="1">
              <a:gsLst>
                <a:gs pos="0">
                  <a:srgbClr val="00FFFF"/>
                </a:gs>
                <a:gs pos="100000">
                  <a:schemeClr val="bg1"/>
                </a:gs>
              </a:gsLst>
              <a:lin ang="5400000" scaled="1"/>
            </a:gradFill>
            <a:ln w="19050">
              <a:solidFill>
                <a:srgbClr val="FF0000"/>
              </a:solidFill>
              <a:miter lim="800000"/>
            </a:ln>
            <a:effectLst>
              <a:outerShdw blurRad="50800" dist="106680" dir="2700000" algn="tl" rotWithShape="0">
                <a:prstClr val="black">
                  <a:alpha val="43000"/>
                </a:prstClr>
              </a:outerShdw>
            </a:effectLst>
          </p:spPr>
          <p:txBody>
            <a:bodyPr/>
            <a:lstStyle/>
            <a:p>
              <a:pPr algn="ctr">
                <a:lnSpc>
                  <a:spcPct val="100000"/>
                </a:lnSpc>
                <a:spcBef>
                  <a:spcPct val="0"/>
                </a:spcBef>
              </a:pPr>
              <a:r>
                <a:rPr lang="zh-CN" altLang="en-US" sz="1800" dirty="0">
                  <a:solidFill>
                    <a:srgbClr val="CC0000"/>
                  </a:solidFill>
                  <a:effectLst>
                    <a:outerShdw blurRad="38100" dist="38100" dir="2700000" algn="tl">
                      <a:srgbClr val="000000"/>
                    </a:outerShdw>
                  </a:effectLst>
                  <a:latin typeface="+mn-lt"/>
                  <a:ea typeface="楷体" panose="02010609060101010101" pitchFamily="49" charset="-122"/>
                </a:rPr>
                <a:t>存储单元</a:t>
              </a:r>
              <a:endParaRPr lang="zh-CN" altLang="en-US" sz="1800" dirty="0">
                <a:solidFill>
                  <a:srgbClr val="CC0000"/>
                </a:solidFill>
                <a:effectLst>
                  <a:outerShdw blurRad="38100" dist="38100" dir="2700000" algn="tl">
                    <a:srgbClr val="000000"/>
                  </a:outerShdw>
                </a:effectLst>
                <a:latin typeface="+mn-lt"/>
                <a:ea typeface="楷体" panose="02010609060101010101" pitchFamily="49" charset="-122"/>
              </a:endParaRPr>
            </a:p>
          </p:txBody>
        </p:sp>
      </p:grpSp>
      <p:sp>
        <p:nvSpPr>
          <p:cNvPr id="1129564" name="Line 92"/>
          <p:cNvSpPr>
            <a:spLocks noChangeShapeType="1"/>
          </p:cNvSpPr>
          <p:nvPr/>
        </p:nvSpPr>
        <p:spPr bwMode="auto">
          <a:xfrm>
            <a:off x="4151784" y="1222693"/>
            <a:ext cx="4221121" cy="0"/>
          </a:xfrm>
          <a:prstGeom prst="line">
            <a:avLst/>
          </a:prstGeom>
          <a:noFill/>
          <a:ln w="19050">
            <a:solidFill>
              <a:srgbClr val="00FF00"/>
            </a:solidFill>
            <a:round/>
            <a:headEnd type="triangle" w="med" len="med"/>
            <a:tailEnd type="stealth" w="lg" len="lg"/>
          </a:ln>
          <a:effectLst>
            <a:outerShdw dist="35921" dir="2700000" algn="ctr" rotWithShape="0">
              <a:schemeClr val="bg2"/>
            </a:outerShdw>
          </a:effectLst>
        </p:spPr>
        <p:txBody>
          <a:bodyPr/>
          <a:lstStyle/>
          <a:p>
            <a:endParaRPr lang="zh-CN" altLang="en-US"/>
          </a:p>
        </p:txBody>
      </p:sp>
      <p:sp>
        <p:nvSpPr>
          <p:cNvPr id="1129565" name="AutoShape 93"/>
          <p:cNvSpPr>
            <a:spLocks noChangeArrowheads="1"/>
          </p:cNvSpPr>
          <p:nvPr/>
        </p:nvSpPr>
        <p:spPr bwMode="auto">
          <a:xfrm>
            <a:off x="5160591" y="6021388"/>
            <a:ext cx="1943521" cy="576262"/>
          </a:xfrm>
          <a:prstGeom prst="wedgeEllipseCallout">
            <a:avLst>
              <a:gd name="adj1" fmla="val -86644"/>
              <a:gd name="adj2" fmla="val -126861"/>
            </a:avLst>
          </a:prstGeom>
          <a:gradFill rotWithShape="1">
            <a:gsLst>
              <a:gs pos="0">
                <a:srgbClr val="FFCC99"/>
              </a:gs>
              <a:gs pos="100000">
                <a:schemeClr val="bg1"/>
              </a:gs>
            </a:gsLst>
            <a:lin ang="5400000" scaled="1"/>
          </a:gradFill>
          <a:ln w="19050">
            <a:solidFill>
              <a:srgbClr val="0000FF"/>
            </a:solidFill>
            <a:miter lim="800000"/>
          </a:ln>
          <a:effectLst>
            <a:outerShdw blurRad="50800" dist="106680" dir="2700000" algn="tl" rotWithShape="0">
              <a:prstClr val="black">
                <a:alpha val="43000"/>
              </a:prstClr>
            </a:outerShdw>
          </a:effectLst>
        </p:spPr>
        <p:txBody>
          <a:bodyPr/>
          <a:lstStyle/>
          <a:p>
            <a:pPr algn="ctr">
              <a:lnSpc>
                <a:spcPct val="100000"/>
              </a:lnSpc>
              <a:spcBef>
                <a:spcPct val="0"/>
              </a:spcBef>
            </a:pPr>
            <a:r>
              <a:rPr lang="zh-CN" altLang="en-US" sz="1800" dirty="0">
                <a:solidFill>
                  <a:srgbClr val="CC0099"/>
                </a:solidFill>
                <a:effectLst>
                  <a:outerShdw blurRad="38100" dist="38100" dir="2700000" algn="tl">
                    <a:srgbClr val="000000"/>
                  </a:outerShdw>
                </a:effectLst>
                <a:latin typeface="+mn-lt"/>
                <a:ea typeface="楷体" panose="02010609060101010101" pitchFamily="49" charset="-122"/>
              </a:rPr>
              <a:t>教室有容量</a:t>
            </a:r>
            <a:endParaRPr lang="zh-CN" altLang="en-US" sz="1800" dirty="0">
              <a:solidFill>
                <a:srgbClr val="CC0099"/>
              </a:solidFill>
              <a:effectLst>
                <a:outerShdw blurRad="38100" dist="38100" dir="2700000" algn="tl">
                  <a:srgbClr val="000000"/>
                </a:outerShdw>
              </a:effectLst>
              <a:latin typeface="+mn-lt"/>
              <a:ea typeface="楷体" panose="02010609060101010101" pitchFamily="49" charset="-122"/>
            </a:endParaRPr>
          </a:p>
        </p:txBody>
      </p:sp>
      <p:sp>
        <p:nvSpPr>
          <p:cNvPr id="1129566" name="AutoShape 94"/>
          <p:cNvSpPr>
            <a:spLocks noChangeArrowheads="1"/>
          </p:cNvSpPr>
          <p:nvPr/>
        </p:nvSpPr>
        <p:spPr bwMode="auto">
          <a:xfrm>
            <a:off x="9862294" y="3644901"/>
            <a:ext cx="2195512" cy="1247769"/>
          </a:xfrm>
          <a:prstGeom prst="wedgeEllipseCallout">
            <a:avLst>
              <a:gd name="adj1" fmla="val -71578"/>
              <a:gd name="adj2" fmla="val -117009"/>
            </a:avLst>
          </a:prstGeom>
          <a:gradFill rotWithShape="1">
            <a:gsLst>
              <a:gs pos="0">
                <a:srgbClr val="FFCC99"/>
              </a:gs>
              <a:gs pos="100000">
                <a:schemeClr val="bg1"/>
              </a:gs>
            </a:gsLst>
            <a:lin ang="5400000" scaled="1"/>
          </a:gradFill>
          <a:ln w="19050">
            <a:solidFill>
              <a:srgbClr val="FF0000"/>
            </a:solidFill>
            <a:miter lim="800000"/>
          </a:ln>
          <a:effectLst>
            <a:outerShdw blurRad="50800" dist="106680" dir="2700000" algn="tl" rotWithShape="0">
              <a:prstClr val="black">
                <a:alpha val="43000"/>
              </a:prstClr>
            </a:outerShdw>
          </a:effectLst>
        </p:spPr>
        <p:txBody>
          <a:bodyPr/>
          <a:lstStyle/>
          <a:p>
            <a:pPr>
              <a:lnSpc>
                <a:spcPct val="100000"/>
              </a:lnSpc>
              <a:spcBef>
                <a:spcPct val="0"/>
              </a:spcBef>
            </a:pPr>
            <a:r>
              <a:rPr lang="zh-CN" altLang="en-US" sz="1800">
                <a:solidFill>
                  <a:srgbClr val="CC0099"/>
                </a:solidFill>
                <a:effectLst>
                  <a:outerShdw blurRad="38100" dist="38100" dir="2700000" algn="tl">
                    <a:srgbClr val="000000"/>
                  </a:outerShdw>
                </a:effectLst>
                <a:latin typeface="+mn-lt"/>
                <a:ea typeface="楷体" panose="02010609060101010101" pitchFamily="49" charset="-122"/>
              </a:rPr>
              <a:t>存储单元有大小</a:t>
            </a:r>
            <a:r>
              <a:rPr lang="en-US" altLang="zh-CN" sz="1800">
                <a:solidFill>
                  <a:srgbClr val="CC0099"/>
                </a:solidFill>
                <a:effectLst>
                  <a:outerShdw blurRad="38100" dist="38100" dir="2700000" algn="tl">
                    <a:srgbClr val="000000"/>
                  </a:outerShdw>
                </a:effectLst>
                <a:latin typeface="+mn-lt"/>
                <a:ea typeface="楷体" panose="02010609060101010101" pitchFamily="49" charset="-122"/>
              </a:rPr>
              <a:t>(</a:t>
            </a:r>
            <a:r>
              <a:rPr lang="zh-CN" altLang="en-US" sz="1800">
                <a:solidFill>
                  <a:srgbClr val="CC0099"/>
                </a:solidFill>
                <a:effectLst>
                  <a:outerShdw blurRad="38100" dist="38100" dir="2700000" algn="tl">
                    <a:srgbClr val="000000"/>
                  </a:outerShdw>
                </a:effectLst>
                <a:latin typeface="+mn-lt"/>
                <a:ea typeface="楷体" panose="02010609060101010101" pitchFamily="49" charset="-122"/>
              </a:rPr>
              <a:t>字节单元、字单元</a:t>
            </a:r>
            <a:r>
              <a:rPr lang="en-US" altLang="zh-CN" sz="1800">
                <a:solidFill>
                  <a:srgbClr val="CC0099"/>
                </a:solidFill>
                <a:effectLst>
                  <a:outerShdw blurRad="38100" dist="38100" dir="2700000" algn="tl">
                    <a:srgbClr val="000000"/>
                  </a:outerShdw>
                </a:effectLst>
                <a:latin typeface="+mn-lt"/>
                <a:ea typeface="楷体" panose="02010609060101010101" pitchFamily="49" charset="-122"/>
              </a:rPr>
              <a:t>)</a:t>
            </a:r>
            <a:endParaRPr lang="en-US" altLang="zh-CN" sz="1800">
              <a:solidFill>
                <a:srgbClr val="CC0099"/>
              </a:solidFill>
              <a:effectLst>
                <a:outerShdw blurRad="38100" dist="38100" dir="2700000" algn="tl">
                  <a:srgbClr val="000000"/>
                </a:outerShdw>
              </a:effectLst>
              <a:latin typeface="+mn-lt"/>
              <a:ea typeface="楷体" panose="02010609060101010101" pitchFamily="49" charset="-122"/>
            </a:endParaRPr>
          </a:p>
        </p:txBody>
      </p:sp>
      <p:grpSp>
        <p:nvGrpSpPr>
          <p:cNvPr id="1129567" name="Group 95"/>
          <p:cNvGrpSpPr/>
          <p:nvPr/>
        </p:nvGrpSpPr>
        <p:grpSpPr bwMode="auto">
          <a:xfrm>
            <a:off x="5880533" y="2551113"/>
            <a:ext cx="3287716" cy="2432050"/>
            <a:chOff x="2590" y="1607"/>
            <a:chExt cx="2071" cy="1532"/>
          </a:xfrm>
        </p:grpSpPr>
        <p:grpSp>
          <p:nvGrpSpPr>
            <p:cNvPr id="1129568" name="Group 96"/>
            <p:cNvGrpSpPr/>
            <p:nvPr/>
          </p:nvGrpSpPr>
          <p:grpSpPr bwMode="auto">
            <a:xfrm>
              <a:off x="4253" y="1607"/>
              <a:ext cx="408" cy="250"/>
              <a:chOff x="4253" y="1607"/>
              <a:chExt cx="408" cy="250"/>
            </a:xfrm>
          </p:grpSpPr>
          <p:sp>
            <p:nvSpPr>
              <p:cNvPr id="1129569" name="Text Box 97"/>
              <p:cNvSpPr txBox="1">
                <a:spLocks noChangeArrowheads="1"/>
              </p:cNvSpPr>
              <p:nvPr/>
            </p:nvSpPr>
            <p:spPr bwMode="auto">
              <a:xfrm>
                <a:off x="4305" y="1607"/>
                <a:ext cx="318" cy="250"/>
              </a:xfrm>
              <a:prstGeom prst="rect">
                <a:avLst/>
              </a:prstGeom>
              <a:noFill/>
              <a:ln w="9525">
                <a:noFill/>
                <a:miter lim="800000"/>
              </a:ln>
              <a:effectLst/>
            </p:spPr>
            <p:txBody>
              <a:bodyPr>
                <a:spAutoFit/>
              </a:bodyPr>
              <a:lstStyle/>
              <a:p>
                <a:pPr>
                  <a:lnSpc>
                    <a:spcPct val="100000"/>
                  </a:lnSpc>
                  <a:spcBef>
                    <a:spcPct val="50000"/>
                  </a:spcBef>
                </a:pPr>
                <a:r>
                  <a:rPr lang="en-US" altLang="zh-CN" sz="2000">
                    <a:solidFill>
                      <a:schemeClr val="accent2"/>
                    </a:solidFill>
                    <a:effectLst>
                      <a:outerShdw blurRad="38100" dist="38100" dir="2700000" algn="tl">
                        <a:srgbClr val="000000"/>
                      </a:outerShdw>
                    </a:effectLst>
                    <a:ea typeface="宋体" panose="02010600030101010101" pitchFamily="2" charset="-122"/>
                  </a:rPr>
                  <a:t>50</a:t>
                </a:r>
                <a:endParaRPr lang="en-US" altLang="zh-CN" sz="2000">
                  <a:solidFill>
                    <a:schemeClr val="accent2"/>
                  </a:solidFill>
                  <a:effectLst>
                    <a:outerShdw blurRad="38100" dist="38100" dir="2700000" algn="tl">
                      <a:srgbClr val="000000"/>
                    </a:outerShdw>
                  </a:effectLst>
                  <a:ea typeface="宋体" panose="02010600030101010101" pitchFamily="2" charset="-122"/>
                </a:endParaRPr>
              </a:p>
            </p:txBody>
          </p:sp>
          <p:sp>
            <p:nvSpPr>
              <p:cNvPr id="1129570" name="Oval 98"/>
              <p:cNvSpPr>
                <a:spLocks noChangeArrowheads="1"/>
              </p:cNvSpPr>
              <p:nvPr/>
            </p:nvSpPr>
            <p:spPr bwMode="auto">
              <a:xfrm>
                <a:off x="4253" y="1640"/>
                <a:ext cx="408" cy="182"/>
              </a:xfrm>
              <a:prstGeom prst="ellipse">
                <a:avLst/>
              </a:prstGeom>
              <a:noFill/>
              <a:ln w="28575">
                <a:solidFill>
                  <a:srgbClr val="CC0099"/>
                </a:solidFill>
                <a:round/>
              </a:ln>
              <a:effectLst>
                <a:outerShdw blurRad="50800" dist="38100" dir="2700000" algn="tl" rotWithShape="0">
                  <a:prstClr val="black">
                    <a:alpha val="40000"/>
                  </a:prstClr>
                </a:outerShdw>
              </a:effectLst>
            </p:spPr>
            <p:txBody>
              <a:bodyPr wrap="none" anchor="ctr"/>
              <a:lstStyle/>
              <a:p>
                <a:endParaRPr lang="zh-CN" altLang="en-US"/>
              </a:p>
            </p:txBody>
          </p:sp>
        </p:grpSp>
        <p:sp>
          <p:nvSpPr>
            <p:cNvPr id="1129571" name="AutoShape 99"/>
            <p:cNvSpPr/>
            <p:nvPr/>
          </p:nvSpPr>
          <p:spPr bwMode="auto">
            <a:xfrm>
              <a:off x="2590" y="2889"/>
              <a:ext cx="748" cy="250"/>
            </a:xfrm>
            <a:prstGeom prst="borderCallout2">
              <a:avLst>
                <a:gd name="adj1" fmla="val 17648"/>
                <a:gd name="adj2" fmla="val 109639"/>
                <a:gd name="adj3" fmla="val 17648"/>
                <a:gd name="adj4" fmla="val 194579"/>
                <a:gd name="adj5" fmla="val -427640"/>
                <a:gd name="adj6" fmla="val 239573"/>
              </a:avLst>
            </a:prstGeom>
            <a:gradFill rotWithShape="1">
              <a:gsLst>
                <a:gs pos="0">
                  <a:srgbClr val="00FFFF"/>
                </a:gs>
                <a:gs pos="100000">
                  <a:schemeClr val="bg1"/>
                </a:gs>
              </a:gsLst>
              <a:lin ang="5400000" scaled="1"/>
            </a:gradFill>
            <a:ln w="19050">
              <a:solidFill>
                <a:srgbClr val="FF0000"/>
              </a:solidFill>
              <a:miter lim="800000"/>
            </a:ln>
            <a:effectLst>
              <a:outerShdw blurRad="50800" dist="106680" dir="2700000" algn="tl" rotWithShape="0">
                <a:prstClr val="black">
                  <a:alpha val="43000"/>
                </a:prstClr>
              </a:outerShdw>
            </a:effectLst>
          </p:spPr>
          <p:txBody>
            <a:bodyPr/>
            <a:lstStyle/>
            <a:p>
              <a:pPr algn="ctr">
                <a:lnSpc>
                  <a:spcPct val="100000"/>
                </a:lnSpc>
                <a:spcBef>
                  <a:spcPct val="0"/>
                </a:spcBef>
              </a:pPr>
              <a:r>
                <a:rPr lang="zh-CN" altLang="en-US" sz="1800" dirty="0">
                  <a:solidFill>
                    <a:srgbClr val="CC0000"/>
                  </a:solidFill>
                  <a:effectLst>
                    <a:outerShdw blurRad="38100" dist="38100" dir="2700000" algn="tl">
                      <a:srgbClr val="000000"/>
                    </a:outerShdw>
                  </a:effectLst>
                  <a:latin typeface="+mn-lt"/>
                  <a:ea typeface="楷体" panose="02010609060101010101" pitchFamily="49" charset="-122"/>
                </a:rPr>
                <a:t>存储数据</a:t>
              </a:r>
              <a:endParaRPr lang="zh-CN" altLang="en-US" sz="1800" dirty="0">
                <a:solidFill>
                  <a:srgbClr val="CC0000"/>
                </a:solidFill>
                <a:effectLst>
                  <a:outerShdw blurRad="38100" dist="38100" dir="2700000" algn="tl">
                    <a:srgbClr val="000000"/>
                  </a:outerShdw>
                </a:effectLst>
                <a:latin typeface="+mn-lt"/>
                <a:ea typeface="楷体" panose="02010609060101010101" pitchFamily="49" charset="-122"/>
              </a:endParaRPr>
            </a:p>
          </p:txBody>
        </p:sp>
      </p:grpSp>
      <p:sp>
        <p:nvSpPr>
          <p:cNvPr id="1129572" name="Line 100"/>
          <p:cNvSpPr>
            <a:spLocks noChangeShapeType="1"/>
          </p:cNvSpPr>
          <p:nvPr/>
        </p:nvSpPr>
        <p:spPr bwMode="auto">
          <a:xfrm flipV="1">
            <a:off x="4439816" y="2778122"/>
            <a:ext cx="3816424" cy="2752728"/>
          </a:xfrm>
          <a:prstGeom prst="line">
            <a:avLst/>
          </a:prstGeom>
          <a:noFill/>
          <a:ln w="19050">
            <a:solidFill>
              <a:srgbClr val="00FF00"/>
            </a:solidFill>
            <a:round/>
            <a:headEnd type="triangle" w="med" len="med"/>
            <a:tailEnd type="stealth" w="lg" len="lg"/>
          </a:ln>
          <a:effectLst>
            <a:outerShdw dist="35921" dir="2700000" algn="ctr" rotWithShape="0">
              <a:schemeClr val="bg2"/>
            </a:outerShdw>
          </a:effectLst>
        </p:spPr>
        <p:txBody>
          <a:bodyPr/>
          <a:lstStyle/>
          <a:p>
            <a:endParaRPr lang="zh-CN" altLang="en-US"/>
          </a:p>
        </p:txBody>
      </p:sp>
      <p:sp>
        <p:nvSpPr>
          <p:cNvPr id="1129573" name="Rectangle 101"/>
          <p:cNvSpPr>
            <a:spLocks noChangeArrowheads="1"/>
          </p:cNvSpPr>
          <p:nvPr/>
        </p:nvSpPr>
        <p:spPr bwMode="auto">
          <a:xfrm>
            <a:off x="2412996" y="3457417"/>
            <a:ext cx="6983412" cy="860425"/>
          </a:xfrm>
          <a:prstGeom prst="rect">
            <a:avLst/>
          </a:prstGeom>
          <a:gradFill rotWithShape="1">
            <a:gsLst>
              <a:gs pos="0">
                <a:srgbClr val="00FFFF"/>
              </a:gs>
              <a:gs pos="100000">
                <a:srgbClr val="00FFFF">
                  <a:gamma/>
                  <a:shade val="78824"/>
                  <a:invGamma/>
                </a:srgbClr>
              </a:gs>
            </a:gsLst>
            <a:lin ang="5400000" scaled="1"/>
          </a:gra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a:lnSpc>
                <a:spcPct val="100000"/>
              </a:lnSpc>
              <a:spcBef>
                <a:spcPct val="50000"/>
              </a:spcBef>
            </a:pPr>
            <a:r>
              <a:rPr lang="en-US" altLang="zh-CN" b="0">
                <a:solidFill>
                  <a:srgbClr val="FF0000"/>
                </a:solidFill>
                <a:effectLst>
                  <a:outerShdw blurRad="38100" dist="38100" dir="2700000" algn="tl">
                    <a:srgbClr val="000000"/>
                  </a:outerShdw>
                </a:effectLst>
                <a:ea typeface="隶书" panose="02010509060101010101" pitchFamily="49" charset="-122"/>
              </a:rPr>
              <a:t>        </a:t>
            </a:r>
            <a:r>
              <a:rPr lang="zh-CN" altLang="en-US" b="0">
                <a:solidFill>
                  <a:srgbClr val="FF0000"/>
                </a:solidFill>
                <a:effectLst>
                  <a:outerShdw blurRad="38100" dist="38100" dir="2700000" algn="tl">
                    <a:srgbClr val="000000"/>
                  </a:outerShdw>
                </a:effectLst>
                <a:ea typeface="隶书" panose="02010509060101010101" pitchFamily="49" charset="-122"/>
              </a:rPr>
              <a:t>注意：</a:t>
            </a:r>
            <a:r>
              <a:rPr lang="zh-CN" altLang="en-US" b="0">
                <a:solidFill>
                  <a:srgbClr val="000000"/>
                </a:solidFill>
                <a:effectLst>
                  <a:outerShdw blurRad="38100" dist="38100" dir="2700000" algn="tl">
                    <a:srgbClr val="FFFFFF"/>
                  </a:outerShdw>
                </a:effectLst>
                <a:ea typeface="隶书" panose="02010509060101010101" pitchFamily="49" charset="-122"/>
              </a:rPr>
              <a:t>内存单元的地址与内存单元中的数据是两个完全不同的概念。</a:t>
            </a:r>
            <a:endParaRPr lang="zh-CN" altLang="en-US" b="0">
              <a:effectLst>
                <a:outerShdw blurRad="38100" dist="38100" dir="2700000" algn="tl">
                  <a:srgbClr val="FFFFFF"/>
                </a:outerShdw>
              </a:effectLst>
              <a:ea typeface="隶书" panose="02010509060101010101" pitchFamily="49" charset="-122"/>
            </a:endParaRPr>
          </a:p>
        </p:txBody>
      </p:sp>
      <p:grpSp>
        <p:nvGrpSpPr>
          <p:cNvPr id="1129574" name="Group 102"/>
          <p:cNvGrpSpPr/>
          <p:nvPr/>
        </p:nvGrpSpPr>
        <p:grpSpPr bwMode="auto">
          <a:xfrm>
            <a:off x="-9822" y="0"/>
            <a:ext cx="446088" cy="6858000"/>
            <a:chOff x="0" y="0"/>
            <a:chExt cx="281" cy="4320"/>
          </a:xfrm>
        </p:grpSpPr>
        <p:sp>
          <p:nvSpPr>
            <p:cNvPr id="1129575" name="Text Box 103"/>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29576" name="Text Box 104"/>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cover/>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9500"/>
                                        </p:tgtEl>
                                        <p:attrNameLst>
                                          <p:attrName>style.visibility</p:attrName>
                                        </p:attrNameLst>
                                      </p:cBhvr>
                                      <p:to>
                                        <p:strVal val="visible"/>
                                      </p:to>
                                    </p:set>
                                    <p:anim calcmode="lin" valueType="num">
                                      <p:cBhvr additive="base">
                                        <p:cTn id="7" dur="500" fill="hold"/>
                                        <p:tgtEl>
                                          <p:spTgt spid="1129500"/>
                                        </p:tgtEl>
                                        <p:attrNameLst>
                                          <p:attrName>ppt_x</p:attrName>
                                        </p:attrNameLst>
                                      </p:cBhvr>
                                      <p:tavLst>
                                        <p:tav tm="0">
                                          <p:val>
                                            <p:strVal val="0-#ppt_w/2"/>
                                          </p:val>
                                        </p:tav>
                                        <p:tav tm="100000">
                                          <p:val>
                                            <p:strVal val="#ppt_x"/>
                                          </p:val>
                                        </p:tav>
                                      </p:tavLst>
                                    </p:anim>
                                    <p:anim calcmode="lin" valueType="num">
                                      <p:cBhvr additive="base">
                                        <p:cTn id="8" dur="500" fill="hold"/>
                                        <p:tgtEl>
                                          <p:spTgt spid="112950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1129504"/>
                                        </p:tgtEl>
                                        <p:attrNameLst>
                                          <p:attrName>style.visibility</p:attrName>
                                        </p:attrNameLst>
                                      </p:cBhvr>
                                      <p:to>
                                        <p:strVal val="visible"/>
                                      </p:to>
                                    </p:set>
                                    <p:animEffect transition="in" filter="box(out)">
                                      <p:cBhvr>
                                        <p:cTn id="13" dur="500"/>
                                        <p:tgtEl>
                                          <p:spTgt spid="1129504"/>
                                        </p:tgtEl>
                                      </p:cBhvr>
                                    </p:animEffect>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1129474"/>
                                        </p:tgtEl>
                                        <p:attrNameLst>
                                          <p:attrName>style.visibility</p:attrName>
                                        </p:attrNameLst>
                                      </p:cBhvr>
                                      <p:to>
                                        <p:strVal val="visible"/>
                                      </p:to>
                                    </p:set>
                                    <p:animEffect transition="in" filter="box(out)">
                                      <p:cBhvr>
                                        <p:cTn id="18" dur="500"/>
                                        <p:tgtEl>
                                          <p:spTgt spid="1129474"/>
                                        </p:tgtEl>
                                      </p:cBhvr>
                                    </p:animEffect>
                                  </p:childTnLst>
                                  <p:subTnLst>
                                    <p:audio>
                                      <p:cMediaNode>
                                        <p:cTn display="0" masterRel="sameClick">
                                          <p:stCondLst>
                                            <p:cond evt="begin" delay="0">
                                              <p:tn val="16"/>
                                            </p:cond>
                                          </p:stCondLst>
                                          <p:endCondLst>
                                            <p:cond evt="onStopAudio" delay="0">
                                              <p:tgtEl>
                                                <p:sldTgt/>
                                              </p:tgtEl>
                                            </p:cond>
                                          </p:endCondLst>
                                        </p:cTn>
                                        <p:tgtEl>
                                          <p:sndTgt r:embed="rId1" name="camera.wav"/>
                                        </p:tgtEl>
                                      </p:cMediaNode>
                                    </p:audio>
                                  </p:subTnLst>
                                </p:cTn>
                              </p:par>
                            </p:childTnLst>
                          </p:cTn>
                        </p:par>
                      </p:childTnLst>
                    </p:cTn>
                  </p:par>
                  <p:par>
                    <p:cTn id="19" fill="hold">
                      <p:stCondLst>
                        <p:cond delay="indefinite"/>
                      </p:stCondLst>
                      <p:childTnLst>
                        <p:par>
                          <p:cTn id="20" fill="hold">
                            <p:stCondLst>
                              <p:cond delay="0"/>
                            </p:stCondLst>
                            <p:childTnLst>
                              <p:par>
                                <p:cTn id="21" presetID="18" presetClass="entr" presetSubtype="3" fill="hold" grpId="0" nodeType="clickEffect">
                                  <p:stCondLst>
                                    <p:cond delay="0"/>
                                  </p:stCondLst>
                                  <p:childTnLst>
                                    <p:set>
                                      <p:cBhvr>
                                        <p:cTn id="22" dur="1" fill="hold">
                                          <p:stCondLst>
                                            <p:cond delay="0"/>
                                          </p:stCondLst>
                                        </p:cTn>
                                        <p:tgtEl>
                                          <p:spTgt spid="1129564"/>
                                        </p:tgtEl>
                                        <p:attrNameLst>
                                          <p:attrName>style.visibility</p:attrName>
                                        </p:attrNameLst>
                                      </p:cBhvr>
                                      <p:to>
                                        <p:strVal val="visible"/>
                                      </p:to>
                                    </p:set>
                                    <p:animEffect transition="in" filter="strips(upRight)">
                                      <p:cBhvr>
                                        <p:cTn id="23" dur="500"/>
                                        <p:tgtEl>
                                          <p:spTgt spid="1129564"/>
                                        </p:tgtEl>
                                      </p:cBhvr>
                                    </p:animEffect>
                                  </p:childTnLst>
                                  <p:subTnLst>
                                    <p:audio>
                                      <p:cMediaNode>
                                        <p:cTn display="0" masterRel="sameClick">
                                          <p:stCondLst>
                                            <p:cond evt="begin" delay="0">
                                              <p:tn val="21"/>
                                            </p:cond>
                                          </p:stCondLst>
                                          <p:endCondLst>
                                            <p:cond evt="onStopAudio" delay="0">
                                              <p:tgtEl>
                                                <p:sldTgt/>
                                              </p:tgtEl>
                                            </p:cond>
                                          </p:endCondLst>
                                        </p:cTn>
                                        <p:tgtEl>
                                          <p:sndTgt r:embed="rId1" name="camera.wav"/>
                                        </p:tgtEl>
                                      </p:cMediaNode>
                                    </p:audio>
                                  </p:subTnLst>
                                </p:cTn>
                              </p:par>
                            </p:childTnLst>
                          </p:cTn>
                        </p:par>
                      </p:childTnLst>
                    </p:cTn>
                  </p:par>
                  <p:par>
                    <p:cTn id="24" fill="hold">
                      <p:stCondLst>
                        <p:cond delay="indefinite"/>
                      </p:stCondLst>
                      <p:childTnLst>
                        <p:par>
                          <p:cTn id="25" fill="hold">
                            <p:stCondLst>
                              <p:cond delay="0"/>
                            </p:stCondLst>
                            <p:childTnLst>
                              <p:par>
                                <p:cTn id="26" presetID="18" presetClass="entr" presetSubtype="12" fill="hold" nodeType="clickEffect">
                                  <p:stCondLst>
                                    <p:cond delay="0"/>
                                  </p:stCondLst>
                                  <p:childTnLst>
                                    <p:set>
                                      <p:cBhvr>
                                        <p:cTn id="27" dur="1" fill="hold">
                                          <p:stCondLst>
                                            <p:cond delay="0"/>
                                          </p:stCondLst>
                                        </p:cTn>
                                        <p:tgtEl>
                                          <p:spTgt spid="1129553"/>
                                        </p:tgtEl>
                                        <p:attrNameLst>
                                          <p:attrName>style.visibility</p:attrName>
                                        </p:attrNameLst>
                                      </p:cBhvr>
                                      <p:to>
                                        <p:strVal val="visible"/>
                                      </p:to>
                                    </p:set>
                                    <p:animEffect transition="in" filter="strips(downLeft)">
                                      <p:cBhvr>
                                        <p:cTn id="28" dur="500"/>
                                        <p:tgtEl>
                                          <p:spTgt spid="1129553"/>
                                        </p:tgtEl>
                                      </p:cBhvr>
                                    </p:animEffect>
                                  </p:childTnLst>
                                  <p:subTnLst>
                                    <p:audio>
                                      <p:cMediaNode>
                                        <p:cTn display="0" masterRel="sameClick">
                                          <p:stCondLst>
                                            <p:cond evt="begin" delay="0">
                                              <p:tn val="26"/>
                                            </p:cond>
                                          </p:stCondLst>
                                          <p:endCondLst>
                                            <p:cond evt="onStopAudio" delay="0">
                                              <p:tgtEl>
                                                <p:sldTgt/>
                                              </p:tgtEl>
                                            </p:cond>
                                          </p:endCondLst>
                                        </p:cTn>
                                        <p:tgtEl>
                                          <p:sndTgt r:embed="rId1" name="camera.wav"/>
                                        </p:tgtEl>
                                      </p:cMediaNode>
                                    </p:audio>
                                  </p:subTnLst>
                                </p:cTn>
                              </p:par>
                            </p:childTnLst>
                          </p:cTn>
                        </p:par>
                        <p:par>
                          <p:cTn id="29" fill="hold">
                            <p:stCondLst>
                              <p:cond delay="500"/>
                            </p:stCondLst>
                            <p:childTnLst>
                              <p:par>
                                <p:cTn id="30" presetID="18" presetClass="entr" presetSubtype="3" fill="hold" grpId="0" nodeType="afterEffect">
                                  <p:stCondLst>
                                    <p:cond delay="0"/>
                                  </p:stCondLst>
                                  <p:childTnLst>
                                    <p:set>
                                      <p:cBhvr>
                                        <p:cTn id="31" dur="1" fill="hold">
                                          <p:stCondLst>
                                            <p:cond delay="0"/>
                                          </p:stCondLst>
                                        </p:cTn>
                                        <p:tgtEl>
                                          <p:spTgt spid="1129559"/>
                                        </p:tgtEl>
                                        <p:attrNameLst>
                                          <p:attrName>style.visibility</p:attrName>
                                        </p:attrNameLst>
                                      </p:cBhvr>
                                      <p:to>
                                        <p:strVal val="visible"/>
                                      </p:to>
                                    </p:set>
                                    <p:animEffect transition="in" filter="strips(upRight)">
                                      <p:cBhvr>
                                        <p:cTn id="32" dur="500"/>
                                        <p:tgtEl>
                                          <p:spTgt spid="1129559"/>
                                        </p:tgtEl>
                                      </p:cBhvr>
                                    </p:animEffect>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par>
                          <p:cTn id="33" fill="hold">
                            <p:stCondLst>
                              <p:cond delay="1000"/>
                            </p:stCondLst>
                            <p:childTnLst>
                              <p:par>
                                <p:cTn id="34" presetID="18" presetClass="entr" presetSubtype="12" fill="hold" nodeType="afterEffect">
                                  <p:stCondLst>
                                    <p:cond delay="0"/>
                                  </p:stCondLst>
                                  <p:childTnLst>
                                    <p:set>
                                      <p:cBhvr>
                                        <p:cTn id="35" dur="1" fill="hold">
                                          <p:stCondLst>
                                            <p:cond delay="0"/>
                                          </p:stCondLst>
                                        </p:cTn>
                                        <p:tgtEl>
                                          <p:spTgt spid="1129556"/>
                                        </p:tgtEl>
                                        <p:attrNameLst>
                                          <p:attrName>style.visibility</p:attrName>
                                        </p:attrNameLst>
                                      </p:cBhvr>
                                      <p:to>
                                        <p:strVal val="visible"/>
                                      </p:to>
                                    </p:set>
                                    <p:animEffect transition="in" filter="strips(downLeft)">
                                      <p:cBhvr>
                                        <p:cTn id="36" dur="500"/>
                                        <p:tgtEl>
                                          <p:spTgt spid="1129556"/>
                                        </p:tgtEl>
                                      </p:cBhvr>
                                    </p:animEffect>
                                  </p:childTnLst>
                                  <p:subTnLst>
                                    <p:audio>
                                      <p:cMediaNode>
                                        <p:cTn display="0" masterRel="sameClick">
                                          <p:stCondLst>
                                            <p:cond evt="begin" delay="0">
                                              <p:tn val="34"/>
                                            </p:cond>
                                          </p:stCondLst>
                                          <p:endCondLst>
                                            <p:cond evt="onStopAudio" delay="0">
                                              <p:tgtEl>
                                                <p:sldTgt/>
                                              </p:tgtEl>
                                            </p:cond>
                                          </p:endCondLst>
                                        </p:cTn>
                                        <p:tgtEl>
                                          <p:sndTgt r:embed="rId1" name="camera.wav"/>
                                        </p:tgtEl>
                                      </p:cMediaNode>
                                    </p:audio>
                                  </p:subTnLst>
                                </p:cTn>
                              </p:par>
                            </p:childTnLst>
                          </p:cTn>
                        </p:par>
                      </p:childTnLst>
                    </p:cTn>
                  </p:par>
                  <p:par>
                    <p:cTn id="37" fill="hold">
                      <p:stCondLst>
                        <p:cond delay="indefinite"/>
                      </p:stCondLst>
                      <p:childTnLst>
                        <p:par>
                          <p:cTn id="38" fill="hold">
                            <p:stCondLst>
                              <p:cond delay="0"/>
                            </p:stCondLst>
                            <p:childTnLst>
                              <p:par>
                                <p:cTn id="39" presetID="18" presetClass="entr" presetSubtype="12" fill="hold" grpId="0" nodeType="clickEffect">
                                  <p:stCondLst>
                                    <p:cond delay="0"/>
                                  </p:stCondLst>
                                  <p:childTnLst>
                                    <p:set>
                                      <p:cBhvr>
                                        <p:cTn id="40" dur="1" fill="hold">
                                          <p:stCondLst>
                                            <p:cond delay="0"/>
                                          </p:stCondLst>
                                        </p:cTn>
                                        <p:tgtEl>
                                          <p:spTgt spid="1129560"/>
                                        </p:tgtEl>
                                        <p:attrNameLst>
                                          <p:attrName>style.visibility</p:attrName>
                                        </p:attrNameLst>
                                      </p:cBhvr>
                                      <p:to>
                                        <p:strVal val="visible"/>
                                      </p:to>
                                    </p:set>
                                    <p:animEffect transition="in" filter="strips(downLeft)">
                                      <p:cBhvr>
                                        <p:cTn id="41" dur="500"/>
                                        <p:tgtEl>
                                          <p:spTgt spid="1129560"/>
                                        </p:tgtEl>
                                      </p:cBhvr>
                                    </p:animEffect>
                                  </p:childTnLst>
                                  <p:subTnLst>
                                    <p:audio>
                                      <p:cMediaNode>
                                        <p:cTn display="0" masterRel="sameClick">
                                          <p:stCondLst>
                                            <p:cond evt="begin" delay="0">
                                              <p:tn val="39"/>
                                            </p:cond>
                                          </p:stCondLst>
                                          <p:endCondLst>
                                            <p:cond evt="onStopAudio" delay="0">
                                              <p:tgtEl>
                                                <p:sldTgt/>
                                              </p:tgtEl>
                                            </p:cond>
                                          </p:endCondLst>
                                        </p:cTn>
                                        <p:tgtEl>
                                          <p:sndTgt r:embed="rId1" name="camera.wav"/>
                                        </p:tgtEl>
                                      </p:cMediaNode>
                                    </p:audio>
                                  </p:subTnLst>
                                </p:cTn>
                              </p:par>
                            </p:childTnLst>
                          </p:cTn>
                        </p:par>
                        <p:par>
                          <p:cTn id="42" fill="hold">
                            <p:stCondLst>
                              <p:cond delay="500"/>
                            </p:stCondLst>
                            <p:childTnLst>
                              <p:par>
                                <p:cTn id="43" presetID="18" presetClass="entr" presetSubtype="3" fill="hold" grpId="0" nodeType="afterEffect">
                                  <p:stCondLst>
                                    <p:cond delay="0"/>
                                  </p:stCondLst>
                                  <p:childTnLst>
                                    <p:set>
                                      <p:cBhvr>
                                        <p:cTn id="44" dur="1" fill="hold">
                                          <p:stCondLst>
                                            <p:cond delay="0"/>
                                          </p:stCondLst>
                                        </p:cTn>
                                        <p:tgtEl>
                                          <p:spTgt spid="1129572"/>
                                        </p:tgtEl>
                                        <p:attrNameLst>
                                          <p:attrName>style.visibility</p:attrName>
                                        </p:attrNameLst>
                                      </p:cBhvr>
                                      <p:to>
                                        <p:strVal val="visible"/>
                                      </p:to>
                                    </p:set>
                                    <p:animEffect transition="in" filter="strips(upRight)">
                                      <p:cBhvr>
                                        <p:cTn id="45" dur="500"/>
                                        <p:tgtEl>
                                          <p:spTgt spid="1129572"/>
                                        </p:tgtEl>
                                      </p:cBhvr>
                                    </p:animEffect>
                                  </p:childTnLst>
                                  <p:subTnLst>
                                    <p:audio>
                                      <p:cMediaNode>
                                        <p:cTn display="0" masterRel="sameClick">
                                          <p:stCondLst>
                                            <p:cond evt="begin" delay="0">
                                              <p:tn val="43"/>
                                            </p:cond>
                                          </p:stCondLst>
                                          <p:endCondLst>
                                            <p:cond evt="onStopAudio" delay="0">
                                              <p:tgtEl>
                                                <p:sldTgt/>
                                              </p:tgtEl>
                                            </p:cond>
                                          </p:endCondLst>
                                        </p:cTn>
                                        <p:tgtEl>
                                          <p:sndTgt r:embed="rId1" name="camera.wav"/>
                                        </p:tgtEl>
                                      </p:cMediaNode>
                                    </p:audio>
                                  </p:subTnLst>
                                </p:cTn>
                              </p:par>
                            </p:childTnLst>
                          </p:cTn>
                        </p:par>
                        <p:par>
                          <p:cTn id="46" fill="hold">
                            <p:stCondLst>
                              <p:cond delay="1000"/>
                            </p:stCondLst>
                            <p:childTnLst>
                              <p:par>
                                <p:cTn id="47" presetID="18" presetClass="entr" presetSubtype="3" fill="hold" nodeType="afterEffect">
                                  <p:stCondLst>
                                    <p:cond delay="0"/>
                                  </p:stCondLst>
                                  <p:childTnLst>
                                    <p:set>
                                      <p:cBhvr>
                                        <p:cTn id="48" dur="1" fill="hold">
                                          <p:stCondLst>
                                            <p:cond delay="0"/>
                                          </p:stCondLst>
                                        </p:cTn>
                                        <p:tgtEl>
                                          <p:spTgt spid="1129561"/>
                                        </p:tgtEl>
                                        <p:attrNameLst>
                                          <p:attrName>style.visibility</p:attrName>
                                        </p:attrNameLst>
                                      </p:cBhvr>
                                      <p:to>
                                        <p:strVal val="visible"/>
                                      </p:to>
                                    </p:set>
                                    <p:animEffect transition="in" filter="strips(upRight)">
                                      <p:cBhvr>
                                        <p:cTn id="49" dur="500"/>
                                        <p:tgtEl>
                                          <p:spTgt spid="1129561"/>
                                        </p:tgtEl>
                                      </p:cBhvr>
                                    </p:animEffect>
                                  </p:childTnLst>
                                  <p:subTnLst>
                                    <p:audio>
                                      <p:cMediaNode>
                                        <p:cTn display="0" masterRel="sameClick">
                                          <p:stCondLst>
                                            <p:cond evt="begin" delay="0">
                                              <p:tn val="47"/>
                                            </p:cond>
                                          </p:stCondLst>
                                          <p:endCondLst>
                                            <p:cond evt="onStopAudio" delay="0">
                                              <p:tgtEl>
                                                <p:sldTgt/>
                                              </p:tgtEl>
                                            </p:cond>
                                          </p:endCondLst>
                                        </p:cTn>
                                        <p:tgtEl>
                                          <p:sndTgt r:embed="rId1" name="camera.wav"/>
                                        </p:tgtEl>
                                      </p:cMediaNode>
                                    </p:audio>
                                  </p:subTnLst>
                                </p:cTn>
                              </p:par>
                            </p:childTnLst>
                          </p:cTn>
                        </p:par>
                      </p:childTnLst>
                    </p:cTn>
                  </p:par>
                  <p:par>
                    <p:cTn id="50" fill="hold">
                      <p:stCondLst>
                        <p:cond delay="indefinite"/>
                      </p:stCondLst>
                      <p:childTnLst>
                        <p:par>
                          <p:cTn id="51" fill="hold">
                            <p:stCondLst>
                              <p:cond delay="0"/>
                            </p:stCondLst>
                            <p:childTnLst>
                              <p:par>
                                <p:cTn id="52" presetID="18" presetClass="entr" presetSubtype="6" fill="hold" grpId="0" nodeType="clickEffect">
                                  <p:stCondLst>
                                    <p:cond delay="0"/>
                                  </p:stCondLst>
                                  <p:childTnLst>
                                    <p:set>
                                      <p:cBhvr>
                                        <p:cTn id="53" dur="1" fill="hold">
                                          <p:stCondLst>
                                            <p:cond delay="0"/>
                                          </p:stCondLst>
                                        </p:cTn>
                                        <p:tgtEl>
                                          <p:spTgt spid="1129565"/>
                                        </p:tgtEl>
                                        <p:attrNameLst>
                                          <p:attrName>style.visibility</p:attrName>
                                        </p:attrNameLst>
                                      </p:cBhvr>
                                      <p:to>
                                        <p:strVal val="visible"/>
                                      </p:to>
                                    </p:set>
                                    <p:animEffect transition="in" filter="strips(downRight)">
                                      <p:cBhvr>
                                        <p:cTn id="54" dur="500"/>
                                        <p:tgtEl>
                                          <p:spTgt spid="1129565"/>
                                        </p:tgtEl>
                                      </p:cBhvr>
                                    </p:animEffect>
                                  </p:childTnLst>
                                  <p:subTnLst>
                                    <p:audio>
                                      <p:cMediaNode>
                                        <p:cTn display="0" masterRel="sameClick">
                                          <p:stCondLst>
                                            <p:cond evt="begin" delay="0">
                                              <p:tn val="52"/>
                                            </p:cond>
                                          </p:stCondLst>
                                          <p:endCondLst>
                                            <p:cond evt="onStopAudio" delay="0">
                                              <p:tgtEl>
                                                <p:sldTgt/>
                                              </p:tgtEl>
                                            </p:cond>
                                          </p:endCondLst>
                                        </p:cTn>
                                        <p:tgtEl>
                                          <p:sndTgt r:embed="rId1" name="camera.wav"/>
                                        </p:tgtEl>
                                      </p:cMediaNode>
                                    </p:audio>
                                  </p:subTnLst>
                                </p:cTn>
                              </p:par>
                            </p:childTnLst>
                          </p:cTn>
                        </p:par>
                        <p:par>
                          <p:cTn id="55" fill="hold">
                            <p:stCondLst>
                              <p:cond delay="500"/>
                            </p:stCondLst>
                            <p:childTnLst>
                              <p:par>
                                <p:cTn id="56" presetID="18" presetClass="entr" presetSubtype="6" fill="hold" grpId="0" nodeType="afterEffect">
                                  <p:stCondLst>
                                    <p:cond delay="0"/>
                                  </p:stCondLst>
                                  <p:childTnLst>
                                    <p:set>
                                      <p:cBhvr>
                                        <p:cTn id="57" dur="1" fill="hold">
                                          <p:stCondLst>
                                            <p:cond delay="0"/>
                                          </p:stCondLst>
                                        </p:cTn>
                                        <p:tgtEl>
                                          <p:spTgt spid="1129566"/>
                                        </p:tgtEl>
                                        <p:attrNameLst>
                                          <p:attrName>style.visibility</p:attrName>
                                        </p:attrNameLst>
                                      </p:cBhvr>
                                      <p:to>
                                        <p:strVal val="visible"/>
                                      </p:to>
                                    </p:set>
                                    <p:animEffect transition="in" filter="strips(downRight)">
                                      <p:cBhvr>
                                        <p:cTn id="58" dur="500"/>
                                        <p:tgtEl>
                                          <p:spTgt spid="1129566"/>
                                        </p:tgtEl>
                                      </p:cBhvr>
                                    </p:animEffect>
                                  </p:childTnLst>
                                  <p:subTnLst>
                                    <p:audio>
                                      <p:cMediaNode>
                                        <p:cTn display="0" masterRel="sameClick">
                                          <p:stCondLst>
                                            <p:cond evt="begin" delay="0">
                                              <p:tn val="56"/>
                                            </p:cond>
                                          </p:stCondLst>
                                          <p:endCondLst>
                                            <p:cond evt="onStopAudio" delay="0">
                                              <p:tgtEl>
                                                <p:sldTgt/>
                                              </p:tgtEl>
                                            </p:cond>
                                          </p:endCondLst>
                                        </p:cTn>
                                        <p:tgtEl>
                                          <p:sndTgt r:embed="rId1" name="camera.wav"/>
                                        </p:tgtEl>
                                      </p:cMediaNode>
                                    </p:audio>
                                  </p:subTnLst>
                                </p:cTn>
                              </p:par>
                            </p:childTnLst>
                          </p:cTn>
                        </p:par>
                      </p:childTnLst>
                    </p:cTn>
                  </p:par>
                  <p:par>
                    <p:cTn id="59" fill="hold">
                      <p:stCondLst>
                        <p:cond delay="indefinite"/>
                      </p:stCondLst>
                      <p:childTnLst>
                        <p:par>
                          <p:cTn id="60" fill="hold">
                            <p:stCondLst>
                              <p:cond delay="0"/>
                            </p:stCondLst>
                            <p:childTnLst>
                              <p:par>
                                <p:cTn id="61" presetID="18" presetClass="entr" presetSubtype="12" fill="hold" nodeType="clickEffect">
                                  <p:stCondLst>
                                    <p:cond delay="0"/>
                                  </p:stCondLst>
                                  <p:childTnLst>
                                    <p:set>
                                      <p:cBhvr>
                                        <p:cTn id="62" dur="1" fill="hold">
                                          <p:stCondLst>
                                            <p:cond delay="0"/>
                                          </p:stCondLst>
                                        </p:cTn>
                                        <p:tgtEl>
                                          <p:spTgt spid="1129567"/>
                                        </p:tgtEl>
                                        <p:attrNameLst>
                                          <p:attrName>style.visibility</p:attrName>
                                        </p:attrNameLst>
                                      </p:cBhvr>
                                      <p:to>
                                        <p:strVal val="visible"/>
                                      </p:to>
                                    </p:set>
                                    <p:animEffect transition="in" filter="strips(downLeft)">
                                      <p:cBhvr>
                                        <p:cTn id="63" dur="500"/>
                                        <p:tgtEl>
                                          <p:spTgt spid="1129567"/>
                                        </p:tgtEl>
                                      </p:cBhvr>
                                    </p:animEffect>
                                  </p:childTnLst>
                                  <p:subTnLst>
                                    <p:audio>
                                      <p:cMediaNode>
                                        <p:cTn display="0" masterRel="sameClick">
                                          <p:stCondLst>
                                            <p:cond evt="begin" delay="0">
                                              <p:tn val="61"/>
                                            </p:cond>
                                          </p:stCondLst>
                                          <p:endCondLst>
                                            <p:cond evt="onStopAudio" delay="0">
                                              <p:tgtEl>
                                                <p:sldTgt/>
                                              </p:tgtEl>
                                            </p:cond>
                                          </p:endCondLst>
                                        </p:cTn>
                                        <p:tgtEl>
                                          <p:sndTgt r:embed="rId1" name="camera.wav"/>
                                        </p:tgtEl>
                                      </p:cMediaNode>
                                    </p:audio>
                                  </p:subTnLst>
                                </p:cTn>
                              </p:par>
                            </p:childTnLst>
                          </p:cTn>
                        </p:par>
                      </p:childTnLst>
                    </p:cTn>
                  </p:par>
                  <p:par>
                    <p:cTn id="64" fill="hold">
                      <p:stCondLst>
                        <p:cond delay="indefinite"/>
                      </p:stCondLst>
                      <p:childTnLst>
                        <p:par>
                          <p:cTn id="65" fill="hold">
                            <p:stCondLst>
                              <p:cond delay="0"/>
                            </p:stCondLst>
                            <p:childTnLst>
                              <p:par>
                                <p:cTn id="66" presetID="4" presetClass="entr" presetSubtype="32" fill="hold" grpId="0" nodeType="clickEffect">
                                  <p:stCondLst>
                                    <p:cond delay="0"/>
                                  </p:stCondLst>
                                  <p:childTnLst>
                                    <p:set>
                                      <p:cBhvr>
                                        <p:cTn id="67" dur="1" fill="hold">
                                          <p:stCondLst>
                                            <p:cond delay="0"/>
                                          </p:stCondLst>
                                        </p:cTn>
                                        <p:tgtEl>
                                          <p:spTgt spid="1129573"/>
                                        </p:tgtEl>
                                        <p:attrNameLst>
                                          <p:attrName>style.visibility</p:attrName>
                                        </p:attrNameLst>
                                      </p:cBhvr>
                                      <p:to>
                                        <p:strVal val="visible"/>
                                      </p:to>
                                    </p:set>
                                    <p:animEffect transition="in" filter="box(out)">
                                      <p:cBhvr>
                                        <p:cTn id="68" dur="500"/>
                                        <p:tgtEl>
                                          <p:spTgt spid="1129573"/>
                                        </p:tgtEl>
                                      </p:cBhvr>
                                    </p:animEffect>
                                  </p:childTnLst>
                                  <p:subTnLst>
                                    <p:audio>
                                      <p:cMediaNode>
                                        <p:cTn display="0" masterRel="sameClick">
                                          <p:stCondLst>
                                            <p:cond evt="begin" delay="0">
                                              <p:tn val="66"/>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500" grpId="0"/>
      <p:bldP spid="1129559" grpId="0" animBg="1"/>
      <p:bldP spid="1129560" grpId="0" animBg="1"/>
      <p:bldP spid="1129564" grpId="0" animBg="1"/>
      <p:bldP spid="1129565" grpId="0" animBg="1"/>
      <p:bldP spid="1129566" grpId="0" animBg="1"/>
      <p:bldP spid="1129572" grpId="0" animBg="1"/>
      <p:bldP spid="1129573"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1219" name="Rectangle 3"/>
          <p:cNvSpPr>
            <a:spLocks noChangeArrowheads="1"/>
          </p:cNvSpPr>
          <p:nvPr/>
        </p:nvSpPr>
        <p:spPr bwMode="auto">
          <a:xfrm>
            <a:off x="6210870" y="4130675"/>
            <a:ext cx="4565650" cy="2160588"/>
          </a:xfrm>
          <a:prstGeom prst="rect">
            <a:avLst/>
          </a:prstGeom>
          <a:gradFill rotWithShape="1">
            <a:gsLst>
              <a:gs pos="0">
                <a:srgbClr val="FF99CC"/>
              </a:gs>
              <a:gs pos="100000">
                <a:schemeClr val="bg1"/>
              </a:gs>
            </a:gsLst>
            <a:lin ang="5400000" scaled="1"/>
          </a:gra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marL="342900" indent="-342900">
              <a:lnSpc>
                <a:spcPct val="100000"/>
              </a:lnSpc>
              <a:buFont typeface="Wingdings" panose="05000000000000000000" pitchFamily="2" charset="2"/>
              <a:buChar char="Ø"/>
            </a:pPr>
            <a:r>
              <a:rPr lang="en-US" altLang="zh-CN" sz="2000">
                <a:effectLst>
                  <a:outerShdw blurRad="38100" dist="38100" dir="2700000" algn="tl">
                    <a:srgbClr val="FFFFFF"/>
                  </a:outerShdw>
                </a:effectLst>
                <a:latin typeface="+mn-lt"/>
                <a:ea typeface="楷体" panose="02010609060101010101" pitchFamily="49" charset="-122"/>
              </a:rPr>
              <a:t>a+i = &amp;a[i] = a[i] = *(a+i) = &amp;a[i][0],  </a:t>
            </a:r>
            <a:endParaRPr lang="en-US" altLang="zh-CN" sz="2000">
              <a:effectLst>
                <a:outerShdw blurRad="38100" dist="38100" dir="2700000" algn="tl">
                  <a:srgbClr val="FFFFFF"/>
                </a:outerShdw>
              </a:effectLst>
              <a:latin typeface="+mn-lt"/>
              <a:ea typeface="楷体" panose="02010609060101010101" pitchFamily="49" charset="-122"/>
            </a:endParaRPr>
          </a:p>
          <a:p>
            <a:pPr marL="342900" indent="-342900">
              <a:lnSpc>
                <a:spcPct val="100000"/>
              </a:lnSpc>
            </a:pPr>
            <a:r>
              <a:rPr lang="en-US" altLang="zh-CN" sz="2000">
                <a:solidFill>
                  <a:srgbClr val="0000FF"/>
                </a:solidFill>
                <a:effectLst>
                  <a:outerShdw blurRad="38100" dist="38100" dir="2700000" algn="tl">
                    <a:srgbClr val="000000"/>
                  </a:outerShdw>
                </a:effectLst>
                <a:latin typeface="+mn-lt"/>
                <a:ea typeface="楷体" panose="02010609060101010101" pitchFamily="49" charset="-122"/>
              </a:rPr>
              <a:t>     </a:t>
            </a:r>
            <a:r>
              <a:rPr lang="zh-CN" altLang="zh-CN" sz="2000">
                <a:solidFill>
                  <a:srgbClr val="0000FF"/>
                </a:solidFill>
                <a:effectLst>
                  <a:outerShdw blurRad="38100" dist="38100" dir="2700000" algn="tl">
                    <a:srgbClr val="000000"/>
                  </a:outerShdw>
                </a:effectLst>
                <a:latin typeface="+mn-lt"/>
                <a:ea typeface="楷体" panose="02010609060101010101" pitchFamily="49" charset="-122"/>
              </a:rPr>
              <a:t>值相等，含义不同</a:t>
            </a:r>
            <a:endParaRPr lang="zh-CN" altLang="en-US" sz="2000">
              <a:solidFill>
                <a:srgbClr val="0000FF"/>
              </a:solidFill>
              <a:effectLst>
                <a:outerShdw blurRad="38100" dist="38100" dir="2700000" algn="tl">
                  <a:srgbClr val="000000"/>
                </a:outerShdw>
              </a:effectLst>
              <a:latin typeface="+mn-lt"/>
              <a:ea typeface="楷体" panose="02010609060101010101" pitchFamily="49" charset="-122"/>
            </a:endParaRPr>
          </a:p>
          <a:p>
            <a:pPr marL="342900" indent="-342900">
              <a:lnSpc>
                <a:spcPct val="100000"/>
              </a:lnSpc>
              <a:buFont typeface="Wingdings" panose="05000000000000000000" pitchFamily="2" charset="2"/>
              <a:buChar char="Ø"/>
            </a:pPr>
            <a:r>
              <a:rPr lang="en-US" altLang="zh-CN" sz="2000">
                <a:solidFill>
                  <a:schemeClr val="accent2"/>
                </a:solidFill>
                <a:effectLst>
                  <a:outerShdw blurRad="38100" dist="38100" dir="2700000" algn="tl">
                    <a:srgbClr val="000000"/>
                  </a:outerShdw>
                </a:effectLst>
                <a:latin typeface="+mn-lt"/>
                <a:ea typeface="楷体" panose="02010609060101010101" pitchFamily="49" charset="-122"/>
              </a:rPr>
              <a:t>a+i </a:t>
            </a:r>
            <a:r>
              <a:rPr lang="en-US" altLang="zh-CN" sz="2000">
                <a:solidFill>
                  <a:schemeClr val="accent2"/>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a:t>
            </a:r>
            <a:r>
              <a:rPr lang="en-US" altLang="zh-CN" sz="2000">
                <a:solidFill>
                  <a:schemeClr val="accent2"/>
                </a:solidFill>
                <a:effectLst>
                  <a:outerShdw blurRad="38100" dist="38100" dir="2700000" algn="tl">
                    <a:srgbClr val="000000"/>
                  </a:outerShdw>
                </a:effectLst>
                <a:latin typeface="+mn-lt"/>
                <a:ea typeface="楷体" panose="02010609060101010101" pitchFamily="49" charset="-122"/>
              </a:rPr>
              <a:t> &amp;a[i]</a:t>
            </a:r>
            <a:r>
              <a:rPr lang="zh-CN" altLang="en-US" sz="2000">
                <a:solidFill>
                  <a:schemeClr val="accent2"/>
                </a:solidFill>
                <a:effectLst>
                  <a:outerShdw blurRad="38100" dist="38100" dir="2700000" algn="tl">
                    <a:srgbClr val="000000"/>
                  </a:outerShdw>
                </a:effectLst>
                <a:latin typeface="+mn-lt"/>
                <a:ea typeface="楷体" panose="02010609060101010101" pitchFamily="49" charset="-122"/>
              </a:rPr>
              <a:t>，</a:t>
            </a:r>
            <a:r>
              <a:rPr lang="zh-CN" altLang="zh-CN" sz="2000">
                <a:effectLst>
                  <a:outerShdw blurRad="38100" dist="38100" dir="2700000" algn="tl">
                    <a:srgbClr val="FFFFFF"/>
                  </a:outerShdw>
                </a:effectLst>
                <a:latin typeface="+mn-lt"/>
                <a:ea typeface="楷体" panose="02010609060101010101" pitchFamily="49" charset="-122"/>
              </a:rPr>
              <a:t>表示第</a:t>
            </a:r>
            <a:r>
              <a:rPr lang="en-US" altLang="zh-CN" sz="2000">
                <a:effectLst>
                  <a:outerShdw blurRad="38100" dist="38100" dir="2700000" algn="tl">
                    <a:srgbClr val="FFFFFF"/>
                  </a:outerShdw>
                </a:effectLst>
                <a:latin typeface="+mn-lt"/>
                <a:ea typeface="楷体" panose="02010609060101010101" pitchFamily="49" charset="-122"/>
              </a:rPr>
              <a:t>i</a:t>
            </a:r>
            <a:r>
              <a:rPr lang="zh-CN" altLang="zh-CN" sz="2000">
                <a:effectLst>
                  <a:outerShdw blurRad="38100" dist="38100" dir="2700000" algn="tl">
                    <a:srgbClr val="FFFFFF"/>
                  </a:outerShdw>
                </a:effectLst>
                <a:latin typeface="+mn-lt"/>
                <a:ea typeface="楷体" panose="02010609060101010101" pitchFamily="49" charset="-122"/>
              </a:rPr>
              <a:t>行首地址，指向行</a:t>
            </a:r>
            <a:endParaRPr lang="zh-CN" altLang="en-US" sz="2000">
              <a:effectLst>
                <a:outerShdw blurRad="38100" dist="38100" dir="2700000" algn="tl">
                  <a:srgbClr val="FFFFFF"/>
                </a:outerShdw>
              </a:effectLst>
              <a:latin typeface="+mn-lt"/>
              <a:ea typeface="楷体" panose="02010609060101010101" pitchFamily="49" charset="-122"/>
            </a:endParaRPr>
          </a:p>
          <a:p>
            <a:pPr marL="342900" indent="-342900">
              <a:lnSpc>
                <a:spcPct val="100000"/>
              </a:lnSpc>
              <a:buFont typeface="Wingdings" panose="05000000000000000000" pitchFamily="2" charset="2"/>
              <a:buChar char="Ø"/>
            </a:pPr>
            <a:r>
              <a:rPr lang="en-US" altLang="zh-CN" sz="2000">
                <a:solidFill>
                  <a:srgbClr val="669900"/>
                </a:solidFill>
                <a:effectLst>
                  <a:outerShdw blurRad="38100" dist="38100" dir="2700000" algn="tl">
                    <a:srgbClr val="000000"/>
                  </a:outerShdw>
                </a:effectLst>
                <a:latin typeface="+mn-lt"/>
                <a:ea typeface="楷体" panose="02010609060101010101" pitchFamily="49" charset="-122"/>
              </a:rPr>
              <a:t>a[i] </a:t>
            </a:r>
            <a:r>
              <a:rPr lang="en-US" altLang="zh-CN" sz="2000">
                <a:solidFill>
                  <a:srgbClr val="669900"/>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a:t>
            </a:r>
            <a:r>
              <a:rPr lang="en-US" altLang="zh-CN" sz="2000">
                <a:solidFill>
                  <a:srgbClr val="669900"/>
                </a:solidFill>
                <a:effectLst>
                  <a:outerShdw blurRad="38100" dist="38100" dir="2700000" algn="tl">
                    <a:srgbClr val="000000"/>
                  </a:outerShdw>
                </a:effectLst>
                <a:latin typeface="+mn-lt"/>
                <a:ea typeface="楷体" panose="02010609060101010101" pitchFamily="49" charset="-122"/>
              </a:rPr>
              <a:t> *(a+i) </a:t>
            </a:r>
            <a:r>
              <a:rPr lang="en-US" altLang="zh-CN" sz="2000">
                <a:solidFill>
                  <a:srgbClr val="669900"/>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a:t>
            </a:r>
            <a:r>
              <a:rPr lang="en-US" altLang="zh-CN" sz="2000">
                <a:solidFill>
                  <a:srgbClr val="669900"/>
                </a:solidFill>
                <a:effectLst>
                  <a:outerShdw blurRad="38100" dist="38100" dir="2700000" algn="tl">
                    <a:srgbClr val="000000"/>
                  </a:outerShdw>
                </a:effectLst>
                <a:latin typeface="+mn-lt"/>
                <a:ea typeface="楷体" panose="02010609060101010101" pitchFamily="49" charset="-122"/>
              </a:rPr>
              <a:t> &amp;a[i][0]</a:t>
            </a:r>
            <a:r>
              <a:rPr lang="zh-CN" altLang="en-US" sz="2000">
                <a:solidFill>
                  <a:srgbClr val="669900"/>
                </a:solidFill>
                <a:effectLst>
                  <a:outerShdw blurRad="38100" dist="38100" dir="2700000" algn="tl">
                    <a:srgbClr val="000000"/>
                  </a:outerShdw>
                </a:effectLst>
                <a:latin typeface="+mn-lt"/>
                <a:ea typeface="楷体" panose="02010609060101010101" pitchFamily="49" charset="-122"/>
              </a:rPr>
              <a:t>，</a:t>
            </a:r>
            <a:r>
              <a:rPr lang="zh-CN" altLang="zh-CN" sz="2000">
                <a:effectLst>
                  <a:outerShdw blurRad="38100" dist="38100" dir="2700000" algn="tl">
                    <a:srgbClr val="FFFFFF"/>
                  </a:outerShdw>
                </a:effectLst>
                <a:latin typeface="+mn-lt"/>
                <a:ea typeface="楷体" panose="02010609060101010101" pitchFamily="49" charset="-122"/>
              </a:rPr>
              <a:t>表示第</a:t>
            </a:r>
            <a:r>
              <a:rPr lang="en-US" altLang="zh-CN" sz="2000">
                <a:effectLst>
                  <a:outerShdw blurRad="38100" dist="38100" dir="2700000" algn="tl">
                    <a:srgbClr val="FFFFFF"/>
                  </a:outerShdw>
                </a:effectLst>
                <a:latin typeface="+mn-lt"/>
                <a:ea typeface="楷体" panose="02010609060101010101" pitchFamily="49" charset="-122"/>
              </a:rPr>
              <a:t>i</a:t>
            </a:r>
            <a:r>
              <a:rPr lang="zh-CN" altLang="zh-CN" sz="2000">
                <a:effectLst>
                  <a:outerShdw blurRad="38100" dist="38100" dir="2700000" algn="tl">
                    <a:srgbClr val="FFFFFF"/>
                  </a:outerShdw>
                </a:effectLst>
                <a:latin typeface="+mn-lt"/>
                <a:ea typeface="楷体" panose="02010609060101010101" pitchFamily="49" charset="-122"/>
              </a:rPr>
              <a:t>行第0列元素地址，指向列</a:t>
            </a:r>
            <a:endParaRPr lang="zh-CN" altLang="zh-CN" sz="2000">
              <a:effectLst>
                <a:outerShdw blurRad="38100" dist="38100" dir="2700000" algn="tl">
                  <a:srgbClr val="FFFFFF"/>
                </a:outerShdw>
              </a:effectLst>
              <a:latin typeface="+mn-lt"/>
              <a:ea typeface="楷体" panose="02010609060101010101" pitchFamily="49" charset="-122"/>
            </a:endParaRPr>
          </a:p>
        </p:txBody>
      </p:sp>
      <p:sp>
        <p:nvSpPr>
          <p:cNvPr id="1161221" name="Text Box 5"/>
          <p:cNvSpPr txBox="1">
            <a:spLocks noChangeArrowheads="1"/>
          </p:cNvSpPr>
          <p:nvPr/>
        </p:nvSpPr>
        <p:spPr bwMode="auto">
          <a:xfrm>
            <a:off x="746152" y="549275"/>
            <a:ext cx="2302233" cy="523220"/>
          </a:xfrm>
          <a:prstGeom prst="rect">
            <a:avLst/>
          </a:prstGeom>
          <a:noFill/>
          <a:ln w="9525">
            <a:noFill/>
            <a:miter lim="800000"/>
          </a:ln>
          <a:effectLst/>
        </p:spPr>
        <p:txBody>
          <a:bodyPr wrap="none">
            <a:spAutoFit/>
          </a:bodyPr>
          <a:lstStyle/>
          <a:p>
            <a:pPr>
              <a:lnSpc>
                <a:spcPct val="100000"/>
              </a:lnSpc>
              <a:spcBef>
                <a:spcPct val="0"/>
              </a:spcBef>
            </a:pPr>
            <a:r>
              <a:rPr lang="en-US" altLang="zh-CN" sz="2800" dirty="0">
                <a:solidFill>
                  <a:srgbClr val="CC0099"/>
                </a:solidFill>
                <a:effectLst>
                  <a:outerShdw blurRad="38100" dist="38100" dir="2700000" algn="tl">
                    <a:srgbClr val="000000"/>
                  </a:outerShdw>
                </a:effectLst>
                <a:ea typeface="宋体" panose="02010600030101010101" pitchFamily="2" charset="-122"/>
              </a:rPr>
              <a:t>short  a[3][4];</a:t>
            </a:r>
            <a:endParaRPr lang="en-US" altLang="zh-CN" sz="2800" dirty="0">
              <a:solidFill>
                <a:srgbClr val="CC0099"/>
              </a:solidFill>
              <a:effectLst>
                <a:outerShdw blurRad="38100" dist="38100" dir="2700000" algn="tl">
                  <a:srgbClr val="000000"/>
                </a:outerShdw>
              </a:effectLst>
              <a:ea typeface="宋体" panose="02010600030101010101" pitchFamily="2" charset="-122"/>
            </a:endParaRPr>
          </a:p>
        </p:txBody>
      </p:sp>
      <p:grpSp>
        <p:nvGrpSpPr>
          <p:cNvPr id="1161294" name="Group 78"/>
          <p:cNvGrpSpPr/>
          <p:nvPr/>
        </p:nvGrpSpPr>
        <p:grpSpPr bwMode="auto">
          <a:xfrm>
            <a:off x="1620784" y="1125539"/>
            <a:ext cx="3651250" cy="5354637"/>
            <a:chOff x="303" y="709"/>
            <a:chExt cx="2300" cy="3373"/>
          </a:xfrm>
        </p:grpSpPr>
        <p:grpSp>
          <p:nvGrpSpPr>
            <p:cNvPr id="1161293" name="Group 77"/>
            <p:cNvGrpSpPr/>
            <p:nvPr/>
          </p:nvGrpSpPr>
          <p:grpSpPr bwMode="auto">
            <a:xfrm>
              <a:off x="1446" y="709"/>
              <a:ext cx="1157" cy="3299"/>
              <a:chOff x="1446" y="709"/>
              <a:chExt cx="1157" cy="3299"/>
            </a:xfrm>
          </p:grpSpPr>
          <p:grpSp>
            <p:nvGrpSpPr>
              <p:cNvPr id="1161290" name="Group 74"/>
              <p:cNvGrpSpPr/>
              <p:nvPr/>
            </p:nvGrpSpPr>
            <p:grpSpPr bwMode="auto">
              <a:xfrm>
                <a:off x="1501" y="709"/>
                <a:ext cx="422" cy="2589"/>
                <a:chOff x="1483" y="718"/>
                <a:chExt cx="422" cy="2589"/>
              </a:xfrm>
            </p:grpSpPr>
            <p:sp>
              <p:nvSpPr>
                <p:cNvPr id="1161243" name="Text Box 27"/>
                <p:cNvSpPr txBox="1">
                  <a:spLocks noChangeArrowheads="1"/>
                </p:cNvSpPr>
                <p:nvPr/>
              </p:nvSpPr>
              <p:spPr bwMode="auto">
                <a:xfrm>
                  <a:off x="1501" y="718"/>
                  <a:ext cx="404" cy="231"/>
                </a:xfrm>
                <a:prstGeom prst="rect">
                  <a:avLst/>
                </a:prstGeom>
                <a:noFill/>
                <a:ln w="9525">
                  <a:noFill/>
                  <a:miter lim="800000"/>
                </a:ln>
                <a:effectLst/>
              </p:spPr>
              <p:txBody>
                <a:bodyPr wrap="none">
                  <a:spAutoFit/>
                </a:bodyPr>
                <a:lstStyle/>
                <a:p>
                  <a:pPr>
                    <a:lnSpc>
                      <a:spcPct val="100000"/>
                    </a:lnSpc>
                    <a:spcBef>
                      <a:spcPct val="0"/>
                    </a:spcBef>
                  </a:pPr>
                  <a:r>
                    <a:rPr lang="en-US" altLang="zh-CN" sz="1800">
                      <a:effectLst>
                        <a:outerShdw blurRad="38100" dist="38100" dir="2700000" algn="tl">
                          <a:srgbClr val="FFFFFF"/>
                        </a:outerShdw>
                      </a:effectLst>
                      <a:ea typeface="宋体" panose="02010600030101010101" pitchFamily="2" charset="-122"/>
                    </a:rPr>
                    <a:t>2000</a:t>
                  </a:r>
                  <a:endParaRPr lang="en-US" altLang="zh-CN" sz="1800">
                    <a:effectLst>
                      <a:outerShdw blurRad="38100" dist="38100" dir="2700000" algn="tl">
                        <a:srgbClr val="FFFFFF"/>
                      </a:outerShdw>
                    </a:effectLst>
                    <a:ea typeface="宋体" panose="02010600030101010101" pitchFamily="2" charset="-122"/>
                  </a:endParaRPr>
                </a:p>
              </p:txBody>
            </p:sp>
            <p:sp>
              <p:nvSpPr>
                <p:cNvPr id="1161244" name="Text Box 28"/>
                <p:cNvSpPr txBox="1">
                  <a:spLocks noChangeArrowheads="1"/>
                </p:cNvSpPr>
                <p:nvPr/>
              </p:nvSpPr>
              <p:spPr bwMode="auto">
                <a:xfrm>
                  <a:off x="1501" y="937"/>
                  <a:ext cx="404" cy="231"/>
                </a:xfrm>
                <a:prstGeom prst="rect">
                  <a:avLst/>
                </a:prstGeom>
                <a:noFill/>
                <a:ln w="9525">
                  <a:noFill/>
                  <a:miter lim="800000"/>
                </a:ln>
                <a:effectLst/>
              </p:spPr>
              <p:txBody>
                <a:bodyPr wrap="none">
                  <a:spAutoFit/>
                </a:bodyPr>
                <a:lstStyle/>
                <a:p>
                  <a:pPr>
                    <a:lnSpc>
                      <a:spcPct val="100000"/>
                    </a:lnSpc>
                    <a:spcBef>
                      <a:spcPct val="0"/>
                    </a:spcBef>
                  </a:pPr>
                  <a:r>
                    <a:rPr lang="en-US" altLang="zh-CN" sz="1800">
                      <a:effectLst>
                        <a:outerShdw blurRad="38100" dist="38100" dir="2700000" algn="tl">
                          <a:srgbClr val="FFFFFF"/>
                        </a:outerShdw>
                      </a:effectLst>
                      <a:ea typeface="宋体" panose="02010600030101010101" pitchFamily="2" charset="-122"/>
                    </a:rPr>
                    <a:t>2002</a:t>
                  </a:r>
                  <a:endParaRPr lang="en-US" altLang="zh-CN" sz="1800">
                    <a:effectLst>
                      <a:outerShdw blurRad="38100" dist="38100" dir="2700000" algn="tl">
                        <a:srgbClr val="FFFFFF"/>
                      </a:outerShdw>
                    </a:effectLst>
                    <a:ea typeface="宋体" panose="02010600030101010101" pitchFamily="2" charset="-122"/>
                  </a:endParaRPr>
                </a:p>
              </p:txBody>
            </p:sp>
            <p:sp>
              <p:nvSpPr>
                <p:cNvPr id="1161247" name="Text Box 31"/>
                <p:cNvSpPr txBox="1">
                  <a:spLocks noChangeArrowheads="1"/>
                </p:cNvSpPr>
                <p:nvPr/>
              </p:nvSpPr>
              <p:spPr bwMode="auto">
                <a:xfrm>
                  <a:off x="1492" y="1806"/>
                  <a:ext cx="404" cy="231"/>
                </a:xfrm>
                <a:prstGeom prst="rect">
                  <a:avLst/>
                </a:prstGeom>
                <a:noFill/>
                <a:ln w="9525">
                  <a:noFill/>
                  <a:miter lim="800000"/>
                </a:ln>
                <a:effectLst/>
              </p:spPr>
              <p:txBody>
                <a:bodyPr wrap="none">
                  <a:spAutoFit/>
                </a:bodyPr>
                <a:lstStyle/>
                <a:p>
                  <a:pPr>
                    <a:lnSpc>
                      <a:spcPct val="100000"/>
                    </a:lnSpc>
                    <a:spcBef>
                      <a:spcPct val="0"/>
                    </a:spcBef>
                  </a:pPr>
                  <a:r>
                    <a:rPr lang="en-US" altLang="zh-CN" sz="1800">
                      <a:effectLst>
                        <a:outerShdw blurRad="38100" dist="38100" dir="2700000" algn="tl">
                          <a:srgbClr val="FFFFFF"/>
                        </a:outerShdw>
                      </a:effectLst>
                      <a:ea typeface="宋体" panose="02010600030101010101" pitchFamily="2" charset="-122"/>
                    </a:rPr>
                    <a:t>2008</a:t>
                  </a:r>
                  <a:endParaRPr lang="en-US" altLang="zh-CN" sz="1800">
                    <a:effectLst>
                      <a:outerShdw blurRad="38100" dist="38100" dir="2700000" algn="tl">
                        <a:srgbClr val="FFFFFF"/>
                      </a:outerShdw>
                    </a:effectLst>
                    <a:ea typeface="宋体" panose="02010600030101010101" pitchFamily="2" charset="-122"/>
                  </a:endParaRPr>
                </a:p>
              </p:txBody>
            </p:sp>
            <p:sp>
              <p:nvSpPr>
                <p:cNvPr id="1161248" name="Text Box 32"/>
                <p:cNvSpPr txBox="1">
                  <a:spLocks noChangeArrowheads="1"/>
                </p:cNvSpPr>
                <p:nvPr/>
              </p:nvSpPr>
              <p:spPr bwMode="auto">
                <a:xfrm>
                  <a:off x="1493" y="2043"/>
                  <a:ext cx="404" cy="231"/>
                </a:xfrm>
                <a:prstGeom prst="rect">
                  <a:avLst/>
                </a:prstGeom>
                <a:noFill/>
                <a:ln w="9525">
                  <a:noFill/>
                  <a:miter lim="800000"/>
                </a:ln>
                <a:effectLst/>
              </p:spPr>
              <p:txBody>
                <a:bodyPr wrap="none">
                  <a:spAutoFit/>
                </a:bodyPr>
                <a:lstStyle/>
                <a:p>
                  <a:pPr>
                    <a:lnSpc>
                      <a:spcPct val="100000"/>
                    </a:lnSpc>
                    <a:spcBef>
                      <a:spcPct val="0"/>
                    </a:spcBef>
                  </a:pPr>
                  <a:r>
                    <a:rPr lang="en-US" altLang="zh-CN" sz="1800">
                      <a:effectLst>
                        <a:outerShdw blurRad="38100" dist="38100" dir="2700000" algn="tl">
                          <a:srgbClr val="FFFFFF"/>
                        </a:outerShdw>
                      </a:effectLst>
                      <a:ea typeface="宋体" panose="02010600030101010101" pitchFamily="2" charset="-122"/>
                    </a:rPr>
                    <a:t>2010</a:t>
                  </a:r>
                  <a:endParaRPr lang="en-US" altLang="zh-CN" sz="1800">
                    <a:effectLst>
                      <a:outerShdw blurRad="38100" dist="38100" dir="2700000" algn="tl">
                        <a:srgbClr val="FFFFFF"/>
                      </a:outerShdw>
                    </a:effectLst>
                    <a:ea typeface="宋体" panose="02010600030101010101" pitchFamily="2" charset="-122"/>
                  </a:endParaRPr>
                </a:p>
              </p:txBody>
            </p:sp>
            <p:sp>
              <p:nvSpPr>
                <p:cNvPr id="1161249" name="Text Box 33"/>
                <p:cNvSpPr txBox="1">
                  <a:spLocks noChangeArrowheads="1"/>
                </p:cNvSpPr>
                <p:nvPr/>
              </p:nvSpPr>
              <p:spPr bwMode="auto">
                <a:xfrm>
                  <a:off x="1483" y="2841"/>
                  <a:ext cx="404" cy="231"/>
                </a:xfrm>
                <a:prstGeom prst="rect">
                  <a:avLst/>
                </a:prstGeom>
                <a:noFill/>
                <a:ln w="9525">
                  <a:noFill/>
                  <a:miter lim="800000"/>
                </a:ln>
                <a:effectLst/>
              </p:spPr>
              <p:txBody>
                <a:bodyPr wrap="none">
                  <a:spAutoFit/>
                </a:bodyPr>
                <a:lstStyle/>
                <a:p>
                  <a:pPr>
                    <a:lnSpc>
                      <a:spcPct val="100000"/>
                    </a:lnSpc>
                    <a:spcBef>
                      <a:spcPct val="0"/>
                    </a:spcBef>
                  </a:pPr>
                  <a:r>
                    <a:rPr lang="en-US" altLang="zh-CN" sz="1800">
                      <a:effectLst>
                        <a:outerShdw blurRad="38100" dist="38100" dir="2700000" algn="tl">
                          <a:srgbClr val="FFFFFF"/>
                        </a:outerShdw>
                      </a:effectLst>
                      <a:ea typeface="宋体" panose="02010600030101010101" pitchFamily="2" charset="-122"/>
                    </a:rPr>
                    <a:t>2016</a:t>
                  </a:r>
                  <a:endParaRPr lang="en-US" altLang="zh-CN" sz="1800">
                    <a:effectLst>
                      <a:outerShdw blurRad="38100" dist="38100" dir="2700000" algn="tl">
                        <a:srgbClr val="FFFFFF"/>
                      </a:outerShdw>
                    </a:effectLst>
                    <a:ea typeface="宋体" panose="02010600030101010101" pitchFamily="2" charset="-122"/>
                  </a:endParaRPr>
                </a:p>
              </p:txBody>
            </p:sp>
            <p:sp>
              <p:nvSpPr>
                <p:cNvPr id="1161250" name="Text Box 34"/>
                <p:cNvSpPr txBox="1">
                  <a:spLocks noChangeArrowheads="1"/>
                </p:cNvSpPr>
                <p:nvPr/>
              </p:nvSpPr>
              <p:spPr bwMode="auto">
                <a:xfrm>
                  <a:off x="1492" y="3076"/>
                  <a:ext cx="404" cy="231"/>
                </a:xfrm>
                <a:prstGeom prst="rect">
                  <a:avLst/>
                </a:prstGeom>
                <a:noFill/>
                <a:ln w="9525">
                  <a:noFill/>
                  <a:miter lim="800000"/>
                </a:ln>
                <a:effectLst/>
              </p:spPr>
              <p:txBody>
                <a:bodyPr wrap="none">
                  <a:spAutoFit/>
                </a:bodyPr>
                <a:lstStyle/>
                <a:p>
                  <a:pPr>
                    <a:lnSpc>
                      <a:spcPct val="100000"/>
                    </a:lnSpc>
                    <a:spcBef>
                      <a:spcPct val="0"/>
                    </a:spcBef>
                  </a:pPr>
                  <a:r>
                    <a:rPr lang="en-US" altLang="zh-CN" sz="1800">
                      <a:effectLst>
                        <a:outerShdw blurRad="38100" dist="38100" dir="2700000" algn="tl">
                          <a:srgbClr val="FFFFFF"/>
                        </a:outerShdw>
                      </a:effectLst>
                      <a:ea typeface="宋体" panose="02010600030101010101" pitchFamily="2" charset="-122"/>
                    </a:rPr>
                    <a:t>2018</a:t>
                  </a:r>
                  <a:endParaRPr lang="en-US" altLang="zh-CN" sz="1800">
                    <a:effectLst>
                      <a:outerShdw blurRad="38100" dist="38100" dir="2700000" algn="tl">
                        <a:srgbClr val="FFFFFF"/>
                      </a:outerShdw>
                    </a:effectLst>
                    <a:ea typeface="宋体" panose="02010600030101010101" pitchFamily="2" charset="-122"/>
                  </a:endParaRPr>
                </a:p>
              </p:txBody>
            </p:sp>
          </p:grpSp>
          <p:grpSp>
            <p:nvGrpSpPr>
              <p:cNvPr id="1161292" name="Group 76"/>
              <p:cNvGrpSpPr/>
              <p:nvPr/>
            </p:nvGrpSpPr>
            <p:grpSpPr bwMode="auto">
              <a:xfrm>
                <a:off x="1446" y="775"/>
                <a:ext cx="1157" cy="3233"/>
                <a:chOff x="1446" y="775"/>
                <a:chExt cx="1157" cy="3233"/>
              </a:xfrm>
            </p:grpSpPr>
            <p:grpSp>
              <p:nvGrpSpPr>
                <p:cNvPr id="1161289" name="Group 73"/>
                <p:cNvGrpSpPr/>
                <p:nvPr/>
              </p:nvGrpSpPr>
              <p:grpSpPr bwMode="auto">
                <a:xfrm>
                  <a:off x="1446" y="910"/>
                  <a:ext cx="493" cy="2366"/>
                  <a:chOff x="1446" y="910"/>
                  <a:chExt cx="493" cy="2366"/>
                </a:xfrm>
              </p:grpSpPr>
              <p:grpSp>
                <p:nvGrpSpPr>
                  <p:cNvPr id="1161237" name="Group 21"/>
                  <p:cNvGrpSpPr/>
                  <p:nvPr/>
                </p:nvGrpSpPr>
                <p:grpSpPr bwMode="auto">
                  <a:xfrm>
                    <a:off x="1446" y="910"/>
                    <a:ext cx="493" cy="2133"/>
                    <a:chOff x="1925" y="881"/>
                    <a:chExt cx="1365" cy="2133"/>
                  </a:xfrm>
                </p:grpSpPr>
                <p:sp>
                  <p:nvSpPr>
                    <p:cNvPr id="1161238" name="Line 22"/>
                    <p:cNvSpPr>
                      <a:spLocks noChangeShapeType="1"/>
                    </p:cNvSpPr>
                    <p:nvPr/>
                  </p:nvSpPr>
                  <p:spPr bwMode="auto">
                    <a:xfrm>
                      <a:off x="1951" y="881"/>
                      <a:ext cx="1339" cy="0"/>
                    </a:xfrm>
                    <a:prstGeom prst="line">
                      <a:avLst/>
                    </a:prstGeom>
                    <a:noFill/>
                    <a:ln w="19050">
                      <a:solidFill>
                        <a:srgbClr val="FF00FF"/>
                      </a:solidFill>
                      <a:round/>
                      <a:tailEnd type="stealth" w="lg" len="lg"/>
                    </a:ln>
                    <a:effectLst>
                      <a:outerShdw dist="35921" dir="2700000" algn="ctr" rotWithShape="0">
                        <a:schemeClr val="bg2"/>
                      </a:outerShdw>
                    </a:effectLst>
                  </p:spPr>
                  <p:txBody>
                    <a:bodyPr wrap="none" anchor="ctr"/>
                    <a:lstStyle/>
                    <a:p>
                      <a:endParaRPr lang="zh-CN" altLang="en-US"/>
                    </a:p>
                  </p:txBody>
                </p:sp>
                <p:sp>
                  <p:nvSpPr>
                    <p:cNvPr id="1161239" name="Line 23"/>
                    <p:cNvSpPr>
                      <a:spLocks noChangeShapeType="1"/>
                    </p:cNvSpPr>
                    <p:nvPr/>
                  </p:nvSpPr>
                  <p:spPr bwMode="auto">
                    <a:xfrm>
                      <a:off x="1941" y="1970"/>
                      <a:ext cx="1326" cy="0"/>
                    </a:xfrm>
                    <a:prstGeom prst="line">
                      <a:avLst/>
                    </a:prstGeom>
                    <a:noFill/>
                    <a:ln w="19050">
                      <a:solidFill>
                        <a:srgbClr val="FF00FF"/>
                      </a:solidFill>
                      <a:round/>
                      <a:tailEnd type="stealth" w="lg" len="lg"/>
                    </a:ln>
                    <a:effectLst>
                      <a:outerShdw dist="35921" dir="2700000" algn="ctr" rotWithShape="0">
                        <a:schemeClr val="bg2"/>
                      </a:outerShdw>
                    </a:effectLst>
                  </p:spPr>
                  <p:txBody>
                    <a:bodyPr wrap="none" anchor="ctr"/>
                    <a:lstStyle/>
                    <a:p>
                      <a:endParaRPr lang="zh-CN" altLang="en-US"/>
                    </a:p>
                  </p:txBody>
                </p:sp>
                <p:sp>
                  <p:nvSpPr>
                    <p:cNvPr id="1161240" name="Line 24"/>
                    <p:cNvSpPr>
                      <a:spLocks noChangeShapeType="1"/>
                    </p:cNvSpPr>
                    <p:nvPr/>
                  </p:nvSpPr>
                  <p:spPr bwMode="auto">
                    <a:xfrm>
                      <a:off x="1925" y="3013"/>
                      <a:ext cx="1320" cy="1"/>
                    </a:xfrm>
                    <a:prstGeom prst="line">
                      <a:avLst/>
                    </a:prstGeom>
                    <a:noFill/>
                    <a:ln w="19050">
                      <a:solidFill>
                        <a:srgbClr val="FF00FF"/>
                      </a:solidFill>
                      <a:round/>
                      <a:tailEnd type="stealth" w="lg" len="lg"/>
                    </a:ln>
                    <a:effectLst>
                      <a:outerShdw dist="35921" dir="2700000" algn="ctr" rotWithShape="0">
                        <a:schemeClr val="bg2"/>
                      </a:outerShdw>
                    </a:effectLst>
                  </p:spPr>
                  <p:txBody>
                    <a:bodyPr wrap="none" anchor="ctr"/>
                    <a:lstStyle/>
                    <a:p>
                      <a:endParaRPr lang="zh-CN" altLang="en-US"/>
                    </a:p>
                  </p:txBody>
                </p:sp>
              </p:grpSp>
              <p:sp>
                <p:nvSpPr>
                  <p:cNvPr id="1161242" name="Line 26"/>
                  <p:cNvSpPr>
                    <a:spLocks noChangeShapeType="1"/>
                  </p:cNvSpPr>
                  <p:nvPr/>
                </p:nvSpPr>
                <p:spPr bwMode="auto">
                  <a:xfrm>
                    <a:off x="1619" y="1135"/>
                    <a:ext cx="310" cy="0"/>
                  </a:xfrm>
                  <a:prstGeom prst="line">
                    <a:avLst/>
                  </a:prstGeom>
                  <a:noFill/>
                  <a:ln w="19050">
                    <a:solidFill>
                      <a:srgbClr val="FF00FF"/>
                    </a:solidFill>
                    <a:round/>
                    <a:tailEnd type="stealth" w="lg" len="lg"/>
                  </a:ln>
                  <a:effectLst>
                    <a:outerShdw dist="35921" dir="2700000" algn="ctr" rotWithShape="0">
                      <a:schemeClr val="bg2"/>
                    </a:outerShdw>
                  </a:effectLst>
                </p:spPr>
                <p:txBody>
                  <a:bodyPr wrap="none" anchor="ctr"/>
                  <a:lstStyle/>
                  <a:p>
                    <a:endParaRPr lang="zh-CN" altLang="en-US"/>
                  </a:p>
                </p:txBody>
              </p:sp>
              <p:sp>
                <p:nvSpPr>
                  <p:cNvPr id="1161245" name="Line 29"/>
                  <p:cNvSpPr>
                    <a:spLocks noChangeShapeType="1"/>
                  </p:cNvSpPr>
                  <p:nvPr/>
                </p:nvSpPr>
                <p:spPr bwMode="auto">
                  <a:xfrm flipV="1">
                    <a:off x="1646" y="2240"/>
                    <a:ext cx="283" cy="1"/>
                  </a:xfrm>
                  <a:prstGeom prst="line">
                    <a:avLst/>
                  </a:prstGeom>
                  <a:noFill/>
                  <a:ln w="19050">
                    <a:solidFill>
                      <a:srgbClr val="FF00FF"/>
                    </a:solidFill>
                    <a:round/>
                    <a:tailEnd type="stealth" w="lg" len="lg"/>
                  </a:ln>
                  <a:effectLst>
                    <a:outerShdw dist="35921" dir="2700000" algn="ctr" rotWithShape="0">
                      <a:schemeClr val="bg2"/>
                    </a:outerShdw>
                  </a:effectLst>
                </p:spPr>
                <p:txBody>
                  <a:bodyPr wrap="none" anchor="ctr"/>
                  <a:lstStyle/>
                  <a:p>
                    <a:endParaRPr lang="zh-CN" altLang="en-US"/>
                  </a:p>
                </p:txBody>
              </p:sp>
              <p:sp>
                <p:nvSpPr>
                  <p:cNvPr id="1161246" name="Line 30"/>
                  <p:cNvSpPr>
                    <a:spLocks noChangeShapeType="1"/>
                  </p:cNvSpPr>
                  <p:nvPr/>
                </p:nvSpPr>
                <p:spPr bwMode="auto">
                  <a:xfrm>
                    <a:off x="1610" y="3276"/>
                    <a:ext cx="314" cy="0"/>
                  </a:xfrm>
                  <a:prstGeom prst="line">
                    <a:avLst/>
                  </a:prstGeom>
                  <a:noFill/>
                  <a:ln w="19050">
                    <a:solidFill>
                      <a:srgbClr val="FF00FF"/>
                    </a:solidFill>
                    <a:round/>
                    <a:tailEnd type="stealth" w="lg" len="lg"/>
                  </a:ln>
                  <a:effectLst>
                    <a:outerShdw dist="35921" dir="2700000" algn="ctr" rotWithShape="0">
                      <a:schemeClr val="bg2"/>
                    </a:outerShdw>
                  </a:effectLst>
                </p:spPr>
                <p:txBody>
                  <a:bodyPr wrap="none" anchor="ctr"/>
                  <a:lstStyle/>
                  <a:p>
                    <a:endParaRPr lang="zh-CN" altLang="en-US"/>
                  </a:p>
                </p:txBody>
              </p:sp>
            </p:grpSp>
            <p:grpSp>
              <p:nvGrpSpPr>
                <p:cNvPr id="1161251" name="Group 35"/>
                <p:cNvGrpSpPr/>
                <p:nvPr/>
              </p:nvGrpSpPr>
              <p:grpSpPr bwMode="auto">
                <a:xfrm>
                  <a:off x="1926" y="775"/>
                  <a:ext cx="677" cy="3233"/>
                  <a:chOff x="2983" y="841"/>
                  <a:chExt cx="804" cy="3233"/>
                </a:xfrm>
              </p:grpSpPr>
              <p:sp>
                <p:nvSpPr>
                  <p:cNvPr id="1161252" name="Rectangle 36"/>
                  <p:cNvSpPr>
                    <a:spLocks noChangeArrowheads="1"/>
                  </p:cNvSpPr>
                  <p:nvPr/>
                </p:nvSpPr>
                <p:spPr bwMode="auto">
                  <a:xfrm>
                    <a:off x="2983" y="841"/>
                    <a:ext cx="747" cy="3233"/>
                  </a:xfrm>
                  <a:prstGeom prst="rect">
                    <a:avLst/>
                  </a:prstGeom>
                  <a:noFill/>
                  <a:ln w="9525">
                    <a:solidFill>
                      <a:schemeClr val="tx1"/>
                    </a:solidFill>
                    <a:miter lim="800000"/>
                  </a:ln>
                  <a:effectLst/>
                </p:spPr>
                <p:txBody>
                  <a:bodyPr wrap="none" anchor="ctr"/>
                  <a:lstStyle/>
                  <a:p>
                    <a:endParaRPr lang="zh-CN" altLang="en-US"/>
                  </a:p>
                </p:txBody>
              </p:sp>
              <p:sp>
                <p:nvSpPr>
                  <p:cNvPr id="1161253" name="Line 37"/>
                  <p:cNvSpPr>
                    <a:spLocks noChangeShapeType="1"/>
                  </p:cNvSpPr>
                  <p:nvPr/>
                </p:nvSpPr>
                <p:spPr bwMode="auto">
                  <a:xfrm>
                    <a:off x="2998" y="1091"/>
                    <a:ext cx="746" cy="0"/>
                  </a:xfrm>
                  <a:prstGeom prst="line">
                    <a:avLst/>
                  </a:prstGeom>
                  <a:noFill/>
                  <a:ln w="9525">
                    <a:solidFill>
                      <a:schemeClr val="tx1"/>
                    </a:solidFill>
                    <a:round/>
                  </a:ln>
                  <a:effectLst/>
                </p:spPr>
                <p:txBody>
                  <a:bodyPr wrap="none" anchor="ctr"/>
                  <a:lstStyle/>
                  <a:p>
                    <a:endParaRPr lang="zh-CN" altLang="en-US"/>
                  </a:p>
                </p:txBody>
              </p:sp>
              <p:sp>
                <p:nvSpPr>
                  <p:cNvPr id="1161254" name="Line 38"/>
                  <p:cNvSpPr>
                    <a:spLocks noChangeShapeType="1"/>
                  </p:cNvSpPr>
                  <p:nvPr/>
                </p:nvSpPr>
                <p:spPr bwMode="auto">
                  <a:xfrm>
                    <a:off x="2986" y="1366"/>
                    <a:ext cx="746" cy="0"/>
                  </a:xfrm>
                  <a:prstGeom prst="line">
                    <a:avLst/>
                  </a:prstGeom>
                  <a:noFill/>
                  <a:ln w="9525">
                    <a:solidFill>
                      <a:schemeClr val="tx1"/>
                    </a:solidFill>
                    <a:round/>
                  </a:ln>
                  <a:effectLst/>
                </p:spPr>
                <p:txBody>
                  <a:bodyPr wrap="none" anchor="ctr"/>
                  <a:lstStyle/>
                  <a:p>
                    <a:endParaRPr lang="zh-CN" altLang="en-US"/>
                  </a:p>
                </p:txBody>
              </p:sp>
              <p:sp>
                <p:nvSpPr>
                  <p:cNvPr id="1161255" name="Line 39"/>
                  <p:cNvSpPr>
                    <a:spLocks noChangeShapeType="1"/>
                  </p:cNvSpPr>
                  <p:nvPr/>
                </p:nvSpPr>
                <p:spPr bwMode="auto">
                  <a:xfrm>
                    <a:off x="2986" y="1916"/>
                    <a:ext cx="746" cy="0"/>
                  </a:xfrm>
                  <a:prstGeom prst="line">
                    <a:avLst/>
                  </a:prstGeom>
                  <a:noFill/>
                  <a:ln w="9525">
                    <a:solidFill>
                      <a:schemeClr val="tx1"/>
                    </a:solidFill>
                    <a:round/>
                  </a:ln>
                  <a:effectLst/>
                </p:spPr>
                <p:txBody>
                  <a:bodyPr wrap="none" anchor="ctr"/>
                  <a:lstStyle/>
                  <a:p>
                    <a:endParaRPr lang="zh-CN" altLang="en-US"/>
                  </a:p>
                </p:txBody>
              </p:sp>
              <p:sp>
                <p:nvSpPr>
                  <p:cNvPr id="1161256" name="Line 40"/>
                  <p:cNvSpPr>
                    <a:spLocks noChangeShapeType="1"/>
                  </p:cNvSpPr>
                  <p:nvPr/>
                </p:nvSpPr>
                <p:spPr bwMode="auto">
                  <a:xfrm>
                    <a:off x="2986" y="2192"/>
                    <a:ext cx="738" cy="0"/>
                  </a:xfrm>
                  <a:prstGeom prst="line">
                    <a:avLst/>
                  </a:prstGeom>
                  <a:noFill/>
                  <a:ln w="9525">
                    <a:solidFill>
                      <a:schemeClr val="tx1"/>
                    </a:solidFill>
                    <a:round/>
                  </a:ln>
                  <a:effectLst/>
                </p:spPr>
                <p:txBody>
                  <a:bodyPr wrap="none" anchor="ctr"/>
                  <a:lstStyle/>
                  <a:p>
                    <a:endParaRPr lang="zh-CN" altLang="en-US"/>
                  </a:p>
                </p:txBody>
              </p:sp>
              <p:sp>
                <p:nvSpPr>
                  <p:cNvPr id="1161257" name="Line 41"/>
                  <p:cNvSpPr>
                    <a:spLocks noChangeShapeType="1"/>
                  </p:cNvSpPr>
                  <p:nvPr/>
                </p:nvSpPr>
                <p:spPr bwMode="auto">
                  <a:xfrm>
                    <a:off x="2986" y="2467"/>
                    <a:ext cx="746" cy="0"/>
                  </a:xfrm>
                  <a:prstGeom prst="line">
                    <a:avLst/>
                  </a:prstGeom>
                  <a:noFill/>
                  <a:ln w="9525">
                    <a:solidFill>
                      <a:schemeClr val="tx1"/>
                    </a:solidFill>
                    <a:round/>
                  </a:ln>
                  <a:effectLst/>
                </p:spPr>
                <p:txBody>
                  <a:bodyPr wrap="none" anchor="ctr"/>
                  <a:lstStyle/>
                  <a:p>
                    <a:endParaRPr lang="zh-CN" altLang="en-US"/>
                  </a:p>
                </p:txBody>
              </p:sp>
              <p:sp>
                <p:nvSpPr>
                  <p:cNvPr id="1161258" name="Line 42"/>
                  <p:cNvSpPr>
                    <a:spLocks noChangeShapeType="1"/>
                  </p:cNvSpPr>
                  <p:nvPr/>
                </p:nvSpPr>
                <p:spPr bwMode="auto">
                  <a:xfrm>
                    <a:off x="2986" y="3018"/>
                    <a:ext cx="746" cy="0"/>
                  </a:xfrm>
                  <a:prstGeom prst="line">
                    <a:avLst/>
                  </a:prstGeom>
                  <a:noFill/>
                  <a:ln w="9525">
                    <a:solidFill>
                      <a:schemeClr val="tx1"/>
                    </a:solidFill>
                    <a:round/>
                  </a:ln>
                  <a:effectLst/>
                </p:spPr>
                <p:txBody>
                  <a:bodyPr wrap="none" anchor="ctr"/>
                  <a:lstStyle/>
                  <a:p>
                    <a:endParaRPr lang="zh-CN" altLang="en-US"/>
                  </a:p>
                </p:txBody>
              </p:sp>
              <p:sp>
                <p:nvSpPr>
                  <p:cNvPr id="1161259" name="Line 43"/>
                  <p:cNvSpPr>
                    <a:spLocks noChangeShapeType="1"/>
                  </p:cNvSpPr>
                  <p:nvPr/>
                </p:nvSpPr>
                <p:spPr bwMode="auto">
                  <a:xfrm flipV="1">
                    <a:off x="2986" y="3293"/>
                    <a:ext cx="754" cy="1"/>
                  </a:xfrm>
                  <a:prstGeom prst="line">
                    <a:avLst/>
                  </a:prstGeom>
                  <a:noFill/>
                  <a:ln w="9525">
                    <a:solidFill>
                      <a:schemeClr val="tx1"/>
                    </a:solidFill>
                    <a:round/>
                  </a:ln>
                  <a:effectLst/>
                </p:spPr>
                <p:txBody>
                  <a:bodyPr wrap="none" anchor="ctr"/>
                  <a:lstStyle/>
                  <a:p>
                    <a:endParaRPr lang="zh-CN" altLang="en-US"/>
                  </a:p>
                </p:txBody>
              </p:sp>
              <p:sp>
                <p:nvSpPr>
                  <p:cNvPr id="1161260" name="Line 44"/>
                  <p:cNvSpPr>
                    <a:spLocks noChangeShapeType="1"/>
                  </p:cNvSpPr>
                  <p:nvPr/>
                </p:nvSpPr>
                <p:spPr bwMode="auto">
                  <a:xfrm>
                    <a:off x="2986" y="3569"/>
                    <a:ext cx="746" cy="0"/>
                  </a:xfrm>
                  <a:prstGeom prst="line">
                    <a:avLst/>
                  </a:prstGeom>
                  <a:noFill/>
                  <a:ln w="9525">
                    <a:solidFill>
                      <a:schemeClr val="tx1"/>
                    </a:solidFill>
                    <a:round/>
                  </a:ln>
                  <a:effectLst/>
                </p:spPr>
                <p:txBody>
                  <a:bodyPr wrap="none" anchor="ctr"/>
                  <a:lstStyle/>
                  <a:p>
                    <a:endParaRPr lang="zh-CN" altLang="en-US"/>
                  </a:p>
                </p:txBody>
              </p:sp>
              <p:sp>
                <p:nvSpPr>
                  <p:cNvPr id="1161261" name="Text Box 45"/>
                  <p:cNvSpPr txBox="1">
                    <a:spLocks noChangeArrowheads="1"/>
                  </p:cNvSpPr>
                  <p:nvPr/>
                </p:nvSpPr>
                <p:spPr bwMode="auto">
                  <a:xfrm>
                    <a:off x="3112" y="842"/>
                    <a:ext cx="675"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chemeClr val="tx2"/>
                        </a:solidFill>
                        <a:effectLst>
                          <a:outerShdw blurRad="38100" dist="38100" dir="2700000" algn="tl">
                            <a:srgbClr val="FFFFFF"/>
                          </a:outerShdw>
                        </a:effectLst>
                        <a:ea typeface="宋体" panose="02010600030101010101" pitchFamily="2" charset="-122"/>
                      </a:rPr>
                      <a:t>a[0]</a:t>
                    </a:r>
                    <a:r>
                      <a:rPr lang="en-US" altLang="zh-CN" sz="2000">
                        <a:effectLst>
                          <a:outerShdw blurRad="38100" dist="38100" dir="2700000" algn="tl">
                            <a:srgbClr val="FFFFFF"/>
                          </a:outerShdw>
                        </a:effectLst>
                        <a:ea typeface="宋体" panose="02010600030101010101" pitchFamily="2" charset="-122"/>
                      </a:rPr>
                      <a:t>[0]</a:t>
                    </a:r>
                    <a:endParaRPr lang="en-US" altLang="zh-CN" sz="2000">
                      <a:effectLst>
                        <a:outerShdw blurRad="38100" dist="38100" dir="2700000" algn="tl">
                          <a:srgbClr val="FFFFFF"/>
                        </a:outerShdw>
                      </a:effectLst>
                      <a:ea typeface="宋体" panose="02010600030101010101" pitchFamily="2" charset="-122"/>
                    </a:endParaRPr>
                  </a:p>
                </p:txBody>
              </p:sp>
              <p:sp>
                <p:nvSpPr>
                  <p:cNvPr id="1161262" name="Text Box 46"/>
                  <p:cNvSpPr txBox="1">
                    <a:spLocks noChangeArrowheads="1"/>
                  </p:cNvSpPr>
                  <p:nvPr/>
                </p:nvSpPr>
                <p:spPr bwMode="auto">
                  <a:xfrm>
                    <a:off x="3112" y="1112"/>
                    <a:ext cx="675"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chemeClr val="tx2"/>
                        </a:solidFill>
                        <a:effectLst>
                          <a:outerShdw blurRad="38100" dist="38100" dir="2700000" algn="tl">
                            <a:srgbClr val="FFFFFF"/>
                          </a:outerShdw>
                        </a:effectLst>
                        <a:ea typeface="宋体" panose="02010600030101010101" pitchFamily="2" charset="-122"/>
                      </a:rPr>
                      <a:t>a[0]</a:t>
                    </a:r>
                    <a:r>
                      <a:rPr lang="en-US" altLang="zh-CN" sz="2000">
                        <a:effectLst>
                          <a:outerShdw blurRad="38100" dist="38100" dir="2700000" algn="tl">
                            <a:srgbClr val="FFFFFF"/>
                          </a:outerShdw>
                        </a:effectLst>
                        <a:ea typeface="宋体" panose="02010600030101010101" pitchFamily="2" charset="-122"/>
                      </a:rPr>
                      <a:t>[1]</a:t>
                    </a:r>
                    <a:endParaRPr lang="en-US" altLang="zh-CN" sz="2000">
                      <a:effectLst>
                        <a:outerShdw blurRad="38100" dist="38100" dir="2700000" algn="tl">
                          <a:srgbClr val="FFFFFF"/>
                        </a:outerShdw>
                      </a:effectLst>
                      <a:ea typeface="宋体" panose="02010600030101010101" pitchFamily="2" charset="-122"/>
                    </a:endParaRPr>
                  </a:p>
                </p:txBody>
              </p:sp>
              <p:sp>
                <p:nvSpPr>
                  <p:cNvPr id="1161263" name="Text Box 47"/>
                  <p:cNvSpPr txBox="1">
                    <a:spLocks noChangeArrowheads="1"/>
                  </p:cNvSpPr>
                  <p:nvPr/>
                </p:nvSpPr>
                <p:spPr bwMode="auto">
                  <a:xfrm>
                    <a:off x="3112" y="1923"/>
                    <a:ext cx="675"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rgbClr val="339933"/>
                        </a:solidFill>
                        <a:effectLst>
                          <a:outerShdw blurRad="38100" dist="38100" dir="2700000" algn="tl">
                            <a:srgbClr val="000000"/>
                          </a:outerShdw>
                        </a:effectLst>
                        <a:ea typeface="宋体" panose="02010600030101010101" pitchFamily="2" charset="-122"/>
                      </a:rPr>
                      <a:t>a[1]</a:t>
                    </a:r>
                    <a:r>
                      <a:rPr lang="en-US" altLang="zh-CN" sz="2000">
                        <a:effectLst>
                          <a:outerShdw blurRad="38100" dist="38100" dir="2700000" algn="tl">
                            <a:srgbClr val="FFFFFF"/>
                          </a:outerShdw>
                        </a:effectLst>
                        <a:ea typeface="宋体" panose="02010600030101010101" pitchFamily="2" charset="-122"/>
                      </a:rPr>
                      <a:t>[0]</a:t>
                    </a:r>
                    <a:endParaRPr lang="en-US" altLang="zh-CN" sz="2000">
                      <a:effectLst>
                        <a:outerShdw blurRad="38100" dist="38100" dir="2700000" algn="tl">
                          <a:srgbClr val="FFFFFF"/>
                        </a:outerShdw>
                      </a:effectLst>
                      <a:ea typeface="宋体" panose="02010600030101010101" pitchFamily="2" charset="-122"/>
                    </a:endParaRPr>
                  </a:p>
                </p:txBody>
              </p:sp>
              <p:sp>
                <p:nvSpPr>
                  <p:cNvPr id="1161264" name="Text Box 48"/>
                  <p:cNvSpPr txBox="1">
                    <a:spLocks noChangeArrowheads="1"/>
                  </p:cNvSpPr>
                  <p:nvPr/>
                </p:nvSpPr>
                <p:spPr bwMode="auto">
                  <a:xfrm>
                    <a:off x="3112" y="2193"/>
                    <a:ext cx="675"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rgbClr val="339933"/>
                        </a:solidFill>
                        <a:effectLst>
                          <a:outerShdw blurRad="38100" dist="38100" dir="2700000" algn="tl">
                            <a:srgbClr val="000000"/>
                          </a:outerShdw>
                        </a:effectLst>
                        <a:ea typeface="宋体" panose="02010600030101010101" pitchFamily="2" charset="-122"/>
                      </a:rPr>
                      <a:t>a[1]</a:t>
                    </a:r>
                    <a:r>
                      <a:rPr lang="en-US" altLang="zh-CN" sz="2000">
                        <a:effectLst>
                          <a:outerShdw blurRad="38100" dist="38100" dir="2700000" algn="tl">
                            <a:srgbClr val="FFFFFF"/>
                          </a:outerShdw>
                        </a:effectLst>
                        <a:ea typeface="宋体" panose="02010600030101010101" pitchFamily="2" charset="-122"/>
                      </a:rPr>
                      <a:t>[1]</a:t>
                    </a:r>
                    <a:endParaRPr lang="en-US" altLang="zh-CN" sz="2000">
                      <a:effectLst>
                        <a:outerShdw blurRad="38100" dist="38100" dir="2700000" algn="tl">
                          <a:srgbClr val="FFFFFF"/>
                        </a:outerShdw>
                      </a:effectLst>
                      <a:ea typeface="宋体" panose="02010600030101010101" pitchFamily="2" charset="-122"/>
                    </a:endParaRPr>
                  </a:p>
                </p:txBody>
              </p:sp>
              <p:sp>
                <p:nvSpPr>
                  <p:cNvPr id="1161265" name="Text Box 49"/>
                  <p:cNvSpPr txBox="1">
                    <a:spLocks noChangeArrowheads="1"/>
                  </p:cNvSpPr>
                  <p:nvPr/>
                </p:nvSpPr>
                <p:spPr bwMode="auto">
                  <a:xfrm>
                    <a:off x="3112" y="3004"/>
                    <a:ext cx="675"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rgbClr val="FF9900"/>
                        </a:solidFill>
                        <a:effectLst>
                          <a:outerShdw blurRad="38100" dist="38100" dir="2700000" algn="tl">
                            <a:srgbClr val="000000"/>
                          </a:outerShdw>
                        </a:effectLst>
                        <a:ea typeface="宋体" panose="02010600030101010101" pitchFamily="2" charset="-122"/>
                      </a:rPr>
                      <a:t>a[2]</a:t>
                    </a:r>
                    <a:r>
                      <a:rPr lang="en-US" altLang="zh-CN" sz="2000">
                        <a:effectLst>
                          <a:outerShdw blurRad="38100" dist="38100" dir="2700000" algn="tl">
                            <a:srgbClr val="FFFFFF"/>
                          </a:outerShdw>
                        </a:effectLst>
                        <a:ea typeface="宋体" panose="02010600030101010101" pitchFamily="2" charset="-122"/>
                      </a:rPr>
                      <a:t>[0]</a:t>
                    </a:r>
                    <a:endParaRPr lang="en-US" altLang="zh-CN" sz="2000">
                      <a:effectLst>
                        <a:outerShdw blurRad="38100" dist="38100" dir="2700000" algn="tl">
                          <a:srgbClr val="FFFFFF"/>
                        </a:outerShdw>
                      </a:effectLst>
                      <a:ea typeface="宋体" panose="02010600030101010101" pitchFamily="2" charset="-122"/>
                    </a:endParaRPr>
                  </a:p>
                </p:txBody>
              </p:sp>
              <p:sp>
                <p:nvSpPr>
                  <p:cNvPr id="1161266" name="Text Box 50"/>
                  <p:cNvSpPr txBox="1">
                    <a:spLocks noChangeArrowheads="1"/>
                  </p:cNvSpPr>
                  <p:nvPr/>
                </p:nvSpPr>
                <p:spPr bwMode="auto">
                  <a:xfrm>
                    <a:off x="3112" y="3275"/>
                    <a:ext cx="675"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rgbClr val="FF9900"/>
                        </a:solidFill>
                        <a:effectLst>
                          <a:outerShdw blurRad="38100" dist="38100" dir="2700000" algn="tl">
                            <a:srgbClr val="000000"/>
                          </a:outerShdw>
                        </a:effectLst>
                        <a:ea typeface="宋体" panose="02010600030101010101" pitchFamily="2" charset="-122"/>
                      </a:rPr>
                      <a:t>a[2]</a:t>
                    </a:r>
                    <a:r>
                      <a:rPr lang="en-US" altLang="zh-CN" sz="2000">
                        <a:effectLst>
                          <a:outerShdw blurRad="38100" dist="38100" dir="2700000" algn="tl">
                            <a:srgbClr val="FFFFFF"/>
                          </a:outerShdw>
                        </a:effectLst>
                        <a:ea typeface="宋体" panose="02010600030101010101" pitchFamily="2" charset="-122"/>
                      </a:rPr>
                      <a:t>[1]</a:t>
                    </a:r>
                    <a:endParaRPr lang="en-US" altLang="zh-CN" sz="2000">
                      <a:effectLst>
                        <a:outerShdw blurRad="38100" dist="38100" dir="2700000" algn="tl">
                          <a:srgbClr val="FFFFFF"/>
                        </a:outerShdw>
                      </a:effectLst>
                      <a:ea typeface="宋体" panose="02010600030101010101" pitchFamily="2" charset="-122"/>
                    </a:endParaRPr>
                  </a:p>
                </p:txBody>
              </p:sp>
              <p:sp>
                <p:nvSpPr>
                  <p:cNvPr id="1161267" name="Line 51"/>
                  <p:cNvSpPr>
                    <a:spLocks noChangeShapeType="1"/>
                  </p:cNvSpPr>
                  <p:nvPr/>
                </p:nvSpPr>
                <p:spPr bwMode="auto">
                  <a:xfrm>
                    <a:off x="2986" y="1641"/>
                    <a:ext cx="746" cy="0"/>
                  </a:xfrm>
                  <a:prstGeom prst="line">
                    <a:avLst/>
                  </a:prstGeom>
                  <a:noFill/>
                  <a:ln w="9525">
                    <a:solidFill>
                      <a:schemeClr val="tx1"/>
                    </a:solidFill>
                    <a:round/>
                  </a:ln>
                  <a:effectLst/>
                </p:spPr>
                <p:txBody>
                  <a:bodyPr wrap="none" anchor="ctr"/>
                  <a:lstStyle/>
                  <a:p>
                    <a:endParaRPr lang="zh-CN" altLang="en-US"/>
                  </a:p>
                </p:txBody>
              </p:sp>
              <p:sp>
                <p:nvSpPr>
                  <p:cNvPr id="1161268" name="Line 52"/>
                  <p:cNvSpPr>
                    <a:spLocks noChangeShapeType="1"/>
                  </p:cNvSpPr>
                  <p:nvPr/>
                </p:nvSpPr>
                <p:spPr bwMode="auto">
                  <a:xfrm>
                    <a:off x="2986" y="2742"/>
                    <a:ext cx="746" cy="0"/>
                  </a:xfrm>
                  <a:prstGeom prst="line">
                    <a:avLst/>
                  </a:prstGeom>
                  <a:noFill/>
                  <a:ln w="9525">
                    <a:solidFill>
                      <a:schemeClr val="tx1"/>
                    </a:solidFill>
                    <a:round/>
                  </a:ln>
                  <a:effectLst/>
                </p:spPr>
                <p:txBody>
                  <a:bodyPr wrap="none" anchor="ctr"/>
                  <a:lstStyle/>
                  <a:p>
                    <a:endParaRPr lang="zh-CN" altLang="en-US"/>
                  </a:p>
                </p:txBody>
              </p:sp>
              <p:sp>
                <p:nvSpPr>
                  <p:cNvPr id="1161269" name="Line 53"/>
                  <p:cNvSpPr>
                    <a:spLocks noChangeShapeType="1"/>
                  </p:cNvSpPr>
                  <p:nvPr/>
                </p:nvSpPr>
                <p:spPr bwMode="auto">
                  <a:xfrm>
                    <a:off x="2998" y="3845"/>
                    <a:ext cx="746" cy="0"/>
                  </a:xfrm>
                  <a:prstGeom prst="line">
                    <a:avLst/>
                  </a:prstGeom>
                  <a:noFill/>
                  <a:ln w="9525">
                    <a:solidFill>
                      <a:schemeClr val="tx1"/>
                    </a:solidFill>
                    <a:round/>
                  </a:ln>
                  <a:effectLst/>
                </p:spPr>
                <p:txBody>
                  <a:bodyPr wrap="none" anchor="ctr"/>
                  <a:lstStyle/>
                  <a:p>
                    <a:endParaRPr lang="zh-CN" altLang="en-US"/>
                  </a:p>
                </p:txBody>
              </p:sp>
              <p:sp>
                <p:nvSpPr>
                  <p:cNvPr id="1161270" name="Text Box 54"/>
                  <p:cNvSpPr txBox="1">
                    <a:spLocks noChangeArrowheads="1"/>
                  </p:cNvSpPr>
                  <p:nvPr/>
                </p:nvSpPr>
                <p:spPr bwMode="auto">
                  <a:xfrm>
                    <a:off x="3112" y="1382"/>
                    <a:ext cx="675" cy="250"/>
                  </a:xfrm>
                  <a:prstGeom prst="rect">
                    <a:avLst/>
                  </a:prstGeom>
                  <a:noFill/>
                  <a:ln w="9525">
                    <a:noFill/>
                    <a:miter lim="800000"/>
                  </a:ln>
                  <a:effectLst/>
                </p:spPr>
                <p:txBody>
                  <a:bodyPr wrap="none">
                    <a:spAutoFit/>
                  </a:bodyPr>
                  <a:lstStyle/>
                  <a:p>
                    <a:pPr>
                      <a:lnSpc>
                        <a:spcPct val="100000"/>
                      </a:lnSpc>
                      <a:spcBef>
                        <a:spcPct val="0"/>
                      </a:spcBef>
                    </a:pPr>
                    <a:r>
                      <a:rPr lang="en-US" altLang="zh-CN" sz="2000" dirty="0">
                        <a:solidFill>
                          <a:schemeClr val="tx2"/>
                        </a:solidFill>
                        <a:effectLst>
                          <a:outerShdw blurRad="38100" dist="38100" dir="2700000" algn="tl">
                            <a:srgbClr val="FFFFFF"/>
                          </a:outerShdw>
                        </a:effectLst>
                        <a:ea typeface="宋体" panose="02010600030101010101" pitchFamily="2" charset="-122"/>
                      </a:rPr>
                      <a:t>a[0]</a:t>
                    </a:r>
                    <a:r>
                      <a:rPr lang="en-US" altLang="zh-CN" sz="2000" dirty="0">
                        <a:effectLst>
                          <a:outerShdw blurRad="38100" dist="38100" dir="2700000" algn="tl">
                            <a:srgbClr val="FFFFFF"/>
                          </a:outerShdw>
                        </a:effectLst>
                        <a:ea typeface="宋体" panose="02010600030101010101" pitchFamily="2" charset="-122"/>
                      </a:rPr>
                      <a:t>[2]</a:t>
                    </a:r>
                    <a:endParaRPr lang="en-US" altLang="zh-CN" sz="2000" dirty="0">
                      <a:effectLst>
                        <a:outerShdw blurRad="38100" dist="38100" dir="2700000" algn="tl">
                          <a:srgbClr val="FFFFFF"/>
                        </a:outerShdw>
                      </a:effectLst>
                      <a:ea typeface="宋体" panose="02010600030101010101" pitchFamily="2" charset="-122"/>
                    </a:endParaRPr>
                  </a:p>
                </p:txBody>
              </p:sp>
              <p:sp>
                <p:nvSpPr>
                  <p:cNvPr id="1161271" name="Text Box 55"/>
                  <p:cNvSpPr txBox="1">
                    <a:spLocks noChangeArrowheads="1"/>
                  </p:cNvSpPr>
                  <p:nvPr/>
                </p:nvSpPr>
                <p:spPr bwMode="auto">
                  <a:xfrm>
                    <a:off x="3112" y="1653"/>
                    <a:ext cx="675"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chemeClr val="tx2"/>
                        </a:solidFill>
                        <a:effectLst>
                          <a:outerShdw blurRad="38100" dist="38100" dir="2700000" algn="tl">
                            <a:srgbClr val="FFFFFF"/>
                          </a:outerShdw>
                        </a:effectLst>
                        <a:ea typeface="宋体" panose="02010600030101010101" pitchFamily="2" charset="-122"/>
                      </a:rPr>
                      <a:t>a[0]</a:t>
                    </a:r>
                    <a:r>
                      <a:rPr lang="en-US" altLang="zh-CN" sz="2000">
                        <a:effectLst>
                          <a:outerShdw blurRad="38100" dist="38100" dir="2700000" algn="tl">
                            <a:srgbClr val="FFFFFF"/>
                          </a:outerShdw>
                        </a:effectLst>
                        <a:ea typeface="宋体" panose="02010600030101010101" pitchFamily="2" charset="-122"/>
                      </a:rPr>
                      <a:t>[3]</a:t>
                    </a:r>
                    <a:endParaRPr lang="en-US" altLang="zh-CN" sz="2000">
                      <a:effectLst>
                        <a:outerShdw blurRad="38100" dist="38100" dir="2700000" algn="tl">
                          <a:srgbClr val="FFFFFF"/>
                        </a:outerShdw>
                      </a:effectLst>
                      <a:ea typeface="宋体" panose="02010600030101010101" pitchFamily="2" charset="-122"/>
                    </a:endParaRPr>
                  </a:p>
                </p:txBody>
              </p:sp>
              <p:sp>
                <p:nvSpPr>
                  <p:cNvPr id="1161272" name="Text Box 56"/>
                  <p:cNvSpPr txBox="1">
                    <a:spLocks noChangeArrowheads="1"/>
                  </p:cNvSpPr>
                  <p:nvPr/>
                </p:nvSpPr>
                <p:spPr bwMode="auto">
                  <a:xfrm>
                    <a:off x="3112" y="2464"/>
                    <a:ext cx="675"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rgbClr val="339933"/>
                        </a:solidFill>
                        <a:effectLst>
                          <a:outerShdw blurRad="38100" dist="38100" dir="2700000" algn="tl">
                            <a:srgbClr val="000000"/>
                          </a:outerShdw>
                        </a:effectLst>
                        <a:ea typeface="宋体" panose="02010600030101010101" pitchFamily="2" charset="-122"/>
                      </a:rPr>
                      <a:t>a[1]</a:t>
                    </a:r>
                    <a:r>
                      <a:rPr lang="en-US" altLang="zh-CN" sz="2000">
                        <a:effectLst>
                          <a:outerShdw blurRad="38100" dist="38100" dir="2700000" algn="tl">
                            <a:srgbClr val="FFFFFF"/>
                          </a:outerShdw>
                        </a:effectLst>
                        <a:ea typeface="宋体" panose="02010600030101010101" pitchFamily="2" charset="-122"/>
                      </a:rPr>
                      <a:t>[2]</a:t>
                    </a:r>
                    <a:endParaRPr lang="en-US" altLang="zh-CN" sz="2000">
                      <a:effectLst>
                        <a:outerShdw blurRad="38100" dist="38100" dir="2700000" algn="tl">
                          <a:srgbClr val="FFFFFF"/>
                        </a:outerShdw>
                      </a:effectLst>
                      <a:ea typeface="宋体" panose="02010600030101010101" pitchFamily="2" charset="-122"/>
                    </a:endParaRPr>
                  </a:p>
                </p:txBody>
              </p:sp>
              <p:sp>
                <p:nvSpPr>
                  <p:cNvPr id="1161273" name="Text Box 57"/>
                  <p:cNvSpPr txBox="1">
                    <a:spLocks noChangeArrowheads="1"/>
                  </p:cNvSpPr>
                  <p:nvPr/>
                </p:nvSpPr>
                <p:spPr bwMode="auto">
                  <a:xfrm>
                    <a:off x="3112" y="2734"/>
                    <a:ext cx="675"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rgbClr val="339933"/>
                        </a:solidFill>
                        <a:effectLst>
                          <a:outerShdw blurRad="38100" dist="38100" dir="2700000" algn="tl">
                            <a:srgbClr val="000000"/>
                          </a:outerShdw>
                        </a:effectLst>
                        <a:ea typeface="宋体" panose="02010600030101010101" pitchFamily="2" charset="-122"/>
                      </a:rPr>
                      <a:t>a[1]</a:t>
                    </a:r>
                    <a:r>
                      <a:rPr lang="en-US" altLang="zh-CN" sz="2000">
                        <a:effectLst>
                          <a:outerShdw blurRad="38100" dist="38100" dir="2700000" algn="tl">
                            <a:srgbClr val="FFFFFF"/>
                          </a:outerShdw>
                        </a:effectLst>
                        <a:ea typeface="宋体" panose="02010600030101010101" pitchFamily="2" charset="-122"/>
                      </a:rPr>
                      <a:t>[3]</a:t>
                    </a:r>
                    <a:endParaRPr lang="en-US" altLang="zh-CN" sz="2000">
                      <a:effectLst>
                        <a:outerShdw blurRad="38100" dist="38100" dir="2700000" algn="tl">
                          <a:srgbClr val="FFFFFF"/>
                        </a:outerShdw>
                      </a:effectLst>
                      <a:ea typeface="宋体" panose="02010600030101010101" pitchFamily="2" charset="-122"/>
                    </a:endParaRPr>
                  </a:p>
                </p:txBody>
              </p:sp>
              <p:sp>
                <p:nvSpPr>
                  <p:cNvPr id="1161274" name="Text Box 58"/>
                  <p:cNvSpPr txBox="1">
                    <a:spLocks noChangeArrowheads="1"/>
                  </p:cNvSpPr>
                  <p:nvPr/>
                </p:nvSpPr>
                <p:spPr bwMode="auto">
                  <a:xfrm>
                    <a:off x="3112" y="3545"/>
                    <a:ext cx="675"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rgbClr val="FF9900"/>
                        </a:solidFill>
                        <a:effectLst>
                          <a:outerShdw blurRad="38100" dist="38100" dir="2700000" algn="tl">
                            <a:srgbClr val="000000"/>
                          </a:outerShdw>
                        </a:effectLst>
                        <a:ea typeface="宋体" panose="02010600030101010101" pitchFamily="2" charset="-122"/>
                      </a:rPr>
                      <a:t>a[2]</a:t>
                    </a:r>
                    <a:r>
                      <a:rPr lang="en-US" altLang="zh-CN" sz="2000">
                        <a:effectLst>
                          <a:outerShdw blurRad="38100" dist="38100" dir="2700000" algn="tl">
                            <a:srgbClr val="FFFFFF"/>
                          </a:outerShdw>
                        </a:effectLst>
                        <a:ea typeface="宋体" panose="02010600030101010101" pitchFamily="2" charset="-122"/>
                      </a:rPr>
                      <a:t>[2]</a:t>
                    </a:r>
                    <a:endParaRPr lang="en-US" altLang="zh-CN" sz="2000">
                      <a:effectLst>
                        <a:outerShdw blurRad="38100" dist="38100" dir="2700000" algn="tl">
                          <a:srgbClr val="FFFFFF"/>
                        </a:outerShdw>
                      </a:effectLst>
                      <a:ea typeface="宋体" panose="02010600030101010101" pitchFamily="2" charset="-122"/>
                    </a:endParaRPr>
                  </a:p>
                </p:txBody>
              </p:sp>
              <p:sp>
                <p:nvSpPr>
                  <p:cNvPr id="1161275" name="Text Box 59"/>
                  <p:cNvSpPr txBox="1">
                    <a:spLocks noChangeArrowheads="1"/>
                  </p:cNvSpPr>
                  <p:nvPr/>
                </p:nvSpPr>
                <p:spPr bwMode="auto">
                  <a:xfrm>
                    <a:off x="3112" y="3816"/>
                    <a:ext cx="675"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rgbClr val="FF9900"/>
                        </a:solidFill>
                        <a:effectLst>
                          <a:outerShdw blurRad="38100" dist="38100" dir="2700000" algn="tl">
                            <a:srgbClr val="000000"/>
                          </a:outerShdw>
                        </a:effectLst>
                        <a:ea typeface="宋体" panose="02010600030101010101" pitchFamily="2" charset="-122"/>
                      </a:rPr>
                      <a:t>a[2]</a:t>
                    </a:r>
                    <a:r>
                      <a:rPr lang="en-US" altLang="zh-CN" sz="2000">
                        <a:effectLst>
                          <a:outerShdw blurRad="38100" dist="38100" dir="2700000" algn="tl">
                            <a:srgbClr val="FFFFFF"/>
                          </a:outerShdw>
                        </a:effectLst>
                        <a:ea typeface="宋体" panose="02010600030101010101" pitchFamily="2" charset="-122"/>
                      </a:rPr>
                      <a:t>[3]</a:t>
                    </a:r>
                    <a:endParaRPr lang="en-US" altLang="zh-CN" sz="2000">
                      <a:effectLst>
                        <a:outerShdw blurRad="38100" dist="38100" dir="2700000" algn="tl">
                          <a:srgbClr val="FFFFFF"/>
                        </a:outerShdw>
                      </a:effectLst>
                      <a:ea typeface="宋体" panose="02010600030101010101" pitchFamily="2" charset="-122"/>
                    </a:endParaRPr>
                  </a:p>
                </p:txBody>
              </p:sp>
            </p:grpSp>
          </p:grpSp>
        </p:grpSp>
        <p:grpSp>
          <p:nvGrpSpPr>
            <p:cNvPr id="1161288" name="Group 72"/>
            <p:cNvGrpSpPr/>
            <p:nvPr/>
          </p:nvGrpSpPr>
          <p:grpSpPr bwMode="auto">
            <a:xfrm>
              <a:off x="303" y="722"/>
              <a:ext cx="1236" cy="3360"/>
              <a:chOff x="294" y="713"/>
              <a:chExt cx="1236" cy="3360"/>
            </a:xfrm>
          </p:grpSpPr>
          <p:grpSp>
            <p:nvGrpSpPr>
              <p:cNvPr id="1161286" name="Group 70"/>
              <p:cNvGrpSpPr/>
              <p:nvPr/>
            </p:nvGrpSpPr>
            <p:grpSpPr bwMode="auto">
              <a:xfrm>
                <a:off x="941" y="769"/>
                <a:ext cx="589" cy="3304"/>
                <a:chOff x="941" y="769"/>
                <a:chExt cx="589" cy="3304"/>
              </a:xfrm>
            </p:grpSpPr>
            <p:grpSp>
              <p:nvGrpSpPr>
                <p:cNvPr id="1161284" name="Group 68"/>
                <p:cNvGrpSpPr/>
                <p:nvPr/>
              </p:nvGrpSpPr>
              <p:grpSpPr bwMode="auto">
                <a:xfrm>
                  <a:off x="941" y="807"/>
                  <a:ext cx="589" cy="3266"/>
                  <a:chOff x="941" y="807"/>
                  <a:chExt cx="589" cy="3266"/>
                </a:xfrm>
              </p:grpSpPr>
              <p:sp>
                <p:nvSpPr>
                  <p:cNvPr id="1161224" name="Line 8"/>
                  <p:cNvSpPr>
                    <a:spLocks noChangeShapeType="1"/>
                  </p:cNvSpPr>
                  <p:nvPr/>
                </p:nvSpPr>
                <p:spPr bwMode="auto">
                  <a:xfrm>
                    <a:off x="941" y="1921"/>
                    <a:ext cx="577" cy="0"/>
                  </a:xfrm>
                  <a:prstGeom prst="line">
                    <a:avLst/>
                  </a:prstGeom>
                  <a:noFill/>
                  <a:ln w="28575" cap="rnd">
                    <a:solidFill>
                      <a:schemeClr val="tx1"/>
                    </a:solidFill>
                    <a:prstDash val="sysDot"/>
                    <a:round/>
                  </a:ln>
                  <a:effectLst/>
                </p:spPr>
                <p:txBody>
                  <a:bodyPr wrap="none" anchor="ctr"/>
                  <a:lstStyle/>
                  <a:p>
                    <a:endParaRPr lang="zh-CN" altLang="en-US"/>
                  </a:p>
                </p:txBody>
              </p:sp>
              <p:sp>
                <p:nvSpPr>
                  <p:cNvPr id="1161225" name="Line 9"/>
                  <p:cNvSpPr>
                    <a:spLocks noChangeShapeType="1"/>
                  </p:cNvSpPr>
                  <p:nvPr/>
                </p:nvSpPr>
                <p:spPr bwMode="auto">
                  <a:xfrm>
                    <a:off x="953" y="2932"/>
                    <a:ext cx="577" cy="0"/>
                  </a:xfrm>
                  <a:prstGeom prst="line">
                    <a:avLst/>
                  </a:prstGeom>
                  <a:noFill/>
                  <a:ln w="28575" cap="rnd">
                    <a:solidFill>
                      <a:schemeClr val="tx1"/>
                    </a:solidFill>
                    <a:prstDash val="sysDot"/>
                    <a:round/>
                  </a:ln>
                  <a:effectLst/>
                </p:spPr>
                <p:txBody>
                  <a:bodyPr wrap="none" anchor="ctr"/>
                  <a:lstStyle/>
                  <a:p>
                    <a:endParaRPr lang="zh-CN" altLang="en-US"/>
                  </a:p>
                </p:txBody>
              </p:sp>
              <p:sp>
                <p:nvSpPr>
                  <p:cNvPr id="1161227" name="Rectangle 11"/>
                  <p:cNvSpPr>
                    <a:spLocks noChangeArrowheads="1"/>
                  </p:cNvSpPr>
                  <p:nvPr/>
                </p:nvSpPr>
                <p:spPr bwMode="auto">
                  <a:xfrm>
                    <a:off x="941" y="807"/>
                    <a:ext cx="577" cy="3266"/>
                  </a:xfrm>
                  <a:prstGeom prst="rect">
                    <a:avLst/>
                  </a:prstGeom>
                  <a:noFill/>
                  <a:ln w="28575" cap="rnd">
                    <a:solidFill>
                      <a:schemeClr val="tx1"/>
                    </a:solidFill>
                    <a:prstDash val="sysDot"/>
                    <a:miter lim="800000"/>
                  </a:ln>
                  <a:effectLst/>
                </p:spPr>
                <p:txBody>
                  <a:bodyPr wrap="none" anchor="ctr"/>
                  <a:lstStyle/>
                  <a:p>
                    <a:endParaRPr lang="zh-CN" altLang="en-US"/>
                  </a:p>
                </p:txBody>
              </p:sp>
            </p:grpSp>
            <p:sp>
              <p:nvSpPr>
                <p:cNvPr id="1161228" name="Text Box 12"/>
                <p:cNvSpPr txBox="1">
                  <a:spLocks noChangeArrowheads="1"/>
                </p:cNvSpPr>
                <p:nvPr/>
              </p:nvSpPr>
              <p:spPr bwMode="auto">
                <a:xfrm>
                  <a:off x="1081" y="769"/>
                  <a:ext cx="382" cy="250"/>
                </a:xfrm>
                <a:prstGeom prst="rect">
                  <a:avLst/>
                </a:prstGeom>
                <a:noFill/>
                <a:ln w="9525" cap="rnd">
                  <a:noFill/>
                  <a:prstDash val="sysDot"/>
                  <a:miter lim="800000"/>
                </a:ln>
                <a:effectLst/>
              </p:spPr>
              <p:txBody>
                <a:bodyPr wrap="none">
                  <a:spAutoFit/>
                </a:bodyPr>
                <a:lstStyle/>
                <a:p>
                  <a:pPr>
                    <a:lnSpc>
                      <a:spcPct val="100000"/>
                    </a:lnSpc>
                    <a:spcBef>
                      <a:spcPct val="0"/>
                    </a:spcBef>
                  </a:pPr>
                  <a:r>
                    <a:rPr lang="en-US" altLang="zh-CN" sz="2000">
                      <a:solidFill>
                        <a:schemeClr val="tx2"/>
                      </a:solidFill>
                      <a:effectLst>
                        <a:outerShdw blurRad="38100" dist="38100" dir="2700000" algn="tl">
                          <a:srgbClr val="FFFFFF"/>
                        </a:outerShdw>
                      </a:effectLst>
                      <a:ea typeface="宋体" panose="02010600030101010101" pitchFamily="2" charset="-122"/>
                    </a:rPr>
                    <a:t>a[0]</a:t>
                  </a:r>
                  <a:endParaRPr lang="en-US" altLang="zh-CN" sz="2000">
                    <a:effectLst>
                      <a:outerShdw blurRad="38100" dist="38100" dir="2700000" algn="tl">
                        <a:srgbClr val="FFFFFF"/>
                      </a:outerShdw>
                    </a:effectLst>
                    <a:ea typeface="宋体" panose="02010600030101010101" pitchFamily="2" charset="-122"/>
                  </a:endParaRPr>
                </a:p>
              </p:txBody>
            </p:sp>
            <p:sp>
              <p:nvSpPr>
                <p:cNvPr id="1161229" name="Text Box 13"/>
                <p:cNvSpPr txBox="1">
                  <a:spLocks noChangeArrowheads="1"/>
                </p:cNvSpPr>
                <p:nvPr/>
              </p:nvSpPr>
              <p:spPr bwMode="auto">
                <a:xfrm>
                  <a:off x="1067" y="1890"/>
                  <a:ext cx="382" cy="250"/>
                </a:xfrm>
                <a:prstGeom prst="rect">
                  <a:avLst/>
                </a:prstGeom>
                <a:noFill/>
                <a:ln w="9525" cap="rnd">
                  <a:noFill/>
                  <a:prstDash val="sysDot"/>
                  <a:miter lim="800000"/>
                </a:ln>
                <a:effectLst/>
              </p:spPr>
              <p:txBody>
                <a:bodyPr wrap="none">
                  <a:spAutoFit/>
                </a:bodyPr>
                <a:lstStyle/>
                <a:p>
                  <a:pPr>
                    <a:lnSpc>
                      <a:spcPct val="100000"/>
                    </a:lnSpc>
                    <a:spcBef>
                      <a:spcPct val="0"/>
                    </a:spcBef>
                  </a:pPr>
                  <a:r>
                    <a:rPr lang="en-US" altLang="zh-CN" sz="2000">
                      <a:solidFill>
                        <a:srgbClr val="339933"/>
                      </a:solidFill>
                      <a:effectLst>
                        <a:outerShdw blurRad="38100" dist="38100" dir="2700000" algn="tl">
                          <a:srgbClr val="000000"/>
                        </a:outerShdw>
                      </a:effectLst>
                      <a:ea typeface="宋体" panose="02010600030101010101" pitchFamily="2" charset="-122"/>
                    </a:rPr>
                    <a:t>a[1]</a:t>
                  </a:r>
                  <a:endParaRPr lang="en-US" altLang="zh-CN" sz="2000">
                    <a:effectLst>
                      <a:outerShdw blurRad="38100" dist="38100" dir="2700000" algn="tl">
                        <a:srgbClr val="FFFFFF"/>
                      </a:outerShdw>
                    </a:effectLst>
                    <a:ea typeface="宋体" panose="02010600030101010101" pitchFamily="2" charset="-122"/>
                  </a:endParaRPr>
                </a:p>
              </p:txBody>
            </p:sp>
            <p:sp>
              <p:nvSpPr>
                <p:cNvPr id="1161230" name="Text Box 14"/>
                <p:cNvSpPr txBox="1">
                  <a:spLocks noChangeArrowheads="1"/>
                </p:cNvSpPr>
                <p:nvPr/>
              </p:nvSpPr>
              <p:spPr bwMode="auto">
                <a:xfrm>
                  <a:off x="1039" y="2895"/>
                  <a:ext cx="382" cy="250"/>
                </a:xfrm>
                <a:prstGeom prst="rect">
                  <a:avLst/>
                </a:prstGeom>
                <a:noFill/>
                <a:ln w="9525" cap="rnd">
                  <a:noFill/>
                  <a:prstDash val="sysDot"/>
                  <a:miter lim="800000"/>
                </a:ln>
                <a:effectLst/>
              </p:spPr>
              <p:txBody>
                <a:bodyPr wrap="none">
                  <a:spAutoFit/>
                </a:bodyPr>
                <a:lstStyle/>
                <a:p>
                  <a:pPr>
                    <a:lnSpc>
                      <a:spcPct val="100000"/>
                    </a:lnSpc>
                    <a:spcBef>
                      <a:spcPct val="0"/>
                    </a:spcBef>
                  </a:pPr>
                  <a:r>
                    <a:rPr lang="en-US" altLang="zh-CN" sz="2000">
                      <a:solidFill>
                        <a:srgbClr val="FF9900"/>
                      </a:solidFill>
                      <a:effectLst>
                        <a:outerShdw blurRad="38100" dist="38100" dir="2700000" algn="tl">
                          <a:srgbClr val="000000"/>
                        </a:outerShdw>
                      </a:effectLst>
                      <a:ea typeface="宋体" panose="02010600030101010101" pitchFamily="2" charset="-122"/>
                    </a:rPr>
                    <a:t>a[2]</a:t>
                  </a:r>
                  <a:endParaRPr lang="en-US" altLang="zh-CN" sz="2000">
                    <a:effectLst>
                      <a:outerShdw blurRad="38100" dist="38100" dir="2700000" algn="tl">
                        <a:srgbClr val="FFFFFF"/>
                      </a:outerShdw>
                    </a:effectLst>
                    <a:ea typeface="宋体" panose="02010600030101010101" pitchFamily="2" charset="-122"/>
                  </a:endParaRPr>
                </a:p>
              </p:txBody>
            </p:sp>
          </p:grpSp>
          <p:sp>
            <p:nvSpPr>
              <p:cNvPr id="1161234" name="Text Box 18"/>
              <p:cNvSpPr txBox="1">
                <a:spLocks noChangeArrowheads="1"/>
              </p:cNvSpPr>
              <p:nvPr/>
            </p:nvSpPr>
            <p:spPr bwMode="auto">
              <a:xfrm>
                <a:off x="503" y="845"/>
                <a:ext cx="404" cy="231"/>
              </a:xfrm>
              <a:prstGeom prst="rect">
                <a:avLst/>
              </a:prstGeom>
              <a:noFill/>
              <a:ln w="9525">
                <a:noFill/>
                <a:miter lim="800000"/>
              </a:ln>
              <a:effectLst/>
            </p:spPr>
            <p:txBody>
              <a:bodyPr wrap="none">
                <a:spAutoFit/>
              </a:bodyPr>
              <a:lstStyle/>
              <a:p>
                <a:pPr>
                  <a:lnSpc>
                    <a:spcPct val="100000"/>
                  </a:lnSpc>
                  <a:spcBef>
                    <a:spcPct val="0"/>
                  </a:spcBef>
                </a:pPr>
                <a:r>
                  <a:rPr lang="en-US" altLang="zh-CN" sz="1800">
                    <a:effectLst>
                      <a:outerShdw blurRad="38100" dist="38100" dir="2700000" algn="tl">
                        <a:srgbClr val="FFFFFF"/>
                      </a:outerShdw>
                    </a:effectLst>
                    <a:ea typeface="宋体" panose="02010600030101010101" pitchFamily="2" charset="-122"/>
                  </a:rPr>
                  <a:t>2000</a:t>
                </a:r>
                <a:endParaRPr lang="en-US" altLang="zh-CN" sz="1800">
                  <a:effectLst>
                    <a:outerShdw blurRad="38100" dist="38100" dir="2700000" algn="tl">
                      <a:srgbClr val="FFFFFF"/>
                    </a:outerShdw>
                  </a:effectLst>
                  <a:ea typeface="宋体" panose="02010600030101010101" pitchFamily="2" charset="-122"/>
                </a:endParaRPr>
              </a:p>
            </p:txBody>
          </p:sp>
          <p:sp>
            <p:nvSpPr>
              <p:cNvPr id="1161236" name="Text Box 20"/>
              <p:cNvSpPr txBox="1">
                <a:spLocks noChangeArrowheads="1"/>
              </p:cNvSpPr>
              <p:nvPr/>
            </p:nvSpPr>
            <p:spPr bwMode="auto">
              <a:xfrm>
                <a:off x="549" y="2931"/>
                <a:ext cx="404" cy="231"/>
              </a:xfrm>
              <a:prstGeom prst="rect">
                <a:avLst/>
              </a:prstGeom>
              <a:noFill/>
              <a:ln w="9525">
                <a:noFill/>
                <a:miter lim="800000"/>
              </a:ln>
              <a:effectLst/>
            </p:spPr>
            <p:txBody>
              <a:bodyPr wrap="none">
                <a:spAutoFit/>
              </a:bodyPr>
              <a:lstStyle/>
              <a:p>
                <a:pPr>
                  <a:lnSpc>
                    <a:spcPct val="100000"/>
                  </a:lnSpc>
                  <a:spcBef>
                    <a:spcPct val="0"/>
                  </a:spcBef>
                </a:pPr>
                <a:r>
                  <a:rPr lang="en-US" altLang="zh-CN" sz="1800">
                    <a:effectLst>
                      <a:outerShdw blurRad="38100" dist="38100" dir="2700000" algn="tl">
                        <a:srgbClr val="FFFFFF"/>
                      </a:outerShdw>
                    </a:effectLst>
                    <a:ea typeface="宋体" panose="02010600030101010101" pitchFamily="2" charset="-122"/>
                  </a:rPr>
                  <a:t>2016</a:t>
                </a:r>
                <a:endParaRPr lang="en-US" altLang="zh-CN" sz="1800">
                  <a:effectLst>
                    <a:outerShdw blurRad="38100" dist="38100" dir="2700000" algn="tl">
                      <a:srgbClr val="FFFFFF"/>
                    </a:outerShdw>
                  </a:effectLst>
                  <a:ea typeface="宋体" panose="02010600030101010101" pitchFamily="2" charset="-122"/>
                </a:endParaRPr>
              </a:p>
            </p:txBody>
          </p:sp>
          <p:grpSp>
            <p:nvGrpSpPr>
              <p:cNvPr id="1161287" name="Group 71"/>
              <p:cNvGrpSpPr/>
              <p:nvPr/>
            </p:nvGrpSpPr>
            <p:grpSpPr bwMode="auto">
              <a:xfrm>
                <a:off x="618" y="838"/>
                <a:ext cx="313" cy="2090"/>
                <a:chOff x="618" y="838"/>
                <a:chExt cx="313" cy="2090"/>
              </a:xfrm>
            </p:grpSpPr>
            <p:sp>
              <p:nvSpPr>
                <p:cNvPr id="1161232" name="Line 16"/>
                <p:cNvSpPr>
                  <a:spLocks noChangeShapeType="1"/>
                </p:cNvSpPr>
                <p:nvPr/>
              </p:nvSpPr>
              <p:spPr bwMode="auto">
                <a:xfrm>
                  <a:off x="636" y="1917"/>
                  <a:ext cx="295" cy="0"/>
                </a:xfrm>
                <a:prstGeom prst="line">
                  <a:avLst/>
                </a:prstGeom>
                <a:noFill/>
                <a:ln w="19050">
                  <a:solidFill>
                    <a:schemeClr val="tx1"/>
                  </a:solidFill>
                  <a:round/>
                  <a:tailEnd type="stealth" w="lg" len="lg"/>
                </a:ln>
                <a:effectLst/>
              </p:spPr>
              <p:txBody>
                <a:bodyPr wrap="none" anchor="ctr"/>
                <a:lstStyle/>
                <a:p>
                  <a:endParaRPr lang="zh-CN" altLang="en-US"/>
                </a:p>
              </p:txBody>
            </p:sp>
            <p:sp>
              <p:nvSpPr>
                <p:cNvPr id="1161233" name="Line 17"/>
                <p:cNvSpPr>
                  <a:spLocks noChangeShapeType="1"/>
                </p:cNvSpPr>
                <p:nvPr/>
              </p:nvSpPr>
              <p:spPr bwMode="auto">
                <a:xfrm>
                  <a:off x="636" y="2928"/>
                  <a:ext cx="295" cy="0"/>
                </a:xfrm>
                <a:prstGeom prst="line">
                  <a:avLst/>
                </a:prstGeom>
                <a:noFill/>
                <a:ln w="19050">
                  <a:solidFill>
                    <a:schemeClr val="tx1"/>
                  </a:solidFill>
                  <a:round/>
                  <a:tailEnd type="stealth" w="lg" len="lg"/>
                </a:ln>
                <a:effectLst/>
              </p:spPr>
              <p:txBody>
                <a:bodyPr wrap="none" anchor="ctr"/>
                <a:lstStyle/>
                <a:p>
                  <a:endParaRPr lang="zh-CN" altLang="en-US"/>
                </a:p>
              </p:txBody>
            </p:sp>
            <p:sp>
              <p:nvSpPr>
                <p:cNvPr id="1161231" name="Line 15"/>
                <p:cNvSpPr>
                  <a:spLocks noChangeShapeType="1"/>
                </p:cNvSpPr>
                <p:nvPr/>
              </p:nvSpPr>
              <p:spPr bwMode="auto">
                <a:xfrm>
                  <a:off x="618" y="838"/>
                  <a:ext cx="295" cy="0"/>
                </a:xfrm>
                <a:prstGeom prst="line">
                  <a:avLst/>
                </a:prstGeom>
                <a:noFill/>
                <a:ln w="19050">
                  <a:solidFill>
                    <a:schemeClr val="tx1"/>
                  </a:solidFill>
                  <a:round/>
                  <a:tailEnd type="stealth" w="lg" len="lg"/>
                </a:ln>
                <a:effectLst/>
              </p:spPr>
              <p:txBody>
                <a:bodyPr wrap="none" anchor="ctr"/>
                <a:lstStyle/>
                <a:p>
                  <a:endParaRPr lang="zh-CN" altLang="en-US"/>
                </a:p>
              </p:txBody>
            </p:sp>
          </p:grpSp>
          <p:sp>
            <p:nvSpPr>
              <p:cNvPr id="1161235" name="Text Box 19"/>
              <p:cNvSpPr txBox="1">
                <a:spLocks noChangeArrowheads="1"/>
              </p:cNvSpPr>
              <p:nvPr/>
            </p:nvSpPr>
            <p:spPr bwMode="auto">
              <a:xfrm>
                <a:off x="512" y="1931"/>
                <a:ext cx="404" cy="231"/>
              </a:xfrm>
              <a:prstGeom prst="rect">
                <a:avLst/>
              </a:prstGeom>
              <a:noFill/>
              <a:ln w="9525">
                <a:noFill/>
                <a:miter lim="800000"/>
              </a:ln>
              <a:effectLst/>
            </p:spPr>
            <p:txBody>
              <a:bodyPr wrap="none">
                <a:spAutoFit/>
              </a:bodyPr>
              <a:lstStyle/>
              <a:p>
                <a:pPr>
                  <a:lnSpc>
                    <a:spcPct val="100000"/>
                  </a:lnSpc>
                  <a:spcBef>
                    <a:spcPct val="0"/>
                  </a:spcBef>
                </a:pPr>
                <a:r>
                  <a:rPr lang="en-US" altLang="zh-CN" sz="1800">
                    <a:effectLst>
                      <a:outerShdw blurRad="38100" dist="38100" dir="2700000" algn="tl">
                        <a:srgbClr val="FFFFFF"/>
                      </a:outerShdw>
                    </a:effectLst>
                    <a:ea typeface="宋体" panose="02010600030101010101" pitchFamily="2" charset="-122"/>
                  </a:rPr>
                  <a:t>2008</a:t>
                </a:r>
                <a:endParaRPr lang="en-US" altLang="zh-CN" sz="1800">
                  <a:effectLst>
                    <a:outerShdw blurRad="38100" dist="38100" dir="2700000" algn="tl">
                      <a:srgbClr val="FFFFFF"/>
                    </a:outerShdw>
                  </a:effectLst>
                  <a:ea typeface="宋体" panose="02010600030101010101" pitchFamily="2" charset="-122"/>
                </a:endParaRPr>
              </a:p>
            </p:txBody>
          </p:sp>
          <p:sp>
            <p:nvSpPr>
              <p:cNvPr id="1161277" name="Text Box 61"/>
              <p:cNvSpPr txBox="1">
                <a:spLocks noChangeArrowheads="1"/>
              </p:cNvSpPr>
              <p:nvPr/>
            </p:nvSpPr>
            <p:spPr bwMode="auto">
              <a:xfrm>
                <a:off x="349" y="713"/>
                <a:ext cx="196"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chemeClr val="accent2"/>
                    </a:solidFill>
                    <a:effectLst>
                      <a:outerShdw blurRad="38100" dist="38100" dir="2700000" algn="tl">
                        <a:srgbClr val="000000"/>
                      </a:outerShdw>
                    </a:effectLst>
                    <a:ea typeface="宋体" panose="02010600030101010101" pitchFamily="2" charset="-122"/>
                  </a:rPr>
                  <a:t>a</a:t>
                </a:r>
                <a:endParaRPr lang="en-US" altLang="zh-CN" sz="2000">
                  <a:solidFill>
                    <a:schemeClr val="accent2"/>
                  </a:solidFill>
                  <a:effectLst>
                    <a:outerShdw blurRad="38100" dist="38100" dir="2700000" algn="tl">
                      <a:srgbClr val="000000"/>
                    </a:outerShdw>
                  </a:effectLst>
                  <a:ea typeface="宋体" panose="02010600030101010101" pitchFamily="2" charset="-122"/>
                </a:endParaRPr>
              </a:p>
            </p:txBody>
          </p:sp>
          <p:sp>
            <p:nvSpPr>
              <p:cNvPr id="1161278" name="Text Box 62"/>
              <p:cNvSpPr txBox="1">
                <a:spLocks noChangeArrowheads="1"/>
              </p:cNvSpPr>
              <p:nvPr/>
            </p:nvSpPr>
            <p:spPr bwMode="auto">
              <a:xfrm>
                <a:off x="294" y="1770"/>
                <a:ext cx="367"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chemeClr val="accent2"/>
                    </a:solidFill>
                    <a:effectLst>
                      <a:outerShdw blurRad="38100" dist="38100" dir="2700000" algn="tl">
                        <a:srgbClr val="000000"/>
                      </a:outerShdw>
                    </a:effectLst>
                    <a:ea typeface="宋体" panose="02010600030101010101" pitchFamily="2" charset="-122"/>
                  </a:rPr>
                  <a:t>a+1</a:t>
                </a:r>
                <a:endParaRPr lang="en-US" altLang="zh-CN" sz="2000">
                  <a:solidFill>
                    <a:schemeClr val="accent2"/>
                  </a:solidFill>
                  <a:effectLst>
                    <a:outerShdw blurRad="38100" dist="38100" dir="2700000" algn="tl">
                      <a:srgbClr val="000000"/>
                    </a:outerShdw>
                  </a:effectLst>
                  <a:ea typeface="宋体" panose="02010600030101010101" pitchFamily="2" charset="-122"/>
                </a:endParaRPr>
              </a:p>
            </p:txBody>
          </p:sp>
          <p:sp>
            <p:nvSpPr>
              <p:cNvPr id="1161279" name="Text Box 63"/>
              <p:cNvSpPr txBox="1">
                <a:spLocks noChangeArrowheads="1"/>
              </p:cNvSpPr>
              <p:nvPr/>
            </p:nvSpPr>
            <p:spPr bwMode="auto">
              <a:xfrm>
                <a:off x="295" y="2777"/>
                <a:ext cx="367"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chemeClr val="accent2"/>
                    </a:solidFill>
                    <a:effectLst>
                      <a:outerShdw blurRad="38100" dist="38100" dir="2700000" algn="tl">
                        <a:srgbClr val="000000"/>
                      </a:outerShdw>
                    </a:effectLst>
                    <a:ea typeface="宋体" panose="02010600030101010101" pitchFamily="2" charset="-122"/>
                  </a:rPr>
                  <a:t>a+2</a:t>
                </a:r>
                <a:endParaRPr lang="en-US" altLang="zh-CN" sz="2000">
                  <a:solidFill>
                    <a:schemeClr val="accent2"/>
                  </a:solidFill>
                  <a:effectLst>
                    <a:outerShdw blurRad="38100" dist="38100" dir="2700000" algn="tl">
                      <a:srgbClr val="000000"/>
                    </a:outerShdw>
                  </a:effectLst>
                  <a:ea typeface="宋体" panose="02010600030101010101" pitchFamily="2" charset="-122"/>
                </a:endParaRPr>
              </a:p>
            </p:txBody>
          </p:sp>
        </p:grpSp>
      </p:grpSp>
      <p:sp>
        <p:nvSpPr>
          <p:cNvPr id="1161280" name="Text Box 64"/>
          <p:cNvSpPr txBox="1">
            <a:spLocks noChangeArrowheads="1"/>
          </p:cNvSpPr>
          <p:nvPr/>
        </p:nvSpPr>
        <p:spPr bwMode="auto">
          <a:xfrm>
            <a:off x="601690" y="71438"/>
            <a:ext cx="2879725" cy="457200"/>
          </a:xfrm>
          <a:prstGeom prst="rect">
            <a:avLst/>
          </a:prstGeom>
          <a:noFill/>
          <a:ln w="9525">
            <a:noFill/>
            <a:miter lim="800000"/>
          </a:ln>
          <a:effectLst/>
        </p:spPr>
        <p:txBody>
          <a:bodyPr>
            <a:spAutoFit/>
          </a:bodyPr>
          <a:lstStyle/>
          <a:p>
            <a:pPr>
              <a:lnSpc>
                <a:spcPct val="100000"/>
              </a:lnSpc>
              <a:spcBef>
                <a:spcPct val="50000"/>
              </a:spcBef>
            </a:pPr>
            <a:r>
              <a:rPr lang="zh-CN" altLang="en-US">
                <a:solidFill>
                  <a:srgbClr val="FF0000"/>
                </a:solidFill>
                <a:effectLst>
                  <a:outerShdw blurRad="38100" dist="38100" dir="2700000" algn="tl">
                    <a:srgbClr val="000000"/>
                  </a:outerShdw>
                </a:effectLst>
                <a:ea typeface="隶书" panose="02010509060101010101" pitchFamily="49" charset="-122"/>
              </a:rPr>
              <a:t>二维数组的理解：</a:t>
            </a:r>
            <a:endParaRPr lang="zh-CN" altLang="en-US">
              <a:solidFill>
                <a:srgbClr val="FF0000"/>
              </a:solidFill>
              <a:effectLst>
                <a:outerShdw blurRad="38100" dist="38100" dir="2700000" algn="tl">
                  <a:srgbClr val="000000"/>
                </a:outerShdw>
              </a:effectLst>
              <a:ea typeface="隶书" panose="02010509060101010101" pitchFamily="49" charset="-122"/>
            </a:endParaRPr>
          </a:p>
        </p:txBody>
      </p:sp>
      <p:sp>
        <p:nvSpPr>
          <p:cNvPr id="1161296" name="Rectangle 80"/>
          <p:cNvSpPr>
            <a:spLocks noChangeArrowheads="1"/>
          </p:cNvSpPr>
          <p:nvPr/>
        </p:nvSpPr>
        <p:spPr bwMode="auto">
          <a:xfrm>
            <a:off x="6199506" y="1217614"/>
            <a:ext cx="4572000" cy="2616101"/>
          </a:xfrm>
          <a:prstGeom prst="rect">
            <a:avLst/>
          </a:prstGeom>
          <a:gradFill rotWithShape="1">
            <a:gsLst>
              <a:gs pos="0">
                <a:srgbClr val="00FFFF"/>
              </a:gs>
              <a:gs pos="100000">
                <a:schemeClr val="bg1"/>
              </a:gs>
            </a:gsLst>
            <a:lin ang="5400000" scaled="1"/>
          </a:gradFill>
          <a:ln w="38100" algn="ctr">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marL="342900" indent="-342900"/>
            <a:r>
              <a:rPr lang="zh-CN" altLang="en-US" sz="2000" u="sng">
                <a:solidFill>
                  <a:srgbClr val="CC0000"/>
                </a:solidFill>
                <a:effectLst>
                  <a:outerShdw blurRad="38100" dist="38100" dir="2700000" algn="tl">
                    <a:srgbClr val="000000"/>
                  </a:outerShdw>
                </a:effectLst>
                <a:latin typeface="+mn-lt"/>
                <a:ea typeface="楷体" panose="02010609060101010101" pitchFamily="49" charset="-122"/>
              </a:rPr>
              <a:t>对二维数组  </a:t>
            </a:r>
            <a:r>
              <a:rPr lang="en-US" altLang="zh-CN" sz="2000" u="sng">
                <a:solidFill>
                  <a:srgbClr val="CC0000"/>
                </a:solidFill>
                <a:effectLst>
                  <a:outerShdw blurRad="38100" dist="38100" dir="2700000" algn="tl">
                    <a:srgbClr val="000000"/>
                  </a:outerShdw>
                </a:effectLst>
                <a:latin typeface="+mn-lt"/>
                <a:ea typeface="楷体" panose="02010609060101010101" pitchFamily="49" charset="-122"/>
              </a:rPr>
              <a:t>int  a[3][4]</a:t>
            </a:r>
            <a:r>
              <a:rPr lang="zh-CN" altLang="en-US" sz="2000" u="sng">
                <a:solidFill>
                  <a:srgbClr val="CC0000"/>
                </a:solidFill>
                <a:effectLst>
                  <a:outerShdw blurRad="38100" dist="38100" dir="2700000" algn="tl">
                    <a:srgbClr val="000000"/>
                  </a:outerShdw>
                </a:effectLst>
                <a:latin typeface="+mn-lt"/>
                <a:ea typeface="楷体" panose="02010609060101010101" pitchFamily="49" charset="-122"/>
              </a:rPr>
              <a:t>，</a:t>
            </a:r>
            <a:r>
              <a:rPr lang="zh-CN" altLang="zh-CN" sz="2000" u="sng">
                <a:solidFill>
                  <a:srgbClr val="CC0000"/>
                </a:solidFill>
                <a:effectLst>
                  <a:outerShdw blurRad="38100" dist="38100" dir="2700000" algn="tl">
                    <a:srgbClr val="000000"/>
                  </a:outerShdw>
                </a:effectLst>
                <a:latin typeface="+mn-lt"/>
                <a:ea typeface="楷体" panose="02010609060101010101" pitchFamily="49" charset="-122"/>
              </a:rPr>
              <a:t>有</a:t>
            </a:r>
            <a:r>
              <a:rPr lang="en-US" altLang="zh-CN" sz="2000" u="sng">
                <a:solidFill>
                  <a:srgbClr val="CC0000"/>
                </a:solidFill>
                <a:effectLst>
                  <a:outerShdw blurRad="38100" dist="38100" dir="2700000" algn="tl">
                    <a:srgbClr val="000000"/>
                  </a:outerShdw>
                </a:effectLst>
                <a:latin typeface="+mn-lt"/>
                <a:ea typeface="楷体" panose="02010609060101010101" pitchFamily="49" charset="-122"/>
              </a:rPr>
              <a:t>:</a:t>
            </a:r>
            <a:endParaRPr lang="zh-CN" altLang="zh-CN" sz="2000" u="sng">
              <a:solidFill>
                <a:srgbClr val="CC0000"/>
              </a:solidFill>
              <a:effectLst>
                <a:outerShdw blurRad="38100" dist="38100" dir="2700000" algn="tl">
                  <a:srgbClr val="000000"/>
                </a:outerShdw>
              </a:effectLst>
              <a:latin typeface="+mn-lt"/>
              <a:ea typeface="楷体" panose="02010609060101010101" pitchFamily="49" charset="-122"/>
            </a:endParaRPr>
          </a:p>
          <a:p>
            <a:pPr marL="342900" indent="-342900">
              <a:buClr>
                <a:srgbClr val="006600"/>
              </a:buClr>
              <a:buFont typeface="Wingdings" panose="05000000000000000000" pitchFamily="2" charset="2"/>
              <a:buChar char="Ø"/>
            </a:pPr>
            <a:r>
              <a:rPr lang="en-US" altLang="zh-CN" sz="2000">
                <a:effectLst>
                  <a:outerShdw blurRad="38100" dist="38100" dir="2700000" algn="tl">
                    <a:srgbClr val="FFFFFF"/>
                  </a:outerShdw>
                </a:effectLst>
                <a:latin typeface="+mn-lt"/>
                <a:ea typeface="楷体" panose="02010609060101010101" pitchFamily="49" charset="-122"/>
              </a:rPr>
              <a:t>a-----</a:t>
            </a:r>
            <a:r>
              <a:rPr lang="zh-CN" altLang="zh-CN" sz="2000">
                <a:effectLst>
                  <a:outerShdw blurRad="38100" dist="38100" dir="2700000" algn="tl">
                    <a:srgbClr val="FFFFFF"/>
                  </a:outerShdw>
                </a:effectLst>
                <a:latin typeface="+mn-lt"/>
                <a:ea typeface="楷体" panose="02010609060101010101" pitchFamily="49" charset="-122"/>
              </a:rPr>
              <a:t>二维数组的首地址，即第0行的首地址</a:t>
            </a:r>
            <a:endParaRPr lang="zh-CN" altLang="zh-CN" sz="2000">
              <a:effectLst>
                <a:outerShdw blurRad="38100" dist="38100" dir="2700000" algn="tl">
                  <a:srgbClr val="FFFFFF"/>
                </a:outerShdw>
              </a:effectLst>
              <a:latin typeface="+mn-lt"/>
              <a:ea typeface="楷体" panose="02010609060101010101" pitchFamily="49" charset="-122"/>
            </a:endParaRPr>
          </a:p>
          <a:p>
            <a:pPr marL="342900" indent="-342900">
              <a:buClr>
                <a:srgbClr val="006600"/>
              </a:buClr>
              <a:buFont typeface="Wingdings" panose="05000000000000000000" pitchFamily="2" charset="2"/>
              <a:buChar char="Ø"/>
            </a:pPr>
            <a:r>
              <a:rPr lang="en-US" altLang="zh-CN" sz="2000">
                <a:effectLst>
                  <a:outerShdw blurRad="38100" dist="38100" dir="2700000" algn="tl">
                    <a:srgbClr val="FFFFFF"/>
                  </a:outerShdw>
                </a:effectLst>
                <a:latin typeface="+mn-lt"/>
                <a:ea typeface="楷体" panose="02010609060101010101" pitchFamily="49" charset="-122"/>
              </a:rPr>
              <a:t>a+i-----</a:t>
            </a:r>
            <a:r>
              <a:rPr lang="zh-CN" altLang="zh-CN" sz="2000">
                <a:effectLst>
                  <a:outerShdw blurRad="38100" dist="38100" dir="2700000" algn="tl">
                    <a:srgbClr val="FFFFFF"/>
                  </a:outerShdw>
                </a:effectLst>
                <a:latin typeface="+mn-lt"/>
                <a:ea typeface="楷体" panose="02010609060101010101" pitchFamily="49" charset="-122"/>
              </a:rPr>
              <a:t>第</a:t>
            </a:r>
            <a:r>
              <a:rPr lang="en-US" altLang="zh-CN" sz="2000">
                <a:effectLst>
                  <a:outerShdw blurRad="38100" dist="38100" dir="2700000" algn="tl">
                    <a:srgbClr val="FFFFFF"/>
                  </a:outerShdw>
                </a:effectLst>
                <a:latin typeface="+mn-lt"/>
                <a:ea typeface="楷体" panose="02010609060101010101" pitchFamily="49" charset="-122"/>
              </a:rPr>
              <a:t>i</a:t>
            </a:r>
            <a:r>
              <a:rPr lang="zh-CN" altLang="zh-CN" sz="2000">
                <a:solidFill>
                  <a:schemeClr val="accent2"/>
                </a:solidFill>
                <a:effectLst>
                  <a:outerShdw blurRad="38100" dist="38100" dir="2700000" algn="tl">
                    <a:srgbClr val="000000"/>
                  </a:outerShdw>
                </a:effectLst>
                <a:latin typeface="+mn-lt"/>
                <a:ea typeface="楷体" panose="02010609060101010101" pitchFamily="49" charset="-122"/>
              </a:rPr>
              <a:t>行</a:t>
            </a:r>
            <a:r>
              <a:rPr lang="zh-CN" altLang="zh-CN" sz="2000">
                <a:effectLst>
                  <a:outerShdw blurRad="38100" dist="38100" dir="2700000" algn="tl">
                    <a:srgbClr val="FFFFFF"/>
                  </a:outerShdw>
                </a:effectLst>
                <a:latin typeface="+mn-lt"/>
                <a:ea typeface="楷体" panose="02010609060101010101" pitchFamily="49" charset="-122"/>
              </a:rPr>
              <a:t>的首地址</a:t>
            </a:r>
            <a:endParaRPr lang="zh-CN" altLang="zh-CN" sz="2000">
              <a:effectLst>
                <a:outerShdw blurRad="38100" dist="38100" dir="2700000" algn="tl">
                  <a:srgbClr val="FFFFFF"/>
                </a:outerShdw>
              </a:effectLst>
              <a:latin typeface="+mn-lt"/>
              <a:ea typeface="楷体" panose="02010609060101010101" pitchFamily="49" charset="-122"/>
            </a:endParaRPr>
          </a:p>
          <a:p>
            <a:pPr marL="342900" indent="-342900">
              <a:buClr>
                <a:srgbClr val="006600"/>
              </a:buClr>
              <a:buFont typeface="Wingdings" panose="05000000000000000000" pitchFamily="2" charset="2"/>
              <a:buChar char="Ø"/>
            </a:pPr>
            <a:r>
              <a:rPr lang="en-US" altLang="zh-CN" sz="2000">
                <a:effectLst>
                  <a:outerShdw blurRad="38100" dist="38100" dir="2700000" algn="tl">
                    <a:srgbClr val="FFFFFF"/>
                  </a:outerShdw>
                </a:effectLst>
                <a:latin typeface="+mn-lt"/>
                <a:ea typeface="楷体" panose="02010609060101010101" pitchFamily="49" charset="-122"/>
              </a:rPr>
              <a:t>a[i] </a:t>
            </a:r>
            <a:r>
              <a:rPr lang="en-US" altLang="zh-CN" sz="2000">
                <a:effectLst>
                  <a:outerShdw blurRad="38100" dist="38100" dir="2700000" algn="tl">
                    <a:srgbClr val="FFFFFF"/>
                  </a:outerShdw>
                </a:effectLst>
                <a:latin typeface="+mn-lt"/>
                <a:ea typeface="楷体" panose="02010609060101010101" pitchFamily="49" charset="-122"/>
                <a:sym typeface="Symbol" panose="05050102010706020507" pitchFamily="18" charset="2"/>
              </a:rPr>
              <a:t> *(a+i)</a:t>
            </a:r>
            <a:r>
              <a:rPr lang="en-US" altLang="zh-CN" sz="2000">
                <a:effectLst>
                  <a:outerShdw blurRad="38100" dist="38100" dir="2700000" algn="tl">
                    <a:srgbClr val="FFFFFF"/>
                  </a:outerShdw>
                </a:effectLst>
                <a:latin typeface="+mn-lt"/>
                <a:ea typeface="楷体" panose="02010609060101010101" pitchFamily="49" charset="-122"/>
              </a:rPr>
              <a:t>------</a:t>
            </a:r>
            <a:r>
              <a:rPr lang="zh-CN" altLang="zh-CN" sz="2000">
                <a:effectLst>
                  <a:outerShdw blurRad="38100" dist="38100" dir="2700000" algn="tl">
                    <a:srgbClr val="FFFFFF"/>
                  </a:outerShdw>
                </a:effectLst>
                <a:latin typeface="+mn-lt"/>
                <a:ea typeface="楷体" panose="02010609060101010101" pitchFamily="49" charset="-122"/>
              </a:rPr>
              <a:t>第</a:t>
            </a:r>
            <a:r>
              <a:rPr lang="en-US" altLang="zh-CN" sz="2000">
                <a:effectLst>
                  <a:outerShdw blurRad="38100" dist="38100" dir="2700000" algn="tl">
                    <a:srgbClr val="FFFFFF"/>
                  </a:outerShdw>
                </a:effectLst>
                <a:latin typeface="+mn-lt"/>
                <a:ea typeface="楷体" panose="02010609060101010101" pitchFamily="49" charset="-122"/>
              </a:rPr>
              <a:t>i</a:t>
            </a:r>
            <a:r>
              <a:rPr lang="zh-CN" altLang="zh-CN" sz="2000">
                <a:effectLst>
                  <a:outerShdw blurRad="38100" dist="38100" dir="2700000" algn="tl">
                    <a:srgbClr val="FFFFFF"/>
                  </a:outerShdw>
                </a:effectLst>
                <a:latin typeface="+mn-lt"/>
                <a:ea typeface="楷体" panose="02010609060101010101" pitchFamily="49" charset="-122"/>
              </a:rPr>
              <a:t>行第0</a:t>
            </a:r>
            <a:r>
              <a:rPr lang="zh-CN" altLang="zh-CN" sz="2000">
                <a:solidFill>
                  <a:schemeClr val="accent2"/>
                </a:solidFill>
                <a:effectLst>
                  <a:outerShdw blurRad="38100" dist="38100" dir="2700000" algn="tl">
                    <a:srgbClr val="000000"/>
                  </a:outerShdw>
                </a:effectLst>
                <a:latin typeface="+mn-lt"/>
                <a:ea typeface="楷体" panose="02010609060101010101" pitchFamily="49" charset="-122"/>
              </a:rPr>
              <a:t>列</a:t>
            </a:r>
            <a:r>
              <a:rPr lang="zh-CN" altLang="zh-CN" sz="2000">
                <a:effectLst>
                  <a:outerShdw blurRad="38100" dist="38100" dir="2700000" algn="tl">
                    <a:srgbClr val="FFFFFF"/>
                  </a:outerShdw>
                </a:effectLst>
                <a:latin typeface="+mn-lt"/>
                <a:ea typeface="楷体" panose="02010609060101010101" pitchFamily="49" charset="-122"/>
              </a:rPr>
              <a:t>的元素地址</a:t>
            </a:r>
            <a:endParaRPr lang="zh-CN" altLang="zh-CN" sz="2000">
              <a:effectLst>
                <a:outerShdw blurRad="38100" dist="38100" dir="2700000" algn="tl">
                  <a:srgbClr val="FFFFFF"/>
                </a:outerShdw>
              </a:effectLst>
              <a:latin typeface="+mn-lt"/>
              <a:ea typeface="楷体" panose="02010609060101010101" pitchFamily="49" charset="-122"/>
            </a:endParaRPr>
          </a:p>
          <a:p>
            <a:pPr marL="342900" indent="-342900">
              <a:buClr>
                <a:srgbClr val="006600"/>
              </a:buClr>
              <a:buFont typeface="Wingdings" panose="05000000000000000000" pitchFamily="2" charset="2"/>
              <a:buChar char="Ø"/>
            </a:pPr>
            <a:r>
              <a:rPr lang="en-US" altLang="zh-CN" sz="2000">
                <a:effectLst>
                  <a:outerShdw blurRad="38100" dist="38100" dir="2700000" algn="tl">
                    <a:srgbClr val="FFFFFF"/>
                  </a:outerShdw>
                </a:effectLst>
                <a:latin typeface="+mn-lt"/>
                <a:ea typeface="楷体" panose="02010609060101010101" pitchFamily="49" charset="-122"/>
              </a:rPr>
              <a:t>a[i]+j </a:t>
            </a:r>
            <a:r>
              <a:rPr lang="en-US" altLang="zh-CN" sz="2000">
                <a:effectLst>
                  <a:outerShdw blurRad="38100" dist="38100" dir="2700000" algn="tl">
                    <a:srgbClr val="FFFFFF"/>
                  </a:outerShdw>
                </a:effectLst>
                <a:latin typeface="+mn-lt"/>
                <a:ea typeface="楷体" panose="02010609060101010101" pitchFamily="49" charset="-122"/>
                <a:sym typeface="Symbol" panose="05050102010706020507" pitchFamily="18" charset="2"/>
              </a:rPr>
              <a:t> *(a+i)+j</a:t>
            </a:r>
            <a:r>
              <a:rPr lang="en-US" altLang="zh-CN" sz="2000">
                <a:effectLst>
                  <a:outerShdw blurRad="38100" dist="38100" dir="2700000" algn="tl">
                    <a:srgbClr val="FFFFFF"/>
                  </a:outerShdw>
                </a:effectLst>
                <a:latin typeface="+mn-lt"/>
                <a:ea typeface="楷体" panose="02010609060101010101" pitchFamily="49" charset="-122"/>
              </a:rPr>
              <a:t> -----</a:t>
            </a:r>
            <a:r>
              <a:rPr lang="zh-CN" altLang="zh-CN" sz="2000">
                <a:effectLst>
                  <a:outerShdw blurRad="38100" dist="38100" dir="2700000" algn="tl">
                    <a:srgbClr val="FFFFFF"/>
                  </a:outerShdw>
                </a:effectLst>
                <a:latin typeface="+mn-lt"/>
                <a:ea typeface="楷体" panose="02010609060101010101" pitchFamily="49" charset="-122"/>
              </a:rPr>
              <a:t>第</a:t>
            </a:r>
            <a:r>
              <a:rPr lang="en-US" altLang="zh-CN" sz="2000">
                <a:effectLst>
                  <a:outerShdw blurRad="38100" dist="38100" dir="2700000" algn="tl">
                    <a:srgbClr val="FFFFFF"/>
                  </a:outerShdw>
                </a:effectLst>
                <a:latin typeface="+mn-lt"/>
                <a:ea typeface="楷体" panose="02010609060101010101" pitchFamily="49" charset="-122"/>
              </a:rPr>
              <a:t>i</a:t>
            </a:r>
            <a:r>
              <a:rPr lang="zh-CN" altLang="zh-CN" sz="2000">
                <a:effectLst>
                  <a:outerShdw blurRad="38100" dist="38100" dir="2700000" algn="tl">
                    <a:srgbClr val="FFFFFF"/>
                  </a:outerShdw>
                </a:effectLst>
                <a:latin typeface="+mn-lt"/>
                <a:ea typeface="楷体" panose="02010609060101010101" pitchFamily="49" charset="-122"/>
              </a:rPr>
              <a:t>行第</a:t>
            </a:r>
            <a:r>
              <a:rPr lang="en-US" altLang="zh-CN" sz="2000">
                <a:effectLst>
                  <a:outerShdw blurRad="38100" dist="38100" dir="2700000" algn="tl">
                    <a:srgbClr val="FFFFFF"/>
                  </a:outerShdw>
                </a:effectLst>
                <a:latin typeface="+mn-lt"/>
                <a:ea typeface="楷体" panose="02010609060101010101" pitchFamily="49" charset="-122"/>
              </a:rPr>
              <a:t>j</a:t>
            </a:r>
            <a:r>
              <a:rPr lang="zh-CN" altLang="zh-CN" sz="2000">
                <a:solidFill>
                  <a:schemeClr val="accent2"/>
                </a:solidFill>
                <a:effectLst>
                  <a:outerShdw blurRad="38100" dist="38100" dir="2700000" algn="tl">
                    <a:srgbClr val="000000"/>
                  </a:outerShdw>
                </a:effectLst>
                <a:latin typeface="+mn-lt"/>
                <a:ea typeface="楷体" panose="02010609060101010101" pitchFamily="49" charset="-122"/>
              </a:rPr>
              <a:t>列</a:t>
            </a:r>
            <a:r>
              <a:rPr lang="zh-CN" altLang="zh-CN" sz="2000">
                <a:effectLst>
                  <a:outerShdw blurRad="38100" dist="38100" dir="2700000" algn="tl">
                    <a:srgbClr val="FFFFFF"/>
                  </a:outerShdw>
                </a:effectLst>
                <a:latin typeface="+mn-lt"/>
                <a:ea typeface="楷体" panose="02010609060101010101" pitchFamily="49" charset="-122"/>
              </a:rPr>
              <a:t>的元素地址</a:t>
            </a:r>
            <a:endParaRPr lang="zh-CN" altLang="zh-CN" sz="2000">
              <a:effectLst>
                <a:outerShdw blurRad="38100" dist="38100" dir="2700000" algn="tl">
                  <a:srgbClr val="FFFFFF"/>
                </a:outerShdw>
              </a:effectLst>
              <a:latin typeface="+mn-lt"/>
              <a:ea typeface="楷体" panose="02010609060101010101" pitchFamily="49" charset="-122"/>
            </a:endParaRPr>
          </a:p>
          <a:p>
            <a:pPr marL="342900" indent="-342900">
              <a:buClr>
                <a:srgbClr val="006600"/>
              </a:buClr>
              <a:buFont typeface="Wingdings" panose="05000000000000000000" pitchFamily="2" charset="2"/>
              <a:buChar char="Ø"/>
            </a:pPr>
            <a:r>
              <a:rPr lang="zh-CN" altLang="en-US" sz="2000">
                <a:effectLst>
                  <a:outerShdw blurRad="38100" dist="38100" dir="2700000" algn="tl">
                    <a:srgbClr val="FFFFFF"/>
                  </a:outerShdw>
                </a:effectLst>
                <a:latin typeface="+mn-lt"/>
                <a:ea typeface="楷体" panose="02010609060101010101" pitchFamily="49" charset="-122"/>
              </a:rPr>
              <a:t>*</a:t>
            </a:r>
            <a:r>
              <a:rPr lang="en-US" altLang="zh-CN" sz="2000">
                <a:effectLst>
                  <a:outerShdw blurRad="38100" dist="38100" dir="2700000" algn="tl">
                    <a:srgbClr val="FFFFFF"/>
                  </a:outerShdw>
                </a:effectLst>
                <a:latin typeface="+mn-lt"/>
                <a:ea typeface="楷体" panose="02010609060101010101" pitchFamily="49" charset="-122"/>
              </a:rPr>
              <a:t>(a[i]+j) </a:t>
            </a:r>
            <a:r>
              <a:rPr lang="en-US" altLang="zh-CN" sz="2000">
                <a:effectLst>
                  <a:outerShdw blurRad="38100" dist="38100" dir="2700000" algn="tl">
                    <a:srgbClr val="FFFFFF"/>
                  </a:outerShdw>
                </a:effectLst>
                <a:latin typeface="+mn-lt"/>
                <a:ea typeface="楷体" panose="02010609060101010101" pitchFamily="49" charset="-122"/>
                <a:sym typeface="Symbol" panose="05050102010706020507" pitchFamily="18" charset="2"/>
              </a:rPr>
              <a:t> *(*(a+i)+j)  a[i][j]</a:t>
            </a:r>
            <a:endParaRPr lang="en-US" altLang="zh-CN" sz="2000">
              <a:effectLst>
                <a:outerShdw blurRad="38100" dist="38100" dir="2700000" algn="tl">
                  <a:srgbClr val="FFFFFF"/>
                </a:outerShdw>
              </a:effectLst>
              <a:latin typeface="+mn-lt"/>
              <a:ea typeface="楷体" panose="02010609060101010101" pitchFamily="49" charset="-122"/>
              <a:sym typeface="Symbol" panose="05050102010706020507" pitchFamily="18" charset="2"/>
            </a:endParaRPr>
          </a:p>
        </p:txBody>
      </p:sp>
      <p:grpSp>
        <p:nvGrpSpPr>
          <p:cNvPr id="1161297" name="Group 81"/>
          <p:cNvGrpSpPr/>
          <p:nvPr/>
        </p:nvGrpSpPr>
        <p:grpSpPr bwMode="auto">
          <a:xfrm>
            <a:off x="-9499" y="0"/>
            <a:ext cx="446088" cy="6858000"/>
            <a:chOff x="0" y="0"/>
            <a:chExt cx="281" cy="4320"/>
          </a:xfrm>
        </p:grpSpPr>
        <p:sp>
          <p:nvSpPr>
            <p:cNvPr id="1161298" name="Text Box 8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61299" name="Text Box 8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random/>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61221"/>
                                        </p:tgtEl>
                                        <p:attrNameLst>
                                          <p:attrName>style.visibility</p:attrName>
                                        </p:attrNameLst>
                                      </p:cBhvr>
                                      <p:to>
                                        <p:strVal val="visible"/>
                                      </p:to>
                                    </p:set>
                                    <p:animEffect transition="in" filter="box(out)">
                                      <p:cBhvr>
                                        <p:cTn id="7" dur="500"/>
                                        <p:tgtEl>
                                          <p:spTgt spid="1161221"/>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161294"/>
                                        </p:tgtEl>
                                        <p:attrNameLst>
                                          <p:attrName>style.visibility</p:attrName>
                                        </p:attrNameLst>
                                      </p:cBhvr>
                                      <p:to>
                                        <p:strVal val="visible"/>
                                      </p:to>
                                    </p:set>
                                    <p:animEffect transition="in" filter="box(out)">
                                      <p:cBhvr>
                                        <p:cTn id="12" dur="500"/>
                                        <p:tgtEl>
                                          <p:spTgt spid="1161294"/>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161296"/>
                                        </p:tgtEl>
                                        <p:attrNameLst>
                                          <p:attrName>style.visibility</p:attrName>
                                        </p:attrNameLst>
                                      </p:cBhvr>
                                      <p:to>
                                        <p:strVal val="visible"/>
                                      </p:to>
                                    </p:set>
                                    <p:animEffect transition="in" filter="box(out)">
                                      <p:cBhvr>
                                        <p:cTn id="17" dur="500"/>
                                        <p:tgtEl>
                                          <p:spTgt spid="1161296"/>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161219"/>
                                        </p:tgtEl>
                                        <p:attrNameLst>
                                          <p:attrName>style.visibility</p:attrName>
                                        </p:attrNameLst>
                                      </p:cBhvr>
                                      <p:to>
                                        <p:strVal val="visible"/>
                                      </p:to>
                                    </p:set>
                                    <p:animEffect transition="in" filter="box(out)">
                                      <p:cBhvr>
                                        <p:cTn id="22" dur="500"/>
                                        <p:tgtEl>
                                          <p:spTgt spid="1161219"/>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1219" grpId="0" animBg="1"/>
      <p:bldP spid="1161221" grpId="0"/>
      <p:bldP spid="116129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2242" name="Group 2"/>
          <p:cNvGrpSpPr/>
          <p:nvPr/>
        </p:nvGrpSpPr>
        <p:grpSpPr bwMode="auto">
          <a:xfrm>
            <a:off x="1010387" y="514350"/>
            <a:ext cx="2301874" cy="5753100"/>
            <a:chOff x="276" y="324"/>
            <a:chExt cx="1450" cy="3624"/>
          </a:xfrm>
        </p:grpSpPr>
        <p:sp>
          <p:nvSpPr>
            <p:cNvPr id="1162243" name="Text Box 3"/>
            <p:cNvSpPr txBox="1">
              <a:spLocks noChangeArrowheads="1"/>
            </p:cNvSpPr>
            <p:nvPr/>
          </p:nvSpPr>
          <p:spPr bwMode="auto">
            <a:xfrm>
              <a:off x="276" y="324"/>
              <a:ext cx="1450" cy="330"/>
            </a:xfrm>
            <a:prstGeom prst="rect">
              <a:avLst/>
            </a:prstGeom>
            <a:noFill/>
            <a:ln w="9525">
              <a:noFill/>
              <a:miter lim="800000"/>
            </a:ln>
            <a:effectLst/>
          </p:spPr>
          <p:txBody>
            <a:bodyPr wrap="none">
              <a:spAutoFit/>
            </a:bodyPr>
            <a:lstStyle/>
            <a:p>
              <a:pPr>
                <a:lnSpc>
                  <a:spcPct val="100000"/>
                </a:lnSpc>
                <a:spcBef>
                  <a:spcPct val="0"/>
                </a:spcBef>
              </a:pPr>
              <a:r>
                <a:rPr lang="en-US" altLang="zh-CN" sz="2800" dirty="0">
                  <a:solidFill>
                    <a:srgbClr val="CC0000"/>
                  </a:solidFill>
                  <a:effectLst>
                    <a:outerShdw blurRad="38100" dist="38100" dir="2700000" algn="tl">
                      <a:srgbClr val="000000"/>
                    </a:outerShdw>
                  </a:effectLst>
                  <a:ea typeface="宋体" panose="02010600030101010101" pitchFamily="2" charset="-122"/>
                </a:rPr>
                <a:t>short  a[3][4];</a:t>
              </a:r>
              <a:endParaRPr lang="en-US" altLang="zh-CN" sz="2800" dirty="0">
                <a:solidFill>
                  <a:srgbClr val="CC0000"/>
                </a:solidFill>
                <a:effectLst>
                  <a:outerShdw blurRad="38100" dist="38100" dir="2700000" algn="tl">
                    <a:srgbClr val="000000"/>
                  </a:outerShdw>
                </a:effectLst>
                <a:ea typeface="宋体" panose="02010600030101010101" pitchFamily="2" charset="-122"/>
              </a:endParaRPr>
            </a:p>
          </p:txBody>
        </p:sp>
        <p:grpSp>
          <p:nvGrpSpPr>
            <p:cNvPr id="1162244" name="Group 4"/>
            <p:cNvGrpSpPr/>
            <p:nvPr/>
          </p:nvGrpSpPr>
          <p:grpSpPr bwMode="auto">
            <a:xfrm>
              <a:off x="456" y="715"/>
              <a:ext cx="677" cy="3233"/>
              <a:chOff x="1656" y="703"/>
              <a:chExt cx="677" cy="3233"/>
            </a:xfrm>
          </p:grpSpPr>
          <p:sp>
            <p:nvSpPr>
              <p:cNvPr id="1162245" name="Rectangle 5"/>
              <p:cNvSpPr>
                <a:spLocks noChangeArrowheads="1"/>
              </p:cNvSpPr>
              <p:nvPr/>
            </p:nvSpPr>
            <p:spPr bwMode="auto">
              <a:xfrm>
                <a:off x="1656" y="703"/>
                <a:ext cx="629" cy="3233"/>
              </a:xfrm>
              <a:prstGeom prst="rect">
                <a:avLst/>
              </a:prstGeom>
              <a:noFill/>
              <a:ln w="28575">
                <a:solidFill>
                  <a:schemeClr val="tx1"/>
                </a:solidFill>
                <a:miter lim="800000"/>
              </a:ln>
              <a:effectLst/>
            </p:spPr>
            <p:txBody>
              <a:bodyPr wrap="none" anchor="ctr"/>
              <a:lstStyle/>
              <a:p>
                <a:endParaRPr lang="zh-CN" altLang="en-US"/>
              </a:p>
            </p:txBody>
          </p:sp>
          <p:sp>
            <p:nvSpPr>
              <p:cNvPr id="1162246" name="Line 6"/>
              <p:cNvSpPr>
                <a:spLocks noChangeShapeType="1"/>
              </p:cNvSpPr>
              <p:nvPr/>
            </p:nvSpPr>
            <p:spPr bwMode="auto">
              <a:xfrm>
                <a:off x="1669" y="953"/>
                <a:ext cx="628" cy="0"/>
              </a:xfrm>
              <a:prstGeom prst="line">
                <a:avLst/>
              </a:prstGeom>
              <a:noFill/>
              <a:ln w="9525">
                <a:solidFill>
                  <a:schemeClr val="tx1"/>
                </a:solidFill>
                <a:round/>
              </a:ln>
              <a:effectLst/>
            </p:spPr>
            <p:txBody>
              <a:bodyPr wrap="none" anchor="ctr"/>
              <a:lstStyle/>
              <a:p>
                <a:endParaRPr lang="zh-CN" altLang="en-US"/>
              </a:p>
            </p:txBody>
          </p:sp>
          <p:sp>
            <p:nvSpPr>
              <p:cNvPr id="1162247" name="Line 7"/>
              <p:cNvSpPr>
                <a:spLocks noChangeShapeType="1"/>
              </p:cNvSpPr>
              <p:nvPr/>
            </p:nvSpPr>
            <p:spPr bwMode="auto">
              <a:xfrm>
                <a:off x="1659" y="1228"/>
                <a:ext cx="628" cy="0"/>
              </a:xfrm>
              <a:prstGeom prst="line">
                <a:avLst/>
              </a:prstGeom>
              <a:noFill/>
              <a:ln w="9525">
                <a:solidFill>
                  <a:schemeClr val="tx1"/>
                </a:solidFill>
                <a:round/>
              </a:ln>
              <a:effectLst/>
            </p:spPr>
            <p:txBody>
              <a:bodyPr wrap="none" anchor="ctr"/>
              <a:lstStyle/>
              <a:p>
                <a:endParaRPr lang="zh-CN" altLang="en-US"/>
              </a:p>
            </p:txBody>
          </p:sp>
          <p:sp>
            <p:nvSpPr>
              <p:cNvPr id="1162248" name="Line 8"/>
              <p:cNvSpPr>
                <a:spLocks noChangeShapeType="1"/>
              </p:cNvSpPr>
              <p:nvPr/>
            </p:nvSpPr>
            <p:spPr bwMode="auto">
              <a:xfrm>
                <a:off x="1659" y="1778"/>
                <a:ext cx="628" cy="0"/>
              </a:xfrm>
              <a:prstGeom prst="line">
                <a:avLst/>
              </a:prstGeom>
              <a:noFill/>
              <a:ln w="9525">
                <a:solidFill>
                  <a:schemeClr val="tx1"/>
                </a:solidFill>
                <a:round/>
              </a:ln>
              <a:effectLst/>
            </p:spPr>
            <p:txBody>
              <a:bodyPr wrap="none" anchor="ctr"/>
              <a:lstStyle/>
              <a:p>
                <a:endParaRPr lang="zh-CN" altLang="en-US"/>
              </a:p>
            </p:txBody>
          </p:sp>
          <p:sp>
            <p:nvSpPr>
              <p:cNvPr id="1162249" name="Line 9"/>
              <p:cNvSpPr>
                <a:spLocks noChangeShapeType="1"/>
              </p:cNvSpPr>
              <p:nvPr/>
            </p:nvSpPr>
            <p:spPr bwMode="auto">
              <a:xfrm>
                <a:off x="1659" y="2054"/>
                <a:ext cx="621" cy="0"/>
              </a:xfrm>
              <a:prstGeom prst="line">
                <a:avLst/>
              </a:prstGeom>
              <a:noFill/>
              <a:ln w="9525">
                <a:solidFill>
                  <a:schemeClr val="tx1"/>
                </a:solidFill>
                <a:round/>
              </a:ln>
              <a:effectLst/>
            </p:spPr>
            <p:txBody>
              <a:bodyPr wrap="none" anchor="ctr"/>
              <a:lstStyle/>
              <a:p>
                <a:endParaRPr lang="zh-CN" altLang="en-US"/>
              </a:p>
            </p:txBody>
          </p:sp>
          <p:sp>
            <p:nvSpPr>
              <p:cNvPr id="1162250" name="Line 10"/>
              <p:cNvSpPr>
                <a:spLocks noChangeShapeType="1"/>
              </p:cNvSpPr>
              <p:nvPr/>
            </p:nvSpPr>
            <p:spPr bwMode="auto">
              <a:xfrm>
                <a:off x="1659" y="2329"/>
                <a:ext cx="628" cy="0"/>
              </a:xfrm>
              <a:prstGeom prst="line">
                <a:avLst/>
              </a:prstGeom>
              <a:noFill/>
              <a:ln w="9525">
                <a:solidFill>
                  <a:schemeClr val="tx1"/>
                </a:solidFill>
                <a:round/>
              </a:ln>
              <a:effectLst/>
            </p:spPr>
            <p:txBody>
              <a:bodyPr wrap="none" anchor="ctr"/>
              <a:lstStyle/>
              <a:p>
                <a:endParaRPr lang="zh-CN" altLang="en-US"/>
              </a:p>
            </p:txBody>
          </p:sp>
          <p:sp>
            <p:nvSpPr>
              <p:cNvPr id="1162251" name="Line 11"/>
              <p:cNvSpPr>
                <a:spLocks noChangeShapeType="1"/>
              </p:cNvSpPr>
              <p:nvPr/>
            </p:nvSpPr>
            <p:spPr bwMode="auto">
              <a:xfrm>
                <a:off x="1659" y="2880"/>
                <a:ext cx="628" cy="0"/>
              </a:xfrm>
              <a:prstGeom prst="line">
                <a:avLst/>
              </a:prstGeom>
              <a:noFill/>
              <a:ln w="9525">
                <a:solidFill>
                  <a:schemeClr val="tx1"/>
                </a:solidFill>
                <a:round/>
              </a:ln>
              <a:effectLst/>
            </p:spPr>
            <p:txBody>
              <a:bodyPr wrap="none" anchor="ctr"/>
              <a:lstStyle/>
              <a:p>
                <a:endParaRPr lang="zh-CN" altLang="en-US"/>
              </a:p>
            </p:txBody>
          </p:sp>
          <p:sp>
            <p:nvSpPr>
              <p:cNvPr id="1162252" name="Line 12"/>
              <p:cNvSpPr>
                <a:spLocks noChangeShapeType="1"/>
              </p:cNvSpPr>
              <p:nvPr/>
            </p:nvSpPr>
            <p:spPr bwMode="auto">
              <a:xfrm flipV="1">
                <a:off x="1659" y="3155"/>
                <a:ext cx="635" cy="1"/>
              </a:xfrm>
              <a:prstGeom prst="line">
                <a:avLst/>
              </a:prstGeom>
              <a:noFill/>
              <a:ln w="9525">
                <a:solidFill>
                  <a:schemeClr val="tx1"/>
                </a:solidFill>
                <a:round/>
              </a:ln>
              <a:effectLst/>
            </p:spPr>
            <p:txBody>
              <a:bodyPr wrap="none" anchor="ctr"/>
              <a:lstStyle/>
              <a:p>
                <a:endParaRPr lang="zh-CN" altLang="en-US"/>
              </a:p>
            </p:txBody>
          </p:sp>
          <p:sp>
            <p:nvSpPr>
              <p:cNvPr id="1162253" name="Line 13"/>
              <p:cNvSpPr>
                <a:spLocks noChangeShapeType="1"/>
              </p:cNvSpPr>
              <p:nvPr/>
            </p:nvSpPr>
            <p:spPr bwMode="auto">
              <a:xfrm>
                <a:off x="1659" y="3431"/>
                <a:ext cx="628" cy="0"/>
              </a:xfrm>
              <a:prstGeom prst="line">
                <a:avLst/>
              </a:prstGeom>
              <a:noFill/>
              <a:ln w="9525">
                <a:solidFill>
                  <a:schemeClr val="tx1"/>
                </a:solidFill>
                <a:round/>
              </a:ln>
              <a:effectLst/>
            </p:spPr>
            <p:txBody>
              <a:bodyPr wrap="none" anchor="ctr"/>
              <a:lstStyle/>
              <a:p>
                <a:endParaRPr lang="zh-CN" altLang="en-US"/>
              </a:p>
            </p:txBody>
          </p:sp>
          <p:sp>
            <p:nvSpPr>
              <p:cNvPr id="1162254" name="Text Box 14"/>
              <p:cNvSpPr txBox="1">
                <a:spLocks noChangeArrowheads="1"/>
              </p:cNvSpPr>
              <p:nvPr/>
            </p:nvSpPr>
            <p:spPr bwMode="auto">
              <a:xfrm>
                <a:off x="1765" y="704"/>
                <a:ext cx="568" cy="250"/>
              </a:xfrm>
              <a:prstGeom prst="rect">
                <a:avLst/>
              </a:prstGeom>
              <a:noFill/>
              <a:ln w="9525">
                <a:noFill/>
                <a:miter lim="800000"/>
              </a:ln>
              <a:effectLst/>
            </p:spPr>
            <p:txBody>
              <a:bodyPr wrap="none">
                <a:spAutoFit/>
              </a:bodyPr>
              <a:lstStyle/>
              <a:p>
                <a:pPr>
                  <a:lnSpc>
                    <a:spcPct val="100000"/>
                  </a:lnSpc>
                  <a:spcBef>
                    <a:spcPct val="0"/>
                  </a:spcBef>
                </a:pPr>
                <a:r>
                  <a:rPr lang="en-US" altLang="zh-CN" sz="2000" dirty="0">
                    <a:solidFill>
                      <a:schemeClr val="tx2"/>
                    </a:solidFill>
                    <a:effectLst>
                      <a:outerShdw blurRad="38100" dist="38100" dir="2700000" algn="tl">
                        <a:srgbClr val="FFFFFF"/>
                      </a:outerShdw>
                    </a:effectLst>
                    <a:ea typeface="宋体" panose="02010600030101010101" pitchFamily="2" charset="-122"/>
                  </a:rPr>
                  <a:t>a[0]</a:t>
                </a:r>
                <a:r>
                  <a:rPr lang="en-US" altLang="zh-CN" sz="2000" dirty="0">
                    <a:effectLst>
                      <a:outerShdw blurRad="38100" dist="38100" dir="2700000" algn="tl">
                        <a:srgbClr val="FFFFFF"/>
                      </a:outerShdw>
                    </a:effectLst>
                    <a:ea typeface="宋体" panose="02010600030101010101" pitchFamily="2" charset="-122"/>
                  </a:rPr>
                  <a:t>[0]</a:t>
                </a:r>
                <a:endParaRPr lang="en-US" altLang="zh-CN" sz="2000" dirty="0">
                  <a:effectLst>
                    <a:outerShdw blurRad="38100" dist="38100" dir="2700000" algn="tl">
                      <a:srgbClr val="FFFFFF"/>
                    </a:outerShdw>
                  </a:effectLst>
                  <a:ea typeface="宋体" panose="02010600030101010101" pitchFamily="2" charset="-122"/>
                </a:endParaRPr>
              </a:p>
            </p:txBody>
          </p:sp>
          <p:sp>
            <p:nvSpPr>
              <p:cNvPr id="1162255" name="Text Box 15"/>
              <p:cNvSpPr txBox="1">
                <a:spLocks noChangeArrowheads="1"/>
              </p:cNvSpPr>
              <p:nvPr/>
            </p:nvSpPr>
            <p:spPr bwMode="auto">
              <a:xfrm>
                <a:off x="1765" y="974"/>
                <a:ext cx="568"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chemeClr val="tx2"/>
                    </a:solidFill>
                    <a:effectLst>
                      <a:outerShdw blurRad="38100" dist="38100" dir="2700000" algn="tl">
                        <a:srgbClr val="FFFFFF"/>
                      </a:outerShdw>
                    </a:effectLst>
                    <a:ea typeface="宋体" panose="02010600030101010101" pitchFamily="2" charset="-122"/>
                  </a:rPr>
                  <a:t>a[0]</a:t>
                </a:r>
                <a:r>
                  <a:rPr lang="en-US" altLang="zh-CN" sz="2000">
                    <a:effectLst>
                      <a:outerShdw blurRad="38100" dist="38100" dir="2700000" algn="tl">
                        <a:srgbClr val="FFFFFF"/>
                      </a:outerShdw>
                    </a:effectLst>
                    <a:ea typeface="宋体" panose="02010600030101010101" pitchFamily="2" charset="-122"/>
                  </a:rPr>
                  <a:t>[1]</a:t>
                </a:r>
                <a:endParaRPr lang="en-US" altLang="zh-CN" sz="2000">
                  <a:effectLst>
                    <a:outerShdw blurRad="38100" dist="38100" dir="2700000" algn="tl">
                      <a:srgbClr val="FFFFFF"/>
                    </a:outerShdw>
                  </a:effectLst>
                  <a:ea typeface="宋体" panose="02010600030101010101" pitchFamily="2" charset="-122"/>
                </a:endParaRPr>
              </a:p>
            </p:txBody>
          </p:sp>
          <p:sp>
            <p:nvSpPr>
              <p:cNvPr id="1162256" name="Text Box 16"/>
              <p:cNvSpPr txBox="1">
                <a:spLocks noChangeArrowheads="1"/>
              </p:cNvSpPr>
              <p:nvPr/>
            </p:nvSpPr>
            <p:spPr bwMode="auto">
              <a:xfrm>
                <a:off x="1765" y="1785"/>
                <a:ext cx="568"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rgbClr val="339933"/>
                    </a:solidFill>
                    <a:effectLst>
                      <a:outerShdw blurRad="38100" dist="38100" dir="2700000" algn="tl">
                        <a:srgbClr val="000000"/>
                      </a:outerShdw>
                    </a:effectLst>
                    <a:ea typeface="宋体" panose="02010600030101010101" pitchFamily="2" charset="-122"/>
                  </a:rPr>
                  <a:t>a[1]</a:t>
                </a:r>
                <a:r>
                  <a:rPr lang="en-US" altLang="zh-CN" sz="2000">
                    <a:effectLst>
                      <a:outerShdw blurRad="38100" dist="38100" dir="2700000" algn="tl">
                        <a:srgbClr val="FFFFFF"/>
                      </a:outerShdw>
                    </a:effectLst>
                    <a:ea typeface="宋体" panose="02010600030101010101" pitchFamily="2" charset="-122"/>
                  </a:rPr>
                  <a:t>[0]</a:t>
                </a:r>
                <a:endParaRPr lang="en-US" altLang="zh-CN" sz="2000">
                  <a:effectLst>
                    <a:outerShdw blurRad="38100" dist="38100" dir="2700000" algn="tl">
                      <a:srgbClr val="FFFFFF"/>
                    </a:outerShdw>
                  </a:effectLst>
                  <a:ea typeface="宋体" panose="02010600030101010101" pitchFamily="2" charset="-122"/>
                </a:endParaRPr>
              </a:p>
            </p:txBody>
          </p:sp>
          <p:sp>
            <p:nvSpPr>
              <p:cNvPr id="1162257" name="Text Box 17"/>
              <p:cNvSpPr txBox="1">
                <a:spLocks noChangeArrowheads="1"/>
              </p:cNvSpPr>
              <p:nvPr/>
            </p:nvSpPr>
            <p:spPr bwMode="auto">
              <a:xfrm>
                <a:off x="1765" y="2055"/>
                <a:ext cx="568"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rgbClr val="339933"/>
                    </a:solidFill>
                    <a:effectLst>
                      <a:outerShdw blurRad="38100" dist="38100" dir="2700000" algn="tl">
                        <a:srgbClr val="000000"/>
                      </a:outerShdw>
                    </a:effectLst>
                    <a:ea typeface="宋体" panose="02010600030101010101" pitchFamily="2" charset="-122"/>
                  </a:rPr>
                  <a:t>a[1]</a:t>
                </a:r>
                <a:r>
                  <a:rPr lang="en-US" altLang="zh-CN" sz="2000">
                    <a:effectLst>
                      <a:outerShdw blurRad="38100" dist="38100" dir="2700000" algn="tl">
                        <a:srgbClr val="FFFFFF"/>
                      </a:outerShdw>
                    </a:effectLst>
                    <a:ea typeface="宋体" panose="02010600030101010101" pitchFamily="2" charset="-122"/>
                  </a:rPr>
                  <a:t>[1]</a:t>
                </a:r>
                <a:endParaRPr lang="en-US" altLang="zh-CN" sz="2000">
                  <a:effectLst>
                    <a:outerShdw blurRad="38100" dist="38100" dir="2700000" algn="tl">
                      <a:srgbClr val="FFFFFF"/>
                    </a:outerShdw>
                  </a:effectLst>
                  <a:ea typeface="宋体" panose="02010600030101010101" pitchFamily="2" charset="-122"/>
                </a:endParaRPr>
              </a:p>
            </p:txBody>
          </p:sp>
          <p:sp>
            <p:nvSpPr>
              <p:cNvPr id="1162258" name="Text Box 18"/>
              <p:cNvSpPr txBox="1">
                <a:spLocks noChangeArrowheads="1"/>
              </p:cNvSpPr>
              <p:nvPr/>
            </p:nvSpPr>
            <p:spPr bwMode="auto">
              <a:xfrm>
                <a:off x="1765" y="2866"/>
                <a:ext cx="568"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rgbClr val="FF9900"/>
                    </a:solidFill>
                    <a:effectLst>
                      <a:outerShdw blurRad="38100" dist="38100" dir="2700000" algn="tl">
                        <a:srgbClr val="000000"/>
                      </a:outerShdw>
                    </a:effectLst>
                    <a:ea typeface="宋体" panose="02010600030101010101" pitchFamily="2" charset="-122"/>
                  </a:rPr>
                  <a:t>a[2]</a:t>
                </a:r>
                <a:r>
                  <a:rPr lang="en-US" altLang="zh-CN" sz="2000">
                    <a:effectLst>
                      <a:outerShdw blurRad="38100" dist="38100" dir="2700000" algn="tl">
                        <a:srgbClr val="FFFFFF"/>
                      </a:outerShdw>
                    </a:effectLst>
                    <a:ea typeface="宋体" panose="02010600030101010101" pitchFamily="2" charset="-122"/>
                  </a:rPr>
                  <a:t>[0]</a:t>
                </a:r>
                <a:endParaRPr lang="en-US" altLang="zh-CN" sz="2000">
                  <a:effectLst>
                    <a:outerShdw blurRad="38100" dist="38100" dir="2700000" algn="tl">
                      <a:srgbClr val="FFFFFF"/>
                    </a:outerShdw>
                  </a:effectLst>
                  <a:ea typeface="宋体" panose="02010600030101010101" pitchFamily="2" charset="-122"/>
                </a:endParaRPr>
              </a:p>
            </p:txBody>
          </p:sp>
          <p:sp>
            <p:nvSpPr>
              <p:cNvPr id="1162259" name="Text Box 19"/>
              <p:cNvSpPr txBox="1">
                <a:spLocks noChangeArrowheads="1"/>
              </p:cNvSpPr>
              <p:nvPr/>
            </p:nvSpPr>
            <p:spPr bwMode="auto">
              <a:xfrm>
                <a:off x="1765" y="3137"/>
                <a:ext cx="568"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rgbClr val="FF9900"/>
                    </a:solidFill>
                    <a:effectLst>
                      <a:outerShdw blurRad="38100" dist="38100" dir="2700000" algn="tl">
                        <a:srgbClr val="000000"/>
                      </a:outerShdw>
                    </a:effectLst>
                    <a:ea typeface="宋体" panose="02010600030101010101" pitchFamily="2" charset="-122"/>
                  </a:rPr>
                  <a:t>a[2]</a:t>
                </a:r>
                <a:r>
                  <a:rPr lang="en-US" altLang="zh-CN" sz="2000">
                    <a:effectLst>
                      <a:outerShdw blurRad="38100" dist="38100" dir="2700000" algn="tl">
                        <a:srgbClr val="FFFFFF"/>
                      </a:outerShdw>
                    </a:effectLst>
                    <a:ea typeface="宋体" panose="02010600030101010101" pitchFamily="2" charset="-122"/>
                  </a:rPr>
                  <a:t>[1]</a:t>
                </a:r>
                <a:endParaRPr lang="en-US" altLang="zh-CN" sz="2000">
                  <a:effectLst>
                    <a:outerShdw blurRad="38100" dist="38100" dir="2700000" algn="tl">
                      <a:srgbClr val="FFFFFF"/>
                    </a:outerShdw>
                  </a:effectLst>
                  <a:ea typeface="宋体" panose="02010600030101010101" pitchFamily="2" charset="-122"/>
                </a:endParaRPr>
              </a:p>
            </p:txBody>
          </p:sp>
          <p:sp>
            <p:nvSpPr>
              <p:cNvPr id="1162260" name="Line 20"/>
              <p:cNvSpPr>
                <a:spLocks noChangeShapeType="1"/>
              </p:cNvSpPr>
              <p:nvPr/>
            </p:nvSpPr>
            <p:spPr bwMode="auto">
              <a:xfrm>
                <a:off x="1659" y="1503"/>
                <a:ext cx="628" cy="0"/>
              </a:xfrm>
              <a:prstGeom prst="line">
                <a:avLst/>
              </a:prstGeom>
              <a:noFill/>
              <a:ln w="9525">
                <a:solidFill>
                  <a:schemeClr val="tx1"/>
                </a:solidFill>
                <a:round/>
              </a:ln>
              <a:effectLst/>
            </p:spPr>
            <p:txBody>
              <a:bodyPr wrap="none" anchor="ctr"/>
              <a:lstStyle/>
              <a:p>
                <a:endParaRPr lang="zh-CN" altLang="en-US"/>
              </a:p>
            </p:txBody>
          </p:sp>
          <p:sp>
            <p:nvSpPr>
              <p:cNvPr id="1162261" name="Line 21"/>
              <p:cNvSpPr>
                <a:spLocks noChangeShapeType="1"/>
              </p:cNvSpPr>
              <p:nvPr/>
            </p:nvSpPr>
            <p:spPr bwMode="auto">
              <a:xfrm>
                <a:off x="1659" y="2604"/>
                <a:ext cx="628" cy="0"/>
              </a:xfrm>
              <a:prstGeom prst="line">
                <a:avLst/>
              </a:prstGeom>
              <a:noFill/>
              <a:ln w="9525">
                <a:solidFill>
                  <a:schemeClr val="tx1"/>
                </a:solidFill>
                <a:round/>
              </a:ln>
              <a:effectLst/>
            </p:spPr>
            <p:txBody>
              <a:bodyPr wrap="none" anchor="ctr"/>
              <a:lstStyle/>
              <a:p>
                <a:endParaRPr lang="zh-CN" altLang="en-US"/>
              </a:p>
            </p:txBody>
          </p:sp>
          <p:sp>
            <p:nvSpPr>
              <p:cNvPr id="1162262" name="Line 22"/>
              <p:cNvSpPr>
                <a:spLocks noChangeShapeType="1"/>
              </p:cNvSpPr>
              <p:nvPr/>
            </p:nvSpPr>
            <p:spPr bwMode="auto">
              <a:xfrm>
                <a:off x="1669" y="3707"/>
                <a:ext cx="628" cy="0"/>
              </a:xfrm>
              <a:prstGeom prst="line">
                <a:avLst/>
              </a:prstGeom>
              <a:noFill/>
              <a:ln w="9525">
                <a:solidFill>
                  <a:schemeClr val="tx1"/>
                </a:solidFill>
                <a:round/>
              </a:ln>
              <a:effectLst/>
            </p:spPr>
            <p:txBody>
              <a:bodyPr wrap="none" anchor="ctr"/>
              <a:lstStyle/>
              <a:p>
                <a:endParaRPr lang="zh-CN" altLang="en-US"/>
              </a:p>
            </p:txBody>
          </p:sp>
          <p:sp>
            <p:nvSpPr>
              <p:cNvPr id="1162263" name="Text Box 23"/>
              <p:cNvSpPr txBox="1">
                <a:spLocks noChangeArrowheads="1"/>
              </p:cNvSpPr>
              <p:nvPr/>
            </p:nvSpPr>
            <p:spPr bwMode="auto">
              <a:xfrm>
                <a:off x="1765" y="1244"/>
                <a:ext cx="568"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chemeClr val="tx2"/>
                    </a:solidFill>
                    <a:effectLst>
                      <a:outerShdw blurRad="38100" dist="38100" dir="2700000" algn="tl">
                        <a:srgbClr val="FFFFFF"/>
                      </a:outerShdw>
                    </a:effectLst>
                    <a:ea typeface="宋体" panose="02010600030101010101" pitchFamily="2" charset="-122"/>
                  </a:rPr>
                  <a:t>a[0]</a:t>
                </a:r>
                <a:r>
                  <a:rPr lang="en-US" altLang="zh-CN" sz="2000">
                    <a:effectLst>
                      <a:outerShdw blurRad="38100" dist="38100" dir="2700000" algn="tl">
                        <a:srgbClr val="FFFFFF"/>
                      </a:outerShdw>
                    </a:effectLst>
                    <a:ea typeface="宋体" panose="02010600030101010101" pitchFamily="2" charset="-122"/>
                  </a:rPr>
                  <a:t>[2]</a:t>
                </a:r>
                <a:endParaRPr lang="en-US" altLang="zh-CN" sz="2000">
                  <a:effectLst>
                    <a:outerShdw blurRad="38100" dist="38100" dir="2700000" algn="tl">
                      <a:srgbClr val="FFFFFF"/>
                    </a:outerShdw>
                  </a:effectLst>
                  <a:ea typeface="宋体" panose="02010600030101010101" pitchFamily="2" charset="-122"/>
                </a:endParaRPr>
              </a:p>
            </p:txBody>
          </p:sp>
          <p:sp>
            <p:nvSpPr>
              <p:cNvPr id="1162264" name="Text Box 24"/>
              <p:cNvSpPr txBox="1">
                <a:spLocks noChangeArrowheads="1"/>
              </p:cNvSpPr>
              <p:nvPr/>
            </p:nvSpPr>
            <p:spPr bwMode="auto">
              <a:xfrm>
                <a:off x="1765" y="1515"/>
                <a:ext cx="568"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chemeClr val="tx2"/>
                    </a:solidFill>
                    <a:effectLst>
                      <a:outerShdw blurRad="38100" dist="38100" dir="2700000" algn="tl">
                        <a:srgbClr val="FFFFFF"/>
                      </a:outerShdw>
                    </a:effectLst>
                    <a:ea typeface="宋体" panose="02010600030101010101" pitchFamily="2" charset="-122"/>
                  </a:rPr>
                  <a:t>a[0]</a:t>
                </a:r>
                <a:r>
                  <a:rPr lang="en-US" altLang="zh-CN" sz="2000">
                    <a:effectLst>
                      <a:outerShdw blurRad="38100" dist="38100" dir="2700000" algn="tl">
                        <a:srgbClr val="FFFFFF"/>
                      </a:outerShdw>
                    </a:effectLst>
                    <a:ea typeface="宋体" panose="02010600030101010101" pitchFamily="2" charset="-122"/>
                  </a:rPr>
                  <a:t>[3]</a:t>
                </a:r>
                <a:endParaRPr lang="en-US" altLang="zh-CN" sz="2000">
                  <a:effectLst>
                    <a:outerShdw blurRad="38100" dist="38100" dir="2700000" algn="tl">
                      <a:srgbClr val="FFFFFF"/>
                    </a:outerShdw>
                  </a:effectLst>
                  <a:ea typeface="宋体" panose="02010600030101010101" pitchFamily="2" charset="-122"/>
                </a:endParaRPr>
              </a:p>
            </p:txBody>
          </p:sp>
          <p:sp>
            <p:nvSpPr>
              <p:cNvPr id="1162265" name="Text Box 25"/>
              <p:cNvSpPr txBox="1">
                <a:spLocks noChangeArrowheads="1"/>
              </p:cNvSpPr>
              <p:nvPr/>
            </p:nvSpPr>
            <p:spPr bwMode="auto">
              <a:xfrm>
                <a:off x="1765" y="2326"/>
                <a:ext cx="568"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rgbClr val="339933"/>
                    </a:solidFill>
                    <a:effectLst>
                      <a:outerShdw blurRad="38100" dist="38100" dir="2700000" algn="tl">
                        <a:srgbClr val="000000"/>
                      </a:outerShdw>
                    </a:effectLst>
                    <a:ea typeface="宋体" panose="02010600030101010101" pitchFamily="2" charset="-122"/>
                  </a:rPr>
                  <a:t>a[1]</a:t>
                </a:r>
                <a:r>
                  <a:rPr lang="en-US" altLang="zh-CN" sz="2000">
                    <a:effectLst>
                      <a:outerShdw blurRad="38100" dist="38100" dir="2700000" algn="tl">
                        <a:srgbClr val="FFFFFF"/>
                      </a:outerShdw>
                    </a:effectLst>
                    <a:ea typeface="宋体" panose="02010600030101010101" pitchFamily="2" charset="-122"/>
                  </a:rPr>
                  <a:t>[2]</a:t>
                </a:r>
                <a:endParaRPr lang="en-US" altLang="zh-CN" sz="2000">
                  <a:effectLst>
                    <a:outerShdw blurRad="38100" dist="38100" dir="2700000" algn="tl">
                      <a:srgbClr val="FFFFFF"/>
                    </a:outerShdw>
                  </a:effectLst>
                  <a:ea typeface="宋体" panose="02010600030101010101" pitchFamily="2" charset="-122"/>
                </a:endParaRPr>
              </a:p>
            </p:txBody>
          </p:sp>
          <p:sp>
            <p:nvSpPr>
              <p:cNvPr id="1162266" name="Text Box 26"/>
              <p:cNvSpPr txBox="1">
                <a:spLocks noChangeArrowheads="1"/>
              </p:cNvSpPr>
              <p:nvPr/>
            </p:nvSpPr>
            <p:spPr bwMode="auto">
              <a:xfrm>
                <a:off x="1765" y="2596"/>
                <a:ext cx="568"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rgbClr val="339933"/>
                    </a:solidFill>
                    <a:effectLst>
                      <a:outerShdw blurRad="38100" dist="38100" dir="2700000" algn="tl">
                        <a:srgbClr val="000000"/>
                      </a:outerShdw>
                    </a:effectLst>
                    <a:ea typeface="宋体" panose="02010600030101010101" pitchFamily="2" charset="-122"/>
                  </a:rPr>
                  <a:t>a[1]</a:t>
                </a:r>
                <a:r>
                  <a:rPr lang="en-US" altLang="zh-CN" sz="2000">
                    <a:effectLst>
                      <a:outerShdw blurRad="38100" dist="38100" dir="2700000" algn="tl">
                        <a:srgbClr val="FFFFFF"/>
                      </a:outerShdw>
                    </a:effectLst>
                    <a:ea typeface="宋体" panose="02010600030101010101" pitchFamily="2" charset="-122"/>
                  </a:rPr>
                  <a:t>[3]</a:t>
                </a:r>
                <a:endParaRPr lang="en-US" altLang="zh-CN" sz="2000">
                  <a:effectLst>
                    <a:outerShdw blurRad="38100" dist="38100" dir="2700000" algn="tl">
                      <a:srgbClr val="FFFFFF"/>
                    </a:outerShdw>
                  </a:effectLst>
                  <a:ea typeface="宋体" panose="02010600030101010101" pitchFamily="2" charset="-122"/>
                </a:endParaRPr>
              </a:p>
            </p:txBody>
          </p:sp>
          <p:sp>
            <p:nvSpPr>
              <p:cNvPr id="1162267" name="Text Box 27"/>
              <p:cNvSpPr txBox="1">
                <a:spLocks noChangeArrowheads="1"/>
              </p:cNvSpPr>
              <p:nvPr/>
            </p:nvSpPr>
            <p:spPr bwMode="auto">
              <a:xfrm>
                <a:off x="1765" y="3407"/>
                <a:ext cx="568"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rgbClr val="FF9900"/>
                    </a:solidFill>
                    <a:effectLst>
                      <a:outerShdw blurRad="38100" dist="38100" dir="2700000" algn="tl">
                        <a:srgbClr val="000000"/>
                      </a:outerShdw>
                    </a:effectLst>
                    <a:ea typeface="宋体" panose="02010600030101010101" pitchFamily="2" charset="-122"/>
                  </a:rPr>
                  <a:t>a[2]</a:t>
                </a:r>
                <a:r>
                  <a:rPr lang="en-US" altLang="zh-CN" sz="2000">
                    <a:effectLst>
                      <a:outerShdw blurRad="38100" dist="38100" dir="2700000" algn="tl">
                        <a:srgbClr val="FFFFFF"/>
                      </a:outerShdw>
                    </a:effectLst>
                    <a:ea typeface="宋体" panose="02010600030101010101" pitchFamily="2" charset="-122"/>
                  </a:rPr>
                  <a:t>[2]</a:t>
                </a:r>
                <a:endParaRPr lang="en-US" altLang="zh-CN" sz="2000">
                  <a:effectLst>
                    <a:outerShdw blurRad="38100" dist="38100" dir="2700000" algn="tl">
                      <a:srgbClr val="FFFFFF"/>
                    </a:outerShdw>
                  </a:effectLst>
                  <a:ea typeface="宋体" panose="02010600030101010101" pitchFamily="2" charset="-122"/>
                </a:endParaRPr>
              </a:p>
            </p:txBody>
          </p:sp>
          <p:sp>
            <p:nvSpPr>
              <p:cNvPr id="1162268" name="Text Box 28"/>
              <p:cNvSpPr txBox="1">
                <a:spLocks noChangeArrowheads="1"/>
              </p:cNvSpPr>
              <p:nvPr/>
            </p:nvSpPr>
            <p:spPr bwMode="auto">
              <a:xfrm>
                <a:off x="1765" y="3678"/>
                <a:ext cx="568"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rgbClr val="FF9900"/>
                    </a:solidFill>
                    <a:effectLst>
                      <a:outerShdw blurRad="38100" dist="38100" dir="2700000" algn="tl">
                        <a:srgbClr val="000000"/>
                      </a:outerShdw>
                    </a:effectLst>
                    <a:ea typeface="宋体" panose="02010600030101010101" pitchFamily="2" charset="-122"/>
                  </a:rPr>
                  <a:t>a[2]</a:t>
                </a:r>
                <a:r>
                  <a:rPr lang="en-US" altLang="zh-CN" sz="2000">
                    <a:effectLst>
                      <a:outerShdw blurRad="38100" dist="38100" dir="2700000" algn="tl">
                        <a:srgbClr val="FFFFFF"/>
                      </a:outerShdw>
                    </a:effectLst>
                    <a:ea typeface="宋体" panose="02010600030101010101" pitchFamily="2" charset="-122"/>
                  </a:rPr>
                  <a:t>[3]</a:t>
                </a:r>
                <a:endParaRPr lang="en-US" altLang="zh-CN" sz="2000">
                  <a:effectLst>
                    <a:outerShdw blurRad="38100" dist="38100" dir="2700000" algn="tl">
                      <a:srgbClr val="FFFFFF"/>
                    </a:outerShdw>
                  </a:effectLst>
                  <a:ea typeface="宋体" panose="02010600030101010101" pitchFamily="2" charset="-122"/>
                </a:endParaRPr>
              </a:p>
            </p:txBody>
          </p:sp>
        </p:grpSp>
      </p:grpSp>
      <p:sp>
        <p:nvSpPr>
          <p:cNvPr id="1162269" name="Text Box 29"/>
          <p:cNvSpPr txBox="1">
            <a:spLocks noChangeArrowheads="1"/>
          </p:cNvSpPr>
          <p:nvPr/>
        </p:nvSpPr>
        <p:spPr bwMode="auto">
          <a:xfrm>
            <a:off x="6886220" y="4010288"/>
            <a:ext cx="3602268" cy="1938992"/>
          </a:xfrm>
          <a:prstGeom prst="rect">
            <a:avLst/>
          </a:prstGeom>
          <a:noFill/>
          <a:ln w="9525">
            <a:noFill/>
            <a:miter lim="800000"/>
          </a:ln>
          <a:effectLst/>
        </p:spPr>
        <p:txBody>
          <a:bodyPr wrap="none">
            <a:spAutoFit/>
          </a:bodyPr>
          <a:lstStyle/>
          <a:p>
            <a:pPr>
              <a:lnSpc>
                <a:spcPct val="100000"/>
              </a:lnSpc>
              <a:spcBef>
                <a:spcPct val="0"/>
              </a:spcBef>
            </a:pPr>
            <a:r>
              <a:rPr lang="zh-CN" altLang="en-US" u="sng">
                <a:solidFill>
                  <a:srgbClr val="CC0000"/>
                </a:solidFill>
                <a:effectLst>
                  <a:outerShdw blurRad="38100" dist="38100" dir="2700000" algn="tl">
                    <a:srgbClr val="000000"/>
                  </a:outerShdw>
                </a:effectLst>
                <a:latin typeface="+mn-lt"/>
                <a:ea typeface="楷体" panose="02010609060101010101" pitchFamily="49" charset="-122"/>
              </a:rPr>
              <a:t>二维数组元素表示形式：</a:t>
            </a:r>
            <a:endParaRPr lang="zh-CN" altLang="en-US" u="sng">
              <a:solidFill>
                <a:srgbClr val="CC0000"/>
              </a:solidFill>
              <a:effectLst>
                <a:outerShdw blurRad="38100" dist="38100" dir="2700000" algn="tl">
                  <a:srgbClr val="000000"/>
                </a:outerShdw>
              </a:effectLst>
              <a:latin typeface="+mn-lt"/>
              <a:ea typeface="楷体" panose="02010609060101010101" pitchFamily="49" charset="-122"/>
            </a:endParaRPr>
          </a:p>
          <a:p>
            <a:pPr>
              <a:lnSpc>
                <a:spcPct val="100000"/>
              </a:lnSpc>
              <a:spcBef>
                <a:spcPct val="0"/>
              </a:spcBef>
            </a:pPr>
            <a:r>
              <a:rPr lang="zh-CN" altLang="en-US">
                <a:effectLst>
                  <a:outerShdw blurRad="38100" dist="38100" dir="2700000" algn="tl">
                    <a:srgbClr val="FFFFFF"/>
                  </a:outerShdw>
                </a:effectLst>
                <a:latin typeface="+mn-lt"/>
                <a:ea typeface="楷体" panose="02010609060101010101" pitchFamily="49" charset="-122"/>
              </a:rPr>
              <a:t>（</a:t>
            </a:r>
            <a:r>
              <a:rPr lang="en-US" altLang="zh-CN">
                <a:effectLst>
                  <a:outerShdw blurRad="38100" dist="38100" dir="2700000" algn="tl">
                    <a:srgbClr val="FFFFFF"/>
                  </a:outerShdw>
                </a:effectLst>
                <a:latin typeface="+mn-lt"/>
                <a:ea typeface="楷体" panose="02010609060101010101" pitchFamily="49" charset="-122"/>
              </a:rPr>
              <a:t>1</a:t>
            </a:r>
            <a:r>
              <a:rPr lang="zh-CN" altLang="en-US">
                <a:effectLst>
                  <a:outerShdw blurRad="38100" dist="38100" dir="2700000" algn="tl">
                    <a:srgbClr val="FFFFFF"/>
                  </a:outerShdw>
                </a:effectLst>
                <a:latin typeface="+mn-lt"/>
                <a:ea typeface="楷体" panose="02010609060101010101" pitchFamily="49" charset="-122"/>
              </a:rPr>
              <a:t>）</a:t>
            </a:r>
            <a:r>
              <a:rPr lang="en-US" altLang="zh-CN">
                <a:effectLst>
                  <a:outerShdw blurRad="38100" dist="38100" dir="2700000" algn="tl">
                    <a:srgbClr val="FFFFFF"/>
                  </a:outerShdw>
                </a:effectLst>
                <a:latin typeface="+mn-lt"/>
                <a:ea typeface="楷体" panose="02010609060101010101" pitchFamily="49" charset="-122"/>
              </a:rPr>
              <a:t>a[1][2]</a:t>
            </a:r>
            <a:endParaRPr lang="en-US" altLang="zh-CN">
              <a:effectLst>
                <a:outerShdw blurRad="38100" dist="38100" dir="2700000" algn="tl">
                  <a:srgbClr val="FFFFFF"/>
                </a:outerShdw>
              </a:effectLst>
              <a:latin typeface="+mn-lt"/>
              <a:ea typeface="楷体" panose="02010609060101010101" pitchFamily="49" charset="-122"/>
            </a:endParaRPr>
          </a:p>
          <a:p>
            <a:pPr>
              <a:lnSpc>
                <a:spcPct val="100000"/>
              </a:lnSpc>
              <a:spcBef>
                <a:spcPct val="0"/>
              </a:spcBef>
            </a:pPr>
            <a:r>
              <a:rPr lang="zh-CN" altLang="en-US">
                <a:effectLst>
                  <a:outerShdw blurRad="38100" dist="38100" dir="2700000" algn="tl">
                    <a:srgbClr val="FFFFFF"/>
                  </a:outerShdw>
                </a:effectLst>
                <a:latin typeface="+mn-lt"/>
                <a:ea typeface="楷体" panose="02010609060101010101" pitchFamily="49" charset="-122"/>
              </a:rPr>
              <a:t>（</a:t>
            </a:r>
            <a:r>
              <a:rPr lang="en-US" altLang="zh-CN">
                <a:effectLst>
                  <a:outerShdw blurRad="38100" dist="38100" dir="2700000" algn="tl">
                    <a:srgbClr val="FFFFFF"/>
                  </a:outerShdw>
                </a:effectLst>
                <a:latin typeface="+mn-lt"/>
                <a:ea typeface="楷体" panose="02010609060101010101" pitchFamily="49" charset="-122"/>
              </a:rPr>
              <a:t>2</a:t>
            </a:r>
            <a:r>
              <a:rPr lang="zh-CN" altLang="en-US">
                <a:effectLst>
                  <a:outerShdw blurRad="38100" dist="38100" dir="2700000" algn="tl">
                    <a:srgbClr val="FFFFFF"/>
                  </a:outerShdw>
                </a:effectLst>
                <a:latin typeface="+mn-lt"/>
                <a:ea typeface="楷体" panose="02010609060101010101" pitchFamily="49" charset="-122"/>
              </a:rPr>
              <a:t>）*</a:t>
            </a:r>
            <a:r>
              <a:rPr lang="en-US" altLang="zh-CN">
                <a:effectLst>
                  <a:outerShdw blurRad="38100" dist="38100" dir="2700000" algn="tl">
                    <a:srgbClr val="FFFFFF"/>
                  </a:outerShdw>
                </a:effectLst>
                <a:latin typeface="+mn-lt"/>
                <a:ea typeface="楷体" panose="02010609060101010101" pitchFamily="49" charset="-122"/>
              </a:rPr>
              <a:t>(a[1]+2)</a:t>
            </a:r>
            <a:endParaRPr lang="en-US" altLang="zh-CN">
              <a:effectLst>
                <a:outerShdw blurRad="38100" dist="38100" dir="2700000" algn="tl">
                  <a:srgbClr val="FFFFFF"/>
                </a:outerShdw>
              </a:effectLst>
              <a:latin typeface="+mn-lt"/>
              <a:ea typeface="楷体" panose="02010609060101010101" pitchFamily="49" charset="-122"/>
            </a:endParaRPr>
          </a:p>
          <a:p>
            <a:pPr>
              <a:lnSpc>
                <a:spcPct val="100000"/>
              </a:lnSpc>
              <a:spcBef>
                <a:spcPct val="0"/>
              </a:spcBef>
            </a:pPr>
            <a:r>
              <a:rPr lang="zh-CN" altLang="en-US">
                <a:effectLst>
                  <a:outerShdw blurRad="38100" dist="38100" dir="2700000" algn="tl">
                    <a:srgbClr val="FFFFFF"/>
                  </a:outerShdw>
                </a:effectLst>
                <a:latin typeface="+mn-lt"/>
                <a:ea typeface="楷体" panose="02010609060101010101" pitchFamily="49" charset="-122"/>
              </a:rPr>
              <a:t>（</a:t>
            </a:r>
            <a:r>
              <a:rPr lang="en-US" altLang="zh-CN">
                <a:effectLst>
                  <a:outerShdw blurRad="38100" dist="38100" dir="2700000" algn="tl">
                    <a:srgbClr val="FFFFFF"/>
                  </a:outerShdw>
                </a:effectLst>
                <a:latin typeface="+mn-lt"/>
                <a:ea typeface="楷体" panose="02010609060101010101" pitchFamily="49" charset="-122"/>
              </a:rPr>
              <a:t>3</a:t>
            </a:r>
            <a:r>
              <a:rPr lang="zh-CN" altLang="en-US">
                <a:effectLst>
                  <a:outerShdw blurRad="38100" dist="38100" dir="2700000" algn="tl">
                    <a:srgbClr val="FFFFFF"/>
                  </a:outerShdw>
                </a:effectLst>
                <a:latin typeface="+mn-lt"/>
                <a:ea typeface="楷体" panose="02010609060101010101" pitchFamily="49" charset="-122"/>
              </a:rPr>
              <a:t>）*</a:t>
            </a:r>
            <a:r>
              <a:rPr lang="en-US" altLang="zh-CN">
                <a:effectLst>
                  <a:outerShdw blurRad="38100" dist="38100" dir="2700000" algn="tl">
                    <a:srgbClr val="FFFFFF"/>
                  </a:outerShdw>
                </a:effectLst>
                <a:latin typeface="+mn-lt"/>
                <a:ea typeface="楷体" panose="02010609060101010101" pitchFamily="49" charset="-122"/>
              </a:rPr>
              <a:t>(*(a+1)+2)</a:t>
            </a:r>
            <a:endParaRPr lang="en-US" altLang="zh-CN">
              <a:effectLst>
                <a:outerShdw blurRad="38100" dist="38100" dir="2700000" algn="tl">
                  <a:srgbClr val="FFFFFF"/>
                </a:outerShdw>
              </a:effectLst>
              <a:latin typeface="+mn-lt"/>
              <a:ea typeface="楷体" panose="02010609060101010101" pitchFamily="49" charset="-122"/>
            </a:endParaRPr>
          </a:p>
          <a:p>
            <a:pPr>
              <a:lnSpc>
                <a:spcPct val="100000"/>
              </a:lnSpc>
              <a:spcBef>
                <a:spcPct val="0"/>
              </a:spcBef>
            </a:pPr>
            <a:r>
              <a:rPr lang="zh-CN" altLang="en-US">
                <a:effectLst>
                  <a:outerShdw blurRad="38100" dist="38100" dir="2700000" algn="tl">
                    <a:srgbClr val="FFFFFF"/>
                  </a:outerShdw>
                </a:effectLst>
                <a:latin typeface="+mn-lt"/>
                <a:ea typeface="楷体" panose="02010609060101010101" pitchFamily="49" charset="-122"/>
              </a:rPr>
              <a:t>（</a:t>
            </a:r>
            <a:r>
              <a:rPr lang="en-US" altLang="zh-CN">
                <a:effectLst>
                  <a:outerShdw blurRad="38100" dist="38100" dir="2700000" algn="tl">
                    <a:srgbClr val="FFFFFF"/>
                  </a:outerShdw>
                </a:effectLst>
                <a:latin typeface="+mn-lt"/>
                <a:ea typeface="楷体" panose="02010609060101010101" pitchFamily="49" charset="-122"/>
              </a:rPr>
              <a:t>4</a:t>
            </a:r>
            <a:r>
              <a:rPr lang="zh-CN" altLang="en-US">
                <a:effectLst>
                  <a:outerShdw blurRad="38100" dist="38100" dir="2700000" algn="tl">
                    <a:srgbClr val="FFFFFF"/>
                  </a:outerShdw>
                </a:effectLst>
                <a:latin typeface="+mn-lt"/>
                <a:ea typeface="楷体" panose="02010609060101010101" pitchFamily="49" charset="-122"/>
              </a:rPr>
              <a:t>）*</a:t>
            </a:r>
            <a:r>
              <a:rPr lang="en-US" altLang="zh-CN">
                <a:effectLst>
                  <a:outerShdw blurRad="38100" dist="38100" dir="2700000" algn="tl">
                    <a:srgbClr val="FFFFFF"/>
                  </a:outerShdw>
                </a:effectLst>
                <a:latin typeface="+mn-lt"/>
                <a:ea typeface="楷体" panose="02010609060101010101" pitchFamily="49" charset="-122"/>
              </a:rPr>
              <a:t>(&amp;a[0][0]+1*4+2)</a:t>
            </a:r>
            <a:endParaRPr lang="en-US" altLang="zh-CN">
              <a:effectLst>
                <a:outerShdw blurRad="38100" dist="38100" dir="2700000" algn="tl">
                  <a:srgbClr val="FFFFFF"/>
                </a:outerShdw>
              </a:effectLst>
              <a:latin typeface="+mn-lt"/>
              <a:ea typeface="楷体" panose="02010609060101010101" pitchFamily="49" charset="-122"/>
            </a:endParaRPr>
          </a:p>
        </p:txBody>
      </p:sp>
      <p:sp>
        <p:nvSpPr>
          <p:cNvPr id="1162270" name="Line 30"/>
          <p:cNvSpPr>
            <a:spLocks noChangeShapeType="1"/>
          </p:cNvSpPr>
          <p:nvPr/>
        </p:nvSpPr>
        <p:spPr bwMode="auto">
          <a:xfrm flipH="1">
            <a:off x="2331187" y="3068960"/>
            <a:ext cx="533400" cy="0"/>
          </a:xfrm>
          <a:prstGeom prst="line">
            <a:avLst/>
          </a:prstGeom>
          <a:noFill/>
          <a:ln w="38100">
            <a:solidFill>
              <a:srgbClr val="FF0000"/>
            </a:solidFill>
            <a:round/>
            <a:tailEnd type="stealth" w="lg" len="lg"/>
          </a:ln>
          <a:effectLst/>
        </p:spPr>
        <p:txBody>
          <a:bodyPr wrap="none" lIns="90000" tIns="46800" rIns="90000" bIns="46800" anchor="ctr">
            <a:spAutoFit/>
          </a:bodyPr>
          <a:lstStyle/>
          <a:p>
            <a:endParaRPr lang="zh-CN" altLang="en-US"/>
          </a:p>
        </p:txBody>
      </p:sp>
      <p:sp>
        <p:nvSpPr>
          <p:cNvPr id="1162271" name="Text Box 31"/>
          <p:cNvSpPr txBox="1">
            <a:spLocks noChangeArrowheads="1"/>
          </p:cNvSpPr>
          <p:nvPr/>
        </p:nvSpPr>
        <p:spPr bwMode="auto">
          <a:xfrm>
            <a:off x="4274784" y="1013537"/>
            <a:ext cx="2177497" cy="2310505"/>
          </a:xfrm>
          <a:prstGeom prst="rect">
            <a:avLst/>
          </a:prstGeom>
          <a:noFill/>
          <a:ln w="38100">
            <a:noFill/>
            <a:miter lim="800000"/>
          </a:ln>
          <a:effectLst/>
        </p:spPr>
        <p:txBody>
          <a:bodyPr wrap="none" lIns="90000" tIns="46800" rIns="90000" bIns="46800" anchor="ctr">
            <a:spAutoFit/>
          </a:bodyPr>
          <a:lstStyle/>
          <a:p>
            <a:pPr eaLnBrk="0" hangingPunct="0">
              <a:lnSpc>
                <a:spcPct val="100000"/>
              </a:lnSpc>
              <a:spcBef>
                <a:spcPct val="0"/>
              </a:spcBef>
            </a:pPr>
            <a:r>
              <a:rPr lang="zh-CN" altLang="en-US" u="sng" dirty="0">
                <a:solidFill>
                  <a:srgbClr val="CC0000"/>
                </a:solidFill>
                <a:effectLst>
                  <a:outerShdw blurRad="38100" dist="38100" dir="2700000" algn="tl">
                    <a:srgbClr val="000000"/>
                  </a:outerShdw>
                </a:effectLst>
                <a:latin typeface="+mn-lt"/>
                <a:ea typeface="楷体" panose="02010609060101010101" pitchFamily="49" charset="-122"/>
              </a:rPr>
              <a:t>地址表示：</a:t>
            </a:r>
            <a:endParaRPr lang="zh-CN" altLang="en-US" u="sng" dirty="0">
              <a:solidFill>
                <a:srgbClr val="CC0000"/>
              </a:solidFill>
              <a:effectLst>
                <a:outerShdw blurRad="38100" dist="38100" dir="2700000" algn="tl">
                  <a:srgbClr val="000000"/>
                </a:outerShdw>
              </a:effectLst>
              <a:latin typeface="+mn-lt"/>
              <a:ea typeface="楷体" panose="02010609060101010101" pitchFamily="49" charset="-122"/>
            </a:endParaRPr>
          </a:p>
          <a:p>
            <a:pPr eaLnBrk="0" hangingPunct="0">
              <a:lnSpc>
                <a:spcPct val="100000"/>
              </a:lnSpc>
              <a:spcBef>
                <a:spcPct val="0"/>
              </a:spcBef>
            </a:pPr>
            <a:r>
              <a:rPr lang="en-US" altLang="zh-CN" dirty="0">
                <a:effectLst>
                  <a:outerShdw blurRad="38100" dist="38100" dir="2700000" algn="tl">
                    <a:srgbClr val="FFFFFF"/>
                  </a:outerShdw>
                </a:effectLst>
                <a:latin typeface="+mn-lt"/>
                <a:ea typeface="楷体" panose="02010609060101010101" pitchFamily="49" charset="-122"/>
              </a:rPr>
              <a:t>(1)  </a:t>
            </a:r>
            <a:r>
              <a:rPr lang="en-US" altLang="zh-CN" dirty="0">
                <a:solidFill>
                  <a:schemeClr val="accent2"/>
                </a:solidFill>
                <a:effectLst>
                  <a:outerShdw blurRad="38100" dist="38100" dir="2700000" algn="tl">
                    <a:srgbClr val="000000"/>
                  </a:outerShdw>
                </a:effectLst>
                <a:latin typeface="+mn-lt"/>
                <a:ea typeface="楷体" panose="02010609060101010101" pitchFamily="49" charset="-122"/>
              </a:rPr>
              <a:t>a+1</a:t>
            </a:r>
            <a:r>
              <a:rPr lang="en-US" altLang="zh-CN" dirty="0">
                <a:effectLst>
                  <a:outerShdw blurRad="38100" dist="38100" dir="2700000" algn="tl">
                    <a:srgbClr val="FFFFFF"/>
                  </a:outerShdw>
                </a:effectLst>
                <a:latin typeface="+mn-lt"/>
                <a:ea typeface="楷体" panose="02010609060101010101" pitchFamily="49" charset="-122"/>
              </a:rPr>
              <a:t>     </a:t>
            </a:r>
            <a:endParaRPr lang="en-US" altLang="zh-CN" dirty="0">
              <a:effectLst>
                <a:outerShdw blurRad="38100" dist="38100" dir="2700000" algn="tl">
                  <a:srgbClr val="FFFFFF"/>
                </a:outerShdw>
              </a:effectLst>
              <a:latin typeface="+mn-lt"/>
              <a:ea typeface="楷体" panose="02010609060101010101" pitchFamily="49" charset="-122"/>
            </a:endParaRPr>
          </a:p>
          <a:p>
            <a:pPr eaLnBrk="0" hangingPunct="0">
              <a:lnSpc>
                <a:spcPct val="100000"/>
              </a:lnSpc>
              <a:spcBef>
                <a:spcPct val="0"/>
              </a:spcBef>
            </a:pPr>
            <a:r>
              <a:rPr lang="en-US" altLang="zh-CN" dirty="0">
                <a:effectLst>
                  <a:outerShdw blurRad="38100" dist="38100" dir="2700000" algn="tl">
                    <a:srgbClr val="FFFFFF"/>
                  </a:outerShdw>
                </a:effectLst>
                <a:latin typeface="+mn-lt"/>
                <a:ea typeface="楷体" panose="02010609060101010101" pitchFamily="49" charset="-122"/>
              </a:rPr>
              <a:t>(2)  &amp;a[1][0]</a:t>
            </a:r>
            <a:endParaRPr lang="en-US" altLang="zh-CN" dirty="0">
              <a:effectLst>
                <a:outerShdw blurRad="38100" dist="38100" dir="2700000" algn="tl">
                  <a:srgbClr val="FFFFFF"/>
                </a:outerShdw>
              </a:effectLst>
              <a:latin typeface="+mn-lt"/>
              <a:ea typeface="楷体" panose="02010609060101010101" pitchFamily="49" charset="-122"/>
            </a:endParaRPr>
          </a:p>
          <a:p>
            <a:pPr eaLnBrk="0" hangingPunct="0">
              <a:lnSpc>
                <a:spcPct val="100000"/>
              </a:lnSpc>
              <a:spcBef>
                <a:spcPct val="0"/>
              </a:spcBef>
            </a:pPr>
            <a:r>
              <a:rPr lang="en-US" altLang="zh-CN" dirty="0">
                <a:effectLst>
                  <a:outerShdw blurRad="38100" dist="38100" dir="2700000" algn="tl">
                    <a:srgbClr val="FFFFFF"/>
                  </a:outerShdw>
                </a:effectLst>
                <a:latin typeface="+mn-lt"/>
                <a:ea typeface="楷体" panose="02010609060101010101" pitchFamily="49" charset="-122"/>
              </a:rPr>
              <a:t>(3) a[1]</a:t>
            </a:r>
            <a:endParaRPr lang="en-US" altLang="zh-CN" dirty="0">
              <a:effectLst>
                <a:outerShdw blurRad="38100" dist="38100" dir="2700000" algn="tl">
                  <a:srgbClr val="FFFFFF"/>
                </a:outerShdw>
              </a:effectLst>
              <a:latin typeface="+mn-lt"/>
              <a:ea typeface="楷体" panose="02010609060101010101" pitchFamily="49" charset="-122"/>
            </a:endParaRPr>
          </a:p>
          <a:p>
            <a:pPr eaLnBrk="0" hangingPunct="0">
              <a:lnSpc>
                <a:spcPct val="100000"/>
              </a:lnSpc>
              <a:spcBef>
                <a:spcPct val="0"/>
              </a:spcBef>
            </a:pPr>
            <a:r>
              <a:rPr lang="en-US" altLang="zh-CN" dirty="0">
                <a:effectLst>
                  <a:outerShdw blurRad="38100" dist="38100" dir="2700000" algn="tl">
                    <a:srgbClr val="FFFFFF"/>
                  </a:outerShdw>
                </a:effectLst>
                <a:latin typeface="+mn-lt"/>
                <a:ea typeface="楷体" panose="02010609060101010101" pitchFamily="49" charset="-122"/>
              </a:rPr>
              <a:t>(4) *(a+1)</a:t>
            </a:r>
            <a:endParaRPr lang="en-US" altLang="zh-CN" dirty="0">
              <a:effectLst>
                <a:outerShdw blurRad="38100" dist="38100" dir="2700000" algn="tl">
                  <a:srgbClr val="FFFFFF"/>
                </a:outerShdw>
              </a:effectLst>
              <a:latin typeface="+mn-lt"/>
              <a:ea typeface="楷体" panose="02010609060101010101" pitchFamily="49" charset="-122"/>
            </a:endParaRPr>
          </a:p>
          <a:p>
            <a:pPr eaLnBrk="0" hangingPunct="0">
              <a:lnSpc>
                <a:spcPct val="100000"/>
              </a:lnSpc>
              <a:spcBef>
                <a:spcPct val="0"/>
              </a:spcBef>
            </a:pPr>
            <a:r>
              <a:rPr lang="en-US" altLang="zh-CN" dirty="0">
                <a:effectLst>
                  <a:outerShdw blurRad="38100" dist="38100" dir="2700000" algn="tl">
                    <a:srgbClr val="FFFFFF"/>
                  </a:outerShdw>
                </a:effectLst>
                <a:latin typeface="+mn-lt"/>
                <a:ea typeface="楷体" panose="02010609060101010101" pitchFamily="49" charset="-122"/>
              </a:rPr>
              <a:t>(5)(</a:t>
            </a:r>
            <a:r>
              <a:rPr lang="en-US" altLang="zh-CN" dirty="0" err="1">
                <a:effectLst>
                  <a:outerShdw blurRad="38100" dist="38100" dir="2700000" algn="tl">
                    <a:srgbClr val="FFFFFF"/>
                  </a:outerShdw>
                </a:effectLst>
                <a:latin typeface="+mn-lt"/>
                <a:ea typeface="楷体" panose="02010609060101010101" pitchFamily="49" charset="-122"/>
              </a:rPr>
              <a:t>int</a:t>
            </a:r>
            <a:r>
              <a:rPr lang="en-US" altLang="zh-CN" dirty="0">
                <a:effectLst>
                  <a:outerShdw blurRad="38100" dist="38100" dir="2700000" algn="tl">
                    <a:srgbClr val="FFFFFF"/>
                  </a:outerShdw>
                </a:effectLst>
                <a:latin typeface="+mn-lt"/>
                <a:ea typeface="楷体" panose="02010609060101010101" pitchFamily="49" charset="-122"/>
              </a:rPr>
              <a:t> *) (a+1)</a:t>
            </a:r>
            <a:endParaRPr lang="en-US" altLang="zh-CN" dirty="0">
              <a:effectLst>
                <a:outerShdw blurRad="38100" dist="38100" dir="2700000" algn="tl">
                  <a:srgbClr val="FFFFFF"/>
                </a:outerShdw>
              </a:effectLst>
              <a:latin typeface="+mn-lt"/>
              <a:ea typeface="楷体" panose="02010609060101010101" pitchFamily="49" charset="-122"/>
            </a:endParaRPr>
          </a:p>
        </p:txBody>
      </p:sp>
      <p:grpSp>
        <p:nvGrpSpPr>
          <p:cNvPr id="1162272" name="Group 32"/>
          <p:cNvGrpSpPr/>
          <p:nvPr/>
        </p:nvGrpSpPr>
        <p:grpSpPr bwMode="auto">
          <a:xfrm>
            <a:off x="6133718" y="1412776"/>
            <a:ext cx="1965326" cy="463550"/>
            <a:chOff x="3204" y="610"/>
            <a:chExt cx="1238" cy="292"/>
          </a:xfrm>
        </p:grpSpPr>
        <p:sp>
          <p:nvSpPr>
            <p:cNvPr id="1162273" name="Line 33"/>
            <p:cNvSpPr>
              <a:spLocks noChangeShapeType="1"/>
            </p:cNvSpPr>
            <p:nvPr/>
          </p:nvSpPr>
          <p:spPr bwMode="auto">
            <a:xfrm flipH="1">
              <a:off x="3204" y="768"/>
              <a:ext cx="576" cy="0"/>
            </a:xfrm>
            <a:prstGeom prst="line">
              <a:avLst/>
            </a:prstGeom>
            <a:noFill/>
            <a:ln w="38100">
              <a:solidFill>
                <a:srgbClr val="0000FF"/>
              </a:solidFill>
              <a:round/>
              <a:tailEnd type="stealth" w="lg" len="lg"/>
            </a:ln>
            <a:effectLst>
              <a:outerShdw blurRad="50800" dist="38100" dir="2700000" algn="tl" rotWithShape="0">
                <a:prstClr val="black">
                  <a:alpha val="40000"/>
                </a:prstClr>
              </a:outerShdw>
            </a:effectLst>
          </p:spPr>
          <p:txBody>
            <a:bodyPr wrap="none" lIns="90000" tIns="46800" rIns="90000" bIns="46800" anchor="ctr">
              <a:spAutoFit/>
            </a:bodyPr>
            <a:lstStyle/>
            <a:p>
              <a:endParaRPr lang="zh-CN" altLang="en-US">
                <a:latin typeface="+mn-lt"/>
                <a:ea typeface="楷体" panose="02010609060101010101" pitchFamily="49" charset="-122"/>
              </a:endParaRPr>
            </a:p>
          </p:txBody>
        </p:sp>
        <p:sp>
          <p:nvSpPr>
            <p:cNvPr id="1162274" name="Text Box 34"/>
            <p:cNvSpPr txBox="1">
              <a:spLocks noChangeArrowheads="1"/>
            </p:cNvSpPr>
            <p:nvPr/>
          </p:nvSpPr>
          <p:spPr bwMode="auto">
            <a:xfrm>
              <a:off x="3743" y="610"/>
              <a:ext cx="699" cy="292"/>
            </a:xfrm>
            <a:prstGeom prst="rect">
              <a:avLst/>
            </a:prstGeom>
            <a:noFill/>
            <a:ln w="38100">
              <a:noFill/>
              <a:miter lim="800000"/>
            </a:ln>
            <a:effectLst/>
          </p:spPr>
          <p:txBody>
            <a:bodyPr wrap="none" lIns="90000" tIns="46800" rIns="90000" bIns="46800" anchor="ctr">
              <a:spAutoFit/>
            </a:bodyPr>
            <a:lstStyle/>
            <a:p>
              <a:pPr algn="ctr" eaLnBrk="0" hangingPunct="0">
                <a:lnSpc>
                  <a:spcPct val="100000"/>
                </a:lnSpc>
                <a:spcBef>
                  <a:spcPct val="0"/>
                </a:spcBef>
              </a:pPr>
              <a:r>
                <a:rPr lang="zh-CN" altLang="en-US" dirty="0">
                  <a:effectLst>
                    <a:outerShdw blurRad="38100" dist="38100" dir="2700000" algn="tl">
                      <a:srgbClr val="FFFFFF"/>
                    </a:outerShdw>
                  </a:effectLst>
                  <a:latin typeface="+mn-lt"/>
                  <a:ea typeface="楷体" panose="02010609060101010101" pitchFamily="49" charset="-122"/>
                </a:rPr>
                <a:t>行指针</a:t>
              </a:r>
              <a:endParaRPr lang="zh-CN" altLang="en-US" dirty="0">
                <a:effectLst>
                  <a:outerShdw blurRad="38100" dist="38100" dir="2700000" algn="tl">
                    <a:srgbClr val="FFFFFF"/>
                  </a:outerShdw>
                </a:effectLst>
                <a:latin typeface="+mn-lt"/>
                <a:ea typeface="楷体" panose="02010609060101010101" pitchFamily="49" charset="-122"/>
              </a:endParaRPr>
            </a:p>
          </p:txBody>
        </p:sp>
      </p:grpSp>
      <p:sp>
        <p:nvSpPr>
          <p:cNvPr id="1162278" name="Line 38"/>
          <p:cNvSpPr>
            <a:spLocks noChangeShapeType="1"/>
          </p:cNvSpPr>
          <p:nvPr/>
        </p:nvSpPr>
        <p:spPr bwMode="auto">
          <a:xfrm flipH="1">
            <a:off x="2331187" y="3933056"/>
            <a:ext cx="533400" cy="0"/>
          </a:xfrm>
          <a:prstGeom prst="line">
            <a:avLst/>
          </a:prstGeom>
          <a:noFill/>
          <a:ln w="38100">
            <a:solidFill>
              <a:srgbClr val="0000FF"/>
            </a:solidFill>
            <a:round/>
            <a:tailEnd type="stealth" w="lg" len="lg"/>
          </a:ln>
          <a:effectLst/>
        </p:spPr>
        <p:txBody>
          <a:bodyPr wrap="none" lIns="90000" tIns="46800" rIns="90000" bIns="46800" anchor="ctr">
            <a:spAutoFit/>
          </a:bodyPr>
          <a:lstStyle/>
          <a:p>
            <a:endParaRPr lang="zh-CN" altLang="en-US"/>
          </a:p>
        </p:txBody>
      </p:sp>
      <p:sp>
        <p:nvSpPr>
          <p:cNvPr id="1162279" name="Text Box 39"/>
          <p:cNvSpPr txBox="1">
            <a:spLocks noChangeArrowheads="1"/>
          </p:cNvSpPr>
          <p:nvPr/>
        </p:nvSpPr>
        <p:spPr bwMode="auto">
          <a:xfrm>
            <a:off x="4103333" y="3998553"/>
            <a:ext cx="2634352" cy="1941173"/>
          </a:xfrm>
          <a:prstGeom prst="rect">
            <a:avLst/>
          </a:prstGeom>
          <a:noFill/>
          <a:ln w="38100">
            <a:noFill/>
            <a:miter lim="800000"/>
          </a:ln>
          <a:effectLst/>
        </p:spPr>
        <p:txBody>
          <a:bodyPr wrap="none" lIns="90000" tIns="46800" rIns="90000" bIns="46800" anchor="ctr">
            <a:spAutoFit/>
          </a:bodyPr>
          <a:lstStyle/>
          <a:p>
            <a:pPr eaLnBrk="0" hangingPunct="0">
              <a:lnSpc>
                <a:spcPct val="100000"/>
              </a:lnSpc>
              <a:spcBef>
                <a:spcPct val="0"/>
              </a:spcBef>
            </a:pPr>
            <a:r>
              <a:rPr lang="zh-CN" altLang="en-US" u="sng">
                <a:solidFill>
                  <a:srgbClr val="CC0000"/>
                </a:solidFill>
                <a:effectLst>
                  <a:outerShdw blurRad="38100" dist="38100" dir="2700000" algn="tl">
                    <a:srgbClr val="000000"/>
                  </a:outerShdw>
                </a:effectLst>
                <a:latin typeface="+mn-lt"/>
                <a:ea typeface="楷体" panose="02010609060101010101" pitchFamily="49" charset="-122"/>
              </a:rPr>
              <a:t>地址表示：</a:t>
            </a:r>
            <a:endParaRPr lang="zh-CN" altLang="en-US" u="sng">
              <a:solidFill>
                <a:srgbClr val="CC0000"/>
              </a:solidFill>
              <a:effectLst>
                <a:outerShdw blurRad="38100" dist="38100" dir="2700000" algn="tl">
                  <a:srgbClr val="000000"/>
                </a:outerShdw>
              </a:effectLst>
              <a:latin typeface="+mn-lt"/>
              <a:ea typeface="楷体" panose="02010609060101010101" pitchFamily="49" charset="-122"/>
            </a:endParaRPr>
          </a:p>
          <a:p>
            <a:pPr eaLnBrk="0" hangingPunct="0">
              <a:lnSpc>
                <a:spcPct val="100000"/>
              </a:lnSpc>
              <a:spcBef>
                <a:spcPct val="0"/>
              </a:spcBef>
            </a:pPr>
            <a:r>
              <a:rPr lang="en-US" altLang="zh-CN">
                <a:effectLst>
                  <a:outerShdw blurRad="38100" dist="38100" dir="2700000" algn="tl">
                    <a:srgbClr val="FFFFFF"/>
                  </a:outerShdw>
                </a:effectLst>
                <a:latin typeface="+mn-lt"/>
                <a:ea typeface="楷体" panose="02010609060101010101" pitchFamily="49" charset="-122"/>
              </a:rPr>
              <a:t>(1)  &amp;a[1][2]</a:t>
            </a:r>
            <a:endParaRPr lang="en-US" altLang="zh-CN">
              <a:effectLst>
                <a:outerShdw blurRad="38100" dist="38100" dir="2700000" algn="tl">
                  <a:srgbClr val="FFFFFF"/>
                </a:outerShdw>
              </a:effectLst>
              <a:latin typeface="+mn-lt"/>
              <a:ea typeface="楷体" panose="02010609060101010101" pitchFamily="49" charset="-122"/>
            </a:endParaRPr>
          </a:p>
          <a:p>
            <a:pPr eaLnBrk="0" hangingPunct="0">
              <a:lnSpc>
                <a:spcPct val="100000"/>
              </a:lnSpc>
              <a:spcBef>
                <a:spcPct val="0"/>
              </a:spcBef>
            </a:pPr>
            <a:r>
              <a:rPr lang="en-US" altLang="zh-CN">
                <a:effectLst>
                  <a:outerShdw blurRad="38100" dist="38100" dir="2700000" algn="tl">
                    <a:srgbClr val="FFFFFF"/>
                  </a:outerShdw>
                </a:effectLst>
                <a:latin typeface="+mn-lt"/>
                <a:ea typeface="楷体" panose="02010609060101010101" pitchFamily="49" charset="-122"/>
              </a:rPr>
              <a:t>(2) a[1]+2</a:t>
            </a:r>
            <a:endParaRPr lang="en-US" altLang="zh-CN">
              <a:effectLst>
                <a:outerShdw blurRad="38100" dist="38100" dir="2700000" algn="tl">
                  <a:srgbClr val="FFFFFF"/>
                </a:outerShdw>
              </a:effectLst>
              <a:latin typeface="+mn-lt"/>
              <a:ea typeface="楷体" panose="02010609060101010101" pitchFamily="49" charset="-122"/>
            </a:endParaRPr>
          </a:p>
          <a:p>
            <a:pPr eaLnBrk="0" hangingPunct="0">
              <a:lnSpc>
                <a:spcPct val="100000"/>
              </a:lnSpc>
              <a:spcBef>
                <a:spcPct val="0"/>
              </a:spcBef>
            </a:pPr>
            <a:r>
              <a:rPr lang="en-US" altLang="zh-CN">
                <a:effectLst>
                  <a:outerShdw blurRad="38100" dist="38100" dir="2700000" algn="tl">
                    <a:srgbClr val="FFFFFF"/>
                  </a:outerShdw>
                </a:effectLst>
                <a:latin typeface="+mn-lt"/>
                <a:ea typeface="楷体" panose="02010609060101010101" pitchFamily="49" charset="-122"/>
              </a:rPr>
              <a:t>(3) *(a+1)+2</a:t>
            </a:r>
            <a:endParaRPr lang="en-US" altLang="zh-CN">
              <a:effectLst>
                <a:outerShdw blurRad="38100" dist="38100" dir="2700000" algn="tl">
                  <a:srgbClr val="FFFFFF"/>
                </a:outerShdw>
              </a:effectLst>
              <a:latin typeface="+mn-lt"/>
              <a:ea typeface="楷体" panose="02010609060101010101" pitchFamily="49" charset="-122"/>
            </a:endParaRPr>
          </a:p>
          <a:p>
            <a:pPr eaLnBrk="0" hangingPunct="0">
              <a:lnSpc>
                <a:spcPct val="100000"/>
              </a:lnSpc>
              <a:spcBef>
                <a:spcPct val="0"/>
              </a:spcBef>
            </a:pPr>
            <a:r>
              <a:rPr lang="en-US" altLang="zh-CN">
                <a:effectLst>
                  <a:outerShdw blurRad="38100" dist="38100" dir="2700000" algn="tl">
                    <a:srgbClr val="FFFFFF"/>
                  </a:outerShdw>
                </a:effectLst>
                <a:latin typeface="+mn-lt"/>
                <a:ea typeface="楷体" panose="02010609060101010101" pitchFamily="49" charset="-122"/>
              </a:rPr>
              <a:t>(4)&amp;a[0][0]+1*4+2</a:t>
            </a:r>
            <a:endParaRPr lang="en-US" altLang="zh-CN">
              <a:effectLst>
                <a:outerShdw blurRad="38100" dist="38100" dir="2700000" algn="tl">
                  <a:srgbClr val="FFFFFF"/>
                </a:outerShdw>
              </a:effectLst>
              <a:latin typeface="+mn-lt"/>
              <a:ea typeface="楷体" panose="02010609060101010101" pitchFamily="49" charset="-122"/>
            </a:endParaRPr>
          </a:p>
        </p:txBody>
      </p:sp>
      <p:sp>
        <p:nvSpPr>
          <p:cNvPr id="1162280" name="Text Box 40"/>
          <p:cNvSpPr txBox="1">
            <a:spLocks noChangeArrowheads="1"/>
          </p:cNvSpPr>
          <p:nvPr/>
        </p:nvSpPr>
        <p:spPr bwMode="auto">
          <a:xfrm>
            <a:off x="601367" y="71438"/>
            <a:ext cx="2879725" cy="457200"/>
          </a:xfrm>
          <a:prstGeom prst="rect">
            <a:avLst/>
          </a:prstGeom>
          <a:noFill/>
          <a:ln w="9525">
            <a:noFill/>
            <a:miter lim="800000"/>
          </a:ln>
          <a:effectLst/>
        </p:spPr>
        <p:txBody>
          <a:bodyPr>
            <a:spAutoFit/>
          </a:bodyPr>
          <a:lstStyle/>
          <a:p>
            <a:pPr>
              <a:lnSpc>
                <a:spcPct val="100000"/>
              </a:lnSpc>
              <a:spcBef>
                <a:spcPct val="50000"/>
              </a:spcBef>
            </a:pPr>
            <a:r>
              <a:rPr lang="zh-CN" altLang="en-US">
                <a:solidFill>
                  <a:srgbClr val="FF0000"/>
                </a:solidFill>
                <a:effectLst>
                  <a:outerShdw blurRad="38100" dist="38100" dir="2700000" algn="tl">
                    <a:srgbClr val="000000"/>
                  </a:outerShdw>
                </a:effectLst>
                <a:ea typeface="隶书" panose="02010509060101010101" pitchFamily="49" charset="-122"/>
              </a:rPr>
              <a:t>二维数组的理解：</a:t>
            </a:r>
            <a:endParaRPr lang="zh-CN" altLang="en-US">
              <a:solidFill>
                <a:srgbClr val="FF0000"/>
              </a:solidFill>
              <a:effectLst>
                <a:outerShdw blurRad="38100" dist="38100" dir="2700000" algn="tl">
                  <a:srgbClr val="000000"/>
                </a:outerShdw>
              </a:effectLst>
              <a:ea typeface="隶书" panose="02010509060101010101" pitchFamily="49" charset="-122"/>
            </a:endParaRPr>
          </a:p>
        </p:txBody>
      </p:sp>
      <p:grpSp>
        <p:nvGrpSpPr>
          <p:cNvPr id="1162284" name="Group 44"/>
          <p:cNvGrpSpPr/>
          <p:nvPr/>
        </p:nvGrpSpPr>
        <p:grpSpPr bwMode="auto">
          <a:xfrm>
            <a:off x="-9822" y="0"/>
            <a:ext cx="446088" cy="6858000"/>
            <a:chOff x="0" y="0"/>
            <a:chExt cx="281" cy="4320"/>
          </a:xfrm>
        </p:grpSpPr>
        <p:sp>
          <p:nvSpPr>
            <p:cNvPr id="1162285" name="Text Box 4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62286" name="Text Box 4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grpSp>
        <p:nvGrpSpPr>
          <p:cNvPr id="46" name="组合 45"/>
          <p:cNvGrpSpPr/>
          <p:nvPr/>
        </p:nvGrpSpPr>
        <p:grpSpPr>
          <a:xfrm>
            <a:off x="6499243" y="1968788"/>
            <a:ext cx="1613953" cy="1224136"/>
            <a:chOff x="5220072" y="1628800"/>
            <a:chExt cx="1613953" cy="1224136"/>
          </a:xfrm>
        </p:grpSpPr>
        <p:sp>
          <p:nvSpPr>
            <p:cNvPr id="1162277" name="Text Box 37"/>
            <p:cNvSpPr txBox="1">
              <a:spLocks noChangeArrowheads="1"/>
            </p:cNvSpPr>
            <p:nvPr/>
          </p:nvSpPr>
          <p:spPr bwMode="auto">
            <a:xfrm>
              <a:off x="5724128" y="1976808"/>
              <a:ext cx="1109897" cy="463846"/>
            </a:xfrm>
            <a:prstGeom prst="rect">
              <a:avLst/>
            </a:prstGeom>
            <a:noFill/>
            <a:ln w="38100">
              <a:noFill/>
              <a:miter lim="800000"/>
            </a:ln>
            <a:effectLst/>
          </p:spPr>
          <p:txBody>
            <a:bodyPr wrap="none" lIns="90000" tIns="46800" rIns="90000" bIns="46800" anchor="ctr">
              <a:spAutoFit/>
            </a:bodyPr>
            <a:lstStyle/>
            <a:p>
              <a:pPr algn="ctr" eaLnBrk="0" hangingPunct="0">
                <a:lnSpc>
                  <a:spcPct val="100000"/>
                </a:lnSpc>
                <a:spcBef>
                  <a:spcPct val="0"/>
                </a:spcBef>
              </a:pPr>
              <a:r>
                <a:rPr lang="zh-CN" altLang="en-US" dirty="0">
                  <a:effectLst>
                    <a:outerShdw blurRad="38100" dist="38100" dir="2700000" algn="tl">
                      <a:srgbClr val="FFFFFF"/>
                    </a:outerShdw>
                  </a:effectLst>
                  <a:latin typeface="+mn-lt"/>
                  <a:ea typeface="楷体" panose="02010609060101010101" pitchFamily="49" charset="-122"/>
                </a:rPr>
                <a:t>列指针</a:t>
              </a:r>
              <a:endParaRPr lang="zh-CN" altLang="en-US" dirty="0">
                <a:effectLst>
                  <a:outerShdw blurRad="38100" dist="38100" dir="2700000" algn="tl">
                    <a:srgbClr val="FFFFFF"/>
                  </a:outerShdw>
                </a:effectLst>
                <a:latin typeface="+mn-lt"/>
                <a:ea typeface="楷体" panose="02010609060101010101" pitchFamily="49" charset="-122"/>
              </a:endParaRPr>
            </a:p>
          </p:txBody>
        </p:sp>
        <p:sp>
          <p:nvSpPr>
            <p:cNvPr id="44" name="右大括号 43"/>
            <p:cNvSpPr/>
            <p:nvPr/>
          </p:nvSpPr>
          <p:spPr bwMode="auto">
            <a:xfrm>
              <a:off x="5220072" y="1628800"/>
              <a:ext cx="432048" cy="1224136"/>
            </a:xfrm>
            <a:prstGeom prst="rightBrace">
              <a:avLst>
                <a:gd name="adj1" fmla="val 33396"/>
                <a:gd name="adj2" fmla="val 50000"/>
              </a:avLst>
            </a:prstGeom>
            <a:noFill/>
            <a:ln w="25400" cap="rnd" cmpd="sng" algn="ctr">
              <a:solidFill>
                <a:srgbClr val="0000FF"/>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t" anchorCtr="0" compatLnSpc="1"/>
            <a:lstStyle/>
            <a:p>
              <a:pPr marL="342900" indent="-342900"/>
              <a:endParaRPr lang="zh-CN" altLang="en-US"/>
            </a:p>
          </p:txBody>
        </p:sp>
      </p:grpSp>
      <p:grpSp>
        <p:nvGrpSpPr>
          <p:cNvPr id="45" name="Group 2"/>
          <p:cNvGrpSpPr/>
          <p:nvPr/>
        </p:nvGrpSpPr>
        <p:grpSpPr bwMode="auto">
          <a:xfrm>
            <a:off x="3093203" y="1912913"/>
            <a:ext cx="8416925" cy="3316287"/>
            <a:chOff x="116" y="622"/>
            <a:chExt cx="5485" cy="2089"/>
          </a:xfrm>
        </p:grpSpPr>
        <p:sp>
          <p:nvSpPr>
            <p:cNvPr id="47" name="Rectangle 3"/>
            <p:cNvSpPr>
              <a:spLocks noChangeArrowheads="1"/>
            </p:cNvSpPr>
            <p:nvPr/>
          </p:nvSpPr>
          <p:spPr bwMode="auto">
            <a:xfrm>
              <a:off x="167" y="633"/>
              <a:ext cx="5434" cy="2078"/>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3500000" scaled="1"/>
              <a:tileRect/>
            </a:gradFill>
            <a:ln w="28575">
              <a:solidFill>
                <a:schemeClr val="tx2"/>
              </a:solidFill>
              <a:miter lim="800000"/>
            </a:ln>
            <a:effectLst>
              <a:outerShdw blurRad="50800" dist="38100" dir="2700000" algn="tl" rotWithShape="0">
                <a:prstClr val="black">
                  <a:alpha val="40000"/>
                </a:prstClr>
              </a:outerShdw>
            </a:effectLst>
          </p:spPr>
          <p:txBody>
            <a:bodyPr wrap="none" anchor="ctr"/>
            <a:lstStyle/>
            <a:p>
              <a:pPr algn="ctr" eaLnBrk="0" hangingPunct="0">
                <a:lnSpc>
                  <a:spcPct val="100000"/>
                </a:lnSpc>
                <a:spcBef>
                  <a:spcPct val="0"/>
                </a:spcBef>
              </a:pPr>
              <a:endParaRPr lang="zh-CN" altLang="zh-CN" sz="2000">
                <a:effectLst>
                  <a:outerShdw blurRad="38100" dist="38100" dir="2700000" algn="tl">
                    <a:srgbClr val="FFFFFF"/>
                  </a:outerShdw>
                </a:effectLst>
                <a:ea typeface="宋体" panose="02010600030101010101" pitchFamily="2" charset="-122"/>
              </a:endParaRPr>
            </a:p>
          </p:txBody>
        </p:sp>
        <p:sp useBgFill="1">
          <p:nvSpPr>
            <p:cNvPr id="48" name="Line 4"/>
            <p:cNvSpPr>
              <a:spLocks noChangeShapeType="1"/>
            </p:cNvSpPr>
            <p:nvPr/>
          </p:nvSpPr>
          <p:spPr bwMode="auto">
            <a:xfrm>
              <a:off x="156" y="911"/>
              <a:ext cx="5434" cy="0"/>
            </a:xfrm>
            <a:prstGeom prst="line">
              <a:avLst/>
            </a:prstGeom>
            <a:ln w="9525">
              <a:solidFill>
                <a:schemeClr val="tx2"/>
              </a:solidFill>
              <a:round/>
            </a:ln>
            <a:effectLst/>
          </p:spPr>
          <p:txBody>
            <a:bodyPr wrap="none" anchor="ctr"/>
            <a:lstStyle/>
            <a:p>
              <a:endParaRPr lang="zh-CN" altLang="en-US"/>
            </a:p>
          </p:txBody>
        </p:sp>
        <p:sp>
          <p:nvSpPr>
            <p:cNvPr id="49" name="Text Box 5"/>
            <p:cNvSpPr txBox="1">
              <a:spLocks noChangeArrowheads="1"/>
            </p:cNvSpPr>
            <p:nvPr/>
          </p:nvSpPr>
          <p:spPr bwMode="auto">
            <a:xfrm>
              <a:off x="730" y="630"/>
              <a:ext cx="78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zh-CN" altLang="en-US" sz="2000" dirty="0">
                  <a:solidFill>
                    <a:srgbClr val="CC0000"/>
                  </a:solidFill>
                  <a:effectLst>
                    <a:outerShdw blurRad="38100" dist="38100" dir="2700000" algn="tl">
                      <a:srgbClr val="000000"/>
                    </a:outerShdw>
                  </a:effectLst>
                  <a:latin typeface="+mn-lt"/>
                  <a:ea typeface="楷体" panose="02010609060101010101" pitchFamily="49" charset="-122"/>
                </a:rPr>
                <a:t>表示形式</a:t>
              </a:r>
              <a:endParaRPr lang="zh-CN" altLang="en-US" sz="2000" dirty="0">
                <a:solidFill>
                  <a:srgbClr val="CC0000"/>
                </a:solidFill>
                <a:effectLst>
                  <a:outerShdw blurRad="38100" dist="38100" dir="2700000" algn="tl">
                    <a:srgbClr val="000000"/>
                  </a:outerShdw>
                </a:effectLst>
                <a:latin typeface="+mn-lt"/>
                <a:ea typeface="楷体" panose="02010609060101010101" pitchFamily="49" charset="-122"/>
              </a:endParaRPr>
            </a:p>
          </p:txBody>
        </p:sp>
        <p:sp>
          <p:nvSpPr>
            <p:cNvPr id="50" name="Text Box 6"/>
            <p:cNvSpPr txBox="1">
              <a:spLocks noChangeArrowheads="1"/>
            </p:cNvSpPr>
            <p:nvPr/>
          </p:nvSpPr>
          <p:spPr bwMode="auto">
            <a:xfrm>
              <a:off x="3046" y="651"/>
              <a:ext cx="624" cy="252"/>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zh-CN" altLang="en-US" sz="2000" dirty="0">
                  <a:solidFill>
                    <a:srgbClr val="CC0000"/>
                  </a:solidFill>
                  <a:effectLst>
                    <a:outerShdw blurRad="38100" dist="38100" dir="2700000" algn="tl">
                      <a:srgbClr val="000000"/>
                    </a:outerShdw>
                  </a:effectLst>
                  <a:latin typeface="+mn-lt"/>
                  <a:ea typeface="楷体" panose="02010609060101010101" pitchFamily="49" charset="-122"/>
                </a:rPr>
                <a:t>含    义</a:t>
              </a:r>
              <a:endParaRPr lang="zh-CN" altLang="en-US" sz="2000" dirty="0">
                <a:solidFill>
                  <a:srgbClr val="CC0000"/>
                </a:solidFill>
                <a:effectLst>
                  <a:outerShdw blurRad="38100" dist="38100" dir="2700000" algn="tl">
                    <a:srgbClr val="000000"/>
                  </a:outerShdw>
                </a:effectLst>
                <a:latin typeface="+mn-lt"/>
                <a:ea typeface="楷体" panose="02010609060101010101" pitchFamily="49" charset="-122"/>
              </a:endParaRPr>
            </a:p>
          </p:txBody>
        </p:sp>
        <p:sp>
          <p:nvSpPr>
            <p:cNvPr id="51" name="Text Box 7"/>
            <p:cNvSpPr txBox="1">
              <a:spLocks noChangeArrowheads="1"/>
            </p:cNvSpPr>
            <p:nvPr/>
          </p:nvSpPr>
          <p:spPr bwMode="auto">
            <a:xfrm>
              <a:off x="4687" y="641"/>
              <a:ext cx="582" cy="252"/>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zh-CN" altLang="en-US" sz="2000" dirty="0">
                  <a:solidFill>
                    <a:srgbClr val="CC0000"/>
                  </a:solidFill>
                  <a:effectLst>
                    <a:outerShdw blurRad="38100" dist="38100" dir="2700000" algn="tl">
                      <a:srgbClr val="000000"/>
                    </a:outerShdw>
                  </a:effectLst>
                  <a:latin typeface="+mn-lt"/>
                  <a:ea typeface="楷体" panose="02010609060101010101" pitchFamily="49" charset="-122"/>
                </a:rPr>
                <a:t>地   址</a:t>
              </a:r>
              <a:endParaRPr lang="zh-CN" altLang="en-US" sz="2000" dirty="0">
                <a:solidFill>
                  <a:srgbClr val="CC0000"/>
                </a:solidFill>
                <a:effectLst>
                  <a:outerShdw blurRad="38100" dist="38100" dir="2700000" algn="tl">
                    <a:srgbClr val="000000"/>
                  </a:outerShdw>
                </a:effectLst>
                <a:latin typeface="+mn-lt"/>
                <a:ea typeface="楷体" panose="02010609060101010101" pitchFamily="49" charset="-122"/>
              </a:endParaRPr>
            </a:p>
          </p:txBody>
        </p:sp>
        <p:sp useBgFill="1">
          <p:nvSpPr>
            <p:cNvPr id="52" name="Line 8"/>
            <p:cNvSpPr>
              <a:spLocks noChangeShapeType="1"/>
            </p:cNvSpPr>
            <p:nvPr/>
          </p:nvSpPr>
          <p:spPr bwMode="auto">
            <a:xfrm>
              <a:off x="4423" y="622"/>
              <a:ext cx="0" cy="2067"/>
            </a:xfrm>
            <a:prstGeom prst="line">
              <a:avLst/>
            </a:prstGeom>
            <a:ln w="9525">
              <a:solidFill>
                <a:schemeClr val="tx2"/>
              </a:solidFill>
              <a:round/>
            </a:ln>
            <a:effectLst/>
          </p:spPr>
          <p:txBody>
            <a:bodyPr wrap="none" anchor="ctr"/>
            <a:lstStyle/>
            <a:p>
              <a:endParaRPr lang="zh-CN" altLang="en-US"/>
            </a:p>
          </p:txBody>
        </p:sp>
        <p:sp useBgFill="1">
          <p:nvSpPr>
            <p:cNvPr id="53" name="Line 9"/>
            <p:cNvSpPr>
              <a:spLocks noChangeShapeType="1"/>
            </p:cNvSpPr>
            <p:nvPr/>
          </p:nvSpPr>
          <p:spPr bwMode="auto">
            <a:xfrm>
              <a:off x="156" y="1222"/>
              <a:ext cx="5422" cy="0"/>
            </a:xfrm>
            <a:prstGeom prst="line">
              <a:avLst/>
            </a:prstGeom>
            <a:ln w="9525">
              <a:solidFill>
                <a:schemeClr val="tx2"/>
              </a:solidFill>
              <a:round/>
            </a:ln>
            <a:effectLst/>
          </p:spPr>
          <p:txBody>
            <a:bodyPr wrap="none" anchor="ctr"/>
            <a:lstStyle/>
            <a:p>
              <a:endParaRPr lang="zh-CN" altLang="en-US"/>
            </a:p>
          </p:txBody>
        </p:sp>
        <p:sp>
          <p:nvSpPr>
            <p:cNvPr id="54" name="Text Box 10"/>
            <p:cNvSpPr txBox="1">
              <a:spLocks noChangeArrowheads="1"/>
            </p:cNvSpPr>
            <p:nvPr/>
          </p:nvSpPr>
          <p:spPr bwMode="auto">
            <a:xfrm>
              <a:off x="588" y="930"/>
              <a:ext cx="203"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rPr>
                <a:t>a</a:t>
              </a:r>
              <a:endParaRPr lang="en-US" altLang="zh-CN" sz="2000">
                <a:effectLst>
                  <a:outerShdw blurRad="38100" dist="38100" dir="2700000" algn="tl">
                    <a:srgbClr val="FFFFFF"/>
                  </a:outerShdw>
                </a:effectLst>
              </a:endParaRPr>
            </a:p>
          </p:txBody>
        </p:sp>
        <p:sp>
          <p:nvSpPr>
            <p:cNvPr id="55" name="Text Box 11"/>
            <p:cNvSpPr txBox="1">
              <a:spLocks noChangeArrowheads="1"/>
            </p:cNvSpPr>
            <p:nvPr/>
          </p:nvSpPr>
          <p:spPr bwMode="auto">
            <a:xfrm>
              <a:off x="2391" y="963"/>
              <a:ext cx="1952"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zh-CN" altLang="en-US" sz="2000" dirty="0">
                  <a:effectLst>
                    <a:outerShdw blurRad="38100" dist="38100" dir="2700000" algn="tl">
                      <a:srgbClr val="FFFFFF"/>
                    </a:outerShdw>
                  </a:effectLst>
                  <a:latin typeface="+mn-lt"/>
                  <a:ea typeface="楷体" panose="02010609060101010101" pitchFamily="49" charset="-122"/>
                </a:rPr>
                <a:t>二维数组名，数组首地址</a:t>
              </a:r>
              <a:endParaRPr lang="zh-CN" altLang="en-US" sz="2000" dirty="0">
                <a:effectLst>
                  <a:outerShdw blurRad="38100" dist="38100" dir="2700000" algn="tl">
                    <a:srgbClr val="FFFFFF"/>
                  </a:outerShdw>
                </a:effectLst>
                <a:latin typeface="+mn-lt"/>
                <a:ea typeface="楷体" panose="02010609060101010101" pitchFamily="49" charset="-122"/>
              </a:endParaRPr>
            </a:p>
          </p:txBody>
        </p:sp>
        <p:sp>
          <p:nvSpPr>
            <p:cNvPr id="56" name="Text Box 12"/>
            <p:cNvSpPr txBox="1">
              <a:spLocks noChangeArrowheads="1"/>
            </p:cNvSpPr>
            <p:nvPr/>
          </p:nvSpPr>
          <p:spPr bwMode="auto">
            <a:xfrm>
              <a:off x="191" y="1253"/>
              <a:ext cx="1095"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rPr>
                <a:t>a[0],*(a+0),*a</a:t>
              </a:r>
              <a:endParaRPr lang="en-US" altLang="zh-CN" sz="2000">
                <a:effectLst>
                  <a:outerShdw blurRad="38100" dist="38100" dir="2700000" algn="tl">
                    <a:srgbClr val="FFFFFF"/>
                  </a:outerShdw>
                </a:effectLst>
              </a:endParaRPr>
            </a:p>
          </p:txBody>
        </p:sp>
        <p:sp useBgFill="1">
          <p:nvSpPr>
            <p:cNvPr id="57" name="Line 13"/>
            <p:cNvSpPr>
              <a:spLocks noChangeShapeType="1"/>
            </p:cNvSpPr>
            <p:nvPr/>
          </p:nvSpPr>
          <p:spPr bwMode="auto">
            <a:xfrm>
              <a:off x="156" y="1522"/>
              <a:ext cx="5434" cy="0"/>
            </a:xfrm>
            <a:prstGeom prst="line">
              <a:avLst/>
            </a:prstGeom>
            <a:ln w="9525">
              <a:solidFill>
                <a:schemeClr val="tx2"/>
              </a:solidFill>
              <a:round/>
            </a:ln>
            <a:effectLst/>
          </p:spPr>
          <p:txBody>
            <a:bodyPr wrap="none" anchor="ctr"/>
            <a:lstStyle/>
            <a:p>
              <a:endParaRPr lang="zh-CN" altLang="en-US"/>
            </a:p>
          </p:txBody>
        </p:sp>
        <p:sp>
          <p:nvSpPr>
            <p:cNvPr id="58" name="Text Box 14"/>
            <p:cNvSpPr txBox="1">
              <a:spLocks noChangeArrowheads="1"/>
            </p:cNvSpPr>
            <p:nvPr/>
          </p:nvSpPr>
          <p:spPr bwMode="auto">
            <a:xfrm>
              <a:off x="2389" y="1275"/>
              <a:ext cx="1635" cy="252"/>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zh-CN" altLang="en-US" sz="2000" dirty="0">
                  <a:effectLst>
                    <a:outerShdw blurRad="38100" dist="38100" dir="2700000" algn="tl">
                      <a:srgbClr val="FFFFFF"/>
                    </a:outerShdw>
                  </a:effectLst>
                  <a:latin typeface="+mn-lt"/>
                  <a:ea typeface="楷体" panose="02010609060101010101" pitchFamily="49" charset="-122"/>
                </a:rPr>
                <a:t>第</a:t>
              </a:r>
              <a:r>
                <a:rPr lang="en-US" altLang="zh-CN" sz="2000" dirty="0">
                  <a:effectLst>
                    <a:outerShdw blurRad="38100" dist="38100" dir="2700000" algn="tl">
                      <a:srgbClr val="FFFFFF"/>
                    </a:outerShdw>
                  </a:effectLst>
                  <a:latin typeface="+mn-lt"/>
                  <a:ea typeface="楷体" panose="02010609060101010101" pitchFamily="49" charset="-122"/>
                </a:rPr>
                <a:t>0</a:t>
              </a:r>
              <a:r>
                <a:rPr lang="zh-CN" altLang="en-US" sz="2000" dirty="0">
                  <a:effectLst>
                    <a:outerShdw blurRad="38100" dist="38100" dir="2700000" algn="tl">
                      <a:srgbClr val="FFFFFF"/>
                    </a:outerShdw>
                  </a:effectLst>
                  <a:latin typeface="+mn-lt"/>
                  <a:ea typeface="楷体" panose="02010609060101010101" pitchFamily="49" charset="-122"/>
                </a:rPr>
                <a:t>行第</a:t>
              </a:r>
              <a:r>
                <a:rPr lang="en-US" altLang="zh-CN" sz="2000" dirty="0">
                  <a:effectLst>
                    <a:outerShdw blurRad="38100" dist="38100" dir="2700000" algn="tl">
                      <a:srgbClr val="FFFFFF"/>
                    </a:outerShdw>
                  </a:effectLst>
                  <a:latin typeface="+mn-lt"/>
                  <a:ea typeface="楷体" panose="02010609060101010101" pitchFamily="49" charset="-122"/>
                </a:rPr>
                <a:t>0</a:t>
              </a:r>
              <a:r>
                <a:rPr lang="zh-CN" altLang="en-US" sz="2000" dirty="0">
                  <a:effectLst>
                    <a:outerShdw blurRad="38100" dist="38100" dir="2700000" algn="tl">
                      <a:srgbClr val="FFFFFF"/>
                    </a:outerShdw>
                  </a:effectLst>
                  <a:latin typeface="+mn-lt"/>
                  <a:ea typeface="楷体" panose="02010609060101010101" pitchFamily="49" charset="-122"/>
                </a:rPr>
                <a:t>列元素地址</a:t>
              </a:r>
              <a:endParaRPr lang="zh-CN" altLang="en-US" sz="2000" dirty="0">
                <a:effectLst>
                  <a:outerShdw blurRad="38100" dist="38100" dir="2700000" algn="tl">
                    <a:srgbClr val="FFFFFF"/>
                  </a:outerShdw>
                </a:effectLst>
                <a:latin typeface="+mn-lt"/>
                <a:ea typeface="楷体" panose="02010609060101010101" pitchFamily="49" charset="-122"/>
              </a:endParaRPr>
            </a:p>
          </p:txBody>
        </p:sp>
        <p:sp useBgFill="1">
          <p:nvSpPr>
            <p:cNvPr id="59" name="Line 15"/>
            <p:cNvSpPr>
              <a:spLocks noChangeShapeType="1"/>
            </p:cNvSpPr>
            <p:nvPr/>
          </p:nvSpPr>
          <p:spPr bwMode="auto">
            <a:xfrm>
              <a:off x="167" y="1822"/>
              <a:ext cx="5434" cy="0"/>
            </a:xfrm>
            <a:prstGeom prst="line">
              <a:avLst/>
            </a:prstGeom>
            <a:ln w="9525">
              <a:solidFill>
                <a:schemeClr val="tx2"/>
              </a:solidFill>
              <a:round/>
            </a:ln>
            <a:effectLst/>
          </p:spPr>
          <p:txBody>
            <a:bodyPr wrap="none" anchor="ctr"/>
            <a:lstStyle/>
            <a:p>
              <a:endParaRPr lang="zh-CN" altLang="en-US"/>
            </a:p>
          </p:txBody>
        </p:sp>
        <p:sp>
          <p:nvSpPr>
            <p:cNvPr id="60" name="Text Box 16"/>
            <p:cNvSpPr txBox="1">
              <a:spLocks noChangeArrowheads="1"/>
            </p:cNvSpPr>
            <p:nvPr/>
          </p:nvSpPr>
          <p:spPr bwMode="auto">
            <a:xfrm>
              <a:off x="444" y="1519"/>
              <a:ext cx="380"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rPr>
                <a:t>a+1</a:t>
              </a:r>
              <a:endParaRPr lang="en-US" altLang="zh-CN" sz="2000">
                <a:effectLst>
                  <a:outerShdw blurRad="38100" dist="38100" dir="2700000" algn="tl">
                    <a:srgbClr val="FFFFFF"/>
                  </a:outerShdw>
                </a:effectLst>
              </a:endParaRPr>
            </a:p>
          </p:txBody>
        </p:sp>
        <p:sp>
          <p:nvSpPr>
            <p:cNvPr id="61" name="Text Box 17"/>
            <p:cNvSpPr txBox="1">
              <a:spLocks noChangeArrowheads="1"/>
            </p:cNvSpPr>
            <p:nvPr/>
          </p:nvSpPr>
          <p:spPr bwMode="auto">
            <a:xfrm>
              <a:off x="2405" y="1563"/>
              <a:ext cx="1046" cy="252"/>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zh-CN" altLang="en-US" sz="2000">
                  <a:effectLst>
                    <a:outerShdw blurRad="38100" dist="38100" dir="2700000" algn="tl">
                      <a:srgbClr val="FFFFFF"/>
                    </a:outerShdw>
                  </a:effectLst>
                  <a:latin typeface="+mn-lt"/>
                  <a:ea typeface="楷体" panose="02010609060101010101" pitchFamily="49" charset="-122"/>
                </a:rPr>
                <a:t>第</a:t>
              </a:r>
              <a:r>
                <a:rPr lang="en-US" altLang="zh-CN" sz="2000">
                  <a:effectLst>
                    <a:outerShdw blurRad="38100" dist="38100" dir="2700000" algn="tl">
                      <a:srgbClr val="FFFFFF"/>
                    </a:outerShdw>
                  </a:effectLst>
                  <a:latin typeface="+mn-lt"/>
                  <a:ea typeface="楷体" panose="02010609060101010101" pitchFamily="49" charset="-122"/>
                </a:rPr>
                <a:t>1</a:t>
              </a:r>
              <a:r>
                <a:rPr lang="zh-CN" altLang="en-US" sz="2000">
                  <a:effectLst>
                    <a:outerShdw blurRad="38100" dist="38100" dir="2700000" algn="tl">
                      <a:srgbClr val="FFFFFF"/>
                    </a:outerShdw>
                  </a:effectLst>
                  <a:latin typeface="+mn-lt"/>
                  <a:ea typeface="楷体" panose="02010609060101010101" pitchFamily="49" charset="-122"/>
                </a:rPr>
                <a:t>行首地址</a:t>
              </a:r>
              <a:endParaRPr lang="zh-CN" altLang="en-US" sz="2000">
                <a:effectLst>
                  <a:outerShdw blurRad="38100" dist="38100" dir="2700000" algn="tl">
                    <a:srgbClr val="FFFFFF"/>
                  </a:outerShdw>
                </a:effectLst>
                <a:latin typeface="+mn-lt"/>
                <a:ea typeface="楷体" panose="02010609060101010101" pitchFamily="49" charset="-122"/>
              </a:endParaRPr>
            </a:p>
          </p:txBody>
        </p:sp>
        <p:sp useBgFill="1">
          <p:nvSpPr>
            <p:cNvPr id="62" name="Line 18"/>
            <p:cNvSpPr>
              <a:spLocks noChangeShapeType="1"/>
            </p:cNvSpPr>
            <p:nvPr/>
          </p:nvSpPr>
          <p:spPr bwMode="auto">
            <a:xfrm>
              <a:off x="178" y="2100"/>
              <a:ext cx="5423" cy="0"/>
            </a:xfrm>
            <a:prstGeom prst="line">
              <a:avLst/>
            </a:prstGeom>
            <a:ln w="9525">
              <a:solidFill>
                <a:schemeClr val="tx2"/>
              </a:solidFill>
              <a:round/>
            </a:ln>
            <a:effectLst/>
          </p:spPr>
          <p:txBody>
            <a:bodyPr wrap="none" anchor="ctr"/>
            <a:lstStyle/>
            <a:p>
              <a:endParaRPr lang="zh-CN" altLang="en-US"/>
            </a:p>
          </p:txBody>
        </p:sp>
        <p:sp>
          <p:nvSpPr>
            <p:cNvPr id="63" name="Text Box 19"/>
            <p:cNvSpPr txBox="1">
              <a:spLocks noChangeArrowheads="1"/>
            </p:cNvSpPr>
            <p:nvPr/>
          </p:nvSpPr>
          <p:spPr bwMode="auto">
            <a:xfrm>
              <a:off x="237" y="1853"/>
              <a:ext cx="889"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rPr>
                <a:t>a[1],*(a+1)</a:t>
              </a:r>
              <a:endParaRPr lang="en-US" altLang="zh-CN" sz="2000">
                <a:effectLst>
                  <a:outerShdw blurRad="38100" dist="38100" dir="2700000" algn="tl">
                    <a:srgbClr val="FFFFFF"/>
                  </a:outerShdw>
                </a:effectLst>
              </a:endParaRPr>
            </a:p>
          </p:txBody>
        </p:sp>
        <p:sp>
          <p:nvSpPr>
            <p:cNvPr id="64" name="Text Box 20"/>
            <p:cNvSpPr txBox="1">
              <a:spLocks noChangeArrowheads="1"/>
            </p:cNvSpPr>
            <p:nvPr/>
          </p:nvSpPr>
          <p:spPr bwMode="auto">
            <a:xfrm>
              <a:off x="2389" y="1815"/>
              <a:ext cx="1635" cy="252"/>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zh-CN" altLang="en-US" sz="2000">
                  <a:effectLst>
                    <a:outerShdw blurRad="38100" dist="38100" dir="2700000" algn="tl">
                      <a:srgbClr val="FFFFFF"/>
                    </a:outerShdw>
                  </a:effectLst>
                  <a:latin typeface="+mn-lt"/>
                  <a:ea typeface="楷体" panose="02010609060101010101" pitchFamily="49" charset="-122"/>
                </a:rPr>
                <a:t>第</a:t>
              </a:r>
              <a:r>
                <a:rPr lang="en-US" altLang="zh-CN" sz="2000">
                  <a:effectLst>
                    <a:outerShdw blurRad="38100" dist="38100" dir="2700000" algn="tl">
                      <a:srgbClr val="FFFFFF"/>
                    </a:outerShdw>
                  </a:effectLst>
                  <a:latin typeface="+mn-lt"/>
                  <a:ea typeface="楷体" panose="02010609060101010101" pitchFamily="49" charset="-122"/>
                </a:rPr>
                <a:t>1</a:t>
              </a:r>
              <a:r>
                <a:rPr lang="zh-CN" altLang="en-US" sz="2000">
                  <a:effectLst>
                    <a:outerShdw blurRad="38100" dist="38100" dir="2700000" algn="tl">
                      <a:srgbClr val="FFFFFF"/>
                    </a:outerShdw>
                  </a:effectLst>
                  <a:latin typeface="+mn-lt"/>
                  <a:ea typeface="楷体" panose="02010609060101010101" pitchFamily="49" charset="-122"/>
                </a:rPr>
                <a:t>行第</a:t>
              </a:r>
              <a:r>
                <a:rPr lang="en-US" altLang="zh-CN" sz="2000">
                  <a:effectLst>
                    <a:outerShdw blurRad="38100" dist="38100" dir="2700000" algn="tl">
                      <a:srgbClr val="FFFFFF"/>
                    </a:outerShdw>
                  </a:effectLst>
                  <a:latin typeface="+mn-lt"/>
                  <a:ea typeface="楷体" panose="02010609060101010101" pitchFamily="49" charset="-122"/>
                </a:rPr>
                <a:t>0</a:t>
              </a:r>
              <a:r>
                <a:rPr lang="zh-CN" altLang="en-US" sz="2000">
                  <a:effectLst>
                    <a:outerShdw blurRad="38100" dist="38100" dir="2700000" algn="tl">
                      <a:srgbClr val="FFFFFF"/>
                    </a:outerShdw>
                  </a:effectLst>
                  <a:latin typeface="+mn-lt"/>
                  <a:ea typeface="楷体" panose="02010609060101010101" pitchFamily="49" charset="-122"/>
                </a:rPr>
                <a:t>列元素地址</a:t>
              </a:r>
              <a:endParaRPr lang="zh-CN" altLang="en-US" sz="2000">
                <a:effectLst>
                  <a:outerShdw blurRad="38100" dist="38100" dir="2700000" algn="tl">
                    <a:srgbClr val="FFFFFF"/>
                  </a:outerShdw>
                </a:effectLst>
                <a:latin typeface="+mn-lt"/>
                <a:ea typeface="楷体" panose="02010609060101010101" pitchFamily="49" charset="-122"/>
              </a:endParaRPr>
            </a:p>
          </p:txBody>
        </p:sp>
        <p:sp useBgFill="1">
          <p:nvSpPr>
            <p:cNvPr id="65" name="Line 21"/>
            <p:cNvSpPr>
              <a:spLocks noChangeShapeType="1"/>
            </p:cNvSpPr>
            <p:nvPr/>
          </p:nvSpPr>
          <p:spPr bwMode="auto">
            <a:xfrm>
              <a:off x="167" y="2389"/>
              <a:ext cx="5434" cy="0"/>
            </a:xfrm>
            <a:prstGeom prst="line">
              <a:avLst/>
            </a:prstGeom>
            <a:ln w="9525">
              <a:solidFill>
                <a:schemeClr val="tx2"/>
              </a:solidFill>
              <a:round/>
            </a:ln>
            <a:effectLst/>
          </p:spPr>
          <p:txBody>
            <a:bodyPr wrap="none" anchor="ctr"/>
            <a:lstStyle/>
            <a:p>
              <a:endParaRPr lang="zh-CN" altLang="en-US"/>
            </a:p>
          </p:txBody>
        </p:sp>
        <p:sp>
          <p:nvSpPr>
            <p:cNvPr id="66" name="Text Box 22"/>
            <p:cNvSpPr txBox="1">
              <a:spLocks noChangeArrowheads="1"/>
            </p:cNvSpPr>
            <p:nvPr/>
          </p:nvSpPr>
          <p:spPr bwMode="auto">
            <a:xfrm>
              <a:off x="163" y="2130"/>
              <a:ext cx="1889"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rPr>
                <a:t>a[1]+2,*(a+1)+2,&amp;a[1][2]</a:t>
              </a:r>
              <a:endParaRPr lang="en-US" altLang="zh-CN" sz="2000">
                <a:effectLst>
                  <a:outerShdw blurRad="38100" dist="38100" dir="2700000" algn="tl">
                    <a:srgbClr val="FFFFFF"/>
                  </a:outerShdw>
                </a:effectLst>
              </a:endParaRPr>
            </a:p>
          </p:txBody>
        </p:sp>
        <p:sp>
          <p:nvSpPr>
            <p:cNvPr id="67" name="Text Box 23"/>
            <p:cNvSpPr txBox="1">
              <a:spLocks noChangeArrowheads="1"/>
            </p:cNvSpPr>
            <p:nvPr/>
          </p:nvSpPr>
          <p:spPr bwMode="auto">
            <a:xfrm>
              <a:off x="2389" y="2116"/>
              <a:ext cx="1635" cy="252"/>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zh-CN" altLang="en-US" sz="2000">
                  <a:effectLst>
                    <a:outerShdw blurRad="38100" dist="38100" dir="2700000" algn="tl">
                      <a:srgbClr val="FFFFFF"/>
                    </a:outerShdw>
                  </a:effectLst>
                  <a:latin typeface="+mn-lt"/>
                  <a:ea typeface="楷体" panose="02010609060101010101" pitchFamily="49" charset="-122"/>
                </a:rPr>
                <a:t>第</a:t>
              </a:r>
              <a:r>
                <a:rPr lang="en-US" altLang="zh-CN" sz="2000">
                  <a:effectLst>
                    <a:outerShdw blurRad="38100" dist="38100" dir="2700000" algn="tl">
                      <a:srgbClr val="FFFFFF"/>
                    </a:outerShdw>
                  </a:effectLst>
                  <a:latin typeface="+mn-lt"/>
                  <a:ea typeface="楷体" panose="02010609060101010101" pitchFamily="49" charset="-122"/>
                </a:rPr>
                <a:t>1</a:t>
              </a:r>
              <a:r>
                <a:rPr lang="zh-CN" altLang="en-US" sz="2000">
                  <a:effectLst>
                    <a:outerShdw blurRad="38100" dist="38100" dir="2700000" algn="tl">
                      <a:srgbClr val="FFFFFF"/>
                    </a:outerShdw>
                  </a:effectLst>
                  <a:latin typeface="+mn-lt"/>
                  <a:ea typeface="楷体" panose="02010609060101010101" pitchFamily="49" charset="-122"/>
                </a:rPr>
                <a:t>行第</a:t>
              </a:r>
              <a:r>
                <a:rPr lang="en-US" altLang="zh-CN" sz="2000">
                  <a:effectLst>
                    <a:outerShdw blurRad="38100" dist="38100" dir="2700000" algn="tl">
                      <a:srgbClr val="FFFFFF"/>
                    </a:outerShdw>
                  </a:effectLst>
                  <a:latin typeface="+mn-lt"/>
                  <a:ea typeface="楷体" panose="02010609060101010101" pitchFamily="49" charset="-122"/>
                </a:rPr>
                <a:t>2</a:t>
              </a:r>
              <a:r>
                <a:rPr lang="zh-CN" altLang="en-US" sz="2000">
                  <a:effectLst>
                    <a:outerShdw blurRad="38100" dist="38100" dir="2700000" algn="tl">
                      <a:srgbClr val="FFFFFF"/>
                    </a:outerShdw>
                  </a:effectLst>
                  <a:latin typeface="+mn-lt"/>
                  <a:ea typeface="楷体" panose="02010609060101010101" pitchFamily="49" charset="-122"/>
                </a:rPr>
                <a:t>列元素地址</a:t>
              </a:r>
              <a:endParaRPr lang="zh-CN" altLang="en-US" sz="2000">
                <a:effectLst>
                  <a:outerShdw blurRad="38100" dist="38100" dir="2700000" algn="tl">
                    <a:srgbClr val="FFFFFF"/>
                  </a:outerShdw>
                </a:effectLst>
                <a:latin typeface="+mn-lt"/>
                <a:ea typeface="楷体" panose="02010609060101010101" pitchFamily="49" charset="-122"/>
              </a:endParaRPr>
            </a:p>
          </p:txBody>
        </p:sp>
        <p:sp>
          <p:nvSpPr>
            <p:cNvPr id="68" name="Text Box 24"/>
            <p:cNvSpPr txBox="1">
              <a:spLocks noChangeArrowheads="1"/>
            </p:cNvSpPr>
            <p:nvPr/>
          </p:nvSpPr>
          <p:spPr bwMode="auto">
            <a:xfrm>
              <a:off x="116" y="2427"/>
              <a:ext cx="2178"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rPr>
                <a:t>*(a[1]+2),*(*(a+1)+2), a[1][2]</a:t>
              </a:r>
              <a:endParaRPr lang="en-US" altLang="zh-CN" sz="2000">
                <a:effectLst>
                  <a:outerShdw blurRad="38100" dist="38100" dir="2700000" algn="tl">
                    <a:srgbClr val="FFFFFF"/>
                  </a:outerShdw>
                </a:effectLst>
              </a:endParaRPr>
            </a:p>
          </p:txBody>
        </p:sp>
        <p:sp>
          <p:nvSpPr>
            <p:cNvPr id="69" name="Text Box 25"/>
            <p:cNvSpPr txBox="1">
              <a:spLocks noChangeArrowheads="1"/>
            </p:cNvSpPr>
            <p:nvPr/>
          </p:nvSpPr>
          <p:spPr bwMode="auto">
            <a:xfrm>
              <a:off x="2394" y="2412"/>
              <a:ext cx="1467" cy="252"/>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zh-CN" altLang="en-US" sz="2000">
                  <a:effectLst>
                    <a:outerShdw blurRad="38100" dist="38100" dir="2700000" algn="tl">
                      <a:srgbClr val="FFFFFF"/>
                    </a:outerShdw>
                  </a:effectLst>
                  <a:latin typeface="+mn-lt"/>
                  <a:ea typeface="楷体" panose="02010609060101010101" pitchFamily="49" charset="-122"/>
                </a:rPr>
                <a:t>第</a:t>
              </a:r>
              <a:r>
                <a:rPr lang="en-US" altLang="zh-CN" sz="2000">
                  <a:effectLst>
                    <a:outerShdw blurRad="38100" dist="38100" dir="2700000" algn="tl">
                      <a:srgbClr val="FFFFFF"/>
                    </a:outerShdw>
                  </a:effectLst>
                  <a:latin typeface="+mn-lt"/>
                  <a:ea typeface="楷体" panose="02010609060101010101" pitchFamily="49" charset="-122"/>
                </a:rPr>
                <a:t>1</a:t>
              </a:r>
              <a:r>
                <a:rPr lang="zh-CN" altLang="en-US" sz="2000">
                  <a:effectLst>
                    <a:outerShdw blurRad="38100" dist="38100" dir="2700000" algn="tl">
                      <a:srgbClr val="FFFFFF"/>
                    </a:outerShdw>
                  </a:effectLst>
                  <a:latin typeface="+mn-lt"/>
                  <a:ea typeface="楷体" panose="02010609060101010101" pitchFamily="49" charset="-122"/>
                </a:rPr>
                <a:t>行第</a:t>
              </a:r>
              <a:r>
                <a:rPr lang="en-US" altLang="zh-CN" sz="2000">
                  <a:effectLst>
                    <a:outerShdw blurRad="38100" dist="38100" dir="2700000" algn="tl">
                      <a:srgbClr val="FFFFFF"/>
                    </a:outerShdw>
                  </a:effectLst>
                  <a:latin typeface="+mn-lt"/>
                  <a:ea typeface="楷体" panose="02010609060101010101" pitchFamily="49" charset="-122"/>
                </a:rPr>
                <a:t>2</a:t>
              </a:r>
              <a:r>
                <a:rPr lang="zh-CN" altLang="en-US" sz="2000">
                  <a:effectLst>
                    <a:outerShdw blurRad="38100" dist="38100" dir="2700000" algn="tl">
                      <a:srgbClr val="FFFFFF"/>
                    </a:outerShdw>
                  </a:effectLst>
                  <a:latin typeface="+mn-lt"/>
                  <a:ea typeface="楷体" panose="02010609060101010101" pitchFamily="49" charset="-122"/>
                </a:rPr>
                <a:t>列元素值</a:t>
              </a:r>
              <a:endParaRPr lang="zh-CN" altLang="en-US" sz="2000">
                <a:effectLst>
                  <a:outerShdw blurRad="38100" dist="38100" dir="2700000" algn="tl">
                    <a:srgbClr val="FFFFFF"/>
                  </a:outerShdw>
                </a:effectLst>
                <a:latin typeface="+mn-lt"/>
                <a:ea typeface="楷体" panose="02010609060101010101" pitchFamily="49" charset="-122"/>
              </a:endParaRPr>
            </a:p>
          </p:txBody>
        </p:sp>
        <p:sp>
          <p:nvSpPr>
            <p:cNvPr id="70" name="Text Box 26"/>
            <p:cNvSpPr txBox="1">
              <a:spLocks noChangeArrowheads="1"/>
            </p:cNvSpPr>
            <p:nvPr/>
          </p:nvSpPr>
          <p:spPr bwMode="auto">
            <a:xfrm>
              <a:off x="4760" y="953"/>
              <a:ext cx="451"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rPr>
                <a:t>2000</a:t>
              </a:r>
              <a:endParaRPr lang="en-US" altLang="zh-CN" sz="2000">
                <a:effectLst>
                  <a:outerShdw blurRad="38100" dist="38100" dir="2700000" algn="tl">
                    <a:srgbClr val="FFFFFF"/>
                  </a:outerShdw>
                </a:effectLst>
              </a:endParaRPr>
            </a:p>
          </p:txBody>
        </p:sp>
        <p:sp>
          <p:nvSpPr>
            <p:cNvPr id="71" name="Text Box 27"/>
            <p:cNvSpPr txBox="1">
              <a:spLocks noChangeArrowheads="1"/>
            </p:cNvSpPr>
            <p:nvPr/>
          </p:nvSpPr>
          <p:spPr bwMode="auto">
            <a:xfrm>
              <a:off x="4760" y="1227"/>
              <a:ext cx="451"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rPr>
                <a:t>2000</a:t>
              </a:r>
              <a:endParaRPr lang="en-US" altLang="zh-CN" sz="2000">
                <a:effectLst>
                  <a:outerShdw blurRad="38100" dist="38100" dir="2700000" algn="tl">
                    <a:srgbClr val="FFFFFF"/>
                  </a:outerShdw>
                </a:effectLst>
              </a:endParaRPr>
            </a:p>
          </p:txBody>
        </p:sp>
        <p:sp>
          <p:nvSpPr>
            <p:cNvPr id="72" name="Text Box 28"/>
            <p:cNvSpPr txBox="1">
              <a:spLocks noChangeArrowheads="1"/>
            </p:cNvSpPr>
            <p:nvPr/>
          </p:nvSpPr>
          <p:spPr bwMode="auto">
            <a:xfrm>
              <a:off x="4760" y="1516"/>
              <a:ext cx="451"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rPr>
                <a:t>2008</a:t>
              </a:r>
              <a:endParaRPr lang="en-US" altLang="zh-CN" sz="2000">
                <a:effectLst>
                  <a:outerShdw blurRad="38100" dist="38100" dir="2700000" algn="tl">
                    <a:srgbClr val="FFFFFF"/>
                  </a:outerShdw>
                </a:effectLst>
              </a:endParaRPr>
            </a:p>
          </p:txBody>
        </p:sp>
        <p:sp>
          <p:nvSpPr>
            <p:cNvPr id="73" name="Text Box 29"/>
            <p:cNvSpPr txBox="1">
              <a:spLocks noChangeArrowheads="1"/>
            </p:cNvSpPr>
            <p:nvPr/>
          </p:nvSpPr>
          <p:spPr bwMode="auto">
            <a:xfrm>
              <a:off x="4760" y="1804"/>
              <a:ext cx="451"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rPr>
                <a:t>2008</a:t>
              </a:r>
              <a:endParaRPr lang="en-US" altLang="zh-CN" sz="2000">
                <a:effectLst>
                  <a:outerShdw blurRad="38100" dist="38100" dir="2700000" algn="tl">
                    <a:srgbClr val="FFFFFF"/>
                  </a:outerShdw>
                </a:effectLst>
              </a:endParaRPr>
            </a:p>
          </p:txBody>
        </p:sp>
        <p:sp>
          <p:nvSpPr>
            <p:cNvPr id="74" name="Text Box 30"/>
            <p:cNvSpPr txBox="1">
              <a:spLocks noChangeArrowheads="1"/>
            </p:cNvSpPr>
            <p:nvPr/>
          </p:nvSpPr>
          <p:spPr bwMode="auto">
            <a:xfrm>
              <a:off x="4760" y="2071"/>
              <a:ext cx="451"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rPr>
                <a:t>2012</a:t>
              </a:r>
              <a:endParaRPr lang="en-US" altLang="zh-CN" sz="2000">
                <a:effectLst>
                  <a:outerShdw blurRad="38100" dist="38100" dir="2700000" algn="tl">
                    <a:srgbClr val="FFFFFF"/>
                  </a:outerShdw>
                </a:effectLst>
              </a:endParaRPr>
            </a:p>
          </p:txBody>
        </p:sp>
        <p:sp>
          <p:nvSpPr>
            <p:cNvPr id="75" name="Text Box 31"/>
            <p:cNvSpPr txBox="1">
              <a:spLocks noChangeArrowheads="1"/>
            </p:cNvSpPr>
            <p:nvPr/>
          </p:nvSpPr>
          <p:spPr bwMode="auto">
            <a:xfrm>
              <a:off x="4763" y="2419"/>
              <a:ext cx="28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rPr>
                <a:t>13</a:t>
              </a:r>
              <a:endParaRPr lang="en-US" altLang="zh-CN" sz="2000">
                <a:effectLst>
                  <a:outerShdw blurRad="38100" dist="38100" dir="2700000" algn="tl">
                    <a:srgbClr val="FFFFFF"/>
                  </a:outerShdw>
                </a:effectLst>
              </a:endParaRPr>
            </a:p>
          </p:txBody>
        </p:sp>
        <p:sp useBgFill="1">
          <p:nvSpPr>
            <p:cNvPr id="76" name="Line 32"/>
            <p:cNvSpPr>
              <a:spLocks noChangeShapeType="1"/>
            </p:cNvSpPr>
            <p:nvPr/>
          </p:nvSpPr>
          <p:spPr bwMode="auto">
            <a:xfrm>
              <a:off x="2311" y="622"/>
              <a:ext cx="0" cy="2078"/>
            </a:xfrm>
            <a:prstGeom prst="line">
              <a:avLst/>
            </a:prstGeom>
            <a:ln w="9525">
              <a:solidFill>
                <a:schemeClr val="tx2"/>
              </a:solidFill>
              <a:round/>
            </a:ln>
            <a:effectLst/>
          </p:spPr>
          <p:txBody>
            <a:bodyPr wrap="none" anchor="ctr"/>
            <a:lstStyle/>
            <a:p>
              <a:endParaRPr lang="zh-CN" altLang="en-US"/>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162242"/>
                                        </p:tgtEl>
                                        <p:attrNameLst>
                                          <p:attrName>style.visibility</p:attrName>
                                        </p:attrNameLst>
                                      </p:cBhvr>
                                      <p:to>
                                        <p:strVal val="visible"/>
                                      </p:to>
                                    </p:set>
                                    <p:animEffect transition="in" filter="box(out)">
                                      <p:cBhvr>
                                        <p:cTn id="7" dur="500"/>
                                        <p:tgtEl>
                                          <p:spTgt spid="1162242"/>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62270"/>
                                        </p:tgtEl>
                                        <p:attrNameLst>
                                          <p:attrName>style.visibility</p:attrName>
                                        </p:attrNameLst>
                                      </p:cBhvr>
                                      <p:to>
                                        <p:strVal val="visible"/>
                                      </p:to>
                                    </p:set>
                                    <p:animEffect transition="in" filter="box(out)">
                                      <p:cBhvr>
                                        <p:cTn id="12" dur="500"/>
                                        <p:tgtEl>
                                          <p:spTgt spid="1162270"/>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162271">
                                            <p:txEl>
                                              <p:pRg st="0" end="0"/>
                                            </p:txEl>
                                          </p:spTgt>
                                        </p:tgtEl>
                                        <p:attrNameLst>
                                          <p:attrName>style.visibility</p:attrName>
                                        </p:attrNameLst>
                                      </p:cBhvr>
                                      <p:to>
                                        <p:strVal val="visible"/>
                                      </p:to>
                                    </p:set>
                                    <p:animEffect transition="in" filter="box(out)">
                                      <p:cBhvr>
                                        <p:cTn id="17" dur="500"/>
                                        <p:tgtEl>
                                          <p:spTgt spid="1162271">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162271">
                                            <p:txEl>
                                              <p:pRg st="1" end="1"/>
                                            </p:txEl>
                                          </p:spTgt>
                                        </p:tgtEl>
                                        <p:attrNameLst>
                                          <p:attrName>style.visibility</p:attrName>
                                        </p:attrNameLst>
                                      </p:cBhvr>
                                      <p:to>
                                        <p:strVal val="visible"/>
                                      </p:to>
                                    </p:set>
                                    <p:animEffect transition="in" filter="box(out)">
                                      <p:cBhvr>
                                        <p:cTn id="22" dur="500"/>
                                        <p:tgtEl>
                                          <p:spTgt spid="1162271">
                                            <p:txEl>
                                              <p:pRg st="1" end="1"/>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162271">
                                            <p:txEl>
                                              <p:pRg st="2" end="2"/>
                                            </p:txEl>
                                          </p:spTgt>
                                        </p:tgtEl>
                                        <p:attrNameLst>
                                          <p:attrName>style.visibility</p:attrName>
                                        </p:attrNameLst>
                                      </p:cBhvr>
                                      <p:to>
                                        <p:strVal val="visible"/>
                                      </p:to>
                                    </p:set>
                                    <p:animEffect transition="in" filter="box(out)">
                                      <p:cBhvr>
                                        <p:cTn id="27" dur="500"/>
                                        <p:tgtEl>
                                          <p:spTgt spid="1162271">
                                            <p:txEl>
                                              <p:pRg st="2" end="2"/>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162271">
                                            <p:txEl>
                                              <p:pRg st="3" end="3"/>
                                            </p:txEl>
                                          </p:spTgt>
                                        </p:tgtEl>
                                        <p:attrNameLst>
                                          <p:attrName>style.visibility</p:attrName>
                                        </p:attrNameLst>
                                      </p:cBhvr>
                                      <p:to>
                                        <p:strVal val="visible"/>
                                      </p:to>
                                    </p:set>
                                    <p:animEffect transition="in" filter="box(out)">
                                      <p:cBhvr>
                                        <p:cTn id="32" dur="500"/>
                                        <p:tgtEl>
                                          <p:spTgt spid="1162271">
                                            <p:txEl>
                                              <p:pRg st="3" end="3"/>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162271">
                                            <p:txEl>
                                              <p:pRg st="4" end="4"/>
                                            </p:txEl>
                                          </p:spTgt>
                                        </p:tgtEl>
                                        <p:attrNameLst>
                                          <p:attrName>style.visibility</p:attrName>
                                        </p:attrNameLst>
                                      </p:cBhvr>
                                      <p:to>
                                        <p:strVal val="visible"/>
                                      </p:to>
                                    </p:set>
                                    <p:animEffect transition="in" filter="box(out)">
                                      <p:cBhvr>
                                        <p:cTn id="37" dur="500"/>
                                        <p:tgtEl>
                                          <p:spTgt spid="1162271">
                                            <p:txEl>
                                              <p:pRg st="4" end="4"/>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1"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162271">
                                            <p:txEl>
                                              <p:pRg st="5" end="5"/>
                                            </p:txEl>
                                          </p:spTgt>
                                        </p:tgtEl>
                                        <p:attrNameLst>
                                          <p:attrName>style.visibility</p:attrName>
                                        </p:attrNameLst>
                                      </p:cBhvr>
                                      <p:to>
                                        <p:strVal val="visible"/>
                                      </p:to>
                                    </p:set>
                                    <p:animEffect transition="in" filter="box(out)">
                                      <p:cBhvr>
                                        <p:cTn id="42" dur="500"/>
                                        <p:tgtEl>
                                          <p:spTgt spid="1162271">
                                            <p:txEl>
                                              <p:pRg st="5" end="5"/>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1"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1162272"/>
                                        </p:tgtEl>
                                        <p:attrNameLst>
                                          <p:attrName>style.visibility</p:attrName>
                                        </p:attrNameLst>
                                      </p:cBhvr>
                                      <p:to>
                                        <p:strVal val="visible"/>
                                      </p:to>
                                    </p:set>
                                    <p:animEffect transition="in" filter="box(out)">
                                      <p:cBhvr>
                                        <p:cTn id="47" dur="500"/>
                                        <p:tgtEl>
                                          <p:spTgt spid="1162272"/>
                                        </p:tgtEl>
                                      </p:cBhvr>
                                    </p:animEffect>
                                  </p:childTnLst>
                                  <p:subTnLst>
                                    <p:audio>
                                      <p:cMediaNode>
                                        <p:cTn display="0" masterRel="sameClick">
                                          <p:stCondLst>
                                            <p:cond evt="begin" delay="0">
                                              <p:tn val="45"/>
                                            </p:cond>
                                          </p:stCondLst>
                                          <p:endCondLst>
                                            <p:cond evt="onStopAudio" delay="0">
                                              <p:tgtEl>
                                                <p:sldTgt/>
                                              </p:tgtEl>
                                            </p:cond>
                                          </p:endCondLst>
                                        </p:cTn>
                                        <p:tgtEl>
                                          <p:sndTgt r:embed="rId1" name="CAMERA.WAV"/>
                                        </p:tgtEl>
                                      </p:cMediaNode>
                                    </p:audio>
                                  </p:sub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strips(downRight)">
                                      <p:cBhvr>
                                        <p:cTn id="52" dur="500"/>
                                        <p:tgtEl>
                                          <p:spTgt spid="46"/>
                                        </p:tgtEl>
                                      </p:cBhvr>
                                    </p:animEffect>
                                  </p:childTnLst>
                                  <p:subTnLst>
                                    <p:audio>
                                      <p:cMediaNode>
                                        <p:cTn display="0" masterRel="sameClick">
                                          <p:stCondLst>
                                            <p:cond evt="begin" delay="0">
                                              <p:tn val="50"/>
                                            </p:cond>
                                          </p:stCondLst>
                                          <p:endCondLst>
                                            <p:cond evt="onStopAudio" delay="0">
                                              <p:tgtEl>
                                                <p:sldTgt/>
                                              </p:tgtEl>
                                            </p:cond>
                                          </p:endCondLst>
                                        </p:cTn>
                                        <p:tgtEl>
                                          <p:sndTgt r:embed="rId1" name="camera.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1162278"/>
                                        </p:tgtEl>
                                        <p:attrNameLst>
                                          <p:attrName>style.visibility</p:attrName>
                                        </p:attrNameLst>
                                      </p:cBhvr>
                                      <p:to>
                                        <p:strVal val="visible"/>
                                      </p:to>
                                    </p:set>
                                    <p:animEffect transition="in" filter="box(out)">
                                      <p:cBhvr>
                                        <p:cTn id="57" dur="500"/>
                                        <p:tgtEl>
                                          <p:spTgt spid="1162278"/>
                                        </p:tgtEl>
                                      </p:cBhvr>
                                    </p:animEffect>
                                  </p:childTnLst>
                                  <p:subTnLst>
                                    <p:audio>
                                      <p:cMediaNode>
                                        <p:cTn display="0" masterRel="sameClick">
                                          <p:stCondLst>
                                            <p:cond evt="begin" delay="0">
                                              <p:tn val="55"/>
                                            </p:cond>
                                          </p:stCondLst>
                                          <p:endCondLst>
                                            <p:cond evt="onStopAudio" delay="0">
                                              <p:tgtEl>
                                                <p:sldTgt/>
                                              </p:tgtEl>
                                            </p:cond>
                                          </p:endCondLst>
                                        </p:cTn>
                                        <p:tgtEl>
                                          <p:sndTgt r:embed="rId1" name="CAMERA.WAV"/>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1162279">
                                            <p:txEl>
                                              <p:pRg st="0" end="0"/>
                                            </p:txEl>
                                          </p:spTgt>
                                        </p:tgtEl>
                                        <p:attrNameLst>
                                          <p:attrName>style.visibility</p:attrName>
                                        </p:attrNameLst>
                                      </p:cBhvr>
                                      <p:to>
                                        <p:strVal val="visible"/>
                                      </p:to>
                                    </p:set>
                                    <p:animEffect transition="in" filter="box(out)">
                                      <p:cBhvr>
                                        <p:cTn id="62" dur="500"/>
                                        <p:tgtEl>
                                          <p:spTgt spid="1162279">
                                            <p:txEl>
                                              <p:pRg st="0" end="0"/>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1" name="CAMERA.WAV"/>
                                        </p:tgtEl>
                                      </p:cMediaNode>
                                    </p:audio>
                                  </p:subTnLst>
                                </p:cTn>
                              </p:par>
                            </p:childTnLst>
                          </p:cTn>
                        </p:par>
                      </p:childTnLst>
                    </p:cTn>
                  </p:par>
                  <p:par>
                    <p:cTn id="63" fill="hold">
                      <p:stCondLst>
                        <p:cond delay="indefinite"/>
                      </p:stCondLst>
                      <p:childTnLst>
                        <p:par>
                          <p:cTn id="64" fill="hold">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1162279">
                                            <p:txEl>
                                              <p:pRg st="1" end="1"/>
                                            </p:txEl>
                                          </p:spTgt>
                                        </p:tgtEl>
                                        <p:attrNameLst>
                                          <p:attrName>style.visibility</p:attrName>
                                        </p:attrNameLst>
                                      </p:cBhvr>
                                      <p:to>
                                        <p:strVal val="visible"/>
                                      </p:to>
                                    </p:set>
                                    <p:animEffect transition="in" filter="box(out)">
                                      <p:cBhvr>
                                        <p:cTn id="67" dur="500"/>
                                        <p:tgtEl>
                                          <p:spTgt spid="1162279">
                                            <p:txEl>
                                              <p:pRg st="1" end="1"/>
                                            </p:txEl>
                                          </p:spTgt>
                                        </p:tgtEl>
                                      </p:cBhvr>
                                    </p:animEffect>
                                  </p:childTnLst>
                                  <p:subTnLst>
                                    <p:audio>
                                      <p:cMediaNode>
                                        <p:cTn display="0" masterRel="sameClick">
                                          <p:stCondLst>
                                            <p:cond evt="begin" delay="0">
                                              <p:tn val="65"/>
                                            </p:cond>
                                          </p:stCondLst>
                                          <p:endCondLst>
                                            <p:cond evt="onStopAudio" delay="0">
                                              <p:tgtEl>
                                                <p:sldTgt/>
                                              </p:tgtEl>
                                            </p:cond>
                                          </p:endCondLst>
                                        </p:cTn>
                                        <p:tgtEl>
                                          <p:sndTgt r:embed="rId1" name="CAMERA.WAV"/>
                                        </p:tgtEl>
                                      </p:cMediaNode>
                                    </p:audio>
                                  </p:sub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1162279">
                                            <p:txEl>
                                              <p:pRg st="2" end="2"/>
                                            </p:txEl>
                                          </p:spTgt>
                                        </p:tgtEl>
                                        <p:attrNameLst>
                                          <p:attrName>style.visibility</p:attrName>
                                        </p:attrNameLst>
                                      </p:cBhvr>
                                      <p:to>
                                        <p:strVal val="visible"/>
                                      </p:to>
                                    </p:set>
                                    <p:animEffect transition="in" filter="box(out)">
                                      <p:cBhvr>
                                        <p:cTn id="72" dur="500"/>
                                        <p:tgtEl>
                                          <p:spTgt spid="1162279">
                                            <p:txEl>
                                              <p:pRg st="2" end="2"/>
                                            </p:txEl>
                                          </p:spTgt>
                                        </p:tgtEl>
                                      </p:cBhvr>
                                    </p:animEffect>
                                  </p:childTnLst>
                                  <p:subTnLst>
                                    <p:audio>
                                      <p:cMediaNode>
                                        <p:cTn display="0" masterRel="sameClick">
                                          <p:stCondLst>
                                            <p:cond evt="begin" delay="0">
                                              <p:tn val="70"/>
                                            </p:cond>
                                          </p:stCondLst>
                                          <p:endCondLst>
                                            <p:cond evt="onStopAudio" delay="0">
                                              <p:tgtEl>
                                                <p:sldTgt/>
                                              </p:tgtEl>
                                            </p:cond>
                                          </p:endCondLst>
                                        </p:cTn>
                                        <p:tgtEl>
                                          <p:sndTgt r:embed="rId1" name="CAMERA.WAV"/>
                                        </p:tgtEl>
                                      </p:cMediaNode>
                                    </p:audio>
                                  </p:subTnLst>
                                </p:cTn>
                              </p:par>
                            </p:childTnLst>
                          </p:cTn>
                        </p:par>
                      </p:childTnLst>
                    </p:cTn>
                  </p:par>
                  <p:par>
                    <p:cTn id="73" fill="hold">
                      <p:stCondLst>
                        <p:cond delay="indefinite"/>
                      </p:stCondLst>
                      <p:childTnLst>
                        <p:par>
                          <p:cTn id="74" fill="hold">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1162279">
                                            <p:txEl>
                                              <p:pRg st="3" end="3"/>
                                            </p:txEl>
                                          </p:spTgt>
                                        </p:tgtEl>
                                        <p:attrNameLst>
                                          <p:attrName>style.visibility</p:attrName>
                                        </p:attrNameLst>
                                      </p:cBhvr>
                                      <p:to>
                                        <p:strVal val="visible"/>
                                      </p:to>
                                    </p:set>
                                    <p:animEffect transition="in" filter="box(out)">
                                      <p:cBhvr>
                                        <p:cTn id="77" dur="500"/>
                                        <p:tgtEl>
                                          <p:spTgt spid="1162279">
                                            <p:txEl>
                                              <p:pRg st="3" end="3"/>
                                            </p:txEl>
                                          </p:spTgt>
                                        </p:tgtEl>
                                      </p:cBhvr>
                                    </p:animEffect>
                                  </p:childTnLst>
                                  <p:subTnLst>
                                    <p:audio>
                                      <p:cMediaNode>
                                        <p:cTn display="0" masterRel="sameClick">
                                          <p:stCondLst>
                                            <p:cond evt="begin" delay="0">
                                              <p:tn val="75"/>
                                            </p:cond>
                                          </p:stCondLst>
                                          <p:endCondLst>
                                            <p:cond evt="onStopAudio" delay="0">
                                              <p:tgtEl>
                                                <p:sldTgt/>
                                              </p:tgtEl>
                                            </p:cond>
                                          </p:endCondLst>
                                        </p:cTn>
                                        <p:tgtEl>
                                          <p:sndTgt r:embed="rId1" name="CAMERA.WAV"/>
                                        </p:tgtEl>
                                      </p:cMediaNode>
                                    </p:audio>
                                  </p:subTnLst>
                                </p:cTn>
                              </p:par>
                            </p:childTnLst>
                          </p:cTn>
                        </p:par>
                      </p:childTnLst>
                    </p:cTn>
                  </p:par>
                  <p:par>
                    <p:cTn id="78" fill="hold">
                      <p:stCondLst>
                        <p:cond delay="indefinite"/>
                      </p:stCondLst>
                      <p:childTnLst>
                        <p:par>
                          <p:cTn id="79" fill="hold">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1162279">
                                            <p:txEl>
                                              <p:pRg st="4" end="4"/>
                                            </p:txEl>
                                          </p:spTgt>
                                        </p:tgtEl>
                                        <p:attrNameLst>
                                          <p:attrName>style.visibility</p:attrName>
                                        </p:attrNameLst>
                                      </p:cBhvr>
                                      <p:to>
                                        <p:strVal val="visible"/>
                                      </p:to>
                                    </p:set>
                                    <p:animEffect transition="in" filter="box(out)">
                                      <p:cBhvr>
                                        <p:cTn id="82" dur="500"/>
                                        <p:tgtEl>
                                          <p:spTgt spid="1162279">
                                            <p:txEl>
                                              <p:pRg st="4" end="4"/>
                                            </p:txEl>
                                          </p:spTgt>
                                        </p:tgtEl>
                                      </p:cBhvr>
                                    </p:animEffect>
                                  </p:childTnLst>
                                  <p:subTnLst>
                                    <p:audio>
                                      <p:cMediaNode>
                                        <p:cTn display="0" masterRel="sameClick">
                                          <p:stCondLst>
                                            <p:cond evt="begin" delay="0">
                                              <p:tn val="80"/>
                                            </p:cond>
                                          </p:stCondLst>
                                          <p:endCondLst>
                                            <p:cond evt="onStopAudio" delay="0">
                                              <p:tgtEl>
                                                <p:sldTgt/>
                                              </p:tgtEl>
                                            </p:cond>
                                          </p:endCondLst>
                                        </p:cTn>
                                        <p:tgtEl>
                                          <p:sndTgt r:embed="rId1" name="CAMERA.WAV"/>
                                        </p:tgtEl>
                                      </p:cMediaNode>
                                    </p:audio>
                                  </p:subTnLst>
                                </p:cTn>
                              </p:par>
                            </p:childTnLst>
                          </p:cTn>
                        </p:par>
                      </p:childTnLst>
                    </p:cTn>
                  </p:par>
                  <p:par>
                    <p:cTn id="83" fill="hold">
                      <p:stCondLst>
                        <p:cond delay="indefinite"/>
                      </p:stCondLst>
                      <p:childTnLst>
                        <p:par>
                          <p:cTn id="84" fill="hold">
                            <p:stCondLst>
                              <p:cond delay="0"/>
                            </p:stCondLst>
                            <p:childTnLst>
                              <p:par>
                                <p:cTn id="85" presetID="4" presetClass="entr" presetSubtype="32" fill="hold" grpId="0" nodeType="clickEffect">
                                  <p:stCondLst>
                                    <p:cond delay="0"/>
                                  </p:stCondLst>
                                  <p:childTnLst>
                                    <p:set>
                                      <p:cBhvr>
                                        <p:cTn id="86" dur="1" fill="hold">
                                          <p:stCondLst>
                                            <p:cond delay="0"/>
                                          </p:stCondLst>
                                        </p:cTn>
                                        <p:tgtEl>
                                          <p:spTgt spid="1162269">
                                            <p:txEl>
                                              <p:pRg st="0" end="0"/>
                                            </p:txEl>
                                          </p:spTgt>
                                        </p:tgtEl>
                                        <p:attrNameLst>
                                          <p:attrName>style.visibility</p:attrName>
                                        </p:attrNameLst>
                                      </p:cBhvr>
                                      <p:to>
                                        <p:strVal val="visible"/>
                                      </p:to>
                                    </p:set>
                                    <p:animEffect transition="in" filter="box(out)">
                                      <p:cBhvr>
                                        <p:cTn id="87" dur="500"/>
                                        <p:tgtEl>
                                          <p:spTgt spid="1162269">
                                            <p:txEl>
                                              <p:pRg st="0" end="0"/>
                                            </p:txEl>
                                          </p:spTgt>
                                        </p:tgtEl>
                                      </p:cBhvr>
                                    </p:animEffect>
                                  </p:childTnLst>
                                  <p:subTnLst>
                                    <p:audio>
                                      <p:cMediaNode>
                                        <p:cTn display="0" masterRel="sameClick">
                                          <p:stCondLst>
                                            <p:cond evt="begin" delay="0">
                                              <p:tn val="85"/>
                                            </p:cond>
                                          </p:stCondLst>
                                          <p:endCondLst>
                                            <p:cond evt="onStopAudio" delay="0">
                                              <p:tgtEl>
                                                <p:sldTgt/>
                                              </p:tgtEl>
                                            </p:cond>
                                          </p:endCondLst>
                                        </p:cTn>
                                        <p:tgtEl>
                                          <p:sndTgt r:embed="rId1" name="CAMERA.WAV"/>
                                        </p:tgtEl>
                                      </p:cMediaNode>
                                    </p:audio>
                                  </p:subTnLst>
                                </p:cTn>
                              </p:par>
                            </p:childTnLst>
                          </p:cTn>
                        </p:par>
                      </p:childTnLst>
                    </p:cTn>
                  </p:par>
                  <p:par>
                    <p:cTn id="88" fill="hold">
                      <p:stCondLst>
                        <p:cond delay="indefinite"/>
                      </p:stCondLst>
                      <p:childTnLst>
                        <p:par>
                          <p:cTn id="89" fill="hold">
                            <p:stCondLst>
                              <p:cond delay="0"/>
                            </p:stCondLst>
                            <p:childTnLst>
                              <p:par>
                                <p:cTn id="90" presetID="4" presetClass="entr" presetSubtype="32" fill="hold" grpId="0" nodeType="clickEffect">
                                  <p:stCondLst>
                                    <p:cond delay="0"/>
                                  </p:stCondLst>
                                  <p:childTnLst>
                                    <p:set>
                                      <p:cBhvr>
                                        <p:cTn id="91" dur="1" fill="hold">
                                          <p:stCondLst>
                                            <p:cond delay="0"/>
                                          </p:stCondLst>
                                        </p:cTn>
                                        <p:tgtEl>
                                          <p:spTgt spid="1162269">
                                            <p:txEl>
                                              <p:pRg st="1" end="1"/>
                                            </p:txEl>
                                          </p:spTgt>
                                        </p:tgtEl>
                                        <p:attrNameLst>
                                          <p:attrName>style.visibility</p:attrName>
                                        </p:attrNameLst>
                                      </p:cBhvr>
                                      <p:to>
                                        <p:strVal val="visible"/>
                                      </p:to>
                                    </p:set>
                                    <p:animEffect transition="in" filter="box(out)">
                                      <p:cBhvr>
                                        <p:cTn id="92" dur="500"/>
                                        <p:tgtEl>
                                          <p:spTgt spid="1162269">
                                            <p:txEl>
                                              <p:pRg st="1" end="1"/>
                                            </p:txEl>
                                          </p:spTgt>
                                        </p:tgtEl>
                                      </p:cBhvr>
                                    </p:animEffect>
                                  </p:childTnLst>
                                  <p:subTnLst>
                                    <p:audio>
                                      <p:cMediaNode>
                                        <p:cTn display="0" masterRel="sameClick">
                                          <p:stCondLst>
                                            <p:cond evt="begin" delay="0">
                                              <p:tn val="90"/>
                                            </p:cond>
                                          </p:stCondLst>
                                          <p:endCondLst>
                                            <p:cond evt="onStopAudio" delay="0">
                                              <p:tgtEl>
                                                <p:sldTgt/>
                                              </p:tgtEl>
                                            </p:cond>
                                          </p:endCondLst>
                                        </p:cTn>
                                        <p:tgtEl>
                                          <p:sndTgt r:embed="rId1" name="CAMERA.WAV"/>
                                        </p:tgtEl>
                                      </p:cMediaNode>
                                    </p:audio>
                                  </p:subTnLst>
                                </p:cTn>
                              </p:par>
                            </p:childTnLst>
                          </p:cTn>
                        </p:par>
                      </p:childTnLst>
                    </p:cTn>
                  </p:par>
                  <p:par>
                    <p:cTn id="93" fill="hold">
                      <p:stCondLst>
                        <p:cond delay="indefinite"/>
                      </p:stCondLst>
                      <p:childTnLst>
                        <p:par>
                          <p:cTn id="94" fill="hold">
                            <p:stCondLst>
                              <p:cond delay="0"/>
                            </p:stCondLst>
                            <p:childTnLst>
                              <p:par>
                                <p:cTn id="95" presetID="4" presetClass="entr" presetSubtype="32" fill="hold" grpId="0" nodeType="clickEffect">
                                  <p:stCondLst>
                                    <p:cond delay="0"/>
                                  </p:stCondLst>
                                  <p:childTnLst>
                                    <p:set>
                                      <p:cBhvr>
                                        <p:cTn id="96" dur="1" fill="hold">
                                          <p:stCondLst>
                                            <p:cond delay="0"/>
                                          </p:stCondLst>
                                        </p:cTn>
                                        <p:tgtEl>
                                          <p:spTgt spid="1162269">
                                            <p:txEl>
                                              <p:pRg st="2" end="2"/>
                                            </p:txEl>
                                          </p:spTgt>
                                        </p:tgtEl>
                                        <p:attrNameLst>
                                          <p:attrName>style.visibility</p:attrName>
                                        </p:attrNameLst>
                                      </p:cBhvr>
                                      <p:to>
                                        <p:strVal val="visible"/>
                                      </p:to>
                                    </p:set>
                                    <p:animEffect transition="in" filter="box(out)">
                                      <p:cBhvr>
                                        <p:cTn id="97" dur="500"/>
                                        <p:tgtEl>
                                          <p:spTgt spid="1162269">
                                            <p:txEl>
                                              <p:pRg st="2" end="2"/>
                                            </p:txEl>
                                          </p:spTgt>
                                        </p:tgtEl>
                                      </p:cBhvr>
                                    </p:animEffect>
                                  </p:childTnLst>
                                  <p:subTnLst>
                                    <p:audio>
                                      <p:cMediaNode>
                                        <p:cTn display="0" masterRel="sameClick">
                                          <p:stCondLst>
                                            <p:cond evt="begin" delay="0">
                                              <p:tn val="95"/>
                                            </p:cond>
                                          </p:stCondLst>
                                          <p:endCondLst>
                                            <p:cond evt="onStopAudio" delay="0">
                                              <p:tgtEl>
                                                <p:sldTgt/>
                                              </p:tgtEl>
                                            </p:cond>
                                          </p:endCondLst>
                                        </p:cTn>
                                        <p:tgtEl>
                                          <p:sndTgt r:embed="rId1" name="CAMERA.WAV"/>
                                        </p:tgtEl>
                                      </p:cMediaNode>
                                    </p:audio>
                                  </p:subTnLst>
                                </p:cTn>
                              </p:par>
                            </p:childTnLst>
                          </p:cTn>
                        </p:par>
                      </p:childTnLst>
                    </p:cTn>
                  </p:par>
                  <p:par>
                    <p:cTn id="98" fill="hold">
                      <p:stCondLst>
                        <p:cond delay="indefinite"/>
                      </p:stCondLst>
                      <p:childTnLst>
                        <p:par>
                          <p:cTn id="99" fill="hold">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1162269">
                                            <p:txEl>
                                              <p:pRg st="3" end="3"/>
                                            </p:txEl>
                                          </p:spTgt>
                                        </p:tgtEl>
                                        <p:attrNameLst>
                                          <p:attrName>style.visibility</p:attrName>
                                        </p:attrNameLst>
                                      </p:cBhvr>
                                      <p:to>
                                        <p:strVal val="visible"/>
                                      </p:to>
                                    </p:set>
                                    <p:animEffect transition="in" filter="box(out)">
                                      <p:cBhvr>
                                        <p:cTn id="102" dur="500"/>
                                        <p:tgtEl>
                                          <p:spTgt spid="1162269">
                                            <p:txEl>
                                              <p:pRg st="3" end="3"/>
                                            </p:txEl>
                                          </p:spTgt>
                                        </p:tgtEl>
                                      </p:cBhvr>
                                    </p:animEffect>
                                  </p:childTnLst>
                                  <p:subTnLst>
                                    <p:audio>
                                      <p:cMediaNode>
                                        <p:cTn display="0" masterRel="sameClick">
                                          <p:stCondLst>
                                            <p:cond evt="begin" delay="0">
                                              <p:tn val="100"/>
                                            </p:cond>
                                          </p:stCondLst>
                                          <p:endCondLst>
                                            <p:cond evt="onStopAudio" delay="0">
                                              <p:tgtEl>
                                                <p:sldTgt/>
                                              </p:tgtEl>
                                            </p:cond>
                                          </p:endCondLst>
                                        </p:cTn>
                                        <p:tgtEl>
                                          <p:sndTgt r:embed="rId1" name="CAMERA.WAV"/>
                                        </p:tgtEl>
                                      </p:cMediaNode>
                                    </p:audio>
                                  </p:subTnLst>
                                </p:cTn>
                              </p:par>
                            </p:childTnLst>
                          </p:cTn>
                        </p:par>
                      </p:childTnLst>
                    </p:cTn>
                  </p:par>
                  <p:par>
                    <p:cTn id="103" fill="hold">
                      <p:stCondLst>
                        <p:cond delay="indefinite"/>
                      </p:stCondLst>
                      <p:childTnLst>
                        <p:par>
                          <p:cTn id="104" fill="hold">
                            <p:stCondLst>
                              <p:cond delay="0"/>
                            </p:stCondLst>
                            <p:childTnLst>
                              <p:par>
                                <p:cTn id="105" presetID="4" presetClass="entr" presetSubtype="32" fill="hold" grpId="0" nodeType="clickEffect">
                                  <p:stCondLst>
                                    <p:cond delay="0"/>
                                  </p:stCondLst>
                                  <p:childTnLst>
                                    <p:set>
                                      <p:cBhvr>
                                        <p:cTn id="106" dur="1" fill="hold">
                                          <p:stCondLst>
                                            <p:cond delay="0"/>
                                          </p:stCondLst>
                                        </p:cTn>
                                        <p:tgtEl>
                                          <p:spTgt spid="1162269">
                                            <p:txEl>
                                              <p:pRg st="4" end="4"/>
                                            </p:txEl>
                                          </p:spTgt>
                                        </p:tgtEl>
                                        <p:attrNameLst>
                                          <p:attrName>style.visibility</p:attrName>
                                        </p:attrNameLst>
                                      </p:cBhvr>
                                      <p:to>
                                        <p:strVal val="visible"/>
                                      </p:to>
                                    </p:set>
                                    <p:animEffect transition="in" filter="box(out)">
                                      <p:cBhvr>
                                        <p:cTn id="107" dur="500"/>
                                        <p:tgtEl>
                                          <p:spTgt spid="1162269">
                                            <p:txEl>
                                              <p:pRg st="4" end="4"/>
                                            </p:txEl>
                                          </p:spTgt>
                                        </p:tgtEl>
                                      </p:cBhvr>
                                    </p:animEffect>
                                  </p:childTnLst>
                                  <p:subTnLst>
                                    <p:audio>
                                      <p:cMediaNode>
                                        <p:cTn display="0" masterRel="sameClick">
                                          <p:stCondLst>
                                            <p:cond evt="begin" delay="0">
                                              <p:tn val="105"/>
                                            </p:cond>
                                          </p:stCondLst>
                                          <p:endCondLst>
                                            <p:cond evt="onStopAudio" delay="0">
                                              <p:tgtEl>
                                                <p:sldTgt/>
                                              </p:tgtEl>
                                            </p:cond>
                                          </p:endCondLst>
                                        </p:cTn>
                                        <p:tgtEl>
                                          <p:sndTgt r:embed="rId1" name="CAMERA.WAV"/>
                                        </p:tgtEl>
                                      </p:cMediaNode>
                                    </p:audio>
                                  </p:subTnLst>
                                </p:cTn>
                              </p:par>
                            </p:childTnLst>
                          </p:cTn>
                        </p:par>
                      </p:childTnLst>
                    </p:cTn>
                  </p:par>
                  <p:par>
                    <p:cTn id="108" fill="hold">
                      <p:stCondLst>
                        <p:cond delay="indefinite"/>
                      </p:stCondLst>
                      <p:childTnLst>
                        <p:par>
                          <p:cTn id="109" fill="hold">
                            <p:stCondLst>
                              <p:cond delay="0"/>
                            </p:stCondLst>
                            <p:childTnLst>
                              <p:par>
                                <p:cTn id="110" presetID="8" presetClass="entr" presetSubtype="16" fill="hold" nodeType="clickEffect">
                                  <p:stCondLst>
                                    <p:cond delay="0"/>
                                  </p:stCondLst>
                                  <p:childTnLst>
                                    <p:set>
                                      <p:cBhvr>
                                        <p:cTn id="111" dur="1" fill="hold">
                                          <p:stCondLst>
                                            <p:cond delay="0"/>
                                          </p:stCondLst>
                                        </p:cTn>
                                        <p:tgtEl>
                                          <p:spTgt spid="45"/>
                                        </p:tgtEl>
                                        <p:attrNameLst>
                                          <p:attrName>style.visibility</p:attrName>
                                        </p:attrNameLst>
                                      </p:cBhvr>
                                      <p:to>
                                        <p:strVal val="visible"/>
                                      </p:to>
                                    </p:set>
                                    <p:animEffect transition="in" filter="diamond(in)">
                                      <p:cBhvr>
                                        <p:cTn id="112" dur="2000"/>
                                        <p:tgtEl>
                                          <p:spTgt spid="45"/>
                                        </p:tgtEl>
                                      </p:cBhvr>
                                    </p:animEffect>
                                  </p:childTnLst>
                                  <p:subTnLst>
                                    <p:audio>
                                      <p:cMediaNode>
                                        <p:cTn display="0" masterRel="sameClick">
                                          <p:stCondLst>
                                            <p:cond evt="begin" delay="0">
                                              <p:tn val="110"/>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2269" grpId="0" autoUpdateAnimBg="0" build="p"/>
      <p:bldP spid="1162270" grpId="0" animBg="1"/>
      <p:bldP spid="1162271" grpId="0" autoUpdateAnimBg="0" build="p"/>
      <p:bldP spid="1162278" grpId="0" animBg="1"/>
      <p:bldP spid="1162279" grpId="0" autoUpdateAnimBg="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9170" name="Rectangle 2"/>
          <p:cNvSpPr>
            <a:spLocks noChangeArrowheads="1"/>
          </p:cNvSpPr>
          <p:nvPr/>
        </p:nvSpPr>
        <p:spPr bwMode="auto">
          <a:xfrm>
            <a:off x="601366" y="188914"/>
            <a:ext cx="5473700" cy="503237"/>
          </a:xfrm>
          <a:prstGeom prst="rect">
            <a:avLst/>
          </a:prstGeom>
          <a:noFill/>
          <a:ln w="9525">
            <a:noFill/>
            <a:miter lim="800000"/>
          </a:ln>
          <a:effectLst/>
        </p:spPr>
        <p:txBody>
          <a:bodyPr/>
          <a:lstStyle/>
          <a:p>
            <a:pPr marL="342900" indent="-342900">
              <a:lnSpc>
                <a:spcPct val="100000"/>
              </a:lnSpc>
            </a:pPr>
            <a:r>
              <a:rPr lang="en-US" altLang="zh-CN"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3</a:t>
            </a:r>
            <a:r>
              <a:rPr lang="zh-CN" altLang="en-US"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、指向多维数组的指针</a:t>
            </a:r>
            <a:r>
              <a:rPr lang="en-US" altLang="zh-CN"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____</a:t>
            </a:r>
            <a:r>
              <a:rPr lang="zh-CN" altLang="en-US"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数组指针</a:t>
            </a:r>
            <a:endParaRPr lang="zh-CN" altLang="en-US"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endParaRPr>
          </a:p>
        </p:txBody>
      </p:sp>
      <p:sp>
        <p:nvSpPr>
          <p:cNvPr id="1159174" name="Rectangle 6" descr="信纸"/>
          <p:cNvSpPr>
            <a:spLocks noChangeArrowheads="1"/>
          </p:cNvSpPr>
          <p:nvPr/>
        </p:nvSpPr>
        <p:spPr bwMode="auto">
          <a:xfrm>
            <a:off x="911300" y="1380978"/>
            <a:ext cx="6696868" cy="463846"/>
          </a:xfrm>
          <a:prstGeom prst="rect">
            <a:avLst/>
          </a:prstGeom>
          <a:noFill/>
          <a:ln w="38100" algn="ctr">
            <a:noFill/>
            <a:miter lim="800000"/>
          </a:ln>
          <a:effectLst/>
        </p:spPr>
        <p:txBody>
          <a:bodyPr wrap="square" lIns="90000" tIns="46800" rIns="90000" bIns="46800" anchor="ctr">
            <a:spAutoFit/>
          </a:bodyPr>
          <a:lstStyle/>
          <a:p>
            <a:pPr>
              <a:lnSpc>
                <a:spcPct val="100000"/>
              </a:lnSpc>
            </a:pPr>
            <a:r>
              <a:rPr lang="en-US" altLang="zh-CN" dirty="0">
                <a:effectLst>
                  <a:outerShdw blurRad="38100" dist="38100" dir="2700000" algn="tl">
                    <a:srgbClr val="FFFFFF"/>
                  </a:outerShdw>
                </a:effectLst>
                <a:latin typeface="+mn-lt"/>
                <a:ea typeface="楷体" panose="02010609060101010101" pitchFamily="49" charset="-122"/>
              </a:rPr>
              <a:t>        </a:t>
            </a:r>
            <a:r>
              <a:rPr lang="zh-CN" altLang="en-US" dirty="0">
                <a:effectLst>
                  <a:outerShdw blurRad="38100" dist="38100" dir="2700000" algn="tl">
                    <a:srgbClr val="FFFFFF"/>
                  </a:outerShdw>
                </a:effectLst>
                <a:latin typeface="+mn-lt"/>
                <a:ea typeface="楷体" panose="02010609060101010101" pitchFamily="49" charset="-122"/>
              </a:rPr>
              <a:t>指向二维数组的行指针变量的定义格式： </a:t>
            </a:r>
            <a:endParaRPr lang="zh-CN" altLang="en-US" dirty="0">
              <a:effectLst>
                <a:outerShdw blurRad="38100" dist="38100" dir="2700000" algn="tl">
                  <a:srgbClr val="FFFFFF"/>
                </a:outerShdw>
              </a:effectLst>
              <a:latin typeface="+mn-lt"/>
              <a:ea typeface="楷体" panose="02010609060101010101" pitchFamily="49" charset="-122"/>
            </a:endParaRPr>
          </a:p>
        </p:txBody>
      </p:sp>
      <p:sp>
        <p:nvSpPr>
          <p:cNvPr id="1159271" name="Text Box 103"/>
          <p:cNvSpPr txBox="1">
            <a:spLocks noChangeArrowheads="1"/>
          </p:cNvSpPr>
          <p:nvPr/>
        </p:nvSpPr>
        <p:spPr bwMode="auto">
          <a:xfrm>
            <a:off x="1660872" y="2165351"/>
            <a:ext cx="8467576" cy="504825"/>
          </a:xfrm>
          <a:prstGeom prst="rect">
            <a:avLst/>
          </a:prstGeom>
          <a:gradFill rotWithShape="1">
            <a:gsLst>
              <a:gs pos="0">
                <a:srgbClr val="FFFF99"/>
              </a:gs>
              <a:gs pos="100000">
                <a:srgbClr val="FFFF99">
                  <a:gamma/>
                  <a:shade val="78824"/>
                  <a:invGamma/>
                </a:srgbClr>
              </a:gs>
            </a:gsLst>
            <a:lin ang="5400000" scaled="1"/>
          </a:grad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lnSpc>
                <a:spcPct val="100000"/>
              </a:lnSpc>
              <a:spcBef>
                <a:spcPct val="0"/>
              </a:spcBef>
            </a:pPr>
            <a:r>
              <a:rPr lang="zh-CN" altLang="en-US" sz="2000" dirty="0">
                <a:solidFill>
                  <a:srgbClr val="FF0000"/>
                </a:solidFill>
                <a:effectLst>
                  <a:outerShdw blurRad="38100" dist="38100" dir="2700000" algn="tl">
                    <a:srgbClr val="000000"/>
                  </a:outerShdw>
                </a:effectLst>
                <a:latin typeface="+mn-lt"/>
                <a:ea typeface="隶书" panose="02010509060101010101" pitchFamily="49" charset="-122"/>
              </a:rPr>
              <a:t>数据类型符 （*指针变量名）</a:t>
            </a:r>
            <a:r>
              <a:rPr lang="en-US" altLang="zh-CN" sz="2000" dirty="0">
                <a:solidFill>
                  <a:srgbClr val="FF0000"/>
                </a:solidFill>
                <a:effectLst>
                  <a:outerShdw blurRad="38100" dist="38100" dir="2700000" algn="tl">
                    <a:srgbClr val="000000"/>
                  </a:outerShdw>
                </a:effectLst>
                <a:latin typeface="+mn-lt"/>
                <a:ea typeface="隶书" panose="02010509060101010101" pitchFamily="49" charset="-122"/>
              </a:rPr>
              <a:t>[</a:t>
            </a:r>
            <a:r>
              <a:rPr lang="zh-CN" altLang="en-US" sz="2000" dirty="0">
                <a:solidFill>
                  <a:srgbClr val="FF0000"/>
                </a:solidFill>
                <a:effectLst>
                  <a:outerShdw blurRad="38100" dist="38100" dir="2700000" algn="tl">
                    <a:srgbClr val="000000"/>
                  </a:outerShdw>
                </a:effectLst>
                <a:latin typeface="+mn-lt"/>
                <a:ea typeface="隶书" panose="02010509060101010101" pitchFamily="49" charset="-122"/>
              </a:rPr>
              <a:t>常量表达式</a:t>
            </a:r>
            <a:r>
              <a:rPr lang="en-US" altLang="zh-CN" sz="2000" dirty="0">
                <a:solidFill>
                  <a:srgbClr val="FF0000"/>
                </a:solidFill>
                <a:effectLst>
                  <a:outerShdw blurRad="38100" dist="38100" dir="2700000" algn="tl">
                    <a:srgbClr val="000000"/>
                  </a:outerShdw>
                </a:effectLst>
                <a:latin typeface="+mn-lt"/>
                <a:ea typeface="隶书" panose="02010509060101010101" pitchFamily="49" charset="-122"/>
              </a:rPr>
              <a:t>];</a:t>
            </a:r>
            <a:endParaRPr lang="en-US" altLang="zh-CN" sz="2000" dirty="0">
              <a:solidFill>
                <a:srgbClr val="FF0000"/>
              </a:solidFill>
              <a:effectLst>
                <a:outerShdw blurRad="38100" dist="38100" dir="2700000" algn="tl">
                  <a:srgbClr val="000000"/>
                </a:outerShdw>
              </a:effectLst>
              <a:latin typeface="+mn-lt"/>
              <a:ea typeface="隶书" panose="02010509060101010101" pitchFamily="49" charset="-122"/>
            </a:endParaRPr>
          </a:p>
        </p:txBody>
      </p:sp>
      <p:sp>
        <p:nvSpPr>
          <p:cNvPr id="1159272" name="AutoShape 104"/>
          <p:cNvSpPr>
            <a:spLocks noChangeArrowheads="1"/>
          </p:cNvSpPr>
          <p:nvPr/>
        </p:nvSpPr>
        <p:spPr bwMode="auto">
          <a:xfrm>
            <a:off x="7392367" y="2986089"/>
            <a:ext cx="2232025" cy="719137"/>
          </a:xfrm>
          <a:prstGeom prst="wedgeRoundRectCallout">
            <a:avLst>
              <a:gd name="adj1" fmla="val -43458"/>
              <a:gd name="adj2" fmla="val -111810"/>
              <a:gd name="adj3" fmla="val 16667"/>
            </a:avLst>
          </a:prstGeom>
          <a:gradFill rotWithShape="1">
            <a:gsLst>
              <a:gs pos="0">
                <a:srgbClr val="00FFFF"/>
              </a:gs>
              <a:gs pos="100000">
                <a:schemeClr val="bg1"/>
              </a:gs>
            </a:gsLst>
            <a:lin ang="5400000" scaled="1"/>
          </a:gradFill>
          <a:ln w="28575">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lnSpc>
                <a:spcPct val="100000"/>
              </a:lnSpc>
              <a:spcBef>
                <a:spcPct val="0"/>
              </a:spcBef>
            </a:pPr>
            <a:r>
              <a:rPr lang="zh-CN" altLang="en-US" sz="200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二维数组第二维的大小</a:t>
            </a:r>
            <a:r>
              <a:rPr lang="zh-CN" altLang="en-US" sz="2000" b="0">
                <a:solidFill>
                  <a:srgbClr val="CC0099"/>
                </a:solidFill>
                <a:effectLst/>
                <a:latin typeface="隶书" panose="02010509060101010101" pitchFamily="49" charset="-122"/>
                <a:ea typeface="隶书" panose="02010509060101010101" pitchFamily="49" charset="-122"/>
              </a:rPr>
              <a:t> </a:t>
            </a:r>
            <a:endParaRPr lang="zh-CN" altLang="en-US" sz="2000" b="0">
              <a:solidFill>
                <a:srgbClr val="CC0099"/>
              </a:solidFill>
              <a:effectLst/>
              <a:latin typeface="隶书" panose="02010509060101010101" pitchFamily="49" charset="-122"/>
              <a:ea typeface="隶书" panose="02010509060101010101" pitchFamily="49" charset="-122"/>
            </a:endParaRPr>
          </a:p>
        </p:txBody>
      </p:sp>
      <p:sp>
        <p:nvSpPr>
          <p:cNvPr id="1159273" name="AutoShape 105"/>
          <p:cNvSpPr>
            <a:spLocks noChangeArrowheads="1"/>
          </p:cNvSpPr>
          <p:nvPr/>
        </p:nvSpPr>
        <p:spPr bwMode="auto">
          <a:xfrm>
            <a:off x="4079999" y="3069208"/>
            <a:ext cx="2232025" cy="431800"/>
          </a:xfrm>
          <a:prstGeom prst="wedgeRoundRectCallout">
            <a:avLst>
              <a:gd name="adj1" fmla="val -8124"/>
              <a:gd name="adj2" fmla="val -182058"/>
              <a:gd name="adj3" fmla="val 16667"/>
            </a:avLst>
          </a:prstGeom>
          <a:gradFill rotWithShape="1">
            <a:gsLst>
              <a:gs pos="0">
                <a:srgbClr val="00FFFF"/>
              </a:gs>
              <a:gs pos="100000">
                <a:schemeClr val="bg1"/>
              </a:gs>
            </a:gsLst>
            <a:lin ang="5400000" scaled="1"/>
          </a:gradFill>
          <a:ln w="28575">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lnSpc>
                <a:spcPct val="100000"/>
              </a:lnSpc>
              <a:spcBef>
                <a:spcPct val="0"/>
              </a:spcBef>
            </a:pPr>
            <a:r>
              <a:rPr lang="zh-CN" altLang="en-US" sz="200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括号不能省</a:t>
            </a:r>
            <a:endParaRPr lang="zh-CN" altLang="en-US" sz="2000" b="0">
              <a:solidFill>
                <a:srgbClr val="CC0099"/>
              </a:solidFill>
              <a:effectLst/>
              <a:latin typeface="隶书" panose="02010509060101010101" pitchFamily="49" charset="-122"/>
              <a:ea typeface="隶书" panose="02010509060101010101" pitchFamily="49" charset="-122"/>
            </a:endParaRPr>
          </a:p>
        </p:txBody>
      </p:sp>
      <p:sp>
        <p:nvSpPr>
          <p:cNvPr id="1159274" name="Text Box 106" descr="信纸"/>
          <p:cNvSpPr txBox="1">
            <a:spLocks noChangeArrowheads="1"/>
          </p:cNvSpPr>
          <p:nvPr/>
        </p:nvSpPr>
        <p:spPr bwMode="auto">
          <a:xfrm>
            <a:off x="3287688" y="3993480"/>
            <a:ext cx="5494038" cy="1955800"/>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eaLnBrk="0" hangingPunct="0">
              <a:lnSpc>
                <a:spcPct val="100000"/>
              </a:lnSpc>
              <a:spcBef>
                <a:spcPct val="0"/>
              </a:spcBef>
            </a:pPr>
            <a:r>
              <a:rPr lang="zh-CN" altLang="en-US" dirty="0">
                <a:solidFill>
                  <a:srgbClr val="FF0000"/>
                </a:solidFill>
                <a:effectLst>
                  <a:outerShdw blurRad="38100" dist="38100" dir="2700000" algn="tl">
                    <a:srgbClr val="000000"/>
                  </a:outerShdw>
                </a:effectLst>
                <a:ea typeface="隶书" panose="02010509060101010101" pitchFamily="49" charset="-122"/>
              </a:rPr>
              <a:t>例：</a:t>
            </a:r>
            <a:r>
              <a:rPr lang="en-US" altLang="zh-CN" dirty="0" err="1">
                <a:effectLst>
                  <a:outerShdw blurRad="38100" dist="38100" dir="2700000" algn="tl">
                    <a:srgbClr val="FFFFFF"/>
                  </a:outerShdw>
                </a:effectLst>
                <a:ea typeface="宋体" panose="02010600030101010101" pitchFamily="2" charset="-122"/>
              </a:rPr>
              <a:t>int</a:t>
            </a:r>
            <a:r>
              <a:rPr lang="en-US" altLang="zh-CN" dirty="0">
                <a:effectLst>
                  <a:outerShdw blurRad="38100" dist="38100" dir="2700000" algn="tl">
                    <a:srgbClr val="FFFFFF"/>
                  </a:outerShdw>
                </a:effectLst>
                <a:ea typeface="宋体" panose="02010600030101010101" pitchFamily="2" charset="-122"/>
              </a:rPr>
              <a:t> a[2][3];</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int</a:t>
            </a:r>
            <a:r>
              <a:rPr lang="en-US" altLang="zh-CN" dirty="0">
                <a:effectLst>
                  <a:outerShdw blurRad="38100" dist="38100" dir="2700000" algn="tl">
                    <a:srgbClr val="FFFFFF"/>
                  </a:outerShdw>
                </a:effectLst>
                <a:ea typeface="宋体" panose="02010600030101010101" pitchFamily="2" charset="-122"/>
              </a:rPr>
              <a:t> (*p)[3];   (</a:t>
            </a:r>
            <a:r>
              <a:rPr lang="en-US" altLang="zh-CN" dirty="0">
                <a:solidFill>
                  <a:srgbClr val="FF0000"/>
                </a:solidFill>
                <a:effectLst>
                  <a:outerShdw blurRad="38100" dist="38100" dir="2700000" algn="tl">
                    <a:srgbClr val="000000"/>
                  </a:outerShdw>
                </a:effectLst>
                <a:ea typeface="宋体" panose="02010600030101010101" pitchFamily="2" charset="-122"/>
                <a:sym typeface="Wingdings" panose="05000000000000000000" pitchFamily="2" charset="2"/>
              </a:rPr>
              <a:t></a:t>
            </a:r>
            <a:r>
              <a:rPr lang="en-US" altLang="zh-CN" dirty="0">
                <a:effectLst>
                  <a:outerShdw blurRad="38100" dist="38100" dir="2700000" algn="tl">
                    <a:srgbClr val="FFFFFF"/>
                  </a:outerShdw>
                </a:effectLst>
                <a:ea typeface="宋体" panose="02010600030101010101" pitchFamily="2" charset="-122"/>
              </a:rPr>
              <a:t>)</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int</a:t>
            </a:r>
            <a:r>
              <a:rPr lang="en-US" altLang="zh-CN" dirty="0">
                <a:effectLst>
                  <a:outerShdw blurRad="38100" dist="38100" dir="2700000" algn="tl">
                    <a:srgbClr val="FFFFFF"/>
                  </a:outerShdw>
                </a:effectLst>
                <a:ea typeface="宋体" panose="02010600030101010101" pitchFamily="2" charset="-122"/>
              </a:rPr>
              <a:t> *p[3];      (</a:t>
            </a:r>
            <a:r>
              <a:rPr lang="en-US" altLang="zh-CN" dirty="0">
                <a:solidFill>
                  <a:schemeClr val="accent2"/>
                </a:solidFill>
                <a:effectLst>
                  <a:outerShdw blurRad="38100" dist="38100" dir="2700000" algn="tl">
                    <a:srgbClr val="000000"/>
                  </a:outerShdw>
                </a:effectLst>
                <a:ea typeface="宋体" panose="02010600030101010101" pitchFamily="2" charset="-122"/>
                <a:sym typeface="Symbol" panose="05050102010706020507" pitchFamily="18" charset="2"/>
              </a:rPr>
              <a:t></a:t>
            </a:r>
            <a:r>
              <a:rPr lang="en-US" altLang="zh-CN" dirty="0">
                <a:effectLst>
                  <a:outerShdw blurRad="38100" dist="38100" dir="2700000" algn="tl">
                    <a:srgbClr val="FFFFFF"/>
                  </a:outerShdw>
                </a:effectLst>
                <a:ea typeface="宋体" panose="02010600030101010101" pitchFamily="2" charset="-122"/>
              </a:rPr>
              <a:t>)</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int</a:t>
            </a:r>
            <a:r>
              <a:rPr lang="en-US" altLang="zh-CN" dirty="0">
                <a:effectLst>
                  <a:outerShdw blurRad="38100" dist="38100" dir="2700000" algn="tl">
                    <a:srgbClr val="FFFFFF"/>
                  </a:outerShdw>
                </a:effectLst>
                <a:ea typeface="宋体" panose="02010600030101010101" pitchFamily="2" charset="-122"/>
              </a:rPr>
              <a:t> (*p)[2];   (</a:t>
            </a:r>
            <a:r>
              <a:rPr lang="en-US" altLang="zh-CN" dirty="0">
                <a:solidFill>
                  <a:schemeClr val="accent2"/>
                </a:solidFill>
                <a:effectLst>
                  <a:outerShdw blurRad="38100" dist="38100" dir="2700000" algn="tl">
                    <a:srgbClr val="000000"/>
                  </a:outerShdw>
                </a:effectLst>
                <a:ea typeface="宋体" panose="02010600030101010101" pitchFamily="2" charset="-122"/>
                <a:sym typeface="Symbol" panose="05050102010706020507" pitchFamily="18" charset="2"/>
              </a:rPr>
              <a:t></a:t>
            </a:r>
            <a:r>
              <a:rPr lang="en-US" altLang="zh-CN" dirty="0">
                <a:effectLst>
                  <a:outerShdw blurRad="38100" dist="38100" dir="2700000" algn="tl">
                    <a:srgbClr val="FFFFFF"/>
                  </a:outerShdw>
                </a:effectLst>
                <a:ea typeface="宋体" panose="02010600030101010101" pitchFamily="2" charset="-122"/>
              </a:rPr>
              <a:t>)</a:t>
            </a:r>
            <a:endParaRPr lang="en-US" altLang="zh-CN" dirty="0">
              <a:effectLst>
                <a:outerShdw blurRad="38100" dist="38100" dir="2700000" algn="tl">
                  <a:srgbClr val="FFFFFF"/>
                </a:outerShdw>
              </a:effectLst>
              <a:ea typeface="宋体" panose="02010600030101010101" pitchFamily="2" charset="-122"/>
            </a:endParaRPr>
          </a:p>
        </p:txBody>
      </p:sp>
      <p:grpSp>
        <p:nvGrpSpPr>
          <p:cNvPr id="1159275" name="Group 107"/>
          <p:cNvGrpSpPr/>
          <p:nvPr/>
        </p:nvGrpSpPr>
        <p:grpSpPr bwMode="auto">
          <a:xfrm>
            <a:off x="-9822" y="0"/>
            <a:ext cx="446088" cy="6858000"/>
            <a:chOff x="0" y="0"/>
            <a:chExt cx="281" cy="4320"/>
          </a:xfrm>
        </p:grpSpPr>
        <p:sp>
          <p:nvSpPr>
            <p:cNvPr id="1159276" name="Text Box 108"/>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59277" name="Text Box 109"/>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
        <p:nvSpPr>
          <p:cNvPr id="1159278" name="Rectangle 110"/>
          <p:cNvSpPr>
            <a:spLocks noChangeArrowheads="1"/>
          </p:cNvSpPr>
          <p:nvPr/>
        </p:nvSpPr>
        <p:spPr bwMode="auto">
          <a:xfrm>
            <a:off x="580729" y="737544"/>
            <a:ext cx="6418745" cy="461665"/>
          </a:xfrm>
          <a:prstGeom prst="rect">
            <a:avLst/>
          </a:prstGeom>
          <a:noFill/>
          <a:ln w="9525" algn="ctr">
            <a:noFill/>
            <a:miter lim="800000"/>
          </a:ln>
          <a:effectLst/>
        </p:spPr>
        <p:txBody>
          <a:bodyPr wrap="none" anchor="ctr">
            <a:spAutoFit/>
          </a:bodyPr>
          <a:lstStyle/>
          <a:p>
            <a:pPr lvl="1">
              <a:lnSpc>
                <a:spcPct val="100000"/>
              </a:lnSpc>
              <a:spcBef>
                <a:spcPct val="0"/>
              </a:spcBef>
              <a:buClr>
                <a:srgbClr val="333333"/>
              </a:buClr>
              <a:tabLst>
                <a:tab pos="457200" algn="l"/>
              </a:tabLst>
            </a:pPr>
            <a:r>
              <a:rPr lang="en-US" altLang="zh-CN">
                <a:solidFill>
                  <a:srgbClr val="FF3399"/>
                </a:solidFill>
                <a:effectLst>
                  <a:outerShdw blurRad="38100" dist="38100" dir="2700000" algn="tl">
                    <a:srgbClr val="000000"/>
                  </a:outerShdw>
                </a:effectLst>
                <a:latin typeface="+mn-lt"/>
                <a:ea typeface="楷体" panose="02010609060101010101" pitchFamily="49" charset="-122"/>
              </a:rPr>
              <a:t>(2)  </a:t>
            </a:r>
            <a:r>
              <a:rPr lang="zh-CN" altLang="en-US">
                <a:solidFill>
                  <a:srgbClr val="FF3399"/>
                </a:solidFill>
                <a:effectLst>
                  <a:outerShdw blurRad="38100" dist="38100" dir="2700000" algn="tl">
                    <a:srgbClr val="000000"/>
                  </a:outerShdw>
                </a:effectLst>
                <a:latin typeface="+mn-lt"/>
                <a:ea typeface="楷体" panose="02010609060101010101" pitchFamily="49" charset="-122"/>
              </a:rPr>
              <a:t>通过二维数组的行指针来访问二维数组</a:t>
            </a:r>
            <a:endParaRPr lang="zh-CN" altLang="en-US">
              <a:solidFill>
                <a:srgbClr val="FF3399"/>
              </a:solidFill>
              <a:effectLst>
                <a:outerShdw blurRad="38100" dist="38100" dir="2700000" algn="tl">
                  <a:srgbClr val="000000"/>
                </a:outerShdw>
              </a:effectLst>
              <a:latin typeface="+mn-lt"/>
              <a:ea typeface="楷体" panose="02010609060101010101" pitchFamily="49" charset="-122"/>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59170">
                                            <p:txEl>
                                              <p:pRg st="0" end="0"/>
                                            </p:txEl>
                                          </p:spTgt>
                                        </p:tgtEl>
                                        <p:attrNameLst>
                                          <p:attrName>style.visibility</p:attrName>
                                        </p:attrNameLst>
                                      </p:cBhvr>
                                      <p:to>
                                        <p:strVal val="visible"/>
                                      </p:to>
                                    </p:set>
                                    <p:anim calcmode="lin" valueType="num">
                                      <p:cBhvr additive="base">
                                        <p:cTn id="7" dur="500" fill="hold"/>
                                        <p:tgtEl>
                                          <p:spTgt spid="11591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5917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159278"/>
                                        </p:tgtEl>
                                        <p:attrNameLst>
                                          <p:attrName>style.visibility</p:attrName>
                                        </p:attrNameLst>
                                      </p:cBhvr>
                                      <p:to>
                                        <p:strVal val="visible"/>
                                      </p:to>
                                    </p:set>
                                    <p:animEffect transition="in" filter="box(in)">
                                      <p:cBhvr>
                                        <p:cTn id="13" dur="500"/>
                                        <p:tgtEl>
                                          <p:spTgt spid="1159278"/>
                                        </p:tgtEl>
                                      </p:cBhvr>
                                    </p:animEffect>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159174"/>
                                        </p:tgtEl>
                                        <p:attrNameLst>
                                          <p:attrName>style.visibility</p:attrName>
                                        </p:attrNameLst>
                                      </p:cBhvr>
                                      <p:to>
                                        <p:strVal val="visible"/>
                                      </p:to>
                                    </p:set>
                                    <p:animEffect transition="in" filter="box(out)">
                                      <p:cBhvr>
                                        <p:cTn id="18" dur="500"/>
                                        <p:tgtEl>
                                          <p:spTgt spid="1159174"/>
                                        </p:tgtEl>
                                      </p:cBhvr>
                                    </p:animEffect>
                                  </p:childTnLst>
                                  <p:subTnLst>
                                    <p:audio>
                                      <p:cMediaNode>
                                        <p:cTn display="0" masterRel="sameClick">
                                          <p:stCondLst>
                                            <p:cond evt="begin" delay="0">
                                              <p:tn val="16"/>
                                            </p:cond>
                                          </p:stCondLst>
                                          <p:endCondLst>
                                            <p:cond evt="onStopAudio" delay="0">
                                              <p:tgtEl>
                                                <p:sldTgt/>
                                              </p:tgtEl>
                                            </p:cond>
                                          </p:endCondLst>
                                        </p:cTn>
                                        <p:tgtEl>
                                          <p:sndTgt r:embed="rId1"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159271"/>
                                        </p:tgtEl>
                                        <p:attrNameLst>
                                          <p:attrName>style.visibility</p:attrName>
                                        </p:attrNameLst>
                                      </p:cBhvr>
                                      <p:to>
                                        <p:strVal val="visible"/>
                                      </p:to>
                                    </p:set>
                                    <p:animEffect transition="in" filter="box(out)">
                                      <p:cBhvr>
                                        <p:cTn id="23" dur="500"/>
                                        <p:tgtEl>
                                          <p:spTgt spid="1159271"/>
                                        </p:tgtEl>
                                      </p:cBhvr>
                                    </p:animEffect>
                                  </p:childTnLst>
                                  <p:subTnLst>
                                    <p:audio>
                                      <p:cMediaNode>
                                        <p:cTn display="0" masterRel="sameClick">
                                          <p:stCondLst>
                                            <p:cond evt="begin" delay="0">
                                              <p:tn val="21"/>
                                            </p:cond>
                                          </p:stCondLst>
                                          <p:endCondLst>
                                            <p:cond evt="onStopAudio" delay="0">
                                              <p:tgtEl>
                                                <p:sldTgt/>
                                              </p:tgtEl>
                                            </p:cond>
                                          </p:endCondLst>
                                        </p:cTn>
                                        <p:tgtEl>
                                          <p:sndTgt r:embed="rId1" name="camera.wav"/>
                                        </p:tgtEl>
                                      </p:cMediaNode>
                                    </p:audio>
                                  </p:subTnLst>
                                </p:cTn>
                              </p:par>
                            </p:childTnLst>
                          </p:cTn>
                        </p:par>
                      </p:childTnLst>
                    </p:cTn>
                  </p:par>
                  <p:par>
                    <p:cTn id="24" fill="hold">
                      <p:stCondLst>
                        <p:cond delay="indefinite"/>
                      </p:stCondLst>
                      <p:childTnLst>
                        <p:par>
                          <p:cTn id="25" fill="hold">
                            <p:stCondLst>
                              <p:cond delay="0"/>
                            </p:stCondLst>
                            <p:childTnLst>
                              <p:par>
                                <p:cTn id="26" presetID="18" presetClass="entr" presetSubtype="6" fill="hold" grpId="0" nodeType="clickEffect">
                                  <p:stCondLst>
                                    <p:cond delay="0"/>
                                  </p:stCondLst>
                                  <p:childTnLst>
                                    <p:set>
                                      <p:cBhvr>
                                        <p:cTn id="27" dur="1" fill="hold">
                                          <p:stCondLst>
                                            <p:cond delay="0"/>
                                          </p:stCondLst>
                                        </p:cTn>
                                        <p:tgtEl>
                                          <p:spTgt spid="1159273"/>
                                        </p:tgtEl>
                                        <p:attrNameLst>
                                          <p:attrName>style.visibility</p:attrName>
                                        </p:attrNameLst>
                                      </p:cBhvr>
                                      <p:to>
                                        <p:strVal val="visible"/>
                                      </p:to>
                                    </p:set>
                                    <p:animEffect transition="in" filter="strips(downRight)">
                                      <p:cBhvr>
                                        <p:cTn id="28" dur="500"/>
                                        <p:tgtEl>
                                          <p:spTgt spid="1159273"/>
                                        </p:tgtEl>
                                      </p:cBhvr>
                                    </p:animEffect>
                                  </p:childTnLst>
                                  <p:subTnLst>
                                    <p:audio>
                                      <p:cMediaNode>
                                        <p:cTn display="0" masterRel="sameClick">
                                          <p:stCondLst>
                                            <p:cond evt="begin" delay="0">
                                              <p:tn val="26"/>
                                            </p:cond>
                                          </p:stCondLst>
                                          <p:endCondLst>
                                            <p:cond evt="onStopAudio" delay="0">
                                              <p:tgtEl>
                                                <p:sldTgt/>
                                              </p:tgtEl>
                                            </p:cond>
                                          </p:endCondLst>
                                        </p:cTn>
                                        <p:tgtEl>
                                          <p:sndTgt r:embed="rId2" name="laser.wav"/>
                                        </p:tgtEl>
                                      </p:cMediaNode>
                                    </p:audio>
                                  </p:subTnLst>
                                </p:cTn>
                              </p:par>
                            </p:childTnLst>
                          </p:cTn>
                        </p:par>
                      </p:childTnLst>
                    </p:cTn>
                  </p:par>
                  <p:par>
                    <p:cTn id="29" fill="hold">
                      <p:stCondLst>
                        <p:cond delay="indefinite"/>
                      </p:stCondLst>
                      <p:childTnLst>
                        <p:par>
                          <p:cTn id="30" fill="hold">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1159272"/>
                                        </p:tgtEl>
                                        <p:attrNameLst>
                                          <p:attrName>style.visibility</p:attrName>
                                        </p:attrNameLst>
                                      </p:cBhvr>
                                      <p:to>
                                        <p:strVal val="visible"/>
                                      </p:to>
                                    </p:set>
                                    <p:animEffect transition="in" filter="strips(downRight)">
                                      <p:cBhvr>
                                        <p:cTn id="33" dur="500"/>
                                        <p:tgtEl>
                                          <p:spTgt spid="1159272"/>
                                        </p:tgtEl>
                                      </p:cBhvr>
                                    </p:animEffect>
                                  </p:childTnLst>
                                  <p:subTnLst>
                                    <p:audio>
                                      <p:cMediaNode>
                                        <p:cTn display="0" masterRel="sameClick">
                                          <p:stCondLst>
                                            <p:cond evt="begin" delay="0">
                                              <p:tn val="31"/>
                                            </p:cond>
                                          </p:stCondLst>
                                          <p:endCondLst>
                                            <p:cond evt="onStopAudio" delay="0">
                                              <p:tgtEl>
                                                <p:sldTgt/>
                                              </p:tgtEl>
                                            </p:cond>
                                          </p:endCondLst>
                                        </p:cTn>
                                        <p:tgtEl>
                                          <p:sndTgt r:embed="rId2" name="laser.wav"/>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1159274"/>
                                        </p:tgtEl>
                                        <p:attrNameLst>
                                          <p:attrName>style.visibility</p:attrName>
                                        </p:attrNameLst>
                                      </p:cBhvr>
                                      <p:to>
                                        <p:strVal val="visible"/>
                                      </p:to>
                                    </p:set>
                                    <p:animEffect transition="in" filter="box(out)">
                                      <p:cBhvr>
                                        <p:cTn id="38" dur="500"/>
                                        <p:tgtEl>
                                          <p:spTgt spid="1159274"/>
                                        </p:tgtEl>
                                      </p:cBhvr>
                                    </p:animEffect>
                                  </p:childTnLst>
                                  <p:subTnLst>
                                    <p:audio>
                                      <p:cMediaNode>
                                        <p:cTn display="0" masterRel="sameClick">
                                          <p:stCondLst>
                                            <p:cond evt="begin" delay="0">
                                              <p:tn val="36"/>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9170" grpId="0" bldLvl="5" autoUpdateAnimBg="0" build="p"/>
      <p:bldP spid="1159174" grpId="0"/>
      <p:bldP spid="1159271" grpId="0" animBg="1"/>
      <p:bldP spid="1159272" grpId="0" animBg="1"/>
      <p:bldP spid="1159273" grpId="0" animBg="1"/>
      <p:bldP spid="1159274" grpId="0" animBg="1" autoUpdateAnimBg="0"/>
      <p:bldP spid="115927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290" name="Rectangle 2"/>
          <p:cNvSpPr>
            <a:spLocks noChangeArrowheads="1"/>
          </p:cNvSpPr>
          <p:nvPr/>
        </p:nvSpPr>
        <p:spPr bwMode="auto">
          <a:xfrm>
            <a:off x="601367" y="188914"/>
            <a:ext cx="8281987" cy="503237"/>
          </a:xfrm>
          <a:prstGeom prst="rect">
            <a:avLst/>
          </a:prstGeom>
          <a:noFill/>
          <a:ln w="9525">
            <a:noFill/>
            <a:miter lim="800000"/>
          </a:ln>
          <a:effectLst/>
        </p:spPr>
        <p:txBody>
          <a:bodyPr/>
          <a:lstStyle/>
          <a:p>
            <a:pPr marL="342900" indent="-342900">
              <a:lnSpc>
                <a:spcPct val="100000"/>
              </a:lnSpc>
            </a:pPr>
            <a:r>
              <a:rPr lang="en-US" altLang="zh-CN">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sym typeface="Symbol" panose="05050102010706020507" pitchFamily="18" charset="2"/>
              </a:rPr>
              <a:t>【</a:t>
            </a:r>
            <a:r>
              <a:rPr lang="zh-CN" altLang="en-US">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sym typeface="Symbol" panose="05050102010706020507" pitchFamily="18" charset="2"/>
              </a:rPr>
              <a:t>例</a:t>
            </a:r>
            <a:r>
              <a:rPr lang="en-US" altLang="zh-CN">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sym typeface="Symbol" panose="05050102010706020507" pitchFamily="18" charset="2"/>
              </a:rPr>
              <a:t>】</a:t>
            </a:r>
            <a:r>
              <a:rPr lang="zh-CN" altLang="en-US">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sym typeface="Symbol" panose="05050102010706020507" pitchFamily="18" charset="2"/>
              </a:rPr>
              <a:t>利用指向二维数组的行指针变量对二维数组的引用。</a:t>
            </a:r>
            <a:endParaRPr lang="zh-CN" altLang="en-US">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sym typeface="Symbol" panose="05050102010706020507" pitchFamily="18" charset="2"/>
            </a:endParaRPr>
          </a:p>
        </p:txBody>
      </p:sp>
      <p:sp>
        <p:nvSpPr>
          <p:cNvPr id="1164298" name="Text Box 10" descr="信纸"/>
          <p:cNvSpPr txBox="1">
            <a:spLocks noChangeArrowheads="1"/>
          </p:cNvSpPr>
          <p:nvPr/>
        </p:nvSpPr>
        <p:spPr bwMode="auto">
          <a:xfrm>
            <a:off x="1055440" y="894010"/>
            <a:ext cx="5198367" cy="5570756"/>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457200" indent="-457200"/>
            <a:r>
              <a:rPr lang="en-US" altLang="zh-CN" sz="2000" dirty="0">
                <a:effectLst>
                  <a:outerShdw blurRad="38100" dist="38100" dir="2700000" algn="tl">
                    <a:srgbClr val="FFFFFF"/>
                  </a:outerShdw>
                </a:effectLst>
              </a:rPr>
              <a:t>#include  &lt;</a:t>
            </a:r>
            <a:r>
              <a:rPr lang="en-US" altLang="zh-CN" sz="2000" dirty="0" err="1">
                <a:effectLst>
                  <a:outerShdw blurRad="38100" dist="38100" dir="2700000" algn="tl">
                    <a:srgbClr val="FFFFFF"/>
                  </a:outerShdw>
                </a:effectLst>
              </a:rPr>
              <a:t>stdio.h</a:t>
            </a:r>
            <a:r>
              <a:rPr lang="en-US" altLang="zh-CN" sz="2000" dirty="0">
                <a:effectLst>
                  <a:outerShdw blurRad="38100" dist="38100" dir="2700000" algn="tl">
                    <a:srgbClr val="FFFFFF"/>
                  </a:outerShdw>
                </a:effectLst>
              </a:rPr>
              <a:t>&gt;</a:t>
            </a:r>
            <a:endParaRPr lang="en-US" altLang="zh-CN" sz="2000" dirty="0">
              <a:effectLst>
                <a:outerShdw blurRad="38100" dist="38100" dir="2700000" algn="tl">
                  <a:srgbClr val="FFFFFF"/>
                </a:outerShdw>
              </a:effectLst>
            </a:endParaRPr>
          </a:p>
          <a:p>
            <a:pPr marL="457200" indent="-457200"/>
            <a:r>
              <a:rPr lang="en-US" altLang="zh-CN" sz="2000" dirty="0">
                <a:solidFill>
                  <a:srgbClr val="CC0000"/>
                </a:solidFill>
                <a:effectLst>
                  <a:outerShdw blurRad="38100" dist="38100" dir="2700000" algn="tl">
                    <a:srgbClr val="000000"/>
                  </a:outerShdw>
                </a:effectLst>
              </a:rPr>
              <a:t>void main ( )</a:t>
            </a:r>
            <a:endParaRPr lang="en-US" altLang="zh-CN" sz="2000" dirty="0">
              <a:solidFill>
                <a:srgbClr val="CC0000"/>
              </a:solidFill>
              <a:effectLst>
                <a:outerShdw blurRad="38100" dist="38100" dir="2700000" algn="tl">
                  <a:srgbClr val="000000"/>
                </a:outerShdw>
              </a:effectLst>
            </a:endParaRPr>
          </a:p>
          <a:p>
            <a:pPr marL="457200" indent="-457200"/>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short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a[2][3] = {{1, 2, 3}, </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{4, 5, 6}};</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a:t>
            </a:r>
            <a:r>
              <a:rPr lang="en-US" altLang="zh-CN" sz="2000" dirty="0">
                <a:solidFill>
                  <a:srgbClr val="FF0000"/>
                </a:solidFill>
                <a:effectLst>
                  <a:outerShdw blurRad="38100" dist="38100" dir="2700000" algn="tl">
                    <a:srgbClr val="000000"/>
                  </a:outerShdw>
                </a:effectLst>
              </a:rPr>
              <a:t>short </a:t>
            </a:r>
            <a:r>
              <a:rPr lang="en-US" altLang="zh-CN" sz="2000" dirty="0" err="1">
                <a:solidFill>
                  <a:srgbClr val="FF0000"/>
                </a:solidFill>
                <a:effectLst>
                  <a:outerShdw blurRad="38100" dist="38100" dir="2700000" algn="tl">
                    <a:srgbClr val="000000"/>
                  </a:outerShdw>
                </a:effectLst>
              </a:rPr>
              <a:t>int</a:t>
            </a:r>
            <a:r>
              <a:rPr lang="en-US" altLang="zh-CN" sz="2000" dirty="0">
                <a:solidFill>
                  <a:srgbClr val="FF0000"/>
                </a:solidFill>
                <a:effectLst>
                  <a:outerShdw blurRad="38100" dist="38100" dir="2700000" algn="tl">
                    <a:srgbClr val="000000"/>
                  </a:outerShdw>
                </a:effectLst>
              </a:rPr>
              <a:t> (*p)[3];</a:t>
            </a:r>
            <a:endParaRPr lang="en-US" altLang="zh-CN" sz="2000" dirty="0">
              <a:solidFill>
                <a:srgbClr val="FF0000"/>
              </a:solidFill>
              <a:effectLst>
                <a:outerShdw blurRad="38100" dist="38100" dir="2700000" algn="tl">
                  <a:srgbClr val="000000"/>
                </a:outerShdw>
              </a:effectLst>
            </a:endParaRPr>
          </a:p>
          <a:p>
            <a:pPr marL="457200" indent="-457200"/>
            <a:r>
              <a:rPr lang="en-US" altLang="zh-CN" sz="2000" dirty="0">
                <a:effectLst>
                  <a:outerShdw blurRad="38100" dist="38100" dir="2700000" algn="tl">
                    <a:srgbClr val="FFFFFF"/>
                  </a:outerShdw>
                </a:effectLst>
              </a:rPr>
              <a:t>  short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j;</a:t>
            </a:r>
            <a:endParaRPr lang="en-US" altLang="zh-CN" sz="2000" dirty="0">
              <a:effectLst>
                <a:outerShdw blurRad="38100" dist="38100" dir="2700000" algn="tl">
                  <a:srgbClr val="FFFFFF"/>
                </a:outerShdw>
              </a:effectLst>
            </a:endParaRPr>
          </a:p>
          <a:p>
            <a:pPr marL="457200" indent="-457200"/>
            <a:r>
              <a:rPr lang="en-US" altLang="zh-CN" sz="2000" dirty="0">
                <a:solidFill>
                  <a:schemeClr val="accent1"/>
                </a:solidFill>
                <a:effectLst>
                  <a:outerShdw blurRad="38100" dist="38100" dir="2700000" algn="tl">
                    <a:srgbClr val="000000"/>
                  </a:outerShdw>
                </a:effectLst>
              </a:rPr>
              <a:t>  p = a; </a:t>
            </a:r>
            <a:endParaRPr lang="en-US" altLang="zh-CN" sz="2000" dirty="0">
              <a:solidFill>
                <a:schemeClr val="accent1"/>
              </a:solidFill>
              <a:effectLst>
                <a:outerShdw blurRad="38100" dist="38100" dir="2700000" algn="tl">
                  <a:srgbClr val="000000"/>
                </a:outerShdw>
              </a:effectLst>
            </a:endParaRPr>
          </a:p>
          <a:p>
            <a:pPr marL="457200" indent="-457200"/>
            <a:r>
              <a:rPr lang="en-US" altLang="zh-CN" sz="2000" dirty="0">
                <a:effectLst>
                  <a:outerShdw blurRad="38100" dist="38100" dir="2700000" algn="tl">
                    <a:srgbClr val="FFFFFF"/>
                  </a:outerShdw>
                </a:effectLst>
              </a:rPr>
              <a:t>  for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 0;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&lt; 2;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for (j = 0; j &lt; 3; j++)</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printf</a:t>
            </a:r>
            <a:r>
              <a:rPr lang="en-US" altLang="zh-CN" sz="2000" dirty="0">
                <a:effectLst>
                  <a:outerShdw blurRad="38100" dist="38100" dir="2700000" algn="tl">
                    <a:srgbClr val="FFFFFF"/>
                  </a:outerShdw>
                </a:effectLst>
              </a:rPr>
              <a:t> ("a[%d][%d] = %d ",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j, p[</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][j] );</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printf</a:t>
            </a:r>
            <a:r>
              <a:rPr lang="en-US" altLang="zh-CN" sz="2000" dirty="0">
                <a:effectLst>
                  <a:outerShdw blurRad="38100" dist="38100" dir="2700000" algn="tl">
                    <a:srgbClr val="FFFFFF"/>
                  </a:outerShdw>
                </a:effectLst>
              </a:rPr>
              <a:t> ("\n"); </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  </a:t>
            </a:r>
            <a:endParaRPr lang="en-US" altLang="zh-CN" sz="2000" dirty="0">
              <a:effectLst>
                <a:outerShdw blurRad="38100" dist="38100" dir="2700000" algn="tl">
                  <a:srgbClr val="FFFFFF"/>
                </a:outerShdw>
              </a:effectLst>
            </a:endParaRPr>
          </a:p>
          <a:p>
            <a:pPr marL="457200" indent="-457200"/>
            <a:r>
              <a:rPr lang="en-US" altLang="zh-CN" sz="2000" dirty="0">
                <a:solidFill>
                  <a:schemeClr val="accent1"/>
                </a:solidFill>
                <a:effectLst>
                  <a:outerShdw blurRad="38100" dist="38100" dir="2700000" algn="tl">
                    <a:srgbClr val="000000"/>
                  </a:outerShdw>
                </a:effectLst>
              </a:rPr>
              <a:t>  p++;</a:t>
            </a:r>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for (j = 0; j &lt; 3; j++) </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printf</a:t>
            </a:r>
            <a:r>
              <a:rPr lang="en-US" altLang="zh-CN" sz="2000" dirty="0">
                <a:effectLst>
                  <a:outerShdw blurRad="38100" dist="38100" dir="2700000" algn="tl">
                    <a:srgbClr val="FFFFFF"/>
                  </a:outerShdw>
                </a:effectLst>
              </a:rPr>
              <a:t> ("%d  ", p[0][j]);</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p:txBody>
      </p:sp>
      <p:grpSp>
        <p:nvGrpSpPr>
          <p:cNvPr id="1164299" name="Group 11"/>
          <p:cNvGrpSpPr/>
          <p:nvPr/>
        </p:nvGrpSpPr>
        <p:grpSpPr bwMode="auto">
          <a:xfrm>
            <a:off x="6321673" y="1089025"/>
            <a:ext cx="2806700" cy="3771900"/>
            <a:chOff x="3532" y="1575"/>
            <a:chExt cx="1768" cy="2376"/>
          </a:xfrm>
        </p:grpSpPr>
        <p:grpSp>
          <p:nvGrpSpPr>
            <p:cNvPr id="1164300" name="Group 12"/>
            <p:cNvGrpSpPr/>
            <p:nvPr/>
          </p:nvGrpSpPr>
          <p:grpSpPr bwMode="auto">
            <a:xfrm>
              <a:off x="4364" y="1575"/>
              <a:ext cx="936" cy="2376"/>
              <a:chOff x="4157" y="1008"/>
              <a:chExt cx="936" cy="2376"/>
            </a:xfrm>
          </p:grpSpPr>
          <p:grpSp>
            <p:nvGrpSpPr>
              <p:cNvPr id="1164301" name="Group 13"/>
              <p:cNvGrpSpPr/>
              <p:nvPr/>
            </p:nvGrpSpPr>
            <p:grpSpPr bwMode="auto">
              <a:xfrm>
                <a:off x="4157" y="1008"/>
                <a:ext cx="936" cy="2376"/>
                <a:chOff x="4032" y="444"/>
                <a:chExt cx="936" cy="2376"/>
              </a:xfrm>
            </p:grpSpPr>
            <p:sp>
              <p:nvSpPr>
                <p:cNvPr id="1164302" name="AutoShape 14"/>
                <p:cNvSpPr>
                  <a:spLocks noChangeArrowheads="1"/>
                </p:cNvSpPr>
                <p:nvPr/>
              </p:nvSpPr>
              <p:spPr bwMode="auto">
                <a:xfrm>
                  <a:off x="4032" y="444"/>
                  <a:ext cx="936" cy="2376"/>
                </a:xfrm>
                <a:prstGeom prst="foldedCorner">
                  <a:avLst>
                    <a:gd name="adj" fmla="val 13745"/>
                  </a:avLst>
                </a:prstGeom>
                <a:solidFill>
                  <a:srgbClr val="CCFFFF"/>
                </a:solidFill>
                <a:ln w="38100">
                  <a:solidFill>
                    <a:schemeClr val="tx1"/>
                  </a:solidFill>
                  <a:round/>
                  <a:headEnd type="none" w="lg" len="lg"/>
                </a:ln>
                <a:effectLst>
                  <a:outerShdw dist="107763" dir="2700000" algn="ctr" rotWithShape="0">
                    <a:schemeClr val="bg2">
                      <a:alpha val="50000"/>
                    </a:schemeClr>
                  </a:outerShdw>
                </a:effectLst>
              </p:spPr>
              <p:txBody>
                <a:bodyPr wrap="none" lIns="90000" tIns="46800" rIns="90000" bIns="46800" anchor="ctr"/>
                <a:lstStyle/>
                <a:p>
                  <a:pPr algn="ctr">
                    <a:lnSpc>
                      <a:spcPct val="100000"/>
                    </a:lnSpc>
                    <a:spcBef>
                      <a:spcPct val="0"/>
                    </a:spcBef>
                  </a:pPr>
                  <a:endParaRPr lang="zh-CN" altLang="zh-CN" b="0">
                    <a:solidFill>
                      <a:srgbClr val="0000FF"/>
                    </a:solidFill>
                    <a:effectLst/>
                    <a:ea typeface="隶书" panose="02010509060101010101" pitchFamily="49" charset="-122"/>
                  </a:endParaRPr>
                </a:p>
              </p:txBody>
            </p:sp>
            <p:sp>
              <p:nvSpPr>
                <p:cNvPr id="1164303" name="Line 15"/>
                <p:cNvSpPr>
                  <a:spLocks noChangeShapeType="1"/>
                </p:cNvSpPr>
                <p:nvPr/>
              </p:nvSpPr>
              <p:spPr bwMode="auto">
                <a:xfrm>
                  <a:off x="4032" y="756"/>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164304" name="Line 16"/>
                <p:cNvSpPr>
                  <a:spLocks noChangeShapeType="1"/>
                </p:cNvSpPr>
                <p:nvPr/>
              </p:nvSpPr>
              <p:spPr bwMode="auto">
                <a:xfrm>
                  <a:off x="4032" y="984"/>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164305" name="Line 17"/>
                <p:cNvSpPr>
                  <a:spLocks noChangeShapeType="1"/>
                </p:cNvSpPr>
                <p:nvPr/>
              </p:nvSpPr>
              <p:spPr bwMode="auto">
                <a:xfrm>
                  <a:off x="4032" y="1212"/>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164306" name="Line 18"/>
                <p:cNvSpPr>
                  <a:spLocks noChangeShapeType="1"/>
                </p:cNvSpPr>
                <p:nvPr/>
              </p:nvSpPr>
              <p:spPr bwMode="auto">
                <a:xfrm>
                  <a:off x="4032" y="1440"/>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164307" name="Line 19"/>
                <p:cNvSpPr>
                  <a:spLocks noChangeShapeType="1"/>
                </p:cNvSpPr>
                <p:nvPr/>
              </p:nvSpPr>
              <p:spPr bwMode="auto">
                <a:xfrm>
                  <a:off x="4032" y="1668"/>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164308" name="Line 20"/>
                <p:cNvSpPr>
                  <a:spLocks noChangeShapeType="1"/>
                </p:cNvSpPr>
                <p:nvPr/>
              </p:nvSpPr>
              <p:spPr bwMode="auto">
                <a:xfrm>
                  <a:off x="4032" y="1896"/>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164309" name="Line 21"/>
                <p:cNvSpPr>
                  <a:spLocks noChangeShapeType="1"/>
                </p:cNvSpPr>
                <p:nvPr/>
              </p:nvSpPr>
              <p:spPr bwMode="auto">
                <a:xfrm>
                  <a:off x="4032" y="2124"/>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164310" name="Line 22"/>
                <p:cNvSpPr>
                  <a:spLocks noChangeShapeType="1"/>
                </p:cNvSpPr>
                <p:nvPr/>
              </p:nvSpPr>
              <p:spPr bwMode="auto">
                <a:xfrm>
                  <a:off x="4032" y="2352"/>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164311" name="Line 23"/>
                <p:cNvSpPr>
                  <a:spLocks noChangeShapeType="1"/>
                </p:cNvSpPr>
                <p:nvPr/>
              </p:nvSpPr>
              <p:spPr bwMode="auto">
                <a:xfrm>
                  <a:off x="4608" y="1440"/>
                  <a:ext cx="36" cy="0"/>
                </a:xfrm>
                <a:prstGeom prst="line">
                  <a:avLst/>
                </a:prstGeom>
                <a:noFill/>
                <a:ln w="9525">
                  <a:solidFill>
                    <a:schemeClr val="tx1"/>
                  </a:solidFill>
                  <a:round/>
                  <a:headEnd type="none" w="lg" len="lg"/>
                </a:ln>
                <a:effectLst/>
              </p:spPr>
              <p:txBody>
                <a:bodyPr lIns="90000" tIns="46800" rIns="90000" bIns="46800" anchor="ctr">
                  <a:spAutoFit/>
                </a:bodyPr>
                <a:lstStyle/>
                <a:p>
                  <a:endParaRPr lang="zh-CN" altLang="en-US"/>
                </a:p>
              </p:txBody>
            </p:sp>
          </p:grpSp>
          <p:grpSp>
            <p:nvGrpSpPr>
              <p:cNvPr id="1164312" name="Group 24"/>
              <p:cNvGrpSpPr/>
              <p:nvPr/>
            </p:nvGrpSpPr>
            <p:grpSpPr bwMode="auto">
              <a:xfrm>
                <a:off x="4157" y="1428"/>
                <a:ext cx="60" cy="1368"/>
                <a:chOff x="4032" y="864"/>
                <a:chExt cx="60" cy="1368"/>
              </a:xfrm>
            </p:grpSpPr>
            <p:sp>
              <p:nvSpPr>
                <p:cNvPr id="1164313" name="Line 25"/>
                <p:cNvSpPr>
                  <a:spLocks noChangeShapeType="1"/>
                </p:cNvSpPr>
                <p:nvPr/>
              </p:nvSpPr>
              <p:spPr bwMode="auto">
                <a:xfrm>
                  <a:off x="4032" y="864"/>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sp>
              <p:nvSpPr>
                <p:cNvPr id="1164314" name="Line 26"/>
                <p:cNvSpPr>
                  <a:spLocks noChangeShapeType="1"/>
                </p:cNvSpPr>
                <p:nvPr/>
              </p:nvSpPr>
              <p:spPr bwMode="auto">
                <a:xfrm>
                  <a:off x="4032" y="1320"/>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sp>
              <p:nvSpPr>
                <p:cNvPr id="1164315" name="Line 27"/>
                <p:cNvSpPr>
                  <a:spLocks noChangeShapeType="1"/>
                </p:cNvSpPr>
                <p:nvPr/>
              </p:nvSpPr>
              <p:spPr bwMode="auto">
                <a:xfrm>
                  <a:off x="4032" y="1548"/>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sp>
              <p:nvSpPr>
                <p:cNvPr id="1164316" name="Line 28"/>
                <p:cNvSpPr>
                  <a:spLocks noChangeShapeType="1"/>
                </p:cNvSpPr>
                <p:nvPr/>
              </p:nvSpPr>
              <p:spPr bwMode="auto">
                <a:xfrm>
                  <a:off x="4032" y="1776"/>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sp>
              <p:nvSpPr>
                <p:cNvPr id="1164317" name="Line 29"/>
                <p:cNvSpPr>
                  <a:spLocks noChangeShapeType="1"/>
                </p:cNvSpPr>
                <p:nvPr/>
              </p:nvSpPr>
              <p:spPr bwMode="auto">
                <a:xfrm>
                  <a:off x="4032" y="2004"/>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sp>
              <p:nvSpPr>
                <p:cNvPr id="1164318" name="Line 30"/>
                <p:cNvSpPr>
                  <a:spLocks noChangeShapeType="1"/>
                </p:cNvSpPr>
                <p:nvPr/>
              </p:nvSpPr>
              <p:spPr bwMode="auto">
                <a:xfrm>
                  <a:off x="4032" y="2232"/>
                  <a:ext cx="60" cy="0"/>
                </a:xfrm>
                <a:prstGeom prst="line">
                  <a:avLst/>
                </a:prstGeom>
                <a:noFill/>
                <a:ln w="9525">
                  <a:solidFill>
                    <a:schemeClr val="tx1"/>
                  </a:solidFill>
                  <a:round/>
                  <a:headEnd type="none" w="lg" len="lg"/>
                </a:ln>
                <a:effectLst/>
              </p:spPr>
              <p:txBody>
                <a:bodyPr lIns="90000" tIns="46800" rIns="90000" bIns="46800" anchor="ctr">
                  <a:spAutoFit/>
                </a:bodyPr>
                <a:lstStyle/>
                <a:p>
                  <a:endParaRPr lang="zh-CN" altLang="en-US"/>
                </a:p>
              </p:txBody>
            </p:sp>
            <p:sp>
              <p:nvSpPr>
                <p:cNvPr id="1164319" name="Line 31"/>
                <p:cNvSpPr>
                  <a:spLocks noChangeShapeType="1"/>
                </p:cNvSpPr>
                <p:nvPr/>
              </p:nvSpPr>
              <p:spPr bwMode="auto">
                <a:xfrm>
                  <a:off x="4032" y="1092"/>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grpSp>
          <p:grpSp>
            <p:nvGrpSpPr>
              <p:cNvPr id="1164320" name="Group 32"/>
              <p:cNvGrpSpPr/>
              <p:nvPr/>
            </p:nvGrpSpPr>
            <p:grpSpPr bwMode="auto">
              <a:xfrm>
                <a:off x="5021" y="1440"/>
                <a:ext cx="60" cy="1368"/>
                <a:chOff x="4032" y="864"/>
                <a:chExt cx="60" cy="1368"/>
              </a:xfrm>
            </p:grpSpPr>
            <p:sp>
              <p:nvSpPr>
                <p:cNvPr id="1164321" name="Line 33"/>
                <p:cNvSpPr>
                  <a:spLocks noChangeShapeType="1"/>
                </p:cNvSpPr>
                <p:nvPr/>
              </p:nvSpPr>
              <p:spPr bwMode="auto">
                <a:xfrm>
                  <a:off x="4032" y="864"/>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sp>
              <p:nvSpPr>
                <p:cNvPr id="1164322" name="Line 34"/>
                <p:cNvSpPr>
                  <a:spLocks noChangeShapeType="1"/>
                </p:cNvSpPr>
                <p:nvPr/>
              </p:nvSpPr>
              <p:spPr bwMode="auto">
                <a:xfrm>
                  <a:off x="4032" y="1320"/>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sp>
              <p:nvSpPr>
                <p:cNvPr id="1164323" name="Line 35"/>
                <p:cNvSpPr>
                  <a:spLocks noChangeShapeType="1"/>
                </p:cNvSpPr>
                <p:nvPr/>
              </p:nvSpPr>
              <p:spPr bwMode="auto">
                <a:xfrm>
                  <a:off x="4032" y="1548"/>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sp>
              <p:nvSpPr>
                <p:cNvPr id="1164324" name="Line 36"/>
                <p:cNvSpPr>
                  <a:spLocks noChangeShapeType="1"/>
                </p:cNvSpPr>
                <p:nvPr/>
              </p:nvSpPr>
              <p:spPr bwMode="auto">
                <a:xfrm>
                  <a:off x="4032" y="1776"/>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sp>
              <p:nvSpPr>
                <p:cNvPr id="1164325" name="Line 37"/>
                <p:cNvSpPr>
                  <a:spLocks noChangeShapeType="1"/>
                </p:cNvSpPr>
                <p:nvPr/>
              </p:nvSpPr>
              <p:spPr bwMode="auto">
                <a:xfrm>
                  <a:off x="4032" y="2004"/>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sp>
              <p:nvSpPr>
                <p:cNvPr id="1164326" name="Line 38"/>
                <p:cNvSpPr>
                  <a:spLocks noChangeShapeType="1"/>
                </p:cNvSpPr>
                <p:nvPr/>
              </p:nvSpPr>
              <p:spPr bwMode="auto">
                <a:xfrm>
                  <a:off x="4032" y="2232"/>
                  <a:ext cx="60" cy="0"/>
                </a:xfrm>
                <a:prstGeom prst="line">
                  <a:avLst/>
                </a:prstGeom>
                <a:noFill/>
                <a:ln w="9525">
                  <a:solidFill>
                    <a:schemeClr val="tx1"/>
                  </a:solidFill>
                  <a:round/>
                  <a:headEnd type="none" w="lg" len="lg"/>
                </a:ln>
                <a:effectLst/>
              </p:spPr>
              <p:txBody>
                <a:bodyPr lIns="90000" tIns="46800" rIns="90000" bIns="46800" anchor="ctr">
                  <a:spAutoFit/>
                </a:bodyPr>
                <a:lstStyle/>
                <a:p>
                  <a:endParaRPr lang="zh-CN" altLang="en-US"/>
                </a:p>
              </p:txBody>
            </p:sp>
            <p:sp>
              <p:nvSpPr>
                <p:cNvPr id="1164327" name="Line 39"/>
                <p:cNvSpPr>
                  <a:spLocks noChangeShapeType="1"/>
                </p:cNvSpPr>
                <p:nvPr/>
              </p:nvSpPr>
              <p:spPr bwMode="auto">
                <a:xfrm>
                  <a:off x="4032" y="1092"/>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grpSp>
        </p:grpSp>
        <p:grpSp>
          <p:nvGrpSpPr>
            <p:cNvPr id="1164328" name="Group 40"/>
            <p:cNvGrpSpPr/>
            <p:nvPr/>
          </p:nvGrpSpPr>
          <p:grpSpPr bwMode="auto">
            <a:xfrm>
              <a:off x="3801" y="1868"/>
              <a:ext cx="733" cy="1397"/>
              <a:chOff x="3819" y="1868"/>
              <a:chExt cx="733" cy="1397"/>
            </a:xfrm>
          </p:grpSpPr>
          <p:sp>
            <p:nvSpPr>
              <p:cNvPr id="1164329" name="Text Box 41"/>
              <p:cNvSpPr txBox="1">
                <a:spLocks noChangeArrowheads="1"/>
              </p:cNvSpPr>
              <p:nvPr/>
            </p:nvSpPr>
            <p:spPr bwMode="auto">
              <a:xfrm>
                <a:off x="3966" y="1868"/>
                <a:ext cx="438" cy="253"/>
              </a:xfrm>
              <a:prstGeom prst="rect">
                <a:avLst/>
              </a:prstGeom>
              <a:noFill/>
              <a:ln w="38100">
                <a:noFill/>
                <a:miter lim="800000"/>
                <a:headEnd type="none" w="lg" len="lg"/>
              </a:ln>
              <a:effectLst/>
            </p:spPr>
            <p:txBody>
              <a:bodyPr wrap="none" lIns="90000" tIns="46800" rIns="90000" bIns="46800" anchor="ctr">
                <a:spAutoFit/>
              </a:bodyPr>
              <a:lstStyle/>
              <a:p>
                <a:pPr algn="ctr">
                  <a:lnSpc>
                    <a:spcPct val="100000"/>
                  </a:lnSpc>
                  <a:spcBef>
                    <a:spcPct val="0"/>
                  </a:spcBef>
                </a:pPr>
                <a:r>
                  <a:rPr lang="en-US" altLang="zh-CN" sz="2000">
                    <a:effectLst>
                      <a:outerShdw blurRad="38100" dist="38100" dir="2700000" algn="tl">
                        <a:srgbClr val="FFFFFF"/>
                      </a:outerShdw>
                    </a:effectLst>
                    <a:ea typeface="隶书" panose="02010509060101010101" pitchFamily="49" charset="-122"/>
                  </a:rPr>
                  <a:t>2000</a:t>
                </a:r>
                <a:endParaRPr lang="en-US" altLang="zh-CN" sz="2000">
                  <a:effectLst>
                    <a:outerShdw blurRad="38100" dist="38100" dir="2700000" algn="tl">
                      <a:srgbClr val="FFFFFF"/>
                    </a:outerShdw>
                  </a:effectLst>
                  <a:ea typeface="隶书" panose="02010509060101010101" pitchFamily="49" charset="-122"/>
                </a:endParaRPr>
              </a:p>
            </p:txBody>
          </p:sp>
          <p:sp>
            <p:nvSpPr>
              <p:cNvPr id="1164330" name="Text Box 42"/>
              <p:cNvSpPr txBox="1">
                <a:spLocks noChangeArrowheads="1"/>
              </p:cNvSpPr>
              <p:nvPr/>
            </p:nvSpPr>
            <p:spPr bwMode="auto">
              <a:xfrm>
                <a:off x="3966" y="2094"/>
                <a:ext cx="438" cy="253"/>
              </a:xfrm>
              <a:prstGeom prst="rect">
                <a:avLst/>
              </a:prstGeom>
              <a:noFill/>
              <a:ln w="38100">
                <a:noFill/>
                <a:miter lim="800000"/>
                <a:headEnd type="none" w="lg" len="lg"/>
              </a:ln>
              <a:effectLst/>
            </p:spPr>
            <p:txBody>
              <a:bodyPr wrap="none" lIns="90000" tIns="46800" rIns="90000" bIns="46800" anchor="ctr">
                <a:spAutoFit/>
              </a:bodyPr>
              <a:lstStyle/>
              <a:p>
                <a:pPr algn="ctr">
                  <a:lnSpc>
                    <a:spcPct val="100000"/>
                  </a:lnSpc>
                  <a:spcBef>
                    <a:spcPct val="0"/>
                  </a:spcBef>
                </a:pPr>
                <a:r>
                  <a:rPr lang="en-US" altLang="zh-CN" sz="2000">
                    <a:effectLst>
                      <a:outerShdw blurRad="38100" dist="38100" dir="2700000" algn="tl">
                        <a:srgbClr val="FFFFFF"/>
                      </a:outerShdw>
                    </a:effectLst>
                    <a:ea typeface="隶书" panose="02010509060101010101" pitchFamily="49" charset="-122"/>
                  </a:rPr>
                  <a:t>2002</a:t>
                </a:r>
                <a:endParaRPr lang="en-US" altLang="zh-CN" sz="2000">
                  <a:effectLst>
                    <a:outerShdw blurRad="38100" dist="38100" dir="2700000" algn="tl">
                      <a:srgbClr val="FFFFFF"/>
                    </a:outerShdw>
                  </a:effectLst>
                  <a:ea typeface="隶书" panose="02010509060101010101" pitchFamily="49" charset="-122"/>
                </a:endParaRPr>
              </a:p>
            </p:txBody>
          </p:sp>
          <p:sp>
            <p:nvSpPr>
              <p:cNvPr id="1164331" name="Text Box 43"/>
              <p:cNvSpPr txBox="1">
                <a:spLocks noChangeArrowheads="1"/>
              </p:cNvSpPr>
              <p:nvPr/>
            </p:nvSpPr>
            <p:spPr bwMode="auto">
              <a:xfrm>
                <a:off x="3966" y="2320"/>
                <a:ext cx="438" cy="253"/>
              </a:xfrm>
              <a:prstGeom prst="rect">
                <a:avLst/>
              </a:prstGeom>
              <a:noFill/>
              <a:ln w="38100">
                <a:noFill/>
                <a:miter lim="800000"/>
                <a:headEnd type="none" w="lg" len="lg"/>
              </a:ln>
              <a:effectLst/>
            </p:spPr>
            <p:txBody>
              <a:bodyPr wrap="none" lIns="90000" tIns="46800" rIns="90000" bIns="46800" anchor="ctr">
                <a:spAutoFit/>
              </a:bodyPr>
              <a:lstStyle/>
              <a:p>
                <a:pPr algn="ctr">
                  <a:lnSpc>
                    <a:spcPct val="100000"/>
                  </a:lnSpc>
                  <a:spcBef>
                    <a:spcPct val="0"/>
                  </a:spcBef>
                </a:pPr>
                <a:r>
                  <a:rPr lang="en-US" altLang="zh-CN" sz="2000">
                    <a:effectLst>
                      <a:outerShdw blurRad="38100" dist="38100" dir="2700000" algn="tl">
                        <a:srgbClr val="FFFFFF"/>
                      </a:outerShdw>
                    </a:effectLst>
                    <a:ea typeface="隶书" panose="02010509060101010101" pitchFamily="49" charset="-122"/>
                  </a:rPr>
                  <a:t>2004</a:t>
                </a:r>
                <a:endParaRPr lang="en-US" altLang="zh-CN" sz="2000">
                  <a:effectLst>
                    <a:outerShdw blurRad="38100" dist="38100" dir="2700000" algn="tl">
                      <a:srgbClr val="FFFFFF"/>
                    </a:outerShdw>
                  </a:effectLst>
                  <a:ea typeface="隶书" panose="02010509060101010101" pitchFamily="49" charset="-122"/>
                </a:endParaRPr>
              </a:p>
            </p:txBody>
          </p:sp>
          <p:sp>
            <p:nvSpPr>
              <p:cNvPr id="1164332" name="Text Box 44"/>
              <p:cNvSpPr txBox="1">
                <a:spLocks noChangeArrowheads="1"/>
              </p:cNvSpPr>
              <p:nvPr/>
            </p:nvSpPr>
            <p:spPr bwMode="auto">
              <a:xfrm>
                <a:off x="3966" y="2546"/>
                <a:ext cx="438" cy="253"/>
              </a:xfrm>
              <a:prstGeom prst="rect">
                <a:avLst/>
              </a:prstGeom>
              <a:noFill/>
              <a:ln w="38100">
                <a:noFill/>
                <a:miter lim="800000"/>
                <a:headEnd type="none" w="lg" len="lg"/>
              </a:ln>
              <a:effectLst/>
            </p:spPr>
            <p:txBody>
              <a:bodyPr wrap="none" lIns="90000" tIns="46800" rIns="90000" bIns="46800" anchor="ctr">
                <a:spAutoFit/>
              </a:bodyPr>
              <a:lstStyle/>
              <a:p>
                <a:pPr algn="ctr">
                  <a:lnSpc>
                    <a:spcPct val="100000"/>
                  </a:lnSpc>
                  <a:spcBef>
                    <a:spcPct val="0"/>
                  </a:spcBef>
                </a:pPr>
                <a:r>
                  <a:rPr lang="en-US" altLang="zh-CN" sz="2000">
                    <a:effectLst>
                      <a:outerShdw blurRad="38100" dist="38100" dir="2700000" algn="tl">
                        <a:srgbClr val="FFFFFF"/>
                      </a:outerShdw>
                    </a:effectLst>
                    <a:ea typeface="隶书" panose="02010509060101010101" pitchFamily="49" charset="-122"/>
                  </a:rPr>
                  <a:t>2006</a:t>
                </a:r>
                <a:endParaRPr lang="en-US" altLang="zh-CN" sz="2000">
                  <a:effectLst>
                    <a:outerShdw blurRad="38100" dist="38100" dir="2700000" algn="tl">
                      <a:srgbClr val="FFFFFF"/>
                    </a:outerShdw>
                  </a:effectLst>
                  <a:ea typeface="隶书" panose="02010509060101010101" pitchFamily="49" charset="-122"/>
                </a:endParaRPr>
              </a:p>
            </p:txBody>
          </p:sp>
          <p:sp>
            <p:nvSpPr>
              <p:cNvPr id="1164333" name="Text Box 45"/>
              <p:cNvSpPr txBox="1">
                <a:spLocks noChangeArrowheads="1"/>
              </p:cNvSpPr>
              <p:nvPr/>
            </p:nvSpPr>
            <p:spPr bwMode="auto">
              <a:xfrm>
                <a:off x="3819" y="2768"/>
                <a:ext cx="732" cy="253"/>
              </a:xfrm>
              <a:prstGeom prst="rect">
                <a:avLst/>
              </a:prstGeom>
              <a:noFill/>
              <a:ln w="38100">
                <a:noFill/>
                <a:miter lim="800000"/>
                <a:headEnd type="none" w="lg" len="lg"/>
              </a:ln>
              <a:effectLst/>
            </p:spPr>
            <p:txBody>
              <a:bodyPr lIns="90000" tIns="46800" rIns="90000" bIns="46800" anchor="ctr">
                <a:spAutoFit/>
              </a:bodyPr>
              <a:lstStyle/>
              <a:p>
                <a:pPr algn="ctr">
                  <a:lnSpc>
                    <a:spcPct val="100000"/>
                  </a:lnSpc>
                  <a:spcBef>
                    <a:spcPct val="0"/>
                  </a:spcBef>
                </a:pPr>
                <a:r>
                  <a:rPr lang="en-US" altLang="zh-CN" sz="2000">
                    <a:effectLst>
                      <a:outerShdw blurRad="38100" dist="38100" dir="2700000" algn="tl">
                        <a:srgbClr val="FFFFFF"/>
                      </a:outerShdw>
                    </a:effectLst>
                    <a:ea typeface="隶书" panose="02010509060101010101" pitchFamily="49" charset="-122"/>
                  </a:rPr>
                  <a:t>2008</a:t>
                </a:r>
                <a:endParaRPr lang="en-US" altLang="zh-CN" sz="2000">
                  <a:effectLst>
                    <a:outerShdw blurRad="38100" dist="38100" dir="2700000" algn="tl">
                      <a:srgbClr val="FFFFFF"/>
                    </a:outerShdw>
                  </a:effectLst>
                  <a:ea typeface="隶书" panose="02010509060101010101" pitchFamily="49" charset="-122"/>
                </a:endParaRPr>
              </a:p>
            </p:txBody>
          </p:sp>
          <p:sp>
            <p:nvSpPr>
              <p:cNvPr id="1164334" name="Text Box 46"/>
              <p:cNvSpPr txBox="1">
                <a:spLocks noChangeArrowheads="1"/>
              </p:cNvSpPr>
              <p:nvPr/>
            </p:nvSpPr>
            <p:spPr bwMode="auto">
              <a:xfrm>
                <a:off x="3820" y="3012"/>
                <a:ext cx="732" cy="253"/>
              </a:xfrm>
              <a:prstGeom prst="rect">
                <a:avLst/>
              </a:prstGeom>
              <a:noFill/>
              <a:ln w="38100">
                <a:noFill/>
                <a:miter lim="800000"/>
                <a:headEnd type="none" w="lg" len="lg"/>
              </a:ln>
              <a:effectLst/>
            </p:spPr>
            <p:txBody>
              <a:bodyPr lIns="90000" tIns="46800" rIns="90000" bIns="46800" anchor="ctr">
                <a:spAutoFit/>
              </a:bodyPr>
              <a:lstStyle/>
              <a:p>
                <a:pPr algn="ctr">
                  <a:lnSpc>
                    <a:spcPct val="100000"/>
                  </a:lnSpc>
                  <a:spcBef>
                    <a:spcPct val="0"/>
                  </a:spcBef>
                </a:pPr>
                <a:r>
                  <a:rPr lang="en-US" altLang="zh-CN" sz="2000">
                    <a:effectLst>
                      <a:outerShdw blurRad="38100" dist="38100" dir="2700000" algn="tl">
                        <a:srgbClr val="FFFFFF"/>
                      </a:outerShdw>
                    </a:effectLst>
                    <a:ea typeface="隶书" panose="02010509060101010101" pitchFamily="49" charset="-122"/>
                  </a:rPr>
                  <a:t>2010</a:t>
                </a:r>
                <a:endParaRPr lang="en-US" altLang="zh-CN" sz="2000">
                  <a:effectLst>
                    <a:outerShdw blurRad="38100" dist="38100" dir="2700000" algn="tl">
                      <a:srgbClr val="FFFFFF"/>
                    </a:outerShdw>
                  </a:effectLst>
                  <a:ea typeface="隶书" panose="02010509060101010101" pitchFamily="49" charset="-122"/>
                </a:endParaRPr>
              </a:p>
            </p:txBody>
          </p:sp>
        </p:grpSp>
        <p:grpSp>
          <p:nvGrpSpPr>
            <p:cNvPr id="1164335" name="Group 47"/>
            <p:cNvGrpSpPr/>
            <p:nvPr/>
          </p:nvGrpSpPr>
          <p:grpSpPr bwMode="auto">
            <a:xfrm>
              <a:off x="3532" y="1960"/>
              <a:ext cx="437" cy="545"/>
              <a:chOff x="3532" y="1960"/>
              <a:chExt cx="437" cy="545"/>
            </a:xfrm>
          </p:grpSpPr>
          <p:sp>
            <p:nvSpPr>
              <p:cNvPr id="1164336" name="AutoShape 48"/>
              <p:cNvSpPr/>
              <p:nvPr/>
            </p:nvSpPr>
            <p:spPr bwMode="auto">
              <a:xfrm>
                <a:off x="3878" y="1960"/>
                <a:ext cx="91" cy="545"/>
              </a:xfrm>
              <a:prstGeom prst="leftBrace">
                <a:avLst>
                  <a:gd name="adj1" fmla="val 49908"/>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1164337" name="Text Box 49"/>
              <p:cNvSpPr txBox="1">
                <a:spLocks noChangeArrowheads="1"/>
              </p:cNvSpPr>
              <p:nvPr/>
            </p:nvSpPr>
            <p:spPr bwMode="auto">
              <a:xfrm>
                <a:off x="3532" y="2079"/>
                <a:ext cx="409" cy="250"/>
              </a:xfrm>
              <a:prstGeom prst="rect">
                <a:avLst/>
              </a:prstGeom>
              <a:noFill/>
              <a:ln w="9525">
                <a:noFill/>
                <a:miter lim="800000"/>
              </a:ln>
              <a:effectLst/>
            </p:spPr>
            <p:txBody>
              <a:bodyPr>
                <a:spAutoFit/>
              </a:bodyPr>
              <a:lstStyle/>
              <a:p>
                <a:pPr>
                  <a:lnSpc>
                    <a:spcPct val="100000"/>
                  </a:lnSpc>
                  <a:spcBef>
                    <a:spcPct val="50000"/>
                  </a:spcBef>
                </a:pPr>
                <a:r>
                  <a:rPr lang="en-US" altLang="zh-CN" sz="2000">
                    <a:solidFill>
                      <a:srgbClr val="CC0000"/>
                    </a:solidFill>
                    <a:effectLst>
                      <a:outerShdw blurRad="38100" dist="38100" dir="2700000" algn="tl">
                        <a:srgbClr val="000000"/>
                      </a:outerShdw>
                    </a:effectLst>
                    <a:ea typeface="宋体" panose="02010600030101010101" pitchFamily="2" charset="-122"/>
                  </a:rPr>
                  <a:t>a[0]</a:t>
                </a:r>
                <a:endParaRPr lang="en-US" altLang="zh-CN" sz="2000">
                  <a:solidFill>
                    <a:srgbClr val="CC0000"/>
                  </a:solidFill>
                  <a:effectLst>
                    <a:outerShdw blurRad="38100" dist="38100" dir="2700000" algn="tl">
                      <a:srgbClr val="000000"/>
                    </a:outerShdw>
                  </a:effectLst>
                  <a:ea typeface="宋体" panose="02010600030101010101" pitchFamily="2" charset="-122"/>
                </a:endParaRPr>
              </a:p>
            </p:txBody>
          </p:sp>
        </p:grpSp>
        <p:grpSp>
          <p:nvGrpSpPr>
            <p:cNvPr id="1164338" name="Group 50"/>
            <p:cNvGrpSpPr/>
            <p:nvPr/>
          </p:nvGrpSpPr>
          <p:grpSpPr bwMode="auto">
            <a:xfrm>
              <a:off x="3533" y="2636"/>
              <a:ext cx="437" cy="545"/>
              <a:chOff x="3532" y="1960"/>
              <a:chExt cx="437" cy="545"/>
            </a:xfrm>
          </p:grpSpPr>
          <p:sp>
            <p:nvSpPr>
              <p:cNvPr id="1164339" name="AutoShape 51"/>
              <p:cNvSpPr/>
              <p:nvPr/>
            </p:nvSpPr>
            <p:spPr bwMode="auto">
              <a:xfrm>
                <a:off x="3878" y="1960"/>
                <a:ext cx="91" cy="545"/>
              </a:xfrm>
              <a:prstGeom prst="leftBrace">
                <a:avLst>
                  <a:gd name="adj1" fmla="val 49908"/>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1164340" name="Text Box 52"/>
              <p:cNvSpPr txBox="1">
                <a:spLocks noChangeArrowheads="1"/>
              </p:cNvSpPr>
              <p:nvPr/>
            </p:nvSpPr>
            <p:spPr bwMode="auto">
              <a:xfrm>
                <a:off x="3532" y="2079"/>
                <a:ext cx="409" cy="250"/>
              </a:xfrm>
              <a:prstGeom prst="rect">
                <a:avLst/>
              </a:prstGeom>
              <a:noFill/>
              <a:ln w="9525">
                <a:noFill/>
                <a:miter lim="800000"/>
              </a:ln>
              <a:effectLst/>
            </p:spPr>
            <p:txBody>
              <a:bodyPr>
                <a:spAutoFit/>
              </a:bodyPr>
              <a:lstStyle/>
              <a:p>
                <a:pPr>
                  <a:lnSpc>
                    <a:spcPct val="100000"/>
                  </a:lnSpc>
                  <a:spcBef>
                    <a:spcPct val="50000"/>
                  </a:spcBef>
                </a:pPr>
                <a:r>
                  <a:rPr lang="en-US" altLang="zh-CN" sz="2000">
                    <a:solidFill>
                      <a:srgbClr val="339933"/>
                    </a:solidFill>
                    <a:effectLst>
                      <a:outerShdw blurRad="38100" dist="38100" dir="2700000" algn="tl">
                        <a:srgbClr val="000000"/>
                      </a:outerShdw>
                    </a:effectLst>
                    <a:ea typeface="宋体" panose="02010600030101010101" pitchFamily="2" charset="-122"/>
                  </a:rPr>
                  <a:t>a[1]</a:t>
                </a:r>
                <a:endParaRPr lang="en-US" altLang="zh-CN" sz="2000">
                  <a:solidFill>
                    <a:srgbClr val="339933"/>
                  </a:solidFill>
                  <a:effectLst>
                    <a:outerShdw blurRad="38100" dist="38100" dir="2700000" algn="tl">
                      <a:srgbClr val="000000"/>
                    </a:outerShdw>
                  </a:effectLst>
                  <a:ea typeface="宋体" panose="02010600030101010101" pitchFamily="2" charset="-122"/>
                </a:endParaRPr>
              </a:p>
            </p:txBody>
          </p:sp>
        </p:grpSp>
        <p:sp>
          <p:nvSpPr>
            <p:cNvPr id="1164341" name="Text Box 53"/>
            <p:cNvSpPr txBox="1">
              <a:spLocks noChangeArrowheads="1"/>
            </p:cNvSpPr>
            <p:nvPr/>
          </p:nvSpPr>
          <p:spPr bwMode="auto">
            <a:xfrm>
              <a:off x="4603" y="1598"/>
              <a:ext cx="680" cy="250"/>
            </a:xfrm>
            <a:prstGeom prst="rect">
              <a:avLst/>
            </a:prstGeom>
            <a:noFill/>
            <a:ln w="9525">
              <a:noFill/>
              <a:miter lim="800000"/>
            </a:ln>
            <a:effectLst/>
          </p:spPr>
          <p:txBody>
            <a:bodyPr>
              <a:spAutoFit/>
            </a:bodyPr>
            <a:lstStyle/>
            <a:p>
              <a:pPr>
                <a:lnSpc>
                  <a:spcPct val="100000"/>
                </a:lnSpc>
                <a:spcBef>
                  <a:spcPct val="50000"/>
                </a:spcBef>
              </a:pPr>
              <a:r>
                <a:rPr lang="en-US" altLang="zh-CN" sz="2000">
                  <a:solidFill>
                    <a:srgbClr val="CC0000"/>
                  </a:solidFill>
                  <a:effectLst>
                    <a:outerShdw blurRad="38100" dist="38100" dir="2700000" algn="tl">
                      <a:srgbClr val="000000"/>
                    </a:outerShdw>
                  </a:effectLst>
                  <a:ea typeface="宋体" panose="02010600030101010101" pitchFamily="2" charset="-122"/>
                </a:rPr>
                <a:t>p</a:t>
              </a:r>
              <a:r>
                <a:rPr lang="en-US" altLang="zh-CN" sz="2000">
                  <a:solidFill>
                    <a:srgbClr val="FF0000"/>
                  </a:solidFill>
                  <a:effectLst>
                    <a:outerShdw blurRad="38100" dist="38100" dir="2700000" algn="tl">
                      <a:srgbClr val="000000"/>
                    </a:outerShdw>
                  </a:effectLst>
                  <a:ea typeface="宋体" panose="02010600030101010101" pitchFamily="2" charset="-122"/>
                </a:rPr>
                <a:t>  2000</a:t>
              </a:r>
              <a:endParaRPr lang="en-US" altLang="zh-CN" sz="2000">
                <a:solidFill>
                  <a:srgbClr val="FF0000"/>
                </a:solidFill>
                <a:effectLst>
                  <a:outerShdw blurRad="38100" dist="38100" dir="2700000" algn="tl">
                    <a:srgbClr val="000000"/>
                  </a:outerShdw>
                </a:effectLst>
                <a:ea typeface="宋体" panose="02010600030101010101" pitchFamily="2" charset="-122"/>
              </a:endParaRPr>
            </a:p>
          </p:txBody>
        </p:sp>
        <p:grpSp>
          <p:nvGrpSpPr>
            <p:cNvPr id="1164342" name="Group 54"/>
            <p:cNvGrpSpPr/>
            <p:nvPr/>
          </p:nvGrpSpPr>
          <p:grpSpPr bwMode="auto">
            <a:xfrm>
              <a:off x="4404" y="1842"/>
              <a:ext cx="824" cy="1403"/>
              <a:chOff x="4559" y="1851"/>
              <a:chExt cx="708" cy="1403"/>
            </a:xfrm>
          </p:grpSpPr>
          <p:sp>
            <p:nvSpPr>
              <p:cNvPr id="1164343" name="Text Box 55"/>
              <p:cNvSpPr txBox="1">
                <a:spLocks noChangeArrowheads="1"/>
              </p:cNvSpPr>
              <p:nvPr/>
            </p:nvSpPr>
            <p:spPr bwMode="auto">
              <a:xfrm>
                <a:off x="4559" y="1851"/>
                <a:ext cx="680" cy="250"/>
              </a:xfrm>
              <a:prstGeom prst="rect">
                <a:avLst/>
              </a:prstGeom>
              <a:noFill/>
              <a:ln w="9525">
                <a:noFill/>
                <a:miter lim="800000"/>
              </a:ln>
              <a:effectLst/>
            </p:spPr>
            <p:txBody>
              <a:bodyPr>
                <a:spAutoFit/>
              </a:bodyPr>
              <a:lstStyle/>
              <a:p>
                <a:pPr>
                  <a:lnSpc>
                    <a:spcPct val="100000"/>
                  </a:lnSpc>
                  <a:spcBef>
                    <a:spcPct val="50000"/>
                  </a:spcBef>
                </a:pPr>
                <a:r>
                  <a:rPr lang="en-US" altLang="zh-CN" sz="2000">
                    <a:solidFill>
                      <a:srgbClr val="CC0000"/>
                    </a:solidFill>
                    <a:effectLst>
                      <a:outerShdw blurRad="38100" dist="38100" dir="2700000" algn="tl">
                        <a:srgbClr val="000000"/>
                      </a:outerShdw>
                    </a:effectLst>
                    <a:ea typeface="宋体" panose="02010600030101010101" pitchFamily="2" charset="-122"/>
                  </a:rPr>
                  <a:t>a[0]</a:t>
                </a:r>
                <a:r>
                  <a:rPr lang="en-US" altLang="zh-CN" sz="2000">
                    <a:solidFill>
                      <a:schemeClr val="accent2"/>
                    </a:solidFill>
                    <a:effectLst>
                      <a:outerShdw blurRad="38100" dist="38100" dir="2700000" algn="tl">
                        <a:srgbClr val="000000"/>
                      </a:outerShdw>
                    </a:effectLst>
                    <a:ea typeface="宋体" panose="02010600030101010101" pitchFamily="2" charset="-122"/>
                  </a:rPr>
                  <a:t>[0]  </a:t>
                </a:r>
                <a:r>
                  <a:rPr lang="en-US" altLang="zh-CN" sz="2000">
                    <a:solidFill>
                      <a:srgbClr val="FF0000"/>
                    </a:solidFill>
                    <a:effectLst>
                      <a:outerShdw blurRad="38100" dist="38100" dir="2700000" algn="tl">
                        <a:srgbClr val="000000"/>
                      </a:outerShdw>
                    </a:effectLst>
                    <a:ea typeface="宋体" panose="02010600030101010101" pitchFamily="2" charset="-122"/>
                  </a:rPr>
                  <a:t>1</a:t>
                </a:r>
                <a:endParaRPr lang="en-US" altLang="zh-CN" sz="2000">
                  <a:solidFill>
                    <a:srgbClr val="FF0000"/>
                  </a:solidFill>
                  <a:effectLst>
                    <a:outerShdw blurRad="38100" dist="38100" dir="2700000" algn="tl">
                      <a:srgbClr val="000000"/>
                    </a:outerShdw>
                  </a:effectLst>
                  <a:ea typeface="宋体" panose="02010600030101010101" pitchFamily="2" charset="-122"/>
                </a:endParaRPr>
              </a:p>
            </p:txBody>
          </p:sp>
          <p:sp>
            <p:nvSpPr>
              <p:cNvPr id="1164344" name="Text Box 56"/>
              <p:cNvSpPr txBox="1">
                <a:spLocks noChangeArrowheads="1"/>
              </p:cNvSpPr>
              <p:nvPr/>
            </p:nvSpPr>
            <p:spPr bwMode="auto">
              <a:xfrm>
                <a:off x="4569" y="2086"/>
                <a:ext cx="680" cy="250"/>
              </a:xfrm>
              <a:prstGeom prst="rect">
                <a:avLst/>
              </a:prstGeom>
              <a:noFill/>
              <a:ln w="9525">
                <a:noFill/>
                <a:miter lim="800000"/>
              </a:ln>
              <a:effectLst/>
            </p:spPr>
            <p:txBody>
              <a:bodyPr>
                <a:spAutoFit/>
              </a:bodyPr>
              <a:lstStyle/>
              <a:p>
                <a:pPr>
                  <a:lnSpc>
                    <a:spcPct val="100000"/>
                  </a:lnSpc>
                  <a:spcBef>
                    <a:spcPct val="50000"/>
                  </a:spcBef>
                </a:pPr>
                <a:r>
                  <a:rPr lang="en-US" altLang="zh-CN" sz="2000">
                    <a:solidFill>
                      <a:srgbClr val="CC0000"/>
                    </a:solidFill>
                    <a:effectLst>
                      <a:outerShdw blurRad="38100" dist="38100" dir="2700000" algn="tl">
                        <a:srgbClr val="000000"/>
                      </a:outerShdw>
                    </a:effectLst>
                    <a:ea typeface="宋体" panose="02010600030101010101" pitchFamily="2" charset="-122"/>
                  </a:rPr>
                  <a:t>a[0]</a:t>
                </a:r>
                <a:r>
                  <a:rPr lang="en-US" altLang="zh-CN" sz="2000">
                    <a:solidFill>
                      <a:schemeClr val="accent2"/>
                    </a:solidFill>
                    <a:effectLst>
                      <a:outerShdw blurRad="38100" dist="38100" dir="2700000" algn="tl">
                        <a:srgbClr val="000000"/>
                      </a:outerShdw>
                    </a:effectLst>
                    <a:ea typeface="宋体" panose="02010600030101010101" pitchFamily="2" charset="-122"/>
                  </a:rPr>
                  <a:t>[1]  </a:t>
                </a:r>
                <a:r>
                  <a:rPr lang="en-US" altLang="zh-CN" sz="2000">
                    <a:solidFill>
                      <a:srgbClr val="FF0000"/>
                    </a:solidFill>
                    <a:effectLst>
                      <a:outerShdw blurRad="38100" dist="38100" dir="2700000" algn="tl">
                        <a:srgbClr val="000000"/>
                      </a:outerShdw>
                    </a:effectLst>
                    <a:ea typeface="宋体" panose="02010600030101010101" pitchFamily="2" charset="-122"/>
                  </a:rPr>
                  <a:t>2</a:t>
                </a:r>
                <a:endParaRPr lang="en-US" altLang="zh-CN" sz="2000">
                  <a:solidFill>
                    <a:srgbClr val="FF0000"/>
                  </a:solidFill>
                  <a:effectLst>
                    <a:outerShdw blurRad="38100" dist="38100" dir="2700000" algn="tl">
                      <a:srgbClr val="000000"/>
                    </a:outerShdw>
                  </a:effectLst>
                  <a:ea typeface="宋体" panose="02010600030101010101" pitchFamily="2" charset="-122"/>
                </a:endParaRPr>
              </a:p>
            </p:txBody>
          </p:sp>
          <p:sp>
            <p:nvSpPr>
              <p:cNvPr id="1164345" name="Text Box 57"/>
              <p:cNvSpPr txBox="1">
                <a:spLocks noChangeArrowheads="1"/>
              </p:cNvSpPr>
              <p:nvPr/>
            </p:nvSpPr>
            <p:spPr bwMode="auto">
              <a:xfrm>
                <a:off x="4578" y="2302"/>
                <a:ext cx="680" cy="250"/>
              </a:xfrm>
              <a:prstGeom prst="rect">
                <a:avLst/>
              </a:prstGeom>
              <a:noFill/>
              <a:ln w="9525">
                <a:noFill/>
                <a:miter lim="800000"/>
              </a:ln>
              <a:effectLst/>
            </p:spPr>
            <p:txBody>
              <a:bodyPr>
                <a:spAutoFit/>
              </a:bodyPr>
              <a:lstStyle/>
              <a:p>
                <a:pPr>
                  <a:lnSpc>
                    <a:spcPct val="100000"/>
                  </a:lnSpc>
                  <a:spcBef>
                    <a:spcPct val="50000"/>
                  </a:spcBef>
                </a:pPr>
                <a:r>
                  <a:rPr lang="en-US" altLang="zh-CN" sz="2000">
                    <a:solidFill>
                      <a:srgbClr val="CC0000"/>
                    </a:solidFill>
                    <a:effectLst>
                      <a:outerShdw blurRad="38100" dist="38100" dir="2700000" algn="tl">
                        <a:srgbClr val="000000"/>
                      </a:outerShdw>
                    </a:effectLst>
                    <a:ea typeface="宋体" panose="02010600030101010101" pitchFamily="2" charset="-122"/>
                  </a:rPr>
                  <a:t>a[0]</a:t>
                </a:r>
                <a:r>
                  <a:rPr lang="en-US" altLang="zh-CN" sz="2000">
                    <a:solidFill>
                      <a:schemeClr val="accent2"/>
                    </a:solidFill>
                    <a:effectLst>
                      <a:outerShdw blurRad="38100" dist="38100" dir="2700000" algn="tl">
                        <a:srgbClr val="000000"/>
                      </a:outerShdw>
                    </a:effectLst>
                    <a:ea typeface="宋体" panose="02010600030101010101" pitchFamily="2" charset="-122"/>
                  </a:rPr>
                  <a:t>[2]  </a:t>
                </a:r>
                <a:r>
                  <a:rPr lang="en-US" altLang="zh-CN" sz="2000">
                    <a:solidFill>
                      <a:srgbClr val="FF0000"/>
                    </a:solidFill>
                    <a:effectLst>
                      <a:outerShdw blurRad="38100" dist="38100" dir="2700000" algn="tl">
                        <a:srgbClr val="000000"/>
                      </a:outerShdw>
                    </a:effectLst>
                    <a:ea typeface="宋体" panose="02010600030101010101" pitchFamily="2" charset="-122"/>
                  </a:rPr>
                  <a:t>3</a:t>
                </a:r>
                <a:endParaRPr lang="en-US" altLang="zh-CN" sz="2000">
                  <a:solidFill>
                    <a:srgbClr val="FF0000"/>
                  </a:solidFill>
                  <a:effectLst>
                    <a:outerShdw blurRad="38100" dist="38100" dir="2700000" algn="tl">
                      <a:srgbClr val="000000"/>
                    </a:outerShdw>
                  </a:effectLst>
                  <a:ea typeface="宋体" panose="02010600030101010101" pitchFamily="2" charset="-122"/>
                </a:endParaRPr>
              </a:p>
            </p:txBody>
          </p:sp>
          <p:sp>
            <p:nvSpPr>
              <p:cNvPr id="1164346" name="Text Box 58"/>
              <p:cNvSpPr txBox="1">
                <a:spLocks noChangeArrowheads="1"/>
              </p:cNvSpPr>
              <p:nvPr/>
            </p:nvSpPr>
            <p:spPr bwMode="auto">
              <a:xfrm>
                <a:off x="4587" y="2536"/>
                <a:ext cx="680" cy="250"/>
              </a:xfrm>
              <a:prstGeom prst="rect">
                <a:avLst/>
              </a:prstGeom>
              <a:noFill/>
              <a:ln w="9525">
                <a:noFill/>
                <a:miter lim="800000"/>
              </a:ln>
              <a:effectLst/>
            </p:spPr>
            <p:txBody>
              <a:bodyPr>
                <a:spAutoFit/>
              </a:bodyPr>
              <a:lstStyle/>
              <a:p>
                <a:pPr>
                  <a:lnSpc>
                    <a:spcPct val="100000"/>
                  </a:lnSpc>
                  <a:spcBef>
                    <a:spcPct val="50000"/>
                  </a:spcBef>
                </a:pPr>
                <a:r>
                  <a:rPr lang="en-US" altLang="zh-CN" sz="2000">
                    <a:solidFill>
                      <a:srgbClr val="339933"/>
                    </a:solidFill>
                    <a:effectLst>
                      <a:outerShdw blurRad="38100" dist="38100" dir="2700000" algn="tl">
                        <a:srgbClr val="000000"/>
                      </a:outerShdw>
                    </a:effectLst>
                    <a:ea typeface="宋体" panose="02010600030101010101" pitchFamily="2" charset="-122"/>
                  </a:rPr>
                  <a:t>a[1]</a:t>
                </a:r>
                <a:r>
                  <a:rPr lang="en-US" altLang="zh-CN" sz="2000">
                    <a:solidFill>
                      <a:schemeClr val="accent2"/>
                    </a:solidFill>
                    <a:effectLst>
                      <a:outerShdw blurRad="38100" dist="38100" dir="2700000" algn="tl">
                        <a:srgbClr val="000000"/>
                      </a:outerShdw>
                    </a:effectLst>
                    <a:ea typeface="宋体" panose="02010600030101010101" pitchFamily="2" charset="-122"/>
                  </a:rPr>
                  <a:t>[0]  </a:t>
                </a:r>
                <a:r>
                  <a:rPr lang="en-US" altLang="zh-CN" sz="2000">
                    <a:solidFill>
                      <a:srgbClr val="FF0000"/>
                    </a:solidFill>
                    <a:effectLst>
                      <a:outerShdw blurRad="38100" dist="38100" dir="2700000" algn="tl">
                        <a:srgbClr val="000000"/>
                      </a:outerShdw>
                    </a:effectLst>
                    <a:ea typeface="宋体" panose="02010600030101010101" pitchFamily="2" charset="-122"/>
                  </a:rPr>
                  <a:t>4</a:t>
                </a:r>
                <a:endParaRPr lang="en-US" altLang="zh-CN" sz="2000">
                  <a:solidFill>
                    <a:srgbClr val="FF0000"/>
                  </a:solidFill>
                  <a:effectLst>
                    <a:outerShdw blurRad="38100" dist="38100" dir="2700000" algn="tl">
                      <a:srgbClr val="000000"/>
                    </a:outerShdw>
                  </a:effectLst>
                  <a:ea typeface="宋体" panose="02010600030101010101" pitchFamily="2" charset="-122"/>
                </a:endParaRPr>
              </a:p>
            </p:txBody>
          </p:sp>
          <p:sp>
            <p:nvSpPr>
              <p:cNvPr id="1164347" name="Text Box 59"/>
              <p:cNvSpPr txBox="1">
                <a:spLocks noChangeArrowheads="1"/>
              </p:cNvSpPr>
              <p:nvPr/>
            </p:nvSpPr>
            <p:spPr bwMode="auto">
              <a:xfrm>
                <a:off x="4587" y="2761"/>
                <a:ext cx="680" cy="250"/>
              </a:xfrm>
              <a:prstGeom prst="rect">
                <a:avLst/>
              </a:prstGeom>
              <a:noFill/>
              <a:ln w="9525">
                <a:noFill/>
                <a:miter lim="800000"/>
              </a:ln>
              <a:effectLst/>
            </p:spPr>
            <p:txBody>
              <a:bodyPr>
                <a:spAutoFit/>
              </a:bodyPr>
              <a:lstStyle/>
              <a:p>
                <a:pPr>
                  <a:lnSpc>
                    <a:spcPct val="100000"/>
                  </a:lnSpc>
                  <a:spcBef>
                    <a:spcPct val="50000"/>
                  </a:spcBef>
                </a:pPr>
                <a:r>
                  <a:rPr lang="en-US" altLang="zh-CN" sz="2000">
                    <a:solidFill>
                      <a:srgbClr val="339933"/>
                    </a:solidFill>
                    <a:effectLst>
                      <a:outerShdw blurRad="38100" dist="38100" dir="2700000" algn="tl">
                        <a:srgbClr val="000000"/>
                      </a:outerShdw>
                    </a:effectLst>
                    <a:ea typeface="宋体" panose="02010600030101010101" pitchFamily="2" charset="-122"/>
                  </a:rPr>
                  <a:t>a[1]</a:t>
                </a:r>
                <a:r>
                  <a:rPr lang="en-US" altLang="zh-CN" sz="2000">
                    <a:solidFill>
                      <a:schemeClr val="accent2"/>
                    </a:solidFill>
                    <a:effectLst>
                      <a:outerShdw blurRad="38100" dist="38100" dir="2700000" algn="tl">
                        <a:srgbClr val="000000"/>
                      </a:outerShdw>
                    </a:effectLst>
                    <a:ea typeface="宋体" panose="02010600030101010101" pitchFamily="2" charset="-122"/>
                  </a:rPr>
                  <a:t>[1]  </a:t>
                </a:r>
                <a:r>
                  <a:rPr lang="en-US" altLang="zh-CN" sz="2000">
                    <a:solidFill>
                      <a:srgbClr val="FF0000"/>
                    </a:solidFill>
                    <a:effectLst>
                      <a:outerShdw blurRad="38100" dist="38100" dir="2700000" algn="tl">
                        <a:srgbClr val="000000"/>
                      </a:outerShdw>
                    </a:effectLst>
                    <a:ea typeface="宋体" panose="02010600030101010101" pitchFamily="2" charset="-122"/>
                  </a:rPr>
                  <a:t>5</a:t>
                </a:r>
                <a:endParaRPr lang="en-US" altLang="zh-CN" sz="2000">
                  <a:solidFill>
                    <a:srgbClr val="FF0000"/>
                  </a:solidFill>
                  <a:effectLst>
                    <a:outerShdw blurRad="38100" dist="38100" dir="2700000" algn="tl">
                      <a:srgbClr val="000000"/>
                    </a:outerShdw>
                  </a:effectLst>
                  <a:ea typeface="宋体" panose="02010600030101010101" pitchFamily="2" charset="-122"/>
                </a:endParaRPr>
              </a:p>
            </p:txBody>
          </p:sp>
          <p:sp>
            <p:nvSpPr>
              <p:cNvPr id="1164348" name="Text Box 60"/>
              <p:cNvSpPr txBox="1">
                <a:spLocks noChangeArrowheads="1"/>
              </p:cNvSpPr>
              <p:nvPr/>
            </p:nvSpPr>
            <p:spPr bwMode="auto">
              <a:xfrm>
                <a:off x="4587" y="3004"/>
                <a:ext cx="680" cy="250"/>
              </a:xfrm>
              <a:prstGeom prst="rect">
                <a:avLst/>
              </a:prstGeom>
              <a:noFill/>
              <a:ln w="9525">
                <a:noFill/>
                <a:miter lim="800000"/>
              </a:ln>
              <a:effectLst/>
            </p:spPr>
            <p:txBody>
              <a:bodyPr>
                <a:spAutoFit/>
              </a:bodyPr>
              <a:lstStyle/>
              <a:p>
                <a:pPr>
                  <a:lnSpc>
                    <a:spcPct val="100000"/>
                  </a:lnSpc>
                  <a:spcBef>
                    <a:spcPct val="50000"/>
                  </a:spcBef>
                </a:pPr>
                <a:r>
                  <a:rPr lang="en-US" altLang="zh-CN" sz="2000">
                    <a:solidFill>
                      <a:srgbClr val="339933"/>
                    </a:solidFill>
                    <a:effectLst>
                      <a:outerShdw blurRad="38100" dist="38100" dir="2700000" algn="tl">
                        <a:srgbClr val="000000"/>
                      </a:outerShdw>
                    </a:effectLst>
                    <a:ea typeface="宋体" panose="02010600030101010101" pitchFamily="2" charset="-122"/>
                  </a:rPr>
                  <a:t>a[1]</a:t>
                </a:r>
                <a:r>
                  <a:rPr lang="en-US" altLang="zh-CN" sz="2000">
                    <a:solidFill>
                      <a:schemeClr val="accent2"/>
                    </a:solidFill>
                    <a:effectLst>
                      <a:outerShdw blurRad="38100" dist="38100" dir="2700000" algn="tl">
                        <a:srgbClr val="000000"/>
                      </a:outerShdw>
                    </a:effectLst>
                    <a:ea typeface="宋体" panose="02010600030101010101" pitchFamily="2" charset="-122"/>
                  </a:rPr>
                  <a:t>[2]  </a:t>
                </a:r>
                <a:r>
                  <a:rPr lang="en-US" altLang="zh-CN" sz="2000">
                    <a:solidFill>
                      <a:srgbClr val="FF0000"/>
                    </a:solidFill>
                    <a:effectLst>
                      <a:outerShdw blurRad="38100" dist="38100" dir="2700000" algn="tl">
                        <a:srgbClr val="000000"/>
                      </a:outerShdw>
                    </a:effectLst>
                    <a:ea typeface="宋体" panose="02010600030101010101" pitchFamily="2" charset="-122"/>
                  </a:rPr>
                  <a:t>6</a:t>
                </a:r>
                <a:endParaRPr lang="en-US" altLang="zh-CN" sz="2000">
                  <a:solidFill>
                    <a:srgbClr val="FF0000"/>
                  </a:solidFill>
                  <a:effectLst>
                    <a:outerShdw blurRad="38100" dist="38100" dir="2700000" algn="tl">
                      <a:srgbClr val="000000"/>
                    </a:outerShdw>
                  </a:effectLst>
                  <a:ea typeface="宋体" panose="02010600030101010101" pitchFamily="2" charset="-122"/>
                </a:endParaRPr>
              </a:p>
            </p:txBody>
          </p:sp>
        </p:grpSp>
      </p:grpSp>
      <p:grpSp>
        <p:nvGrpSpPr>
          <p:cNvPr id="1164355" name="Group 67"/>
          <p:cNvGrpSpPr/>
          <p:nvPr/>
        </p:nvGrpSpPr>
        <p:grpSpPr bwMode="auto">
          <a:xfrm>
            <a:off x="9561760" y="2154239"/>
            <a:ext cx="1238250" cy="865187"/>
            <a:chOff x="4822" y="1933"/>
            <a:chExt cx="780" cy="545"/>
          </a:xfrm>
        </p:grpSpPr>
        <p:grpSp>
          <p:nvGrpSpPr>
            <p:cNvPr id="1164352" name="Group 64"/>
            <p:cNvGrpSpPr/>
            <p:nvPr/>
          </p:nvGrpSpPr>
          <p:grpSpPr bwMode="auto">
            <a:xfrm>
              <a:off x="4830" y="1933"/>
              <a:ext cx="772" cy="545"/>
              <a:chOff x="4830" y="1933"/>
              <a:chExt cx="590" cy="545"/>
            </a:xfrm>
          </p:grpSpPr>
          <p:sp>
            <p:nvSpPr>
              <p:cNvPr id="1164349" name="Rectangle 61"/>
              <p:cNvSpPr>
                <a:spLocks noChangeArrowheads="1"/>
              </p:cNvSpPr>
              <p:nvPr/>
            </p:nvSpPr>
            <p:spPr bwMode="auto">
              <a:xfrm>
                <a:off x="4830" y="1933"/>
                <a:ext cx="590" cy="545"/>
              </a:xfrm>
              <a:prstGeom prst="rect">
                <a:avLst/>
              </a:prstGeom>
              <a:solidFill>
                <a:srgbClr val="CCFFFF"/>
              </a:solidFill>
              <a:ln w="28575" algn="ctr">
                <a:solidFill>
                  <a:schemeClr val="tx1"/>
                </a:solidFill>
                <a:prstDash val="sysDot"/>
                <a:miter lim="800000"/>
              </a:ln>
              <a:effectLst/>
            </p:spPr>
            <p:txBody>
              <a:bodyPr wrap="none" anchor="ctr"/>
              <a:lstStyle/>
              <a:p>
                <a:endParaRPr lang="zh-CN" altLang="en-US"/>
              </a:p>
            </p:txBody>
          </p:sp>
          <p:sp>
            <p:nvSpPr>
              <p:cNvPr id="1164350" name="Line 62"/>
              <p:cNvSpPr>
                <a:spLocks noChangeShapeType="1"/>
              </p:cNvSpPr>
              <p:nvPr/>
            </p:nvSpPr>
            <p:spPr bwMode="auto">
              <a:xfrm>
                <a:off x="4830" y="2187"/>
                <a:ext cx="590" cy="0"/>
              </a:xfrm>
              <a:prstGeom prst="line">
                <a:avLst/>
              </a:prstGeom>
              <a:noFill/>
              <a:ln w="28575">
                <a:solidFill>
                  <a:schemeClr val="tx1"/>
                </a:solidFill>
                <a:prstDash val="sysDot"/>
                <a:round/>
              </a:ln>
              <a:effectLst/>
            </p:spPr>
            <p:txBody>
              <a:bodyPr/>
              <a:lstStyle/>
              <a:p>
                <a:endParaRPr lang="zh-CN" altLang="en-US"/>
              </a:p>
            </p:txBody>
          </p:sp>
        </p:grpSp>
        <p:grpSp>
          <p:nvGrpSpPr>
            <p:cNvPr id="1164354" name="Group 66"/>
            <p:cNvGrpSpPr/>
            <p:nvPr/>
          </p:nvGrpSpPr>
          <p:grpSpPr bwMode="auto">
            <a:xfrm>
              <a:off x="4822" y="1961"/>
              <a:ext cx="779" cy="483"/>
              <a:chOff x="4831" y="1952"/>
              <a:chExt cx="779" cy="483"/>
            </a:xfrm>
          </p:grpSpPr>
          <p:sp>
            <p:nvSpPr>
              <p:cNvPr id="1164351" name="Text Box 63"/>
              <p:cNvSpPr txBox="1">
                <a:spLocks noChangeArrowheads="1"/>
              </p:cNvSpPr>
              <p:nvPr/>
            </p:nvSpPr>
            <p:spPr bwMode="auto">
              <a:xfrm>
                <a:off x="4839" y="1952"/>
                <a:ext cx="771" cy="212"/>
              </a:xfrm>
              <a:prstGeom prst="rect">
                <a:avLst/>
              </a:prstGeom>
              <a:noFill/>
              <a:ln w="9525" algn="ctr">
                <a:noFill/>
                <a:miter lim="800000"/>
              </a:ln>
              <a:effectLst/>
            </p:spPr>
            <p:txBody>
              <a:bodyPr>
                <a:spAutoFit/>
              </a:bodyPr>
              <a:lstStyle/>
              <a:p>
                <a:pPr marL="342900" indent="-342900">
                  <a:spcBef>
                    <a:spcPct val="50000"/>
                  </a:spcBef>
                </a:pPr>
                <a:r>
                  <a:rPr lang="en-US" altLang="zh-CN" sz="2000">
                    <a:solidFill>
                      <a:srgbClr val="CC0000"/>
                    </a:solidFill>
                    <a:effectLst>
                      <a:outerShdw blurRad="38100" dist="38100" dir="2700000" algn="tl">
                        <a:srgbClr val="000000"/>
                      </a:outerShdw>
                    </a:effectLst>
                  </a:rPr>
                  <a:t>a[0]</a:t>
                </a:r>
                <a:r>
                  <a:rPr lang="en-US" altLang="zh-CN" sz="2000">
                    <a:effectLst>
                      <a:outerShdw blurRad="38100" dist="38100" dir="2700000" algn="tl">
                        <a:srgbClr val="FFFFFF"/>
                      </a:outerShdw>
                    </a:effectLst>
                  </a:rPr>
                  <a:t>(</a:t>
                </a:r>
                <a:r>
                  <a:rPr lang="en-US" altLang="zh-CN" sz="2000">
                    <a:solidFill>
                      <a:srgbClr val="CC0000"/>
                    </a:solidFill>
                    <a:effectLst>
                      <a:outerShdw blurRad="38100" dist="38100" dir="2700000" algn="tl">
                        <a:srgbClr val="000000"/>
                      </a:outerShdw>
                    </a:effectLst>
                  </a:rPr>
                  <a:t>2000</a:t>
                </a:r>
                <a:r>
                  <a:rPr lang="en-US" altLang="zh-CN" sz="2000">
                    <a:effectLst>
                      <a:outerShdw blurRad="38100" dist="38100" dir="2700000" algn="tl">
                        <a:srgbClr val="FFFFFF"/>
                      </a:outerShdw>
                    </a:effectLst>
                  </a:rPr>
                  <a:t>)</a:t>
                </a:r>
                <a:endParaRPr lang="en-US" altLang="zh-CN" sz="2000">
                  <a:effectLst>
                    <a:outerShdw blurRad="38100" dist="38100" dir="2700000" algn="tl">
                      <a:srgbClr val="FFFFFF"/>
                    </a:outerShdw>
                  </a:effectLst>
                </a:endParaRPr>
              </a:p>
            </p:txBody>
          </p:sp>
          <p:sp>
            <p:nvSpPr>
              <p:cNvPr id="1164353" name="Text Box 65"/>
              <p:cNvSpPr txBox="1">
                <a:spLocks noChangeArrowheads="1"/>
              </p:cNvSpPr>
              <p:nvPr/>
            </p:nvSpPr>
            <p:spPr bwMode="auto">
              <a:xfrm>
                <a:off x="4831" y="2223"/>
                <a:ext cx="771" cy="212"/>
              </a:xfrm>
              <a:prstGeom prst="rect">
                <a:avLst/>
              </a:prstGeom>
              <a:noFill/>
              <a:ln w="9525" algn="ctr">
                <a:noFill/>
                <a:miter lim="800000"/>
              </a:ln>
              <a:effectLst/>
            </p:spPr>
            <p:txBody>
              <a:bodyPr>
                <a:spAutoFit/>
              </a:bodyPr>
              <a:lstStyle/>
              <a:p>
                <a:pPr marL="342900" indent="-342900">
                  <a:spcBef>
                    <a:spcPct val="50000"/>
                  </a:spcBef>
                </a:pPr>
                <a:r>
                  <a:rPr lang="en-US" altLang="zh-CN" sz="2000">
                    <a:solidFill>
                      <a:srgbClr val="339933"/>
                    </a:solidFill>
                    <a:effectLst>
                      <a:outerShdw blurRad="38100" dist="38100" dir="2700000" algn="tl">
                        <a:srgbClr val="000000"/>
                      </a:outerShdw>
                    </a:effectLst>
                  </a:rPr>
                  <a:t>a[1]</a:t>
                </a:r>
                <a:r>
                  <a:rPr lang="en-US" altLang="zh-CN" sz="2000">
                    <a:effectLst>
                      <a:outerShdw blurRad="38100" dist="38100" dir="2700000" algn="tl">
                        <a:srgbClr val="FFFFFF"/>
                      </a:outerShdw>
                    </a:effectLst>
                  </a:rPr>
                  <a:t>(</a:t>
                </a:r>
                <a:r>
                  <a:rPr lang="en-US" altLang="zh-CN" sz="2000">
                    <a:solidFill>
                      <a:srgbClr val="CC0000"/>
                    </a:solidFill>
                    <a:effectLst>
                      <a:outerShdw blurRad="38100" dist="38100" dir="2700000" algn="tl">
                        <a:srgbClr val="000000"/>
                      </a:outerShdw>
                    </a:effectLst>
                  </a:rPr>
                  <a:t>2006</a:t>
                </a:r>
                <a:r>
                  <a:rPr lang="en-US" altLang="zh-CN" sz="2000">
                    <a:effectLst>
                      <a:outerShdw blurRad="38100" dist="38100" dir="2700000" algn="tl">
                        <a:srgbClr val="FFFFFF"/>
                      </a:outerShdw>
                    </a:effectLst>
                  </a:rPr>
                  <a:t>)</a:t>
                </a:r>
                <a:endParaRPr lang="en-US" altLang="zh-CN" sz="2000">
                  <a:effectLst>
                    <a:outerShdw blurRad="38100" dist="38100" dir="2700000" algn="tl">
                      <a:srgbClr val="FFFFFF"/>
                    </a:outerShdw>
                  </a:effectLst>
                </a:endParaRPr>
              </a:p>
            </p:txBody>
          </p:sp>
        </p:grpSp>
      </p:grpSp>
      <p:grpSp>
        <p:nvGrpSpPr>
          <p:cNvPr id="1164363" name="Group 75"/>
          <p:cNvGrpSpPr/>
          <p:nvPr/>
        </p:nvGrpSpPr>
        <p:grpSpPr bwMode="auto">
          <a:xfrm>
            <a:off x="9114086" y="1665289"/>
            <a:ext cx="576263" cy="719137"/>
            <a:chOff x="4468" y="1616"/>
            <a:chExt cx="363" cy="453"/>
          </a:xfrm>
        </p:grpSpPr>
        <p:sp>
          <p:nvSpPr>
            <p:cNvPr id="1164360" name="Line 72"/>
            <p:cNvSpPr>
              <a:spLocks noChangeShapeType="1"/>
            </p:cNvSpPr>
            <p:nvPr/>
          </p:nvSpPr>
          <p:spPr bwMode="auto">
            <a:xfrm flipH="1">
              <a:off x="4468" y="1616"/>
              <a:ext cx="136" cy="0"/>
            </a:xfrm>
            <a:prstGeom prst="line">
              <a:avLst/>
            </a:prstGeom>
            <a:noFill/>
            <a:ln w="28575">
              <a:solidFill>
                <a:srgbClr val="0000FF"/>
              </a:solidFill>
              <a:round/>
              <a:tailEnd type="stealth" w="lg" len="lg"/>
            </a:ln>
            <a:effectLst/>
          </p:spPr>
          <p:txBody>
            <a:bodyPr/>
            <a:lstStyle/>
            <a:p>
              <a:endParaRPr lang="zh-CN" altLang="en-US"/>
            </a:p>
          </p:txBody>
        </p:sp>
        <p:sp>
          <p:nvSpPr>
            <p:cNvPr id="1164361" name="Line 73"/>
            <p:cNvSpPr>
              <a:spLocks noChangeShapeType="1"/>
            </p:cNvSpPr>
            <p:nvPr/>
          </p:nvSpPr>
          <p:spPr bwMode="auto">
            <a:xfrm>
              <a:off x="4604" y="1616"/>
              <a:ext cx="0" cy="453"/>
            </a:xfrm>
            <a:prstGeom prst="line">
              <a:avLst/>
            </a:prstGeom>
            <a:noFill/>
            <a:ln w="28575">
              <a:solidFill>
                <a:schemeClr val="accent2"/>
              </a:solidFill>
              <a:round/>
            </a:ln>
            <a:effectLst/>
          </p:spPr>
          <p:txBody>
            <a:bodyPr/>
            <a:lstStyle/>
            <a:p>
              <a:endParaRPr lang="zh-CN" altLang="en-US"/>
            </a:p>
          </p:txBody>
        </p:sp>
        <p:sp>
          <p:nvSpPr>
            <p:cNvPr id="1164362" name="Line 74"/>
            <p:cNvSpPr>
              <a:spLocks noChangeShapeType="1"/>
            </p:cNvSpPr>
            <p:nvPr/>
          </p:nvSpPr>
          <p:spPr bwMode="auto">
            <a:xfrm>
              <a:off x="4604" y="2069"/>
              <a:ext cx="227" cy="0"/>
            </a:xfrm>
            <a:prstGeom prst="line">
              <a:avLst/>
            </a:prstGeom>
            <a:noFill/>
            <a:ln w="28575">
              <a:solidFill>
                <a:srgbClr val="0000FF"/>
              </a:solidFill>
              <a:round/>
            </a:ln>
            <a:effectLst/>
          </p:spPr>
          <p:txBody>
            <a:bodyPr/>
            <a:lstStyle/>
            <a:p>
              <a:endParaRPr lang="zh-CN" altLang="en-US"/>
            </a:p>
          </p:txBody>
        </p:sp>
      </p:grpSp>
      <p:sp>
        <p:nvSpPr>
          <p:cNvPr id="1164364" name="Line 76"/>
          <p:cNvSpPr>
            <a:spLocks noChangeShapeType="1"/>
          </p:cNvSpPr>
          <p:nvPr/>
        </p:nvSpPr>
        <p:spPr bwMode="auto">
          <a:xfrm flipH="1">
            <a:off x="9128374" y="2744788"/>
            <a:ext cx="503237" cy="0"/>
          </a:xfrm>
          <a:prstGeom prst="line">
            <a:avLst/>
          </a:prstGeom>
          <a:noFill/>
          <a:ln w="28575">
            <a:solidFill>
              <a:srgbClr val="0000FF"/>
            </a:solidFill>
            <a:round/>
            <a:tailEnd type="stealth" w="lg" len="lg"/>
          </a:ln>
          <a:effectLst/>
        </p:spPr>
        <p:txBody>
          <a:bodyPr/>
          <a:lstStyle/>
          <a:p>
            <a:endParaRPr lang="zh-CN" altLang="en-US"/>
          </a:p>
        </p:txBody>
      </p:sp>
      <p:sp>
        <p:nvSpPr>
          <p:cNvPr id="1164365" name="AutoShape 77"/>
          <p:cNvSpPr>
            <a:spLocks noChangeArrowheads="1"/>
          </p:cNvSpPr>
          <p:nvPr/>
        </p:nvSpPr>
        <p:spPr bwMode="auto">
          <a:xfrm>
            <a:off x="8725148" y="3824288"/>
            <a:ext cx="2087562" cy="360362"/>
          </a:xfrm>
          <a:prstGeom prst="wedgeRoundRectCallout">
            <a:avLst>
              <a:gd name="adj1" fmla="val -648"/>
              <a:gd name="adj2" fmla="val -289208"/>
              <a:gd name="adj3" fmla="val 16667"/>
            </a:avLst>
          </a:prstGeom>
          <a:gradFill rotWithShape="1">
            <a:gsLst>
              <a:gs pos="0">
                <a:srgbClr val="00FFFF"/>
              </a:gs>
              <a:gs pos="100000">
                <a:schemeClr val="bg1"/>
              </a:gs>
            </a:gsLst>
            <a:lin ang="5400000" scaled="1"/>
          </a:gradFill>
          <a:ln w="28575" algn="ctr">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marL="342900" indent="-342900" algn="ctr"/>
            <a:r>
              <a:rPr lang="zh-CN" altLang="en-US" sz="2000"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rPr>
              <a:t>看成一维数组</a:t>
            </a:r>
            <a:endParaRPr lang="zh-CN" altLang="en-US" sz="2000"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grpSp>
        <p:nvGrpSpPr>
          <p:cNvPr id="1164372" name="Group 84"/>
          <p:cNvGrpSpPr/>
          <p:nvPr/>
        </p:nvGrpSpPr>
        <p:grpSpPr bwMode="auto">
          <a:xfrm>
            <a:off x="9264898" y="2730501"/>
            <a:ext cx="1871662" cy="2447925"/>
            <a:chOff x="4581" y="2287"/>
            <a:chExt cx="1179" cy="1542"/>
          </a:xfrm>
        </p:grpSpPr>
        <p:sp>
          <p:nvSpPr>
            <p:cNvPr id="1164366" name="Line 78"/>
            <p:cNvSpPr>
              <a:spLocks noChangeShapeType="1"/>
            </p:cNvSpPr>
            <p:nvPr/>
          </p:nvSpPr>
          <p:spPr bwMode="auto">
            <a:xfrm flipH="1">
              <a:off x="5556" y="2296"/>
              <a:ext cx="136" cy="0"/>
            </a:xfrm>
            <a:prstGeom prst="line">
              <a:avLst/>
            </a:prstGeom>
            <a:noFill/>
            <a:ln w="28575">
              <a:solidFill>
                <a:srgbClr val="FF0000"/>
              </a:solidFill>
              <a:prstDash val="sysDot"/>
              <a:round/>
              <a:tailEnd type="stealth" w="lg" len="lg"/>
            </a:ln>
            <a:effectLst/>
          </p:spPr>
          <p:txBody>
            <a:bodyPr/>
            <a:lstStyle/>
            <a:p>
              <a:endParaRPr lang="zh-CN" altLang="en-US"/>
            </a:p>
          </p:txBody>
        </p:sp>
        <p:grpSp>
          <p:nvGrpSpPr>
            <p:cNvPr id="1164371" name="Group 83"/>
            <p:cNvGrpSpPr/>
            <p:nvPr/>
          </p:nvGrpSpPr>
          <p:grpSpPr bwMode="auto">
            <a:xfrm>
              <a:off x="4581" y="2287"/>
              <a:ext cx="1179" cy="1542"/>
              <a:chOff x="4581" y="2287"/>
              <a:chExt cx="1179" cy="1542"/>
            </a:xfrm>
          </p:grpSpPr>
          <p:sp>
            <p:nvSpPr>
              <p:cNvPr id="1164367" name="Line 79"/>
              <p:cNvSpPr>
                <a:spLocks noChangeShapeType="1"/>
              </p:cNvSpPr>
              <p:nvPr/>
            </p:nvSpPr>
            <p:spPr bwMode="auto">
              <a:xfrm>
                <a:off x="5706" y="2287"/>
                <a:ext cx="0" cy="1542"/>
              </a:xfrm>
              <a:prstGeom prst="line">
                <a:avLst/>
              </a:prstGeom>
              <a:noFill/>
              <a:ln w="28575">
                <a:solidFill>
                  <a:srgbClr val="FF0000"/>
                </a:solidFill>
                <a:prstDash val="sysDot"/>
                <a:round/>
              </a:ln>
              <a:effectLst/>
            </p:spPr>
            <p:txBody>
              <a:bodyPr/>
              <a:lstStyle/>
              <a:p>
                <a:endParaRPr lang="zh-CN" altLang="en-US"/>
              </a:p>
            </p:txBody>
          </p:sp>
          <p:sp>
            <p:nvSpPr>
              <p:cNvPr id="1164368" name="Text Box 80"/>
              <p:cNvSpPr txBox="1">
                <a:spLocks noChangeArrowheads="1"/>
              </p:cNvSpPr>
              <p:nvPr/>
            </p:nvSpPr>
            <p:spPr bwMode="auto">
              <a:xfrm>
                <a:off x="4581" y="3612"/>
                <a:ext cx="1179" cy="212"/>
              </a:xfrm>
              <a:prstGeom prst="rect">
                <a:avLst/>
              </a:prstGeom>
              <a:noFill/>
              <a:ln w="9525" algn="ctr">
                <a:noFill/>
                <a:miter lim="800000"/>
              </a:ln>
              <a:effectLst/>
            </p:spPr>
            <p:txBody>
              <a:bodyPr>
                <a:spAutoFit/>
              </a:bodyPr>
              <a:lstStyle/>
              <a:p>
                <a:pPr marL="342900" indent="-342900">
                  <a:spcBef>
                    <a:spcPct val="50000"/>
                  </a:spcBef>
                </a:pPr>
                <a:r>
                  <a:rPr lang="en-US" altLang="zh-CN" sz="2000" dirty="0">
                    <a:solidFill>
                      <a:srgbClr val="339933"/>
                    </a:solidFill>
                    <a:effectLst>
                      <a:outerShdw blurRad="38100" dist="38100" dir="2700000" algn="tl">
                        <a:srgbClr val="000000"/>
                      </a:outerShdw>
                    </a:effectLst>
                    <a:latin typeface="+mn-lt"/>
                    <a:ea typeface="楷体" panose="02010609060101010101" pitchFamily="49" charset="-122"/>
                  </a:rPr>
                  <a:t>p++</a:t>
                </a:r>
                <a:r>
                  <a:rPr lang="zh-CN" altLang="en-US" sz="2000" dirty="0">
                    <a:solidFill>
                      <a:srgbClr val="339933"/>
                    </a:solidFill>
                    <a:effectLst>
                      <a:outerShdw blurRad="38100" dist="38100" dir="2700000" algn="tl">
                        <a:srgbClr val="000000"/>
                      </a:outerShdw>
                    </a:effectLst>
                    <a:latin typeface="+mn-lt"/>
                    <a:ea typeface="楷体" panose="02010609060101010101" pitchFamily="49" charset="-122"/>
                  </a:rPr>
                  <a:t>后</a:t>
                </a:r>
                <a:r>
                  <a:rPr lang="en-US" altLang="zh-CN" sz="2000" dirty="0">
                    <a:solidFill>
                      <a:srgbClr val="339933"/>
                    </a:solidFill>
                    <a:effectLst>
                      <a:outerShdw blurRad="38100" dist="38100" dir="2700000" algn="tl">
                        <a:srgbClr val="000000"/>
                      </a:outerShdw>
                    </a:effectLst>
                    <a:latin typeface="+mn-lt"/>
                    <a:ea typeface="楷体" panose="02010609060101010101" pitchFamily="49" charset="-122"/>
                  </a:rPr>
                  <a:t>p</a:t>
                </a:r>
                <a:r>
                  <a:rPr lang="zh-CN" altLang="en-US" sz="2000" dirty="0">
                    <a:solidFill>
                      <a:srgbClr val="339933"/>
                    </a:solidFill>
                    <a:effectLst>
                      <a:outerShdw blurRad="38100" dist="38100" dir="2700000" algn="tl">
                        <a:srgbClr val="000000"/>
                      </a:outerShdw>
                    </a:effectLst>
                    <a:latin typeface="+mn-lt"/>
                    <a:ea typeface="楷体" panose="02010609060101010101" pitchFamily="49" charset="-122"/>
                  </a:rPr>
                  <a:t>的指向</a:t>
                </a:r>
                <a:endParaRPr lang="zh-CN" altLang="en-US" sz="2000" dirty="0">
                  <a:solidFill>
                    <a:srgbClr val="339933"/>
                  </a:solidFill>
                  <a:effectLst>
                    <a:outerShdw blurRad="38100" dist="38100" dir="2700000" algn="tl">
                      <a:srgbClr val="000000"/>
                    </a:outerShdw>
                  </a:effectLst>
                  <a:latin typeface="+mn-lt"/>
                  <a:ea typeface="楷体" panose="02010609060101010101" pitchFamily="49" charset="-122"/>
                </a:endParaRPr>
              </a:p>
            </p:txBody>
          </p:sp>
        </p:grpSp>
      </p:grpSp>
      <p:grpSp>
        <p:nvGrpSpPr>
          <p:cNvPr id="1164370" name="Group 82"/>
          <p:cNvGrpSpPr/>
          <p:nvPr/>
        </p:nvGrpSpPr>
        <p:grpSpPr bwMode="auto">
          <a:xfrm>
            <a:off x="8941048" y="1016000"/>
            <a:ext cx="2087562" cy="1296988"/>
            <a:chOff x="4377" y="1207"/>
            <a:chExt cx="1315" cy="817"/>
          </a:xfrm>
        </p:grpSpPr>
        <p:grpSp>
          <p:nvGrpSpPr>
            <p:cNvPr id="1164359" name="Group 71"/>
            <p:cNvGrpSpPr/>
            <p:nvPr/>
          </p:nvGrpSpPr>
          <p:grpSpPr bwMode="auto">
            <a:xfrm>
              <a:off x="4377" y="1434"/>
              <a:ext cx="1315" cy="590"/>
              <a:chOff x="4377" y="1434"/>
              <a:chExt cx="1315" cy="590"/>
            </a:xfrm>
          </p:grpSpPr>
          <p:sp>
            <p:nvSpPr>
              <p:cNvPr id="1164356" name="Line 68"/>
              <p:cNvSpPr>
                <a:spLocks noChangeShapeType="1"/>
              </p:cNvSpPr>
              <p:nvPr/>
            </p:nvSpPr>
            <p:spPr bwMode="auto">
              <a:xfrm>
                <a:off x="4377" y="1434"/>
                <a:ext cx="1315" cy="0"/>
              </a:xfrm>
              <a:prstGeom prst="line">
                <a:avLst/>
              </a:prstGeom>
              <a:noFill/>
              <a:ln w="28575">
                <a:solidFill>
                  <a:srgbClr val="FF0000"/>
                </a:solidFill>
                <a:round/>
              </a:ln>
              <a:effectLst/>
            </p:spPr>
            <p:txBody>
              <a:bodyPr/>
              <a:lstStyle/>
              <a:p>
                <a:endParaRPr lang="zh-CN" altLang="en-US"/>
              </a:p>
            </p:txBody>
          </p:sp>
          <p:sp>
            <p:nvSpPr>
              <p:cNvPr id="1164357" name="Line 69"/>
              <p:cNvSpPr>
                <a:spLocks noChangeShapeType="1"/>
              </p:cNvSpPr>
              <p:nvPr/>
            </p:nvSpPr>
            <p:spPr bwMode="auto">
              <a:xfrm flipH="1">
                <a:off x="5556" y="2024"/>
                <a:ext cx="136" cy="0"/>
              </a:xfrm>
              <a:prstGeom prst="line">
                <a:avLst/>
              </a:prstGeom>
              <a:noFill/>
              <a:ln w="28575">
                <a:solidFill>
                  <a:srgbClr val="FF0000"/>
                </a:solidFill>
                <a:round/>
                <a:tailEnd type="stealth" w="lg" len="lg"/>
              </a:ln>
              <a:effectLst/>
            </p:spPr>
            <p:txBody>
              <a:bodyPr/>
              <a:lstStyle/>
              <a:p>
                <a:endParaRPr lang="zh-CN" altLang="en-US"/>
              </a:p>
            </p:txBody>
          </p:sp>
          <p:sp>
            <p:nvSpPr>
              <p:cNvPr id="1164358" name="Line 70"/>
              <p:cNvSpPr>
                <a:spLocks noChangeShapeType="1"/>
              </p:cNvSpPr>
              <p:nvPr/>
            </p:nvSpPr>
            <p:spPr bwMode="auto">
              <a:xfrm>
                <a:off x="5688" y="1434"/>
                <a:ext cx="0" cy="589"/>
              </a:xfrm>
              <a:prstGeom prst="line">
                <a:avLst/>
              </a:prstGeom>
              <a:noFill/>
              <a:ln w="28575">
                <a:solidFill>
                  <a:srgbClr val="FF0000"/>
                </a:solidFill>
                <a:round/>
              </a:ln>
              <a:effectLst/>
            </p:spPr>
            <p:txBody>
              <a:bodyPr/>
              <a:lstStyle/>
              <a:p>
                <a:endParaRPr lang="zh-CN" altLang="en-US"/>
              </a:p>
            </p:txBody>
          </p:sp>
        </p:grpSp>
        <p:sp>
          <p:nvSpPr>
            <p:cNvPr id="1164369" name="Text Box 81"/>
            <p:cNvSpPr txBox="1">
              <a:spLocks noChangeArrowheads="1"/>
            </p:cNvSpPr>
            <p:nvPr/>
          </p:nvSpPr>
          <p:spPr bwMode="auto">
            <a:xfrm>
              <a:off x="4921" y="1207"/>
              <a:ext cx="499" cy="212"/>
            </a:xfrm>
            <a:prstGeom prst="rect">
              <a:avLst/>
            </a:prstGeom>
            <a:noFill/>
            <a:ln w="9525" algn="ctr">
              <a:noFill/>
              <a:miter lim="800000"/>
            </a:ln>
            <a:effectLst/>
          </p:spPr>
          <p:txBody>
            <a:bodyPr>
              <a:spAutoFit/>
            </a:bodyPr>
            <a:lstStyle/>
            <a:p>
              <a:pPr marL="342900" indent="-342900">
                <a:spcBef>
                  <a:spcPct val="50000"/>
                </a:spcBef>
              </a:pPr>
              <a:r>
                <a:rPr lang="en-US" altLang="zh-CN" sz="2000">
                  <a:solidFill>
                    <a:srgbClr val="339933"/>
                  </a:solidFill>
                  <a:effectLst>
                    <a:outerShdw blurRad="38100" dist="38100" dir="2700000" algn="tl">
                      <a:srgbClr val="000000"/>
                    </a:outerShdw>
                  </a:effectLst>
                </a:rPr>
                <a:t>p = a</a:t>
              </a:r>
              <a:endParaRPr lang="en-US" altLang="zh-CN" sz="2000">
                <a:solidFill>
                  <a:srgbClr val="339933"/>
                </a:solidFill>
                <a:effectLst>
                  <a:outerShdw blurRad="38100" dist="38100" dir="2700000" algn="tl">
                    <a:srgbClr val="000000"/>
                  </a:outerShdw>
                </a:effectLst>
              </a:endParaRPr>
            </a:p>
          </p:txBody>
        </p:sp>
      </p:grpSp>
      <p:sp>
        <p:nvSpPr>
          <p:cNvPr id="1164373" name="Text Box 85"/>
          <p:cNvSpPr txBox="1">
            <a:spLocks noChangeArrowheads="1"/>
          </p:cNvSpPr>
          <p:nvPr/>
        </p:nvSpPr>
        <p:spPr bwMode="auto">
          <a:xfrm>
            <a:off x="6600699" y="5240804"/>
            <a:ext cx="4450135" cy="1223962"/>
          </a:xfrm>
          <a:prstGeom prst="rect">
            <a:avLst/>
          </a:prstGeom>
          <a:solidFill>
            <a:srgbClr val="FFFFFF"/>
          </a:soli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marL="342900" indent="-342900" algn="just"/>
            <a:r>
              <a:rPr lang="zh-CN" altLang="en-US" sz="20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rPr>
              <a:t>运行结果：</a:t>
            </a:r>
            <a:endParaRPr lang="zh-CN" altLang="en-US" sz="2000"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endParaRPr>
          </a:p>
          <a:p>
            <a:pPr marL="342900" indent="-342900" algn="just"/>
            <a:r>
              <a:rPr lang="en-US" altLang="zh-CN" sz="2000" dirty="0">
                <a:solidFill>
                  <a:schemeClr val="accent2"/>
                </a:solidFill>
                <a:effectLst>
                  <a:outerShdw blurRad="38100" dist="38100" dir="2700000" algn="tl">
                    <a:srgbClr val="C0C0C0"/>
                  </a:outerShdw>
                </a:effectLst>
                <a:ea typeface="宋体" panose="02010600030101010101" pitchFamily="2" charset="-122"/>
              </a:rPr>
              <a:t>a[0][0] = 1  a[0][1] = 2  a[0][2] = 3</a:t>
            </a:r>
            <a:endParaRPr lang="en-US" altLang="zh-CN" sz="2000" dirty="0">
              <a:solidFill>
                <a:schemeClr val="accent2"/>
              </a:solidFill>
              <a:effectLst>
                <a:outerShdw blurRad="38100" dist="38100" dir="2700000" algn="tl">
                  <a:srgbClr val="C0C0C0"/>
                </a:outerShdw>
              </a:effectLst>
              <a:ea typeface="宋体" panose="02010600030101010101" pitchFamily="2" charset="-122"/>
            </a:endParaRPr>
          </a:p>
          <a:p>
            <a:pPr marL="342900" indent="-342900" algn="just"/>
            <a:r>
              <a:rPr lang="en-US" altLang="zh-CN" sz="2000" dirty="0">
                <a:solidFill>
                  <a:schemeClr val="accent2"/>
                </a:solidFill>
                <a:effectLst>
                  <a:outerShdw blurRad="38100" dist="38100" dir="2700000" algn="tl">
                    <a:srgbClr val="C0C0C0"/>
                  </a:outerShdw>
                </a:effectLst>
                <a:ea typeface="宋体" panose="02010600030101010101" pitchFamily="2" charset="-122"/>
              </a:rPr>
              <a:t>a[1][0] = 4  a[1][1] = 5  a[1][2] = 6</a:t>
            </a:r>
            <a:endParaRPr lang="en-US" altLang="zh-CN" sz="2000" dirty="0">
              <a:solidFill>
                <a:schemeClr val="accent2"/>
              </a:solidFill>
              <a:effectLst>
                <a:outerShdw blurRad="38100" dist="38100" dir="2700000" algn="tl">
                  <a:srgbClr val="C0C0C0"/>
                </a:outerShdw>
              </a:effectLst>
              <a:ea typeface="宋体" panose="02010600030101010101" pitchFamily="2" charset="-122"/>
            </a:endParaRPr>
          </a:p>
          <a:p>
            <a:pPr marL="342900" indent="-342900" algn="just"/>
            <a:r>
              <a:rPr lang="en-US" altLang="zh-CN" sz="2000" dirty="0">
                <a:solidFill>
                  <a:schemeClr val="accent2"/>
                </a:solidFill>
                <a:effectLst>
                  <a:outerShdw blurRad="38100" dist="38100" dir="2700000" algn="tl">
                    <a:srgbClr val="C0C0C0"/>
                  </a:outerShdw>
                </a:effectLst>
                <a:ea typeface="宋体" panose="02010600030101010101" pitchFamily="2" charset="-122"/>
              </a:rPr>
              <a:t>4  5  6</a:t>
            </a:r>
            <a:endParaRPr lang="en-US" altLang="zh-CN" sz="2000" dirty="0">
              <a:solidFill>
                <a:schemeClr val="accent2"/>
              </a:solidFill>
              <a:effectLst>
                <a:outerShdw blurRad="38100" dist="38100" dir="2700000" algn="tl">
                  <a:srgbClr val="C0C0C0"/>
                </a:outerShdw>
              </a:effectLst>
            </a:endParaRPr>
          </a:p>
        </p:txBody>
      </p:sp>
      <p:grpSp>
        <p:nvGrpSpPr>
          <p:cNvPr id="1164376" name="Group 88"/>
          <p:cNvGrpSpPr/>
          <p:nvPr/>
        </p:nvGrpSpPr>
        <p:grpSpPr bwMode="auto">
          <a:xfrm>
            <a:off x="4676091" y="963329"/>
            <a:ext cx="1939925" cy="3625850"/>
            <a:chOff x="1229" y="729"/>
            <a:chExt cx="1222" cy="2284"/>
          </a:xfrm>
        </p:grpSpPr>
        <p:sp>
          <p:nvSpPr>
            <p:cNvPr id="1164374" name="Oval 86"/>
            <p:cNvSpPr>
              <a:spLocks noChangeArrowheads="1"/>
            </p:cNvSpPr>
            <p:nvPr/>
          </p:nvSpPr>
          <p:spPr bwMode="auto">
            <a:xfrm>
              <a:off x="1510" y="2786"/>
              <a:ext cx="454" cy="227"/>
            </a:xfrm>
            <a:prstGeom prst="ellipse">
              <a:avLst/>
            </a:prstGeom>
            <a:noFill/>
            <a:ln w="28575" algn="ctr">
              <a:solidFill>
                <a:srgbClr val="FF0000"/>
              </a:solidFill>
              <a:round/>
            </a:ln>
            <a:effectLst/>
          </p:spPr>
          <p:txBody>
            <a:bodyPr wrap="none" anchor="ctr"/>
            <a:lstStyle/>
            <a:p>
              <a:endParaRPr lang="zh-CN" altLang="en-US"/>
            </a:p>
          </p:txBody>
        </p:sp>
        <p:sp>
          <p:nvSpPr>
            <p:cNvPr id="1164375" name="AutoShape 87"/>
            <p:cNvSpPr/>
            <p:nvPr/>
          </p:nvSpPr>
          <p:spPr bwMode="auto">
            <a:xfrm>
              <a:off x="1229" y="729"/>
              <a:ext cx="1222" cy="454"/>
            </a:xfrm>
            <a:prstGeom prst="borderCallout2">
              <a:avLst>
                <a:gd name="adj1" fmla="val 15861"/>
                <a:gd name="adj2" fmla="val -3926"/>
                <a:gd name="adj3" fmla="val 15861"/>
                <a:gd name="adj4" fmla="val -20542"/>
                <a:gd name="adj5" fmla="val 453568"/>
                <a:gd name="adj6" fmla="val 34665"/>
              </a:avLst>
            </a:prstGeom>
            <a:gradFill rotWithShape="1">
              <a:gsLst>
                <a:gs pos="0">
                  <a:srgbClr val="00FFFF"/>
                </a:gs>
                <a:gs pos="100000">
                  <a:schemeClr val="bg1"/>
                </a:gs>
              </a:gsLst>
              <a:lin ang="5400000" scaled="1"/>
            </a:gradFill>
            <a:ln w="19050" algn="ctr">
              <a:solidFill>
                <a:srgbClr val="FF0000"/>
              </a:solidFill>
              <a:miter lim="800000"/>
            </a:ln>
            <a:effectLst>
              <a:outerShdw dist="107763" dir="2700000" algn="ctr" rotWithShape="0">
                <a:schemeClr val="bg2">
                  <a:alpha val="50000"/>
                </a:schemeClr>
              </a:outerShdw>
            </a:effectLst>
          </p:spPr>
          <p:txBody>
            <a:bodyPr/>
            <a:lstStyle/>
            <a:p>
              <a:pPr marL="342900" indent="-342900" algn="ctr"/>
              <a:r>
                <a:rPr lang="en-US" altLang="zh-CN" sz="2000" dirty="0">
                  <a:effectLst>
                    <a:outerShdw blurRad="38100" dist="38100" dir="2700000" algn="tl">
                      <a:srgbClr val="FFFFFF"/>
                    </a:outerShdw>
                  </a:effectLst>
                </a:rPr>
                <a:t>*(*</a:t>
              </a:r>
              <a:r>
                <a:rPr lang="en-US" altLang="zh-CN" sz="2000" dirty="0" err="1">
                  <a:effectLst>
                    <a:outerShdw blurRad="38100" dist="38100" dir="2700000" algn="tl">
                      <a:srgbClr val="FFFFFF"/>
                    </a:outerShdw>
                  </a:effectLst>
                </a:rPr>
                <a:t>p+i</a:t>
              </a:r>
              <a:r>
                <a:rPr lang="en-US" altLang="zh-CN" sz="2000" dirty="0">
                  <a:effectLst>
                    <a:outerShdw blurRad="38100" dist="38100" dir="2700000" algn="tl">
                      <a:srgbClr val="FFFFFF"/>
                    </a:outerShdw>
                  </a:effectLst>
                </a:rPr>
                <a:t>*3+j)</a:t>
              </a:r>
              <a:endParaRPr lang="en-US" altLang="zh-CN" sz="2000" dirty="0">
                <a:effectLst>
                  <a:outerShdw blurRad="38100" dist="38100" dir="2700000" algn="tl">
                    <a:srgbClr val="FFFFFF"/>
                  </a:outerShdw>
                </a:effectLst>
              </a:endParaRPr>
            </a:p>
            <a:p>
              <a:pPr marL="342900" indent="-342900" algn="ctr"/>
              <a:r>
                <a:rPr lang="zh-CN" altLang="en-US" sz="2000" dirty="0">
                  <a:effectLst>
                    <a:outerShdw blurRad="38100" dist="38100" dir="2700000" algn="tl">
                      <a:srgbClr val="FFFFFF"/>
                    </a:outerShdw>
                  </a:effectLst>
                  <a:latin typeface="+mn-lt"/>
                  <a:ea typeface="楷体" panose="02010609060101010101" pitchFamily="49" charset="-122"/>
                </a:rPr>
                <a:t>或</a:t>
              </a:r>
              <a:r>
                <a:rPr lang="en-US" altLang="zh-CN" sz="2000" dirty="0">
                  <a:effectLst>
                    <a:outerShdw blurRad="38100" dist="38100" dir="2700000" algn="tl">
                      <a:srgbClr val="FFFFFF"/>
                    </a:outerShdw>
                  </a:effectLst>
                </a:rPr>
                <a:t>(*</a:t>
              </a:r>
              <a:r>
                <a:rPr lang="en-US" altLang="zh-CN" sz="2000" dirty="0" err="1">
                  <a:effectLst>
                    <a:outerShdw blurRad="38100" dist="38100" dir="2700000" algn="tl">
                      <a:srgbClr val="FFFFFF"/>
                    </a:outerShdw>
                  </a:effectLst>
                </a:rPr>
                <a:t>p+i</a:t>
              </a:r>
              <a:r>
                <a:rPr lang="en-US" altLang="zh-CN" sz="2000" dirty="0">
                  <a:effectLst>
                    <a:outerShdw blurRad="38100" dist="38100" dir="2700000" algn="tl">
                      <a:srgbClr val="FFFFFF"/>
                    </a:outerShdw>
                  </a:effectLst>
                </a:rPr>
                <a:t>*3)[j] </a:t>
              </a:r>
              <a:endParaRPr lang="en-US" altLang="zh-CN" sz="2000" dirty="0">
                <a:effectLst>
                  <a:outerShdw blurRad="38100" dist="38100" dir="2700000" algn="tl">
                    <a:srgbClr val="FFFFFF"/>
                  </a:outerShdw>
                </a:effectLst>
              </a:endParaRPr>
            </a:p>
          </p:txBody>
        </p:sp>
      </p:grpSp>
      <p:sp>
        <p:nvSpPr>
          <p:cNvPr id="1164377" name="Rectangle 89"/>
          <p:cNvSpPr>
            <a:spLocks noChangeArrowheads="1"/>
          </p:cNvSpPr>
          <p:nvPr/>
        </p:nvSpPr>
        <p:spPr bwMode="auto">
          <a:xfrm>
            <a:off x="2197453" y="2720975"/>
            <a:ext cx="8064500" cy="2247900"/>
          </a:xfrm>
          <a:prstGeom prst="rect">
            <a:avLst/>
          </a:prstGeom>
          <a:gradFill rotWithShape="1">
            <a:gsLst>
              <a:gs pos="0">
                <a:srgbClr val="00FFFF"/>
              </a:gs>
              <a:gs pos="100000">
                <a:srgbClr val="00FFFF">
                  <a:gamma/>
                  <a:shade val="72549"/>
                  <a:invGamma/>
                </a:srgbClr>
              </a:gs>
            </a:gsLst>
            <a:lin ang="5400000" scaled="1"/>
          </a:gradFill>
          <a:ln w="38100" algn="ctr">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spAutoFit/>
          </a:bodyPr>
          <a:lstStyle/>
          <a:p>
            <a:pPr indent="-457200">
              <a:tabLst>
                <a:tab pos="342900" algn="l"/>
              </a:tabLst>
            </a:pPr>
            <a:r>
              <a:rPr lang="zh-CN" altLang="en-US"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 注 意：</a:t>
            </a:r>
            <a:endParaRPr lang="zh-CN" altLang="en-US"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pPr lvl="1" indent="-276225">
              <a:buClr>
                <a:srgbClr val="CC0099"/>
              </a:buClr>
              <a:buFont typeface="Wingdings" panose="05000000000000000000" pitchFamily="2" charset="2"/>
              <a:buChar char="Ø"/>
              <a:tabLst>
                <a:tab pos="342900" algn="l"/>
              </a:tabLst>
            </a:pPr>
            <a:r>
              <a:rPr lang="zh-CN" altLang="en-US" dirty="0">
                <a:effectLst>
                  <a:outerShdw blurRad="38100" dist="38100" dir="2700000" algn="tl">
                    <a:srgbClr val="FFFFFF"/>
                  </a:outerShdw>
                </a:effectLst>
                <a:latin typeface="+mn-lt"/>
                <a:ea typeface="楷体" panose="02010609060101010101" pitchFamily="49" charset="-122"/>
              </a:rPr>
              <a:t>对指向二维数组的行指针变量进行赋值一般形式为：</a:t>
            </a:r>
            <a:endParaRPr lang="zh-CN" altLang="en-US" dirty="0">
              <a:effectLst>
                <a:outerShdw blurRad="38100" dist="38100" dir="2700000" algn="tl">
                  <a:srgbClr val="FFFFFF"/>
                </a:outerShdw>
              </a:effectLst>
              <a:latin typeface="+mn-lt"/>
              <a:ea typeface="楷体" panose="02010609060101010101" pitchFamily="49" charset="-122"/>
            </a:endParaRPr>
          </a:p>
          <a:p>
            <a:pPr marL="457200" indent="-276225">
              <a:buClr>
                <a:srgbClr val="CC0099"/>
              </a:buClr>
              <a:tabLst>
                <a:tab pos="342900" algn="l"/>
              </a:tabLst>
            </a:pPr>
            <a:r>
              <a:rPr lang="zh-CN" altLang="en-US" dirty="0">
                <a:solidFill>
                  <a:srgbClr val="CC0099"/>
                </a:solidFill>
                <a:effectLst>
                  <a:outerShdw blurRad="38100" dist="38100" dir="2700000" algn="tl">
                    <a:srgbClr val="FFFFFF"/>
                  </a:outerShdw>
                </a:effectLst>
                <a:latin typeface="+mn-lt"/>
                <a:ea typeface="楷体" panose="02010609060101010101" pitchFamily="49" charset="-122"/>
              </a:rPr>
              <a:t>     </a:t>
            </a:r>
            <a:r>
              <a:rPr lang="en-US" altLang="zh-CN" dirty="0">
                <a:solidFill>
                  <a:srgbClr val="CC0099"/>
                </a:solidFill>
                <a:effectLst>
                  <a:outerShdw blurRad="38100" dist="38100" dir="2700000" algn="tl">
                    <a:srgbClr val="FFFFFF"/>
                  </a:outerShdw>
                </a:effectLst>
                <a:latin typeface="+mn-lt"/>
                <a:ea typeface="楷体" panose="02010609060101010101" pitchFamily="49" charset="-122"/>
              </a:rPr>
              <a:t>(1) </a:t>
            </a:r>
            <a:r>
              <a:rPr lang="zh-CN" altLang="en-US" dirty="0">
                <a:solidFill>
                  <a:srgbClr val="CC0099"/>
                </a:solidFill>
                <a:effectLst>
                  <a:outerShdw blurRad="38100" dist="38100" dir="2700000" algn="tl">
                    <a:srgbClr val="FFFFFF"/>
                  </a:outerShdw>
                </a:effectLst>
                <a:latin typeface="+mn-lt"/>
                <a:ea typeface="楷体" panose="02010609060101010101" pitchFamily="49" charset="-122"/>
              </a:rPr>
              <a:t>二维数组名</a:t>
            </a:r>
            <a:r>
              <a:rPr lang="en-US" altLang="zh-CN" dirty="0">
                <a:solidFill>
                  <a:srgbClr val="CC0099"/>
                </a:solidFill>
                <a:effectLst>
                  <a:outerShdw blurRad="38100" dist="38100" dir="2700000" algn="tl">
                    <a:srgbClr val="FFFFFF"/>
                  </a:outerShdw>
                </a:effectLst>
                <a:latin typeface="+mn-lt"/>
                <a:ea typeface="楷体" panose="02010609060101010101" pitchFamily="49" charset="-122"/>
              </a:rPr>
              <a:t>+</a:t>
            </a:r>
            <a:r>
              <a:rPr lang="zh-CN" altLang="en-US" dirty="0">
                <a:solidFill>
                  <a:srgbClr val="CC0099"/>
                </a:solidFill>
                <a:effectLst>
                  <a:outerShdw blurRad="38100" dist="38100" dir="2700000" algn="tl">
                    <a:srgbClr val="FFFFFF"/>
                  </a:outerShdw>
                </a:effectLst>
                <a:latin typeface="+mn-lt"/>
                <a:ea typeface="楷体" panose="02010609060101010101" pitchFamily="49" charset="-122"/>
              </a:rPr>
              <a:t>整型常数</a:t>
            </a:r>
            <a:r>
              <a:rPr lang="en-US" altLang="zh-CN" dirty="0">
                <a:solidFill>
                  <a:srgbClr val="CC0099"/>
                </a:solidFill>
                <a:effectLst>
                  <a:outerShdw blurRad="38100" dist="38100" dir="2700000" algn="tl">
                    <a:srgbClr val="FFFFFF"/>
                  </a:outerShdw>
                </a:effectLst>
                <a:latin typeface="+mn-lt"/>
                <a:ea typeface="楷体" panose="02010609060101010101" pitchFamily="49" charset="-122"/>
              </a:rPr>
              <a:t>n</a:t>
            </a:r>
            <a:r>
              <a:rPr lang="zh-CN" altLang="en-US" dirty="0">
                <a:solidFill>
                  <a:srgbClr val="CC0099"/>
                </a:solidFill>
                <a:effectLst>
                  <a:outerShdw blurRad="38100" dist="38100" dir="2700000" algn="tl">
                    <a:srgbClr val="FFFFFF"/>
                  </a:outerShdw>
                </a:effectLst>
                <a:latin typeface="+mn-lt"/>
                <a:ea typeface="楷体" panose="02010609060101010101" pitchFamily="49" charset="-122"/>
              </a:rPr>
              <a:t>，如：</a:t>
            </a:r>
            <a:r>
              <a:rPr lang="en-US" altLang="zh-CN" dirty="0">
                <a:solidFill>
                  <a:srgbClr val="CC0099"/>
                </a:solidFill>
                <a:effectLst>
                  <a:outerShdw blurRad="38100" dist="38100" dir="2700000" algn="tl">
                    <a:srgbClr val="FFFFFF"/>
                  </a:outerShdw>
                </a:effectLst>
                <a:latin typeface="+mn-lt"/>
                <a:ea typeface="楷体" panose="02010609060101010101" pitchFamily="49" charset="-122"/>
              </a:rPr>
              <a:t>p = a + 1; </a:t>
            </a:r>
            <a:r>
              <a:rPr lang="zh-CN" altLang="en-US" dirty="0">
                <a:solidFill>
                  <a:srgbClr val="CC0099"/>
                </a:solidFill>
                <a:effectLst>
                  <a:outerShdw blurRad="38100" dist="38100" dir="2700000" algn="tl">
                    <a:srgbClr val="FFFFFF"/>
                  </a:outerShdw>
                </a:effectLst>
                <a:latin typeface="+mn-lt"/>
                <a:ea typeface="楷体" panose="02010609060101010101" pitchFamily="49" charset="-122"/>
              </a:rPr>
              <a:t>或 </a:t>
            </a:r>
            <a:endParaRPr lang="zh-CN" altLang="en-US" dirty="0">
              <a:solidFill>
                <a:srgbClr val="CC0099"/>
              </a:solidFill>
              <a:effectLst>
                <a:outerShdw blurRad="38100" dist="38100" dir="2700000" algn="tl">
                  <a:srgbClr val="FFFFFF"/>
                </a:outerShdw>
              </a:effectLst>
              <a:latin typeface="+mn-lt"/>
              <a:ea typeface="楷体" panose="02010609060101010101" pitchFamily="49" charset="-122"/>
            </a:endParaRPr>
          </a:p>
          <a:p>
            <a:pPr marL="457200" indent="-276225">
              <a:buClr>
                <a:srgbClr val="CC0099"/>
              </a:buClr>
              <a:tabLst>
                <a:tab pos="342900" algn="l"/>
              </a:tabLst>
            </a:pPr>
            <a:r>
              <a:rPr lang="zh-CN" altLang="en-US" dirty="0">
                <a:solidFill>
                  <a:srgbClr val="CC0099"/>
                </a:solidFill>
                <a:effectLst>
                  <a:outerShdw blurRad="38100" dist="38100" dir="2700000" algn="tl">
                    <a:srgbClr val="FFFFFF"/>
                  </a:outerShdw>
                </a:effectLst>
                <a:latin typeface="+mn-lt"/>
                <a:ea typeface="楷体" panose="02010609060101010101" pitchFamily="49" charset="-122"/>
              </a:rPr>
              <a:t>     </a:t>
            </a:r>
            <a:r>
              <a:rPr lang="en-US" altLang="zh-CN" dirty="0">
                <a:solidFill>
                  <a:srgbClr val="CC0099"/>
                </a:solidFill>
                <a:effectLst>
                  <a:outerShdw blurRad="38100" dist="38100" dir="2700000" algn="tl">
                    <a:srgbClr val="FFFFFF"/>
                  </a:outerShdw>
                </a:effectLst>
                <a:latin typeface="+mn-lt"/>
                <a:ea typeface="楷体" panose="02010609060101010101" pitchFamily="49" charset="-122"/>
              </a:rPr>
              <a:t>(2) &amp;</a:t>
            </a:r>
            <a:r>
              <a:rPr lang="zh-CN" altLang="en-US" dirty="0">
                <a:solidFill>
                  <a:srgbClr val="CC0099"/>
                </a:solidFill>
                <a:effectLst>
                  <a:outerShdw blurRad="38100" dist="38100" dir="2700000" algn="tl">
                    <a:srgbClr val="FFFFFF"/>
                  </a:outerShdw>
                </a:effectLst>
                <a:latin typeface="+mn-lt"/>
                <a:ea typeface="楷体" panose="02010609060101010101" pitchFamily="49" charset="-122"/>
              </a:rPr>
              <a:t>二维数组名</a:t>
            </a:r>
            <a:r>
              <a:rPr lang="en-US" altLang="zh-CN" dirty="0">
                <a:solidFill>
                  <a:srgbClr val="CC0099"/>
                </a:solidFill>
                <a:effectLst>
                  <a:outerShdw blurRad="38100" dist="38100" dir="2700000" algn="tl">
                    <a:srgbClr val="FFFFFF"/>
                  </a:outerShdw>
                </a:effectLst>
                <a:latin typeface="+mn-lt"/>
                <a:ea typeface="楷体" panose="02010609060101010101" pitchFamily="49" charset="-122"/>
              </a:rPr>
              <a:t>[</a:t>
            </a:r>
            <a:r>
              <a:rPr lang="zh-CN" altLang="en-US" dirty="0">
                <a:solidFill>
                  <a:srgbClr val="CC0099"/>
                </a:solidFill>
                <a:effectLst>
                  <a:outerShdw blurRad="38100" dist="38100" dir="2700000" algn="tl">
                    <a:srgbClr val="FFFFFF"/>
                  </a:outerShdw>
                </a:effectLst>
                <a:latin typeface="+mn-lt"/>
                <a:ea typeface="楷体" panose="02010609060101010101" pitchFamily="49" charset="-122"/>
              </a:rPr>
              <a:t>整型常量</a:t>
            </a:r>
            <a:r>
              <a:rPr lang="en-US" altLang="zh-CN" dirty="0">
                <a:solidFill>
                  <a:srgbClr val="CC0099"/>
                </a:solidFill>
                <a:effectLst>
                  <a:outerShdw blurRad="38100" dist="38100" dir="2700000" algn="tl">
                    <a:srgbClr val="FFFFFF"/>
                  </a:outerShdw>
                </a:effectLst>
                <a:latin typeface="+mn-lt"/>
                <a:ea typeface="楷体" panose="02010609060101010101" pitchFamily="49" charset="-122"/>
              </a:rPr>
              <a:t>n]</a:t>
            </a:r>
            <a:r>
              <a:rPr lang="zh-CN" altLang="en-US" dirty="0">
                <a:solidFill>
                  <a:srgbClr val="CC0099"/>
                </a:solidFill>
                <a:effectLst>
                  <a:outerShdw blurRad="38100" dist="38100" dir="2700000" algn="tl">
                    <a:srgbClr val="FFFFFF"/>
                  </a:outerShdw>
                </a:effectLst>
                <a:latin typeface="+mn-lt"/>
                <a:ea typeface="楷体" panose="02010609060101010101" pitchFamily="49" charset="-122"/>
              </a:rPr>
              <a:t>，如：</a:t>
            </a:r>
            <a:r>
              <a:rPr lang="en-US" altLang="zh-CN" dirty="0">
                <a:solidFill>
                  <a:srgbClr val="CC0099"/>
                </a:solidFill>
                <a:effectLst>
                  <a:outerShdw blurRad="38100" dist="38100" dir="2700000" algn="tl">
                    <a:srgbClr val="FFFFFF"/>
                  </a:outerShdw>
                </a:effectLst>
                <a:latin typeface="+mn-lt"/>
                <a:ea typeface="楷体" panose="02010609060101010101" pitchFamily="49" charset="-122"/>
              </a:rPr>
              <a:t>p = &amp;a[1]</a:t>
            </a:r>
            <a:r>
              <a:rPr lang="zh-CN" altLang="en-US" dirty="0">
                <a:solidFill>
                  <a:srgbClr val="CC0099"/>
                </a:solidFill>
                <a:effectLst>
                  <a:outerShdw blurRad="38100" dist="38100" dir="2700000" algn="tl">
                    <a:srgbClr val="FFFFFF"/>
                  </a:outerShdw>
                </a:effectLst>
                <a:latin typeface="+mn-lt"/>
                <a:ea typeface="楷体" panose="02010609060101010101" pitchFamily="49" charset="-122"/>
              </a:rPr>
              <a:t>。</a:t>
            </a:r>
            <a:endParaRPr lang="zh-CN" altLang="en-US" dirty="0">
              <a:solidFill>
                <a:srgbClr val="CC0099"/>
              </a:solidFill>
              <a:effectLst>
                <a:outerShdw blurRad="38100" dist="38100" dir="2700000" algn="tl">
                  <a:srgbClr val="FFFFFF"/>
                </a:outerShdw>
              </a:effectLst>
              <a:latin typeface="+mn-lt"/>
              <a:ea typeface="楷体" panose="02010609060101010101" pitchFamily="49" charset="-122"/>
            </a:endParaRPr>
          </a:p>
          <a:p>
            <a:pPr lvl="1" indent="-276225">
              <a:buClr>
                <a:srgbClr val="CC0099"/>
              </a:buClr>
              <a:buFont typeface="Wingdings" panose="05000000000000000000" pitchFamily="2" charset="2"/>
              <a:buChar char="Ø"/>
              <a:tabLst>
                <a:tab pos="342900" algn="l"/>
              </a:tabLst>
            </a:pPr>
            <a:r>
              <a:rPr lang="zh-CN" altLang="en-US" dirty="0">
                <a:effectLst>
                  <a:outerShdw blurRad="38100" dist="38100" dir="2700000" algn="tl">
                    <a:srgbClr val="FFFFFF"/>
                  </a:outerShdw>
                </a:effectLst>
                <a:latin typeface="+mn-lt"/>
                <a:ea typeface="楷体" panose="02010609060101010101" pitchFamily="49" charset="-122"/>
              </a:rPr>
              <a:t>不可用数组单元地址对其赋值。</a:t>
            </a:r>
            <a:endParaRPr lang="zh-CN" altLang="en-US" dirty="0">
              <a:effectLst>
                <a:outerShdw blurRad="38100" dist="38100" dir="2700000" algn="tl">
                  <a:srgbClr val="FFFFFF"/>
                </a:outerShdw>
              </a:effectLst>
              <a:latin typeface="+mn-lt"/>
              <a:ea typeface="楷体" panose="02010609060101010101" pitchFamily="49" charset="-122"/>
            </a:endParaRPr>
          </a:p>
          <a:p>
            <a:pPr marL="457200" indent="-276225">
              <a:buClr>
                <a:srgbClr val="CC0099"/>
              </a:buClr>
              <a:tabLst>
                <a:tab pos="342900" algn="l"/>
              </a:tabLst>
            </a:pPr>
            <a:r>
              <a:rPr lang="zh-CN" altLang="en-US" dirty="0">
                <a:effectLst>
                  <a:outerShdw blurRad="38100" dist="38100" dir="2700000" algn="tl">
                    <a:srgbClr val="FFFFFF"/>
                  </a:outerShdw>
                </a:effectLst>
                <a:latin typeface="+mn-lt"/>
                <a:ea typeface="楷体" panose="02010609060101010101" pitchFamily="49" charset="-122"/>
              </a:rPr>
              <a:t>    如：</a:t>
            </a:r>
            <a:r>
              <a:rPr lang="en-US" altLang="zh-CN" dirty="0">
                <a:effectLst>
                  <a:outerShdw blurRad="38100" dist="38100" dir="2700000" algn="tl">
                    <a:srgbClr val="FFFFFF"/>
                  </a:outerShdw>
                </a:effectLst>
                <a:latin typeface="+mn-lt"/>
                <a:ea typeface="楷体" panose="02010609060101010101" pitchFamily="49" charset="-122"/>
              </a:rPr>
              <a:t>p = a[0];</a:t>
            </a:r>
            <a:r>
              <a:rPr lang="zh-CN" altLang="en-US" dirty="0">
                <a:effectLst>
                  <a:outerShdw blurRad="38100" dist="38100" dir="2700000" algn="tl">
                    <a:srgbClr val="FFFFFF"/>
                  </a:outerShdw>
                </a:effectLst>
                <a:latin typeface="+mn-lt"/>
                <a:ea typeface="楷体" panose="02010609060101010101" pitchFamily="49" charset="-122"/>
              </a:rPr>
              <a:t>或</a:t>
            </a:r>
            <a:r>
              <a:rPr lang="en-US" altLang="zh-CN" dirty="0">
                <a:effectLst>
                  <a:outerShdw blurRad="38100" dist="38100" dir="2700000" algn="tl">
                    <a:srgbClr val="FFFFFF"/>
                  </a:outerShdw>
                </a:effectLst>
                <a:latin typeface="+mn-lt"/>
                <a:ea typeface="楷体" panose="02010609060101010101" pitchFamily="49" charset="-122"/>
              </a:rPr>
              <a:t>p = &amp;a[0][0]</a:t>
            </a:r>
            <a:r>
              <a:rPr lang="zh-CN" altLang="en-US" dirty="0">
                <a:effectLst>
                  <a:outerShdw blurRad="38100" dist="38100" dir="2700000" algn="tl">
                    <a:srgbClr val="FFFFFF"/>
                  </a:outerShdw>
                </a:effectLst>
                <a:latin typeface="+mn-lt"/>
                <a:ea typeface="楷体" panose="02010609060101010101" pitchFamily="49" charset="-122"/>
              </a:rPr>
              <a:t>都是错误的。</a:t>
            </a:r>
            <a:endParaRPr lang="zh-CN" altLang="en-US" dirty="0">
              <a:effectLst>
                <a:outerShdw blurRad="38100" dist="38100" dir="2700000" algn="tl">
                  <a:srgbClr val="FFFFFF"/>
                </a:outerShdw>
              </a:effectLst>
              <a:latin typeface="+mn-lt"/>
              <a:ea typeface="楷体" panose="02010609060101010101" pitchFamily="49" charset="-122"/>
            </a:endParaRPr>
          </a:p>
        </p:txBody>
      </p:sp>
      <p:grpSp>
        <p:nvGrpSpPr>
          <p:cNvPr id="1164378" name="Group 90"/>
          <p:cNvGrpSpPr/>
          <p:nvPr/>
        </p:nvGrpSpPr>
        <p:grpSpPr bwMode="auto">
          <a:xfrm>
            <a:off x="-9822" y="0"/>
            <a:ext cx="446088" cy="6858000"/>
            <a:chOff x="0" y="0"/>
            <a:chExt cx="281" cy="4320"/>
          </a:xfrm>
        </p:grpSpPr>
        <p:sp>
          <p:nvSpPr>
            <p:cNvPr id="1164379" name="Text Box 9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64380" name="Text Box 9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64290">
                                            <p:txEl>
                                              <p:pRg st="0" end="0"/>
                                            </p:txEl>
                                          </p:spTgt>
                                        </p:tgtEl>
                                        <p:attrNameLst>
                                          <p:attrName>style.visibility</p:attrName>
                                        </p:attrNameLst>
                                      </p:cBhvr>
                                      <p:to>
                                        <p:strVal val="visible"/>
                                      </p:to>
                                    </p:set>
                                    <p:anim calcmode="lin" valueType="num">
                                      <p:cBhvr additive="base">
                                        <p:cTn id="7" dur="500" fill="hold"/>
                                        <p:tgtEl>
                                          <p:spTgt spid="116429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6429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164298"/>
                                        </p:tgtEl>
                                        <p:attrNameLst>
                                          <p:attrName>style.visibility</p:attrName>
                                        </p:attrNameLst>
                                      </p:cBhvr>
                                      <p:to>
                                        <p:strVal val="visible"/>
                                      </p:to>
                                    </p:set>
                                    <p:animEffect transition="in" filter="box(out)">
                                      <p:cBhvr>
                                        <p:cTn id="13" dur="500"/>
                                        <p:tgtEl>
                                          <p:spTgt spid="1164298"/>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1164299"/>
                                        </p:tgtEl>
                                        <p:attrNameLst>
                                          <p:attrName>style.visibility</p:attrName>
                                        </p:attrNameLst>
                                      </p:cBhvr>
                                      <p:to>
                                        <p:strVal val="visible"/>
                                      </p:to>
                                    </p:set>
                                    <p:animEffect transition="in" filter="box(out)">
                                      <p:cBhvr>
                                        <p:cTn id="18" dur="500"/>
                                        <p:tgtEl>
                                          <p:spTgt spid="1164299"/>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1164355"/>
                                        </p:tgtEl>
                                        <p:attrNameLst>
                                          <p:attrName>style.visibility</p:attrName>
                                        </p:attrNameLst>
                                      </p:cBhvr>
                                      <p:to>
                                        <p:strVal val="visible"/>
                                      </p:to>
                                    </p:set>
                                    <p:animEffect transition="in" filter="box(out)">
                                      <p:cBhvr>
                                        <p:cTn id="23" dur="500"/>
                                        <p:tgtEl>
                                          <p:spTgt spid="1164355"/>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childTnLst>
                          </p:cTn>
                        </p:par>
                        <p:par>
                          <p:cTn id="24" fill="hold">
                            <p:stCondLst>
                              <p:cond delay="500"/>
                            </p:stCondLst>
                            <p:childTnLst>
                              <p:par>
                                <p:cTn id="25" presetID="18" presetClass="entr" presetSubtype="9" fill="hold" nodeType="afterEffect">
                                  <p:stCondLst>
                                    <p:cond delay="0"/>
                                  </p:stCondLst>
                                  <p:childTnLst>
                                    <p:set>
                                      <p:cBhvr>
                                        <p:cTn id="26" dur="1" fill="hold">
                                          <p:stCondLst>
                                            <p:cond delay="0"/>
                                          </p:stCondLst>
                                        </p:cTn>
                                        <p:tgtEl>
                                          <p:spTgt spid="1164363"/>
                                        </p:tgtEl>
                                        <p:attrNameLst>
                                          <p:attrName>style.visibility</p:attrName>
                                        </p:attrNameLst>
                                      </p:cBhvr>
                                      <p:to>
                                        <p:strVal val="visible"/>
                                      </p:to>
                                    </p:set>
                                    <p:animEffect transition="in" filter="strips(upLeft)">
                                      <p:cBhvr>
                                        <p:cTn id="27" dur="500"/>
                                        <p:tgtEl>
                                          <p:spTgt spid="1164363"/>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par>
                          <p:cTn id="28" fill="hold">
                            <p:stCondLst>
                              <p:cond delay="1000"/>
                            </p:stCondLst>
                            <p:childTnLst>
                              <p:par>
                                <p:cTn id="29" presetID="18" presetClass="entr" presetSubtype="9" fill="hold" grpId="0" nodeType="afterEffect">
                                  <p:stCondLst>
                                    <p:cond delay="0"/>
                                  </p:stCondLst>
                                  <p:childTnLst>
                                    <p:set>
                                      <p:cBhvr>
                                        <p:cTn id="30" dur="1" fill="hold">
                                          <p:stCondLst>
                                            <p:cond delay="0"/>
                                          </p:stCondLst>
                                        </p:cTn>
                                        <p:tgtEl>
                                          <p:spTgt spid="1164364"/>
                                        </p:tgtEl>
                                        <p:attrNameLst>
                                          <p:attrName>style.visibility</p:attrName>
                                        </p:attrNameLst>
                                      </p:cBhvr>
                                      <p:to>
                                        <p:strVal val="visible"/>
                                      </p:to>
                                    </p:set>
                                    <p:animEffect transition="in" filter="strips(upLeft)">
                                      <p:cBhvr>
                                        <p:cTn id="31" dur="500"/>
                                        <p:tgtEl>
                                          <p:spTgt spid="1164364"/>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childTnLst>
                    </p:cTn>
                  </p:par>
                  <p:par>
                    <p:cTn id="32" fill="hold">
                      <p:stCondLst>
                        <p:cond delay="indefinite"/>
                      </p:stCondLst>
                      <p:childTnLst>
                        <p:par>
                          <p:cTn id="33" fill="hold">
                            <p:stCondLst>
                              <p:cond delay="0"/>
                            </p:stCondLst>
                            <p:childTnLst>
                              <p:par>
                                <p:cTn id="34" presetID="18" presetClass="entr" presetSubtype="12" fill="hold" grpId="0" nodeType="clickEffect">
                                  <p:stCondLst>
                                    <p:cond delay="0"/>
                                  </p:stCondLst>
                                  <p:childTnLst>
                                    <p:set>
                                      <p:cBhvr>
                                        <p:cTn id="35" dur="1" fill="hold">
                                          <p:stCondLst>
                                            <p:cond delay="0"/>
                                          </p:stCondLst>
                                        </p:cTn>
                                        <p:tgtEl>
                                          <p:spTgt spid="1164365"/>
                                        </p:tgtEl>
                                        <p:attrNameLst>
                                          <p:attrName>style.visibility</p:attrName>
                                        </p:attrNameLst>
                                      </p:cBhvr>
                                      <p:to>
                                        <p:strVal val="visible"/>
                                      </p:to>
                                    </p:set>
                                    <p:animEffect transition="in" filter="strips(downLeft)">
                                      <p:cBhvr>
                                        <p:cTn id="36" dur="500"/>
                                        <p:tgtEl>
                                          <p:spTgt spid="1164365"/>
                                        </p:tgtEl>
                                      </p:cBhvr>
                                    </p:animEffect>
                                  </p:childTnLst>
                                  <p:subTnLst>
                                    <p:audio>
                                      <p:cMediaNode>
                                        <p:cTn display="0" masterRel="sameClick">
                                          <p:stCondLst>
                                            <p:cond evt="begin" delay="0">
                                              <p:tn val="34"/>
                                            </p:cond>
                                          </p:stCondLst>
                                          <p:endCondLst>
                                            <p:cond evt="onStopAudio" delay="0">
                                              <p:tgtEl>
                                                <p:sldTgt/>
                                              </p:tgtEl>
                                            </p:cond>
                                          </p:endCondLst>
                                        </p:cTn>
                                        <p:tgtEl>
                                          <p:sndTgt r:embed="rId2" name="camera.wav"/>
                                        </p:tgtEl>
                                      </p:cMediaNode>
                                    </p:audio>
                                  </p:subTnLst>
                                </p:cTn>
                              </p:par>
                            </p:childTnLst>
                          </p:cTn>
                        </p:par>
                      </p:childTnLst>
                    </p:cTn>
                  </p:par>
                  <p:par>
                    <p:cTn id="37" fill="hold">
                      <p:stCondLst>
                        <p:cond delay="indefinite"/>
                      </p:stCondLst>
                      <p:childTnLst>
                        <p:par>
                          <p:cTn id="38" fill="hold">
                            <p:stCondLst>
                              <p:cond delay="0"/>
                            </p:stCondLst>
                            <p:childTnLst>
                              <p:par>
                                <p:cTn id="39" presetID="18" presetClass="entr" presetSubtype="6" fill="hold" nodeType="clickEffect">
                                  <p:stCondLst>
                                    <p:cond delay="0"/>
                                  </p:stCondLst>
                                  <p:childTnLst>
                                    <p:set>
                                      <p:cBhvr>
                                        <p:cTn id="40" dur="1" fill="hold">
                                          <p:stCondLst>
                                            <p:cond delay="0"/>
                                          </p:stCondLst>
                                        </p:cTn>
                                        <p:tgtEl>
                                          <p:spTgt spid="1164370"/>
                                        </p:tgtEl>
                                        <p:attrNameLst>
                                          <p:attrName>style.visibility</p:attrName>
                                        </p:attrNameLst>
                                      </p:cBhvr>
                                      <p:to>
                                        <p:strVal val="visible"/>
                                      </p:to>
                                    </p:set>
                                    <p:animEffect transition="in" filter="strips(downRight)">
                                      <p:cBhvr>
                                        <p:cTn id="41" dur="500"/>
                                        <p:tgtEl>
                                          <p:spTgt spid="1164370"/>
                                        </p:tgtEl>
                                      </p:cBhvr>
                                    </p:animEffect>
                                  </p:childTnLst>
                                  <p:subTnLst>
                                    <p:audio>
                                      <p:cMediaNode>
                                        <p:cTn display="0" masterRel="sameClick">
                                          <p:stCondLst>
                                            <p:cond evt="begin" delay="0">
                                              <p:tn val="39"/>
                                            </p:cond>
                                          </p:stCondLst>
                                          <p:endCondLst>
                                            <p:cond evt="onStopAudio" delay="0">
                                              <p:tgtEl>
                                                <p:sldTgt/>
                                              </p:tgtEl>
                                            </p:cond>
                                          </p:endCondLst>
                                        </p:cTn>
                                        <p:tgtEl>
                                          <p:sndTgt r:embed="rId2" name="camera.wav"/>
                                        </p:tgtEl>
                                      </p:cMediaNode>
                                    </p:audio>
                                  </p:subTnLst>
                                </p:cTn>
                              </p:par>
                            </p:childTnLst>
                          </p:cTn>
                        </p:par>
                      </p:childTnLst>
                    </p:cTn>
                  </p:par>
                  <p:par>
                    <p:cTn id="42" fill="hold">
                      <p:stCondLst>
                        <p:cond delay="indefinite"/>
                      </p:stCondLst>
                      <p:childTnLst>
                        <p:par>
                          <p:cTn id="43" fill="hold">
                            <p:stCondLst>
                              <p:cond delay="0"/>
                            </p:stCondLst>
                            <p:childTnLst>
                              <p:par>
                                <p:cTn id="44" presetID="18" presetClass="entr" presetSubtype="3" fill="hold" nodeType="clickEffect">
                                  <p:stCondLst>
                                    <p:cond delay="0"/>
                                  </p:stCondLst>
                                  <p:childTnLst>
                                    <p:set>
                                      <p:cBhvr>
                                        <p:cTn id="45" dur="1" fill="hold">
                                          <p:stCondLst>
                                            <p:cond delay="0"/>
                                          </p:stCondLst>
                                        </p:cTn>
                                        <p:tgtEl>
                                          <p:spTgt spid="1164372"/>
                                        </p:tgtEl>
                                        <p:attrNameLst>
                                          <p:attrName>style.visibility</p:attrName>
                                        </p:attrNameLst>
                                      </p:cBhvr>
                                      <p:to>
                                        <p:strVal val="visible"/>
                                      </p:to>
                                    </p:set>
                                    <p:animEffect transition="in" filter="strips(upRight)">
                                      <p:cBhvr>
                                        <p:cTn id="46" dur="500"/>
                                        <p:tgtEl>
                                          <p:spTgt spid="1164372"/>
                                        </p:tgtEl>
                                      </p:cBhvr>
                                    </p:animEffect>
                                  </p:childTnLst>
                                  <p:subTnLst>
                                    <p:audio>
                                      <p:cMediaNode>
                                        <p:cTn display="0" masterRel="sameClick">
                                          <p:stCondLst>
                                            <p:cond evt="begin" delay="0">
                                              <p:tn val="44"/>
                                            </p:cond>
                                          </p:stCondLst>
                                          <p:endCondLst>
                                            <p:cond evt="onStopAudio" delay="0">
                                              <p:tgtEl>
                                                <p:sldTgt/>
                                              </p:tgtEl>
                                            </p:cond>
                                          </p:endCondLst>
                                        </p:cTn>
                                        <p:tgtEl>
                                          <p:sndTgt r:embed="rId2" name="camera.wav"/>
                                        </p:tgtEl>
                                      </p:cMediaNode>
                                    </p:audio>
                                  </p:subTnLst>
                                </p:cTn>
                              </p:par>
                            </p:childTnLst>
                          </p:cTn>
                        </p:par>
                      </p:childTnLst>
                    </p:cTn>
                  </p:par>
                  <p:par>
                    <p:cTn id="47" fill="hold">
                      <p:stCondLst>
                        <p:cond delay="indefinite"/>
                      </p:stCondLst>
                      <p:childTnLst>
                        <p:par>
                          <p:cTn id="48" fill="hold">
                            <p:stCondLst>
                              <p:cond delay="0"/>
                            </p:stCondLst>
                            <p:childTnLst>
                              <p:par>
                                <p:cTn id="49" presetID="18" presetClass="entr" presetSubtype="3" fill="hold" nodeType="clickEffect">
                                  <p:stCondLst>
                                    <p:cond delay="0"/>
                                  </p:stCondLst>
                                  <p:childTnLst>
                                    <p:set>
                                      <p:cBhvr>
                                        <p:cTn id="50" dur="1" fill="hold">
                                          <p:stCondLst>
                                            <p:cond delay="0"/>
                                          </p:stCondLst>
                                        </p:cTn>
                                        <p:tgtEl>
                                          <p:spTgt spid="1164376"/>
                                        </p:tgtEl>
                                        <p:attrNameLst>
                                          <p:attrName>style.visibility</p:attrName>
                                        </p:attrNameLst>
                                      </p:cBhvr>
                                      <p:to>
                                        <p:strVal val="visible"/>
                                      </p:to>
                                    </p:set>
                                    <p:animEffect transition="in" filter="strips(upRight)">
                                      <p:cBhvr>
                                        <p:cTn id="51" dur="500"/>
                                        <p:tgtEl>
                                          <p:spTgt spid="1164376"/>
                                        </p:tgtEl>
                                      </p:cBhvr>
                                    </p:animEffect>
                                  </p:childTnLst>
                                  <p:subTnLst>
                                    <p:audio>
                                      <p:cMediaNode>
                                        <p:cTn display="0" masterRel="sameClick">
                                          <p:stCondLst>
                                            <p:cond evt="begin" delay="0">
                                              <p:tn val="49"/>
                                            </p:cond>
                                          </p:stCondLst>
                                          <p:endCondLst>
                                            <p:cond evt="onStopAudio" delay="0">
                                              <p:tgtEl>
                                                <p:sldTgt/>
                                              </p:tgtEl>
                                            </p:cond>
                                          </p:endCondLst>
                                        </p:cTn>
                                        <p:tgtEl>
                                          <p:sndTgt r:embed="rId3" name="laser.wav"/>
                                        </p:tgtEl>
                                      </p:cMediaNode>
                                    </p:audio>
                                  </p:subTnLst>
                                </p:cTn>
                              </p:par>
                            </p:childTnLst>
                          </p:cTn>
                        </p:par>
                      </p:childTnLst>
                    </p:cTn>
                  </p:par>
                  <p:par>
                    <p:cTn id="52" fill="hold">
                      <p:stCondLst>
                        <p:cond delay="indefinite"/>
                      </p:stCondLst>
                      <p:childTnLst>
                        <p:par>
                          <p:cTn id="53" fill="hold">
                            <p:stCondLst>
                              <p:cond delay="0"/>
                            </p:stCondLst>
                            <p:childTnLst>
                              <p:par>
                                <p:cTn id="54" presetID="4" presetClass="entr" presetSubtype="32" fill="hold" grpId="0" nodeType="clickEffect">
                                  <p:stCondLst>
                                    <p:cond delay="0"/>
                                  </p:stCondLst>
                                  <p:childTnLst>
                                    <p:set>
                                      <p:cBhvr>
                                        <p:cTn id="55" dur="1" fill="hold">
                                          <p:stCondLst>
                                            <p:cond delay="0"/>
                                          </p:stCondLst>
                                        </p:cTn>
                                        <p:tgtEl>
                                          <p:spTgt spid="1164373"/>
                                        </p:tgtEl>
                                        <p:attrNameLst>
                                          <p:attrName>style.visibility</p:attrName>
                                        </p:attrNameLst>
                                      </p:cBhvr>
                                      <p:to>
                                        <p:strVal val="visible"/>
                                      </p:to>
                                    </p:set>
                                    <p:animEffect transition="in" filter="box(out)">
                                      <p:cBhvr>
                                        <p:cTn id="56" dur="500"/>
                                        <p:tgtEl>
                                          <p:spTgt spid="1164373"/>
                                        </p:tgtEl>
                                      </p:cBhvr>
                                    </p:animEffect>
                                  </p:childTnLst>
                                  <p:subTnLst>
                                    <p:audio>
                                      <p:cMediaNode>
                                        <p:cTn display="0" masterRel="sameClick">
                                          <p:stCondLst>
                                            <p:cond evt="begin" delay="0">
                                              <p:tn val="54"/>
                                            </p:cond>
                                          </p:stCondLst>
                                          <p:endCondLst>
                                            <p:cond evt="onStopAudio" delay="0">
                                              <p:tgtEl>
                                                <p:sldTgt/>
                                              </p:tgtEl>
                                            </p:cond>
                                          </p:endCondLst>
                                        </p:cTn>
                                        <p:tgtEl>
                                          <p:sndTgt r:embed="rId4" name="chimes.wav"/>
                                        </p:tgtEl>
                                      </p:cMediaNode>
                                    </p:audio>
                                  </p:subTnLst>
                                </p:cTn>
                              </p:par>
                            </p:childTnLst>
                          </p:cTn>
                        </p:par>
                      </p:childTnLst>
                    </p:cTn>
                  </p:par>
                  <p:par>
                    <p:cTn id="57" fill="hold">
                      <p:stCondLst>
                        <p:cond delay="indefinite"/>
                      </p:stCondLst>
                      <p:childTnLst>
                        <p:par>
                          <p:cTn id="58" fill="hold">
                            <p:stCondLst>
                              <p:cond delay="0"/>
                            </p:stCondLst>
                            <p:childTnLst>
                              <p:par>
                                <p:cTn id="59" presetID="8" presetClass="entr" presetSubtype="16" fill="hold" grpId="0" nodeType="clickEffect">
                                  <p:stCondLst>
                                    <p:cond delay="0"/>
                                  </p:stCondLst>
                                  <p:childTnLst>
                                    <p:set>
                                      <p:cBhvr>
                                        <p:cTn id="60" dur="1" fill="hold">
                                          <p:stCondLst>
                                            <p:cond delay="0"/>
                                          </p:stCondLst>
                                        </p:cTn>
                                        <p:tgtEl>
                                          <p:spTgt spid="1164377"/>
                                        </p:tgtEl>
                                        <p:attrNameLst>
                                          <p:attrName>style.visibility</p:attrName>
                                        </p:attrNameLst>
                                      </p:cBhvr>
                                      <p:to>
                                        <p:strVal val="visible"/>
                                      </p:to>
                                    </p:set>
                                    <p:animEffect transition="in" filter="diamond(in)">
                                      <p:cBhvr>
                                        <p:cTn id="61" dur="2000"/>
                                        <p:tgtEl>
                                          <p:spTgt spid="1164377"/>
                                        </p:tgtEl>
                                      </p:cBhvr>
                                    </p:animEffect>
                                  </p:childTnLst>
                                  <p:subTnLst>
                                    <p:audio>
                                      <p:cMediaNode>
                                        <p:cTn display="0" masterRel="sameClick">
                                          <p:stCondLst>
                                            <p:cond evt="begin" delay="0">
                                              <p:tn val="59"/>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4290" grpId="0" bldLvl="5" autoUpdateAnimBg="0" build="p"/>
      <p:bldP spid="1164298" grpId="0" animBg="1" autoUpdateAnimBg="0"/>
      <p:bldP spid="1164364" grpId="0" animBg="1"/>
      <p:bldP spid="1164365" grpId="0" animBg="1"/>
      <p:bldP spid="1164373" grpId="0" animBg="1"/>
      <p:bldP spid="116437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5314" name="Rectangle 2"/>
          <p:cNvSpPr>
            <a:spLocks noChangeArrowheads="1"/>
          </p:cNvSpPr>
          <p:nvPr/>
        </p:nvSpPr>
        <p:spPr bwMode="auto">
          <a:xfrm>
            <a:off x="601366" y="188914"/>
            <a:ext cx="5473700" cy="503237"/>
          </a:xfrm>
          <a:prstGeom prst="rect">
            <a:avLst/>
          </a:prstGeom>
          <a:noFill/>
          <a:ln w="9525">
            <a:noFill/>
            <a:miter lim="800000"/>
          </a:ln>
          <a:effectLst/>
        </p:spPr>
        <p:txBody>
          <a:bodyPr/>
          <a:lstStyle/>
          <a:p>
            <a:pPr marL="342900" indent="-342900">
              <a:lnSpc>
                <a:spcPct val="100000"/>
              </a:lnSpc>
            </a:pPr>
            <a:r>
              <a:rPr lang="en-US" altLang="zh-CN"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4</a:t>
            </a:r>
            <a:r>
              <a:rPr lang="zh-CN" altLang="en-US"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、元素为指针的数组</a:t>
            </a:r>
            <a:r>
              <a:rPr lang="en-US" altLang="zh-CN"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____</a:t>
            </a:r>
            <a:r>
              <a:rPr lang="zh-CN" altLang="en-US"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指针数组</a:t>
            </a:r>
            <a:endParaRPr lang="zh-CN" altLang="en-US"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endParaRPr>
          </a:p>
        </p:txBody>
      </p:sp>
      <p:sp>
        <p:nvSpPr>
          <p:cNvPr id="1165318" name="Rectangle 6" descr="信纸"/>
          <p:cNvSpPr>
            <a:spLocks noChangeArrowheads="1"/>
          </p:cNvSpPr>
          <p:nvPr/>
        </p:nvSpPr>
        <p:spPr bwMode="auto">
          <a:xfrm>
            <a:off x="529927" y="765175"/>
            <a:ext cx="11038677" cy="833178"/>
          </a:xfrm>
          <a:prstGeom prst="rect">
            <a:avLst/>
          </a:prstGeom>
          <a:noFill/>
          <a:ln w="38100" algn="ctr">
            <a:noFill/>
            <a:miter lim="800000"/>
          </a:ln>
          <a:effectLst/>
        </p:spPr>
        <p:txBody>
          <a:bodyPr wrap="square" lIns="90000" tIns="46800" rIns="90000" bIns="46800" anchor="ctr">
            <a:spAutoFit/>
          </a:bodyPr>
          <a:lstStyle/>
          <a:p>
            <a:pPr>
              <a:lnSpc>
                <a:spcPct val="100000"/>
              </a:lnSpc>
            </a:pPr>
            <a:r>
              <a:rPr lang="en-US" altLang="zh-CN" dirty="0">
                <a:effectLst>
                  <a:outerShdw blurRad="38100" dist="38100" dir="2700000" algn="tl">
                    <a:srgbClr val="FFFFFF"/>
                  </a:outerShdw>
                </a:effectLst>
                <a:latin typeface="+mn-lt"/>
                <a:ea typeface="楷体" panose="02010609060101010101" pitchFamily="49" charset="-122"/>
              </a:rPr>
              <a:t>        </a:t>
            </a:r>
            <a:r>
              <a:rPr lang="zh-CN" altLang="zh-CN" dirty="0">
                <a:effectLst>
                  <a:outerShdw blurRad="38100" dist="38100" dir="2700000" algn="tl">
                    <a:srgbClr val="FFFFFF"/>
                  </a:outerShdw>
                </a:effectLst>
                <a:latin typeface="+mn-lt"/>
                <a:ea typeface="楷体" panose="02010609060101010101" pitchFamily="49" charset="-122"/>
              </a:rPr>
              <a:t>当某个数组单元都是指针型数据时，这个数组被称为</a:t>
            </a:r>
            <a:r>
              <a:rPr lang="zh-CN" altLang="zh-CN" dirty="0">
                <a:solidFill>
                  <a:srgbClr val="FF0000"/>
                </a:solidFill>
                <a:effectLst>
                  <a:outerShdw blurRad="38100" dist="38100" dir="2700000" algn="tl">
                    <a:srgbClr val="000000"/>
                  </a:outerShdw>
                </a:effectLst>
                <a:latin typeface="+mn-lt"/>
                <a:ea typeface="楷体" panose="02010609060101010101" pitchFamily="49" charset="-122"/>
              </a:rPr>
              <a:t>指针数组。</a:t>
            </a:r>
            <a:r>
              <a:rPr lang="zh-CN" altLang="zh-CN" dirty="0">
                <a:effectLst>
                  <a:outerShdw blurRad="38100" dist="38100" dir="2700000" algn="tl">
                    <a:srgbClr val="FFFFFF"/>
                  </a:outerShdw>
                </a:effectLst>
                <a:latin typeface="+mn-lt"/>
                <a:ea typeface="楷体" panose="02010609060101010101" pitchFamily="49" charset="-122"/>
              </a:rPr>
              <a:t>其定义的一般格式为：</a:t>
            </a:r>
            <a:endParaRPr lang="zh-CN" altLang="en-US" dirty="0">
              <a:effectLst>
                <a:outerShdw blurRad="38100" dist="38100" dir="2700000" algn="tl">
                  <a:srgbClr val="FFFFFF"/>
                </a:outerShdw>
              </a:effectLst>
              <a:latin typeface="+mn-lt"/>
              <a:ea typeface="楷体" panose="02010609060101010101" pitchFamily="49" charset="-122"/>
            </a:endParaRPr>
          </a:p>
        </p:txBody>
      </p:sp>
      <p:sp>
        <p:nvSpPr>
          <p:cNvPr id="1165319" name="Text Box 7"/>
          <p:cNvSpPr txBox="1">
            <a:spLocks noChangeArrowheads="1"/>
          </p:cNvSpPr>
          <p:nvPr/>
        </p:nvSpPr>
        <p:spPr bwMode="auto">
          <a:xfrm>
            <a:off x="2779985" y="1556023"/>
            <a:ext cx="6556375" cy="504825"/>
          </a:xfrm>
          <a:prstGeom prst="rect">
            <a:avLst/>
          </a:prstGeom>
          <a:gradFill rotWithShape="1">
            <a:gsLst>
              <a:gs pos="0">
                <a:srgbClr val="FFFF99"/>
              </a:gs>
              <a:gs pos="100000">
                <a:srgbClr val="FFFF99">
                  <a:gamma/>
                  <a:shade val="78824"/>
                  <a:invGamma/>
                </a:srgbClr>
              </a:gs>
            </a:gsLst>
            <a:lin ang="5400000" scaled="1"/>
          </a:gradFill>
          <a:ln w="38100">
            <a:solidFill>
              <a:srgbClr val="0066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algn="ctr">
              <a:lnSpc>
                <a:spcPct val="100000"/>
              </a:lnSpc>
              <a:spcBef>
                <a:spcPct val="0"/>
              </a:spcBef>
            </a:pPr>
            <a:r>
              <a:rPr lang="zh-CN" altLang="en-US" sz="2000" dirty="0">
                <a:solidFill>
                  <a:srgbClr val="FF0000"/>
                </a:solidFill>
                <a:effectLst>
                  <a:outerShdw blurRad="38100" dist="38100" dir="2700000" algn="tl">
                    <a:srgbClr val="000000"/>
                  </a:outerShdw>
                </a:effectLst>
                <a:latin typeface="+mn-lt"/>
                <a:ea typeface="隶书" panose="02010509060101010101" pitchFamily="49" charset="-122"/>
              </a:rPr>
              <a:t>数据类型符   *变量名</a:t>
            </a:r>
            <a:r>
              <a:rPr lang="en-US" altLang="zh-CN" sz="2000" dirty="0">
                <a:solidFill>
                  <a:srgbClr val="FF0000"/>
                </a:solidFill>
                <a:effectLst>
                  <a:outerShdw blurRad="38100" dist="38100" dir="2700000" algn="tl">
                    <a:srgbClr val="000000"/>
                  </a:outerShdw>
                </a:effectLst>
                <a:latin typeface="+mn-lt"/>
                <a:ea typeface="隶书" panose="02010509060101010101" pitchFamily="49" charset="-122"/>
              </a:rPr>
              <a:t>[</a:t>
            </a:r>
            <a:r>
              <a:rPr lang="zh-CN" altLang="en-US" sz="2000" dirty="0">
                <a:solidFill>
                  <a:srgbClr val="FF0000"/>
                </a:solidFill>
                <a:effectLst>
                  <a:outerShdw blurRad="38100" dist="38100" dir="2700000" algn="tl">
                    <a:srgbClr val="000000"/>
                  </a:outerShdw>
                </a:effectLst>
                <a:latin typeface="+mn-lt"/>
                <a:ea typeface="隶书" panose="02010509060101010101" pitchFamily="49" charset="-122"/>
              </a:rPr>
              <a:t>常量表达式</a:t>
            </a:r>
            <a:r>
              <a:rPr lang="en-US" altLang="zh-CN" sz="2000" dirty="0">
                <a:solidFill>
                  <a:srgbClr val="FF0000"/>
                </a:solidFill>
                <a:effectLst>
                  <a:outerShdw blurRad="38100" dist="38100" dir="2700000" algn="tl">
                    <a:srgbClr val="000000"/>
                  </a:outerShdw>
                </a:effectLst>
                <a:latin typeface="+mn-lt"/>
                <a:ea typeface="隶书" panose="02010509060101010101" pitchFamily="49" charset="-122"/>
              </a:rPr>
              <a:t>];</a:t>
            </a:r>
            <a:endParaRPr lang="en-US" altLang="zh-CN" sz="2000" dirty="0">
              <a:solidFill>
                <a:srgbClr val="FF0000"/>
              </a:solidFill>
              <a:effectLst>
                <a:outerShdw blurRad="38100" dist="38100" dir="2700000" algn="tl">
                  <a:srgbClr val="000000"/>
                </a:outerShdw>
              </a:effectLst>
              <a:latin typeface="+mn-lt"/>
              <a:ea typeface="隶书" panose="02010509060101010101" pitchFamily="49" charset="-122"/>
            </a:endParaRPr>
          </a:p>
        </p:txBody>
      </p:sp>
      <p:sp>
        <p:nvSpPr>
          <p:cNvPr id="1165322" name="Text Box 10" descr="信纸"/>
          <p:cNvSpPr txBox="1">
            <a:spLocks noChangeArrowheads="1"/>
          </p:cNvSpPr>
          <p:nvPr/>
        </p:nvSpPr>
        <p:spPr bwMode="auto">
          <a:xfrm>
            <a:off x="1775520" y="3071811"/>
            <a:ext cx="4554167" cy="2613025"/>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r>
              <a:rPr lang="zh-CN" altLang="en-US" dirty="0">
                <a:solidFill>
                  <a:srgbClr val="FF0000"/>
                </a:solidFill>
                <a:effectLst>
                  <a:outerShdw blurRad="38100" dist="38100" dir="2700000" algn="tl">
                    <a:srgbClr val="000000"/>
                  </a:outerShdw>
                </a:effectLst>
                <a:ea typeface="隶书" panose="02010509060101010101" pitchFamily="49" charset="-122"/>
              </a:rPr>
              <a:t>例：</a:t>
            </a:r>
            <a:endParaRPr lang="zh-CN" altLang="en-US" dirty="0">
              <a:solidFill>
                <a:srgbClr val="FF0000"/>
              </a:solidFill>
              <a:effectLst>
                <a:outerShdw blurRad="38100" dist="38100" dir="2700000" algn="tl">
                  <a:srgbClr val="000000"/>
                </a:outerShdw>
              </a:effectLst>
              <a:ea typeface="隶书" panose="02010509060101010101" pitchFamily="49" charset="-122"/>
            </a:endParaRPr>
          </a:p>
          <a:p>
            <a:r>
              <a:rPr lang="zh-CN" altLang="en-US" dirty="0">
                <a:solidFill>
                  <a:srgbClr val="FF0000"/>
                </a:solidFill>
                <a:effectLst>
                  <a:outerShdw blurRad="38100" dist="38100" dir="2700000" algn="tl">
                    <a:srgbClr val="000000"/>
                  </a:outerShdw>
                </a:effectLst>
                <a:ea typeface="隶书" panose="02010509060101010101" pitchFamily="49" charset="-122"/>
              </a:rPr>
              <a:t>   </a:t>
            </a:r>
            <a:r>
              <a:rPr lang="en-US" altLang="zh-CN" dirty="0">
                <a:effectLst>
                  <a:outerShdw blurRad="38100" dist="38100" dir="2700000" algn="tl">
                    <a:srgbClr val="FFFFFF"/>
                  </a:outerShdw>
                </a:effectLst>
              </a:rPr>
              <a:t>char c[3] = {'a', 'b', 'c'};</a:t>
            </a:r>
            <a:endParaRPr lang="en-US" altLang="zh-CN" dirty="0">
              <a:effectLst>
                <a:outerShdw blurRad="38100" dist="38100" dir="2700000" algn="tl">
                  <a:srgbClr val="FFFFFF"/>
                </a:outerShdw>
              </a:effectLst>
            </a:endParaRPr>
          </a:p>
          <a:p>
            <a:r>
              <a:rPr lang="en-US" altLang="zh-CN" dirty="0">
                <a:effectLst>
                  <a:outerShdw blurRad="38100" dist="38100" dir="2700000" algn="tl">
                    <a:srgbClr val="FFFFFF"/>
                  </a:outerShdw>
                </a:effectLst>
              </a:rPr>
              <a:t>   </a:t>
            </a:r>
            <a:r>
              <a:rPr lang="en-US" altLang="zh-CN" dirty="0">
                <a:solidFill>
                  <a:srgbClr val="CC0000"/>
                </a:solidFill>
                <a:effectLst>
                  <a:outerShdw blurRad="38100" dist="38100" dir="2700000" algn="tl">
                    <a:srgbClr val="000000"/>
                  </a:outerShdw>
                </a:effectLst>
              </a:rPr>
              <a:t>char *p[3];</a:t>
            </a:r>
            <a:endParaRPr lang="en-US" altLang="zh-CN" dirty="0">
              <a:solidFill>
                <a:srgbClr val="CC0000"/>
              </a:solidFill>
              <a:effectLst>
                <a:outerShdw blurRad="38100" dist="38100" dir="2700000" algn="tl">
                  <a:srgbClr val="000000"/>
                </a:outerShdw>
              </a:effectLst>
            </a:endParaRPr>
          </a:p>
          <a:p>
            <a:endParaRPr lang="en-US" altLang="zh-CN" dirty="0">
              <a:effectLst>
                <a:outerShdw blurRad="38100" dist="38100" dir="2700000" algn="tl">
                  <a:srgbClr val="FFFFFF"/>
                </a:outerShdw>
              </a:effectLst>
            </a:endParaRPr>
          </a:p>
          <a:p>
            <a:r>
              <a:rPr lang="en-US" altLang="zh-CN" dirty="0">
                <a:effectLst>
                  <a:outerShdw blurRad="38100" dist="38100" dir="2700000" algn="tl">
                    <a:srgbClr val="FFFFFF"/>
                  </a:outerShdw>
                </a:effectLst>
              </a:rPr>
              <a:t>   p[0] = &amp;c[0];</a:t>
            </a:r>
            <a:endParaRPr lang="en-US" altLang="zh-CN" dirty="0">
              <a:effectLst>
                <a:outerShdw blurRad="38100" dist="38100" dir="2700000" algn="tl">
                  <a:srgbClr val="FFFFFF"/>
                </a:outerShdw>
              </a:effectLst>
            </a:endParaRPr>
          </a:p>
          <a:p>
            <a:r>
              <a:rPr lang="en-US" altLang="zh-CN" dirty="0">
                <a:effectLst>
                  <a:outerShdw blurRad="38100" dist="38100" dir="2700000" algn="tl">
                    <a:srgbClr val="FFFFFF"/>
                  </a:outerShdw>
                </a:effectLst>
              </a:rPr>
              <a:t>   p[1] = &amp;c[1];</a:t>
            </a:r>
            <a:endParaRPr lang="en-US" altLang="zh-CN" dirty="0">
              <a:effectLst>
                <a:outerShdw blurRad="38100" dist="38100" dir="2700000" algn="tl">
                  <a:srgbClr val="FFFFFF"/>
                </a:outerShdw>
              </a:effectLst>
            </a:endParaRPr>
          </a:p>
          <a:p>
            <a:r>
              <a:rPr lang="en-US" altLang="zh-CN" dirty="0">
                <a:effectLst>
                  <a:outerShdw blurRad="38100" dist="38100" dir="2700000" algn="tl">
                    <a:srgbClr val="FFFFFF"/>
                  </a:outerShdw>
                </a:effectLst>
              </a:rPr>
              <a:t>   p[2] = &amp;c[2]; </a:t>
            </a:r>
            <a:endParaRPr lang="en-US" altLang="zh-CN" dirty="0">
              <a:effectLst>
                <a:outerShdw blurRad="38100" dist="38100" dir="2700000" algn="tl">
                  <a:srgbClr val="FFFFFF"/>
                </a:outerShdw>
              </a:effectLst>
            </a:endParaRPr>
          </a:p>
        </p:txBody>
      </p:sp>
      <p:grpSp>
        <p:nvGrpSpPr>
          <p:cNvPr id="1165392" name="Group 80"/>
          <p:cNvGrpSpPr/>
          <p:nvPr/>
        </p:nvGrpSpPr>
        <p:grpSpPr bwMode="auto">
          <a:xfrm>
            <a:off x="6644011" y="2636838"/>
            <a:ext cx="3051175" cy="3771900"/>
            <a:chOff x="2971" y="1661"/>
            <a:chExt cx="1922" cy="2376"/>
          </a:xfrm>
        </p:grpSpPr>
        <p:grpSp>
          <p:nvGrpSpPr>
            <p:cNvPr id="1165390" name="Group 78"/>
            <p:cNvGrpSpPr/>
            <p:nvPr/>
          </p:nvGrpSpPr>
          <p:grpSpPr bwMode="auto">
            <a:xfrm>
              <a:off x="2979" y="2046"/>
              <a:ext cx="953" cy="545"/>
              <a:chOff x="2979" y="2046"/>
              <a:chExt cx="953" cy="545"/>
            </a:xfrm>
          </p:grpSpPr>
          <p:sp>
            <p:nvSpPr>
              <p:cNvPr id="1165360" name="AutoShape 48"/>
              <p:cNvSpPr/>
              <p:nvPr/>
            </p:nvSpPr>
            <p:spPr bwMode="auto">
              <a:xfrm>
                <a:off x="3804" y="2046"/>
                <a:ext cx="91" cy="545"/>
              </a:xfrm>
              <a:prstGeom prst="leftBrace">
                <a:avLst>
                  <a:gd name="adj1" fmla="val 49908"/>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1165361" name="Text Box 49"/>
              <p:cNvSpPr txBox="1">
                <a:spLocks noChangeArrowheads="1"/>
              </p:cNvSpPr>
              <p:nvPr/>
            </p:nvSpPr>
            <p:spPr bwMode="auto">
              <a:xfrm>
                <a:off x="2979" y="2178"/>
                <a:ext cx="953" cy="250"/>
              </a:xfrm>
              <a:prstGeom prst="rect">
                <a:avLst/>
              </a:prstGeom>
              <a:noFill/>
              <a:ln w="9525">
                <a:noFill/>
                <a:miter lim="800000"/>
              </a:ln>
              <a:effectLst/>
            </p:spPr>
            <p:txBody>
              <a:bodyPr>
                <a:spAutoFit/>
              </a:bodyPr>
              <a:lstStyle/>
              <a:p>
                <a:pPr>
                  <a:lnSpc>
                    <a:spcPct val="100000"/>
                  </a:lnSpc>
                  <a:spcBef>
                    <a:spcPct val="50000"/>
                  </a:spcBef>
                </a:pPr>
                <a:r>
                  <a:rPr lang="zh-CN" altLang="en-US" sz="2000" dirty="0">
                    <a:solidFill>
                      <a:srgbClr val="CC0000"/>
                    </a:solidFill>
                    <a:effectLst>
                      <a:outerShdw blurRad="38100" dist="38100" dir="2700000" algn="tl">
                        <a:srgbClr val="000000"/>
                      </a:outerShdw>
                    </a:effectLst>
                    <a:latin typeface="+mn-lt"/>
                    <a:ea typeface="楷体" panose="02010609060101010101" pitchFamily="49" charset="-122"/>
                  </a:rPr>
                  <a:t>指针数组</a:t>
                </a:r>
                <a:r>
                  <a:rPr lang="en-US" altLang="zh-CN" sz="2000" dirty="0">
                    <a:solidFill>
                      <a:srgbClr val="CC0000"/>
                    </a:solidFill>
                    <a:effectLst>
                      <a:outerShdw blurRad="38100" dist="38100" dir="2700000" algn="tl">
                        <a:srgbClr val="000000"/>
                      </a:outerShdw>
                    </a:effectLst>
                    <a:latin typeface="+mn-lt"/>
                    <a:ea typeface="楷体" panose="02010609060101010101" pitchFamily="49" charset="-122"/>
                  </a:rPr>
                  <a:t>p</a:t>
                </a:r>
                <a:endParaRPr lang="en-US" altLang="zh-CN" sz="2000" dirty="0">
                  <a:solidFill>
                    <a:srgbClr val="CC0000"/>
                  </a:solidFill>
                  <a:effectLst>
                    <a:outerShdw blurRad="38100" dist="38100" dir="2700000" algn="tl">
                      <a:srgbClr val="000000"/>
                    </a:outerShdw>
                  </a:effectLst>
                  <a:latin typeface="+mn-lt"/>
                  <a:ea typeface="楷体" panose="02010609060101010101" pitchFamily="49" charset="-122"/>
                </a:endParaRPr>
              </a:p>
            </p:txBody>
          </p:sp>
        </p:grpSp>
        <p:grpSp>
          <p:nvGrpSpPr>
            <p:cNvPr id="1165391" name="Group 79"/>
            <p:cNvGrpSpPr/>
            <p:nvPr/>
          </p:nvGrpSpPr>
          <p:grpSpPr bwMode="auto">
            <a:xfrm>
              <a:off x="2971" y="2846"/>
              <a:ext cx="1020" cy="705"/>
              <a:chOff x="2971" y="2846"/>
              <a:chExt cx="1020" cy="705"/>
            </a:xfrm>
          </p:grpSpPr>
          <p:grpSp>
            <p:nvGrpSpPr>
              <p:cNvPr id="1165387" name="Group 75"/>
              <p:cNvGrpSpPr/>
              <p:nvPr/>
            </p:nvGrpSpPr>
            <p:grpSpPr bwMode="auto">
              <a:xfrm>
                <a:off x="3553" y="2846"/>
                <a:ext cx="438" cy="705"/>
                <a:chOff x="3553" y="2846"/>
                <a:chExt cx="438" cy="705"/>
              </a:xfrm>
            </p:grpSpPr>
            <p:sp>
              <p:nvSpPr>
                <p:cNvPr id="1165353" name="Text Box 41"/>
                <p:cNvSpPr txBox="1">
                  <a:spLocks noChangeArrowheads="1"/>
                </p:cNvSpPr>
                <p:nvPr/>
              </p:nvSpPr>
              <p:spPr bwMode="auto">
                <a:xfrm>
                  <a:off x="3553" y="2846"/>
                  <a:ext cx="438" cy="253"/>
                </a:xfrm>
                <a:prstGeom prst="rect">
                  <a:avLst/>
                </a:prstGeom>
                <a:noFill/>
                <a:ln w="38100">
                  <a:noFill/>
                  <a:miter lim="800000"/>
                  <a:headEnd type="none" w="lg" len="lg"/>
                </a:ln>
                <a:effectLst/>
              </p:spPr>
              <p:txBody>
                <a:bodyPr wrap="none" lIns="90000" tIns="46800" rIns="90000" bIns="46800" anchor="ctr">
                  <a:spAutoFit/>
                </a:bodyPr>
                <a:lstStyle/>
                <a:p>
                  <a:pPr algn="ctr">
                    <a:lnSpc>
                      <a:spcPct val="100000"/>
                    </a:lnSpc>
                    <a:spcBef>
                      <a:spcPct val="0"/>
                    </a:spcBef>
                  </a:pPr>
                  <a:r>
                    <a:rPr lang="en-US" altLang="zh-CN" sz="2000">
                      <a:effectLst>
                        <a:outerShdw blurRad="38100" dist="38100" dir="2700000" algn="tl">
                          <a:srgbClr val="FFFFFF"/>
                        </a:outerShdw>
                      </a:effectLst>
                      <a:ea typeface="隶书" panose="02010509060101010101" pitchFamily="49" charset="-122"/>
                    </a:rPr>
                    <a:t>2000</a:t>
                  </a:r>
                  <a:endParaRPr lang="en-US" altLang="zh-CN" sz="2000">
                    <a:effectLst>
                      <a:outerShdw blurRad="38100" dist="38100" dir="2700000" algn="tl">
                        <a:srgbClr val="FFFFFF"/>
                      </a:outerShdw>
                    </a:effectLst>
                    <a:ea typeface="隶书" panose="02010509060101010101" pitchFamily="49" charset="-122"/>
                  </a:endParaRPr>
                </a:p>
              </p:txBody>
            </p:sp>
            <p:sp>
              <p:nvSpPr>
                <p:cNvPr id="1165354" name="Text Box 42"/>
                <p:cNvSpPr txBox="1">
                  <a:spLocks noChangeArrowheads="1"/>
                </p:cNvSpPr>
                <p:nvPr/>
              </p:nvSpPr>
              <p:spPr bwMode="auto">
                <a:xfrm>
                  <a:off x="3553" y="3072"/>
                  <a:ext cx="438" cy="253"/>
                </a:xfrm>
                <a:prstGeom prst="rect">
                  <a:avLst/>
                </a:prstGeom>
                <a:noFill/>
                <a:ln w="38100">
                  <a:noFill/>
                  <a:miter lim="800000"/>
                  <a:headEnd type="none" w="lg" len="lg"/>
                </a:ln>
                <a:effectLst/>
              </p:spPr>
              <p:txBody>
                <a:bodyPr wrap="none" lIns="90000" tIns="46800" rIns="90000" bIns="46800" anchor="ctr">
                  <a:spAutoFit/>
                </a:bodyPr>
                <a:lstStyle/>
                <a:p>
                  <a:pPr algn="ctr">
                    <a:lnSpc>
                      <a:spcPct val="100000"/>
                    </a:lnSpc>
                    <a:spcBef>
                      <a:spcPct val="0"/>
                    </a:spcBef>
                  </a:pPr>
                  <a:r>
                    <a:rPr lang="en-US" altLang="zh-CN" sz="2000">
                      <a:effectLst>
                        <a:outerShdw blurRad="38100" dist="38100" dir="2700000" algn="tl">
                          <a:srgbClr val="FFFFFF"/>
                        </a:outerShdw>
                      </a:effectLst>
                      <a:ea typeface="隶书" panose="02010509060101010101" pitchFamily="49" charset="-122"/>
                    </a:rPr>
                    <a:t>2001</a:t>
                  </a:r>
                  <a:endParaRPr lang="en-US" altLang="zh-CN" sz="2000">
                    <a:effectLst>
                      <a:outerShdw blurRad="38100" dist="38100" dir="2700000" algn="tl">
                        <a:srgbClr val="FFFFFF"/>
                      </a:outerShdw>
                    </a:effectLst>
                    <a:ea typeface="隶书" panose="02010509060101010101" pitchFamily="49" charset="-122"/>
                  </a:endParaRPr>
                </a:p>
              </p:txBody>
            </p:sp>
            <p:sp>
              <p:nvSpPr>
                <p:cNvPr id="1165355" name="Text Box 43"/>
                <p:cNvSpPr txBox="1">
                  <a:spLocks noChangeArrowheads="1"/>
                </p:cNvSpPr>
                <p:nvPr/>
              </p:nvSpPr>
              <p:spPr bwMode="auto">
                <a:xfrm>
                  <a:off x="3555" y="3298"/>
                  <a:ext cx="434" cy="253"/>
                </a:xfrm>
                <a:prstGeom prst="rect">
                  <a:avLst/>
                </a:prstGeom>
                <a:noFill/>
                <a:ln w="38100">
                  <a:noFill/>
                  <a:miter lim="800000"/>
                  <a:headEnd type="none" w="lg" len="lg"/>
                </a:ln>
                <a:effectLst/>
              </p:spPr>
              <p:txBody>
                <a:bodyPr lIns="90000" tIns="46800" rIns="90000" bIns="46800" anchor="ctr">
                  <a:spAutoFit/>
                </a:bodyPr>
                <a:lstStyle/>
                <a:p>
                  <a:pPr algn="ctr">
                    <a:lnSpc>
                      <a:spcPct val="100000"/>
                    </a:lnSpc>
                    <a:spcBef>
                      <a:spcPct val="0"/>
                    </a:spcBef>
                  </a:pPr>
                  <a:r>
                    <a:rPr lang="en-US" altLang="zh-CN" sz="2000">
                      <a:effectLst>
                        <a:outerShdw blurRad="38100" dist="38100" dir="2700000" algn="tl">
                          <a:srgbClr val="FFFFFF"/>
                        </a:outerShdw>
                      </a:effectLst>
                      <a:ea typeface="隶书" panose="02010509060101010101" pitchFamily="49" charset="-122"/>
                    </a:rPr>
                    <a:t>2002</a:t>
                  </a:r>
                  <a:endParaRPr lang="en-US" altLang="zh-CN" sz="2000">
                    <a:effectLst>
                      <a:outerShdw blurRad="38100" dist="38100" dir="2700000" algn="tl">
                        <a:srgbClr val="FFFFFF"/>
                      </a:outerShdw>
                    </a:effectLst>
                    <a:ea typeface="隶书" panose="02010509060101010101" pitchFamily="49" charset="-122"/>
                  </a:endParaRPr>
                </a:p>
              </p:txBody>
            </p:sp>
          </p:grpSp>
          <p:sp>
            <p:nvSpPr>
              <p:cNvPr id="1165363" name="AutoShape 51"/>
              <p:cNvSpPr/>
              <p:nvPr/>
            </p:nvSpPr>
            <p:spPr bwMode="auto">
              <a:xfrm>
                <a:off x="3489" y="2949"/>
                <a:ext cx="91" cy="545"/>
              </a:xfrm>
              <a:prstGeom prst="leftBrace">
                <a:avLst>
                  <a:gd name="adj1" fmla="val 49908"/>
                  <a:gd name="adj2" fmla="val 50000"/>
                </a:avLst>
              </a:prstGeom>
              <a:noFill/>
              <a:ln w="25400">
                <a:solidFill>
                  <a:srgbClr val="008000"/>
                </a:solidFill>
                <a:round/>
              </a:ln>
              <a:effectLst>
                <a:outerShdw dist="35921" dir="2700000" algn="ctr" rotWithShape="0">
                  <a:schemeClr val="bg2"/>
                </a:outerShdw>
              </a:effectLst>
            </p:spPr>
            <p:txBody>
              <a:bodyPr wrap="none" anchor="ctr"/>
              <a:lstStyle/>
              <a:p>
                <a:pPr marL="342900" indent="-342900" algn="ctr"/>
                <a:endParaRPr lang="zh-CN" altLang="zh-CN" sz="2000">
                  <a:solidFill>
                    <a:srgbClr val="339933"/>
                  </a:solidFill>
                  <a:effectLst>
                    <a:outerShdw blurRad="38100" dist="38100" dir="2700000" algn="tl">
                      <a:srgbClr val="000000"/>
                    </a:outerShdw>
                  </a:effectLst>
                </a:endParaRPr>
              </a:p>
            </p:txBody>
          </p:sp>
          <p:sp>
            <p:nvSpPr>
              <p:cNvPr id="1165364" name="Text Box 52"/>
              <p:cNvSpPr txBox="1">
                <a:spLocks noChangeArrowheads="1"/>
              </p:cNvSpPr>
              <p:nvPr/>
            </p:nvSpPr>
            <p:spPr bwMode="auto">
              <a:xfrm>
                <a:off x="2971" y="3067"/>
                <a:ext cx="544" cy="250"/>
              </a:xfrm>
              <a:prstGeom prst="rect">
                <a:avLst/>
              </a:prstGeom>
              <a:noFill/>
              <a:ln w="9525">
                <a:noFill/>
                <a:miter lim="800000"/>
              </a:ln>
              <a:effectLst/>
            </p:spPr>
            <p:txBody>
              <a:bodyPr>
                <a:spAutoFit/>
              </a:bodyPr>
              <a:lstStyle/>
              <a:p>
                <a:pPr>
                  <a:lnSpc>
                    <a:spcPct val="100000"/>
                  </a:lnSpc>
                  <a:spcBef>
                    <a:spcPct val="50000"/>
                  </a:spcBef>
                </a:pPr>
                <a:r>
                  <a:rPr lang="zh-CN" altLang="en-US" sz="2000">
                    <a:solidFill>
                      <a:srgbClr val="339933"/>
                    </a:solidFill>
                    <a:effectLst>
                      <a:outerShdw blurRad="38100" dist="38100" dir="2700000" algn="tl">
                        <a:srgbClr val="000000"/>
                      </a:outerShdw>
                    </a:effectLst>
                    <a:latin typeface="+mn-lt"/>
                    <a:ea typeface="楷体" panose="02010609060101010101" pitchFamily="49" charset="-122"/>
                  </a:rPr>
                  <a:t>数组</a:t>
                </a:r>
                <a:r>
                  <a:rPr lang="en-US" altLang="zh-CN" sz="2000">
                    <a:solidFill>
                      <a:srgbClr val="339933"/>
                    </a:solidFill>
                    <a:effectLst>
                      <a:outerShdw blurRad="38100" dist="38100" dir="2700000" algn="tl">
                        <a:srgbClr val="000000"/>
                      </a:outerShdw>
                    </a:effectLst>
                    <a:latin typeface="+mn-lt"/>
                    <a:ea typeface="楷体" panose="02010609060101010101" pitchFamily="49" charset="-122"/>
                  </a:rPr>
                  <a:t>c</a:t>
                </a:r>
                <a:endParaRPr lang="en-US" altLang="zh-CN" sz="2000">
                  <a:solidFill>
                    <a:srgbClr val="339933"/>
                  </a:solidFill>
                  <a:effectLst>
                    <a:outerShdw blurRad="38100" dist="38100" dir="2700000" algn="tl">
                      <a:srgbClr val="000000"/>
                    </a:outerShdw>
                  </a:effectLst>
                  <a:latin typeface="+mn-lt"/>
                  <a:ea typeface="楷体" panose="02010609060101010101" pitchFamily="49" charset="-122"/>
                </a:endParaRPr>
              </a:p>
            </p:txBody>
          </p:sp>
        </p:grpSp>
        <p:grpSp>
          <p:nvGrpSpPr>
            <p:cNvPr id="1165389" name="Group 77"/>
            <p:cNvGrpSpPr/>
            <p:nvPr/>
          </p:nvGrpSpPr>
          <p:grpSpPr bwMode="auto">
            <a:xfrm>
              <a:off x="3957" y="1661"/>
              <a:ext cx="936" cy="2376"/>
              <a:chOff x="3957" y="1661"/>
              <a:chExt cx="936" cy="2376"/>
            </a:xfrm>
          </p:grpSpPr>
          <p:grpSp>
            <p:nvGrpSpPr>
              <p:cNvPr id="1165373" name="Group 61"/>
              <p:cNvGrpSpPr/>
              <p:nvPr/>
            </p:nvGrpSpPr>
            <p:grpSpPr bwMode="auto">
              <a:xfrm>
                <a:off x="3957" y="1661"/>
                <a:ext cx="936" cy="2376"/>
                <a:chOff x="3957" y="1661"/>
                <a:chExt cx="936" cy="2376"/>
              </a:xfrm>
            </p:grpSpPr>
            <p:grpSp>
              <p:nvGrpSpPr>
                <p:cNvPr id="1165325" name="Group 13"/>
                <p:cNvGrpSpPr/>
                <p:nvPr/>
              </p:nvGrpSpPr>
              <p:grpSpPr bwMode="auto">
                <a:xfrm>
                  <a:off x="3957" y="1661"/>
                  <a:ext cx="936" cy="2376"/>
                  <a:chOff x="4032" y="444"/>
                  <a:chExt cx="936" cy="2376"/>
                </a:xfrm>
              </p:grpSpPr>
              <p:sp>
                <p:nvSpPr>
                  <p:cNvPr id="1165326" name="AutoShape 14"/>
                  <p:cNvSpPr>
                    <a:spLocks noChangeArrowheads="1"/>
                  </p:cNvSpPr>
                  <p:nvPr/>
                </p:nvSpPr>
                <p:spPr bwMode="auto">
                  <a:xfrm>
                    <a:off x="4032" y="444"/>
                    <a:ext cx="936" cy="2376"/>
                  </a:xfrm>
                  <a:prstGeom prst="foldedCorner">
                    <a:avLst>
                      <a:gd name="adj" fmla="val 13745"/>
                    </a:avLst>
                  </a:prstGeom>
                  <a:solidFill>
                    <a:srgbClr val="CCFFFF"/>
                  </a:solidFill>
                  <a:ln w="38100">
                    <a:solidFill>
                      <a:schemeClr val="tx1"/>
                    </a:solidFill>
                    <a:round/>
                    <a:headEnd type="none" w="lg" len="lg"/>
                  </a:ln>
                  <a:effectLst>
                    <a:outerShdw blurRad="50800" dist="106680" dir="2700000" algn="tl" rotWithShape="0">
                      <a:prstClr val="black">
                        <a:alpha val="43000"/>
                      </a:prstClr>
                    </a:outerShdw>
                  </a:effectLst>
                </p:spPr>
                <p:txBody>
                  <a:bodyPr wrap="none" lIns="90000" tIns="46800" rIns="90000" bIns="46800" anchor="ctr"/>
                  <a:lstStyle/>
                  <a:p>
                    <a:pPr algn="ctr">
                      <a:lnSpc>
                        <a:spcPct val="100000"/>
                      </a:lnSpc>
                      <a:spcBef>
                        <a:spcPct val="0"/>
                      </a:spcBef>
                    </a:pPr>
                    <a:endParaRPr lang="zh-CN" altLang="zh-CN" b="0">
                      <a:solidFill>
                        <a:srgbClr val="0000FF"/>
                      </a:solidFill>
                      <a:effectLst/>
                      <a:ea typeface="隶书" panose="02010509060101010101" pitchFamily="49" charset="-122"/>
                    </a:endParaRPr>
                  </a:p>
                </p:txBody>
              </p:sp>
              <p:sp>
                <p:nvSpPr>
                  <p:cNvPr id="1165327" name="Line 15"/>
                  <p:cNvSpPr>
                    <a:spLocks noChangeShapeType="1"/>
                  </p:cNvSpPr>
                  <p:nvPr/>
                </p:nvSpPr>
                <p:spPr bwMode="auto">
                  <a:xfrm>
                    <a:off x="4032" y="756"/>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165328" name="Line 16"/>
                  <p:cNvSpPr>
                    <a:spLocks noChangeShapeType="1"/>
                  </p:cNvSpPr>
                  <p:nvPr/>
                </p:nvSpPr>
                <p:spPr bwMode="auto">
                  <a:xfrm>
                    <a:off x="4032" y="984"/>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165329" name="Line 17"/>
                  <p:cNvSpPr>
                    <a:spLocks noChangeShapeType="1"/>
                  </p:cNvSpPr>
                  <p:nvPr/>
                </p:nvSpPr>
                <p:spPr bwMode="auto">
                  <a:xfrm>
                    <a:off x="4032" y="1212"/>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165330" name="Line 18"/>
                  <p:cNvSpPr>
                    <a:spLocks noChangeShapeType="1"/>
                  </p:cNvSpPr>
                  <p:nvPr/>
                </p:nvSpPr>
                <p:spPr bwMode="auto">
                  <a:xfrm>
                    <a:off x="4032" y="1440"/>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165331" name="Line 19"/>
                  <p:cNvSpPr>
                    <a:spLocks noChangeShapeType="1"/>
                  </p:cNvSpPr>
                  <p:nvPr/>
                </p:nvSpPr>
                <p:spPr bwMode="auto">
                  <a:xfrm>
                    <a:off x="4032" y="1668"/>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165332" name="Line 20"/>
                  <p:cNvSpPr>
                    <a:spLocks noChangeShapeType="1"/>
                  </p:cNvSpPr>
                  <p:nvPr/>
                </p:nvSpPr>
                <p:spPr bwMode="auto">
                  <a:xfrm>
                    <a:off x="4032" y="1896"/>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165333" name="Line 21"/>
                  <p:cNvSpPr>
                    <a:spLocks noChangeShapeType="1"/>
                  </p:cNvSpPr>
                  <p:nvPr/>
                </p:nvSpPr>
                <p:spPr bwMode="auto">
                  <a:xfrm>
                    <a:off x="4032" y="2124"/>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165334" name="Line 22"/>
                  <p:cNvSpPr>
                    <a:spLocks noChangeShapeType="1"/>
                  </p:cNvSpPr>
                  <p:nvPr/>
                </p:nvSpPr>
                <p:spPr bwMode="auto">
                  <a:xfrm>
                    <a:off x="4032" y="2352"/>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165335" name="Line 23"/>
                  <p:cNvSpPr>
                    <a:spLocks noChangeShapeType="1"/>
                  </p:cNvSpPr>
                  <p:nvPr/>
                </p:nvSpPr>
                <p:spPr bwMode="auto">
                  <a:xfrm>
                    <a:off x="4608" y="1440"/>
                    <a:ext cx="36" cy="0"/>
                  </a:xfrm>
                  <a:prstGeom prst="line">
                    <a:avLst/>
                  </a:prstGeom>
                  <a:noFill/>
                  <a:ln w="9525">
                    <a:solidFill>
                      <a:schemeClr val="tx1"/>
                    </a:solidFill>
                    <a:round/>
                    <a:headEnd type="none" w="lg" len="lg"/>
                  </a:ln>
                  <a:effectLst/>
                </p:spPr>
                <p:txBody>
                  <a:bodyPr lIns="90000" tIns="46800" rIns="90000" bIns="46800" anchor="ctr">
                    <a:spAutoFit/>
                  </a:bodyPr>
                  <a:lstStyle/>
                  <a:p>
                    <a:endParaRPr lang="zh-CN" altLang="en-US"/>
                  </a:p>
                </p:txBody>
              </p:sp>
            </p:grpSp>
            <p:sp>
              <p:nvSpPr>
                <p:cNvPr id="1165370" name="Text Box 58"/>
                <p:cNvSpPr txBox="1">
                  <a:spLocks noChangeArrowheads="1"/>
                </p:cNvSpPr>
                <p:nvPr/>
              </p:nvSpPr>
              <p:spPr bwMode="auto">
                <a:xfrm>
                  <a:off x="4056" y="2844"/>
                  <a:ext cx="791" cy="250"/>
                </a:xfrm>
                <a:prstGeom prst="rect">
                  <a:avLst/>
                </a:prstGeom>
                <a:noFill/>
                <a:ln w="9525">
                  <a:noFill/>
                  <a:miter lim="800000"/>
                </a:ln>
                <a:effectLst/>
              </p:spPr>
              <p:txBody>
                <a:bodyPr>
                  <a:spAutoFit/>
                </a:bodyPr>
                <a:lstStyle/>
                <a:p>
                  <a:pPr>
                    <a:lnSpc>
                      <a:spcPct val="100000"/>
                    </a:lnSpc>
                    <a:spcBef>
                      <a:spcPct val="50000"/>
                    </a:spcBef>
                  </a:pPr>
                  <a:r>
                    <a:rPr lang="en-US" altLang="zh-CN" sz="2000">
                      <a:solidFill>
                        <a:srgbClr val="339933"/>
                      </a:solidFill>
                      <a:effectLst>
                        <a:outerShdw blurRad="38100" dist="38100" dir="2700000" algn="tl">
                          <a:srgbClr val="000000"/>
                        </a:outerShdw>
                      </a:effectLst>
                      <a:ea typeface="宋体" panose="02010600030101010101" pitchFamily="2" charset="-122"/>
                    </a:rPr>
                    <a:t>c[0]</a:t>
                  </a:r>
                  <a:r>
                    <a:rPr lang="en-US" altLang="zh-CN" sz="2000">
                      <a:solidFill>
                        <a:schemeClr val="accent2"/>
                      </a:solidFill>
                      <a:effectLst>
                        <a:outerShdw blurRad="38100" dist="38100" dir="2700000" algn="tl">
                          <a:srgbClr val="000000"/>
                        </a:outerShdw>
                      </a:effectLst>
                      <a:ea typeface="宋体" panose="02010600030101010101" pitchFamily="2" charset="-122"/>
                    </a:rPr>
                    <a:t>  </a:t>
                  </a:r>
                  <a:r>
                    <a:rPr lang="en-US" altLang="zh-CN" sz="2000">
                      <a:effectLst>
                        <a:outerShdw blurRad="38100" dist="38100" dir="2700000" algn="tl">
                          <a:srgbClr val="FFFFFF"/>
                        </a:outerShdw>
                      </a:effectLst>
                    </a:rPr>
                    <a:t>'a' </a:t>
                  </a:r>
                  <a:endParaRPr lang="en-US" altLang="zh-CN" sz="2000">
                    <a:effectLst>
                      <a:outerShdw blurRad="38100" dist="38100" dir="2700000" algn="tl">
                        <a:srgbClr val="FFFFFF"/>
                      </a:outerShdw>
                    </a:effectLst>
                  </a:endParaRPr>
                </a:p>
              </p:txBody>
            </p:sp>
            <p:sp>
              <p:nvSpPr>
                <p:cNvPr id="1165371" name="Text Box 59"/>
                <p:cNvSpPr txBox="1">
                  <a:spLocks noChangeArrowheads="1"/>
                </p:cNvSpPr>
                <p:nvPr/>
              </p:nvSpPr>
              <p:spPr bwMode="auto">
                <a:xfrm>
                  <a:off x="4056" y="3078"/>
                  <a:ext cx="791" cy="250"/>
                </a:xfrm>
                <a:prstGeom prst="rect">
                  <a:avLst/>
                </a:prstGeom>
                <a:noFill/>
                <a:ln w="9525">
                  <a:noFill/>
                  <a:miter lim="800000"/>
                </a:ln>
                <a:effectLst/>
              </p:spPr>
              <p:txBody>
                <a:bodyPr>
                  <a:spAutoFit/>
                </a:bodyPr>
                <a:lstStyle/>
                <a:p>
                  <a:pPr>
                    <a:lnSpc>
                      <a:spcPct val="100000"/>
                    </a:lnSpc>
                    <a:spcBef>
                      <a:spcPct val="50000"/>
                    </a:spcBef>
                  </a:pPr>
                  <a:r>
                    <a:rPr lang="en-US" altLang="zh-CN" sz="2000">
                      <a:solidFill>
                        <a:srgbClr val="339933"/>
                      </a:solidFill>
                      <a:effectLst>
                        <a:outerShdw blurRad="38100" dist="38100" dir="2700000" algn="tl">
                          <a:srgbClr val="000000"/>
                        </a:outerShdw>
                      </a:effectLst>
                      <a:ea typeface="宋体" panose="02010600030101010101" pitchFamily="2" charset="-122"/>
                    </a:rPr>
                    <a:t>c[1]</a:t>
                  </a:r>
                  <a:r>
                    <a:rPr lang="en-US" altLang="zh-CN" sz="2000">
                      <a:solidFill>
                        <a:schemeClr val="accent2"/>
                      </a:solidFill>
                      <a:effectLst>
                        <a:outerShdw blurRad="38100" dist="38100" dir="2700000" algn="tl">
                          <a:srgbClr val="000000"/>
                        </a:outerShdw>
                      </a:effectLst>
                      <a:ea typeface="宋体" panose="02010600030101010101" pitchFamily="2" charset="-122"/>
                    </a:rPr>
                    <a:t>  </a:t>
                  </a:r>
                  <a:r>
                    <a:rPr lang="en-US" altLang="zh-CN" sz="2000">
                      <a:effectLst>
                        <a:outerShdw blurRad="38100" dist="38100" dir="2700000" algn="tl">
                          <a:srgbClr val="FFFFFF"/>
                        </a:outerShdw>
                      </a:effectLst>
                    </a:rPr>
                    <a:t>'b' </a:t>
                  </a:r>
                  <a:endParaRPr lang="en-US" altLang="zh-CN" sz="2000">
                    <a:effectLst>
                      <a:outerShdw blurRad="38100" dist="38100" dir="2700000" algn="tl">
                        <a:srgbClr val="FFFFFF"/>
                      </a:outerShdw>
                    </a:effectLst>
                  </a:endParaRPr>
                </a:p>
              </p:txBody>
            </p:sp>
            <p:sp>
              <p:nvSpPr>
                <p:cNvPr id="1165372" name="Text Box 60"/>
                <p:cNvSpPr txBox="1">
                  <a:spLocks noChangeArrowheads="1"/>
                </p:cNvSpPr>
                <p:nvPr/>
              </p:nvSpPr>
              <p:spPr bwMode="auto">
                <a:xfrm>
                  <a:off x="4056" y="3303"/>
                  <a:ext cx="791" cy="250"/>
                </a:xfrm>
                <a:prstGeom prst="rect">
                  <a:avLst/>
                </a:prstGeom>
                <a:noFill/>
                <a:ln w="9525">
                  <a:noFill/>
                  <a:miter lim="800000"/>
                </a:ln>
                <a:effectLst/>
              </p:spPr>
              <p:txBody>
                <a:bodyPr>
                  <a:spAutoFit/>
                </a:bodyPr>
                <a:lstStyle/>
                <a:p>
                  <a:pPr>
                    <a:lnSpc>
                      <a:spcPct val="100000"/>
                    </a:lnSpc>
                    <a:spcBef>
                      <a:spcPct val="50000"/>
                    </a:spcBef>
                  </a:pPr>
                  <a:r>
                    <a:rPr lang="en-US" altLang="zh-CN" sz="2000">
                      <a:solidFill>
                        <a:srgbClr val="339933"/>
                      </a:solidFill>
                      <a:effectLst>
                        <a:outerShdw blurRad="38100" dist="38100" dir="2700000" algn="tl">
                          <a:srgbClr val="000000"/>
                        </a:outerShdw>
                      </a:effectLst>
                      <a:ea typeface="宋体" panose="02010600030101010101" pitchFamily="2" charset="-122"/>
                    </a:rPr>
                    <a:t>c[2]</a:t>
                  </a:r>
                  <a:r>
                    <a:rPr lang="en-US" altLang="zh-CN" sz="2000">
                      <a:solidFill>
                        <a:schemeClr val="accent2"/>
                      </a:solidFill>
                      <a:effectLst>
                        <a:outerShdw blurRad="38100" dist="38100" dir="2700000" algn="tl">
                          <a:srgbClr val="000000"/>
                        </a:outerShdw>
                      </a:effectLst>
                      <a:ea typeface="宋体" panose="02010600030101010101" pitchFamily="2" charset="-122"/>
                    </a:rPr>
                    <a:t>  </a:t>
                  </a:r>
                  <a:r>
                    <a:rPr lang="en-US" altLang="zh-CN" sz="2000">
                      <a:effectLst>
                        <a:outerShdw blurRad="38100" dist="38100" dir="2700000" algn="tl">
                          <a:srgbClr val="FFFFFF"/>
                        </a:outerShdw>
                      </a:effectLst>
                    </a:rPr>
                    <a:t>'c' </a:t>
                  </a:r>
                  <a:endParaRPr lang="en-US" altLang="zh-CN" sz="2000">
                    <a:effectLst>
                      <a:outerShdw blurRad="38100" dist="38100" dir="2700000" algn="tl">
                        <a:srgbClr val="FFFFFF"/>
                      </a:outerShdw>
                    </a:effectLst>
                  </a:endParaRPr>
                </a:p>
              </p:txBody>
            </p:sp>
          </p:grpSp>
          <p:grpSp>
            <p:nvGrpSpPr>
              <p:cNvPr id="1165388" name="Group 76"/>
              <p:cNvGrpSpPr/>
              <p:nvPr/>
            </p:nvGrpSpPr>
            <p:grpSpPr bwMode="auto">
              <a:xfrm>
                <a:off x="4023" y="1934"/>
                <a:ext cx="814" cy="701"/>
                <a:chOff x="4023" y="1934"/>
                <a:chExt cx="814" cy="701"/>
              </a:xfrm>
            </p:grpSpPr>
            <p:sp>
              <p:nvSpPr>
                <p:cNvPr id="1165367" name="Text Box 55"/>
                <p:cNvSpPr txBox="1">
                  <a:spLocks noChangeArrowheads="1"/>
                </p:cNvSpPr>
                <p:nvPr/>
              </p:nvSpPr>
              <p:spPr bwMode="auto">
                <a:xfrm>
                  <a:off x="4023" y="1934"/>
                  <a:ext cx="791" cy="250"/>
                </a:xfrm>
                <a:prstGeom prst="rect">
                  <a:avLst/>
                </a:prstGeom>
                <a:noFill/>
                <a:ln w="9525">
                  <a:noFill/>
                  <a:miter lim="800000"/>
                </a:ln>
                <a:effectLst/>
              </p:spPr>
              <p:txBody>
                <a:bodyPr>
                  <a:spAutoFit/>
                </a:bodyPr>
                <a:lstStyle/>
                <a:p>
                  <a:pPr>
                    <a:lnSpc>
                      <a:spcPct val="100000"/>
                    </a:lnSpc>
                    <a:spcBef>
                      <a:spcPct val="50000"/>
                    </a:spcBef>
                  </a:pPr>
                  <a:r>
                    <a:rPr kumimoji="0" lang="en-US" altLang="zh-CN" sz="2000">
                      <a:solidFill>
                        <a:schemeClr val="accent2"/>
                      </a:solidFill>
                      <a:effectLst>
                        <a:outerShdw blurRad="38100" dist="38100" dir="2700000" algn="tl">
                          <a:srgbClr val="000000"/>
                        </a:outerShdw>
                      </a:effectLst>
                      <a:ea typeface="宋体" panose="02010600030101010101" pitchFamily="2" charset="-122"/>
                    </a:rPr>
                    <a:t>p[</a:t>
                  </a:r>
                  <a:r>
                    <a:rPr lang="en-US" altLang="zh-CN" sz="2000">
                      <a:solidFill>
                        <a:schemeClr val="accent2"/>
                      </a:solidFill>
                      <a:effectLst>
                        <a:outerShdw blurRad="38100" dist="38100" dir="2700000" algn="tl">
                          <a:srgbClr val="000000"/>
                        </a:outerShdw>
                      </a:effectLst>
                      <a:ea typeface="宋体" panose="02010600030101010101" pitchFamily="2" charset="-122"/>
                    </a:rPr>
                    <a:t>0]  </a:t>
                  </a:r>
                  <a:r>
                    <a:rPr lang="en-US" altLang="zh-CN" sz="2000">
                      <a:solidFill>
                        <a:srgbClr val="FF0000"/>
                      </a:solidFill>
                      <a:effectLst>
                        <a:outerShdw blurRad="38100" dist="38100" dir="2700000" algn="tl">
                          <a:srgbClr val="000000"/>
                        </a:outerShdw>
                      </a:effectLst>
                      <a:ea typeface="宋体" panose="02010600030101010101" pitchFamily="2" charset="-122"/>
                    </a:rPr>
                    <a:t>2000</a:t>
                  </a:r>
                  <a:endParaRPr lang="en-US" altLang="zh-CN" sz="2000">
                    <a:solidFill>
                      <a:srgbClr val="FF0000"/>
                    </a:solidFill>
                    <a:effectLst>
                      <a:outerShdw blurRad="38100" dist="38100" dir="2700000" algn="tl">
                        <a:srgbClr val="000000"/>
                      </a:outerShdw>
                    </a:effectLst>
                    <a:ea typeface="宋体" panose="02010600030101010101" pitchFamily="2" charset="-122"/>
                  </a:endParaRPr>
                </a:p>
              </p:txBody>
            </p:sp>
            <p:sp>
              <p:nvSpPr>
                <p:cNvPr id="1165368" name="Text Box 56"/>
                <p:cNvSpPr txBox="1">
                  <a:spLocks noChangeArrowheads="1"/>
                </p:cNvSpPr>
                <p:nvPr/>
              </p:nvSpPr>
              <p:spPr bwMode="auto">
                <a:xfrm>
                  <a:off x="4035" y="2169"/>
                  <a:ext cx="791" cy="250"/>
                </a:xfrm>
                <a:prstGeom prst="rect">
                  <a:avLst/>
                </a:prstGeom>
                <a:noFill/>
                <a:ln w="9525">
                  <a:noFill/>
                  <a:miter lim="800000"/>
                </a:ln>
                <a:effectLst/>
              </p:spPr>
              <p:txBody>
                <a:bodyPr>
                  <a:spAutoFit/>
                </a:bodyPr>
                <a:lstStyle/>
                <a:p>
                  <a:pPr>
                    <a:lnSpc>
                      <a:spcPct val="100000"/>
                    </a:lnSpc>
                    <a:spcBef>
                      <a:spcPct val="50000"/>
                    </a:spcBef>
                  </a:pPr>
                  <a:r>
                    <a:rPr lang="en-US" altLang="zh-CN" sz="2000">
                      <a:solidFill>
                        <a:schemeClr val="accent2"/>
                      </a:solidFill>
                      <a:effectLst>
                        <a:outerShdw blurRad="38100" dist="38100" dir="2700000" algn="tl">
                          <a:srgbClr val="000000"/>
                        </a:outerShdw>
                      </a:effectLst>
                      <a:ea typeface="宋体" panose="02010600030101010101" pitchFamily="2" charset="-122"/>
                    </a:rPr>
                    <a:t>p[1]  </a:t>
                  </a:r>
                  <a:r>
                    <a:rPr lang="en-US" altLang="zh-CN" sz="2000">
                      <a:solidFill>
                        <a:srgbClr val="FF0000"/>
                      </a:solidFill>
                      <a:effectLst>
                        <a:outerShdw blurRad="38100" dist="38100" dir="2700000" algn="tl">
                          <a:srgbClr val="000000"/>
                        </a:outerShdw>
                      </a:effectLst>
                      <a:ea typeface="宋体" panose="02010600030101010101" pitchFamily="2" charset="-122"/>
                    </a:rPr>
                    <a:t>2001</a:t>
                  </a:r>
                  <a:endParaRPr lang="en-US" altLang="zh-CN" sz="2000">
                    <a:solidFill>
                      <a:srgbClr val="FF0000"/>
                    </a:solidFill>
                    <a:effectLst>
                      <a:outerShdw blurRad="38100" dist="38100" dir="2700000" algn="tl">
                        <a:srgbClr val="000000"/>
                      </a:outerShdw>
                    </a:effectLst>
                    <a:ea typeface="宋体" panose="02010600030101010101" pitchFamily="2" charset="-122"/>
                  </a:endParaRPr>
                </a:p>
              </p:txBody>
            </p:sp>
            <p:sp>
              <p:nvSpPr>
                <p:cNvPr id="1165369" name="Text Box 57"/>
                <p:cNvSpPr txBox="1">
                  <a:spLocks noChangeArrowheads="1"/>
                </p:cNvSpPr>
                <p:nvPr/>
              </p:nvSpPr>
              <p:spPr bwMode="auto">
                <a:xfrm>
                  <a:off x="4045" y="2385"/>
                  <a:ext cx="792" cy="250"/>
                </a:xfrm>
                <a:prstGeom prst="rect">
                  <a:avLst/>
                </a:prstGeom>
                <a:noFill/>
                <a:ln w="9525">
                  <a:noFill/>
                  <a:miter lim="800000"/>
                </a:ln>
                <a:effectLst/>
              </p:spPr>
              <p:txBody>
                <a:bodyPr>
                  <a:spAutoFit/>
                </a:bodyPr>
                <a:lstStyle/>
                <a:p>
                  <a:pPr>
                    <a:lnSpc>
                      <a:spcPct val="100000"/>
                    </a:lnSpc>
                    <a:spcBef>
                      <a:spcPct val="50000"/>
                    </a:spcBef>
                  </a:pPr>
                  <a:r>
                    <a:rPr lang="en-US" altLang="zh-CN" sz="2000">
                      <a:solidFill>
                        <a:schemeClr val="accent2"/>
                      </a:solidFill>
                      <a:effectLst>
                        <a:outerShdw blurRad="38100" dist="38100" dir="2700000" algn="tl">
                          <a:srgbClr val="000000"/>
                        </a:outerShdw>
                      </a:effectLst>
                      <a:ea typeface="宋体" panose="02010600030101010101" pitchFamily="2" charset="-122"/>
                    </a:rPr>
                    <a:t>p[2]  </a:t>
                  </a:r>
                  <a:r>
                    <a:rPr lang="en-US" altLang="zh-CN" sz="2000">
                      <a:solidFill>
                        <a:srgbClr val="FF0000"/>
                      </a:solidFill>
                      <a:effectLst>
                        <a:outerShdw blurRad="38100" dist="38100" dir="2700000" algn="tl">
                          <a:srgbClr val="000000"/>
                        </a:outerShdw>
                      </a:effectLst>
                      <a:ea typeface="宋体" panose="02010600030101010101" pitchFamily="2" charset="-122"/>
                    </a:rPr>
                    <a:t>2002</a:t>
                  </a:r>
                  <a:endParaRPr lang="en-US" altLang="zh-CN" sz="2000">
                    <a:solidFill>
                      <a:srgbClr val="FF0000"/>
                    </a:solidFill>
                    <a:effectLst>
                      <a:outerShdw blurRad="38100" dist="38100" dir="2700000" algn="tl">
                        <a:srgbClr val="000000"/>
                      </a:outerShdw>
                    </a:effectLst>
                    <a:ea typeface="宋体" panose="02010600030101010101" pitchFamily="2" charset="-122"/>
                  </a:endParaRPr>
                </a:p>
              </p:txBody>
            </p:sp>
          </p:grpSp>
        </p:grpSp>
      </p:grpSp>
      <p:grpSp>
        <p:nvGrpSpPr>
          <p:cNvPr id="1165377" name="Group 65"/>
          <p:cNvGrpSpPr/>
          <p:nvPr/>
        </p:nvGrpSpPr>
        <p:grpSpPr bwMode="auto">
          <a:xfrm>
            <a:off x="9595172" y="3278188"/>
            <a:ext cx="433388" cy="1439862"/>
            <a:chOff x="4830" y="2065"/>
            <a:chExt cx="273" cy="907"/>
          </a:xfrm>
        </p:grpSpPr>
        <p:sp>
          <p:nvSpPr>
            <p:cNvPr id="1165374" name="Line 62"/>
            <p:cNvSpPr>
              <a:spLocks noChangeShapeType="1"/>
            </p:cNvSpPr>
            <p:nvPr/>
          </p:nvSpPr>
          <p:spPr bwMode="auto">
            <a:xfrm>
              <a:off x="4830" y="2073"/>
              <a:ext cx="273" cy="0"/>
            </a:xfrm>
            <a:prstGeom prst="line">
              <a:avLst/>
            </a:prstGeom>
            <a:noFill/>
            <a:ln w="28575">
              <a:solidFill>
                <a:srgbClr val="FF0000"/>
              </a:solidFill>
              <a:round/>
            </a:ln>
            <a:effectLst>
              <a:outerShdw dist="35921" dir="2700000" algn="ctr" rotWithShape="0">
                <a:schemeClr val="bg2"/>
              </a:outerShdw>
            </a:effectLst>
          </p:spPr>
          <p:txBody>
            <a:bodyPr/>
            <a:lstStyle/>
            <a:p>
              <a:endParaRPr lang="zh-CN" altLang="en-US"/>
            </a:p>
          </p:txBody>
        </p:sp>
        <p:sp>
          <p:nvSpPr>
            <p:cNvPr id="1165375" name="Line 63"/>
            <p:cNvSpPr>
              <a:spLocks noChangeShapeType="1"/>
            </p:cNvSpPr>
            <p:nvPr/>
          </p:nvSpPr>
          <p:spPr bwMode="auto">
            <a:xfrm>
              <a:off x="5099" y="2065"/>
              <a:ext cx="0" cy="907"/>
            </a:xfrm>
            <a:prstGeom prst="line">
              <a:avLst/>
            </a:prstGeom>
            <a:noFill/>
            <a:ln w="28575">
              <a:solidFill>
                <a:srgbClr val="FF0000"/>
              </a:solidFill>
              <a:round/>
            </a:ln>
            <a:effectLst>
              <a:outerShdw dist="35921" dir="2700000" algn="ctr" rotWithShape="0">
                <a:schemeClr val="bg2"/>
              </a:outerShdw>
            </a:effectLst>
          </p:spPr>
          <p:txBody>
            <a:bodyPr/>
            <a:lstStyle/>
            <a:p>
              <a:endParaRPr lang="zh-CN" altLang="en-US"/>
            </a:p>
          </p:txBody>
        </p:sp>
        <p:sp>
          <p:nvSpPr>
            <p:cNvPr id="1165376" name="Line 64"/>
            <p:cNvSpPr>
              <a:spLocks noChangeShapeType="1"/>
            </p:cNvSpPr>
            <p:nvPr/>
          </p:nvSpPr>
          <p:spPr bwMode="auto">
            <a:xfrm flipH="1">
              <a:off x="4912" y="2971"/>
              <a:ext cx="182" cy="0"/>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grpSp>
      <p:grpSp>
        <p:nvGrpSpPr>
          <p:cNvPr id="1165378" name="Group 66"/>
          <p:cNvGrpSpPr/>
          <p:nvPr/>
        </p:nvGrpSpPr>
        <p:grpSpPr bwMode="auto">
          <a:xfrm>
            <a:off x="9568186" y="3665538"/>
            <a:ext cx="604837" cy="1439862"/>
            <a:chOff x="4830" y="2065"/>
            <a:chExt cx="273" cy="907"/>
          </a:xfrm>
        </p:grpSpPr>
        <p:sp>
          <p:nvSpPr>
            <p:cNvPr id="1165379" name="Line 67"/>
            <p:cNvSpPr>
              <a:spLocks noChangeShapeType="1"/>
            </p:cNvSpPr>
            <p:nvPr/>
          </p:nvSpPr>
          <p:spPr bwMode="auto">
            <a:xfrm>
              <a:off x="4830" y="2073"/>
              <a:ext cx="273" cy="0"/>
            </a:xfrm>
            <a:prstGeom prst="line">
              <a:avLst/>
            </a:prstGeom>
            <a:noFill/>
            <a:ln w="28575">
              <a:solidFill>
                <a:srgbClr val="FF0000"/>
              </a:solidFill>
              <a:round/>
            </a:ln>
            <a:effectLst>
              <a:outerShdw dist="35921" dir="2700000" algn="ctr" rotWithShape="0">
                <a:schemeClr val="bg2"/>
              </a:outerShdw>
            </a:effectLst>
          </p:spPr>
          <p:txBody>
            <a:bodyPr/>
            <a:lstStyle/>
            <a:p>
              <a:endParaRPr lang="zh-CN" altLang="en-US"/>
            </a:p>
          </p:txBody>
        </p:sp>
        <p:sp>
          <p:nvSpPr>
            <p:cNvPr id="1165380" name="Line 68"/>
            <p:cNvSpPr>
              <a:spLocks noChangeShapeType="1"/>
            </p:cNvSpPr>
            <p:nvPr/>
          </p:nvSpPr>
          <p:spPr bwMode="auto">
            <a:xfrm>
              <a:off x="5100" y="2065"/>
              <a:ext cx="0" cy="907"/>
            </a:xfrm>
            <a:prstGeom prst="line">
              <a:avLst/>
            </a:prstGeom>
            <a:noFill/>
            <a:ln w="28575">
              <a:solidFill>
                <a:srgbClr val="FF0000"/>
              </a:solidFill>
              <a:round/>
            </a:ln>
            <a:effectLst>
              <a:outerShdw dist="35921" dir="2700000" algn="ctr" rotWithShape="0">
                <a:schemeClr val="bg2"/>
              </a:outerShdw>
            </a:effectLst>
          </p:spPr>
          <p:txBody>
            <a:bodyPr/>
            <a:lstStyle/>
            <a:p>
              <a:endParaRPr lang="zh-CN" altLang="en-US"/>
            </a:p>
          </p:txBody>
        </p:sp>
        <p:sp>
          <p:nvSpPr>
            <p:cNvPr id="1165381" name="Line 69"/>
            <p:cNvSpPr>
              <a:spLocks noChangeShapeType="1"/>
            </p:cNvSpPr>
            <p:nvPr/>
          </p:nvSpPr>
          <p:spPr bwMode="auto">
            <a:xfrm flipH="1">
              <a:off x="4918" y="2967"/>
              <a:ext cx="182" cy="0"/>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grpSp>
      <p:grpSp>
        <p:nvGrpSpPr>
          <p:cNvPr id="1165386" name="Group 74"/>
          <p:cNvGrpSpPr/>
          <p:nvPr/>
        </p:nvGrpSpPr>
        <p:grpSpPr bwMode="auto">
          <a:xfrm>
            <a:off x="9569772" y="4038601"/>
            <a:ext cx="774700" cy="1439863"/>
            <a:chOff x="4814" y="2544"/>
            <a:chExt cx="488" cy="907"/>
          </a:xfrm>
        </p:grpSpPr>
        <p:sp>
          <p:nvSpPr>
            <p:cNvPr id="1165383" name="Line 71"/>
            <p:cNvSpPr>
              <a:spLocks noChangeShapeType="1"/>
            </p:cNvSpPr>
            <p:nvPr/>
          </p:nvSpPr>
          <p:spPr bwMode="auto">
            <a:xfrm>
              <a:off x="4814" y="2552"/>
              <a:ext cx="488" cy="0"/>
            </a:xfrm>
            <a:prstGeom prst="line">
              <a:avLst/>
            </a:prstGeom>
            <a:noFill/>
            <a:ln w="28575">
              <a:solidFill>
                <a:srgbClr val="FF0000"/>
              </a:solidFill>
              <a:round/>
            </a:ln>
            <a:effectLst>
              <a:outerShdw dist="35921" dir="2700000" algn="ctr" rotWithShape="0">
                <a:schemeClr val="bg2"/>
              </a:outerShdw>
            </a:effectLst>
          </p:spPr>
          <p:txBody>
            <a:bodyPr/>
            <a:lstStyle/>
            <a:p>
              <a:endParaRPr lang="zh-CN" altLang="en-US"/>
            </a:p>
          </p:txBody>
        </p:sp>
        <p:sp>
          <p:nvSpPr>
            <p:cNvPr id="1165384" name="Line 72"/>
            <p:cNvSpPr>
              <a:spLocks noChangeShapeType="1"/>
            </p:cNvSpPr>
            <p:nvPr/>
          </p:nvSpPr>
          <p:spPr bwMode="auto">
            <a:xfrm>
              <a:off x="5298" y="2544"/>
              <a:ext cx="0" cy="907"/>
            </a:xfrm>
            <a:prstGeom prst="line">
              <a:avLst/>
            </a:prstGeom>
            <a:noFill/>
            <a:ln w="28575">
              <a:solidFill>
                <a:srgbClr val="FF0000"/>
              </a:solidFill>
              <a:round/>
            </a:ln>
            <a:effectLst>
              <a:outerShdw dist="35921" dir="2700000" algn="ctr" rotWithShape="0">
                <a:schemeClr val="bg2"/>
              </a:outerShdw>
            </a:effectLst>
          </p:spPr>
          <p:txBody>
            <a:bodyPr/>
            <a:lstStyle/>
            <a:p>
              <a:endParaRPr lang="zh-CN" altLang="en-US"/>
            </a:p>
          </p:txBody>
        </p:sp>
        <p:sp>
          <p:nvSpPr>
            <p:cNvPr id="1165385" name="Line 73"/>
            <p:cNvSpPr>
              <a:spLocks noChangeShapeType="1"/>
            </p:cNvSpPr>
            <p:nvPr/>
          </p:nvSpPr>
          <p:spPr bwMode="auto">
            <a:xfrm flipH="1">
              <a:off x="4929" y="3450"/>
              <a:ext cx="370" cy="0"/>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grpSp>
      <p:grpSp>
        <p:nvGrpSpPr>
          <p:cNvPr id="1165393" name="Group 81"/>
          <p:cNvGrpSpPr/>
          <p:nvPr/>
        </p:nvGrpSpPr>
        <p:grpSpPr bwMode="auto">
          <a:xfrm>
            <a:off x="-9822" y="0"/>
            <a:ext cx="446088" cy="6858000"/>
            <a:chOff x="0" y="0"/>
            <a:chExt cx="281" cy="4320"/>
          </a:xfrm>
        </p:grpSpPr>
        <p:sp>
          <p:nvSpPr>
            <p:cNvPr id="1165394" name="Text Box 8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65395" name="Text Box 8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65314">
                                            <p:txEl>
                                              <p:pRg st="0" end="0"/>
                                            </p:txEl>
                                          </p:spTgt>
                                        </p:tgtEl>
                                        <p:attrNameLst>
                                          <p:attrName>style.visibility</p:attrName>
                                        </p:attrNameLst>
                                      </p:cBhvr>
                                      <p:to>
                                        <p:strVal val="visible"/>
                                      </p:to>
                                    </p:set>
                                    <p:anim calcmode="lin" valueType="num">
                                      <p:cBhvr additive="base">
                                        <p:cTn id="7" dur="500" fill="hold"/>
                                        <p:tgtEl>
                                          <p:spTgt spid="11653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6531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165318"/>
                                        </p:tgtEl>
                                        <p:attrNameLst>
                                          <p:attrName>style.visibility</p:attrName>
                                        </p:attrNameLst>
                                      </p:cBhvr>
                                      <p:to>
                                        <p:strVal val="visible"/>
                                      </p:to>
                                    </p:set>
                                    <p:animEffect transition="in" filter="box(out)">
                                      <p:cBhvr>
                                        <p:cTn id="13" dur="500"/>
                                        <p:tgtEl>
                                          <p:spTgt spid="1165318"/>
                                        </p:tgtEl>
                                      </p:cBhvr>
                                    </p:animEffect>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165319"/>
                                        </p:tgtEl>
                                        <p:attrNameLst>
                                          <p:attrName>style.visibility</p:attrName>
                                        </p:attrNameLst>
                                      </p:cBhvr>
                                      <p:to>
                                        <p:strVal val="visible"/>
                                      </p:to>
                                    </p:set>
                                    <p:animEffect transition="in" filter="box(out)">
                                      <p:cBhvr>
                                        <p:cTn id="18" dur="500"/>
                                        <p:tgtEl>
                                          <p:spTgt spid="1165319"/>
                                        </p:tgtEl>
                                      </p:cBhvr>
                                    </p:animEffect>
                                  </p:childTnLst>
                                  <p:subTnLst>
                                    <p:audio>
                                      <p:cMediaNode>
                                        <p:cTn display="0" masterRel="sameClick">
                                          <p:stCondLst>
                                            <p:cond evt="begin" delay="0">
                                              <p:tn val="16"/>
                                            </p:cond>
                                          </p:stCondLst>
                                          <p:endCondLst>
                                            <p:cond evt="onStopAudio" delay="0">
                                              <p:tgtEl>
                                                <p:sldTgt/>
                                              </p:tgtEl>
                                            </p:cond>
                                          </p:endCondLst>
                                        </p:cTn>
                                        <p:tgtEl>
                                          <p:sndTgt r:embed="rId1"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165322"/>
                                        </p:tgtEl>
                                        <p:attrNameLst>
                                          <p:attrName>style.visibility</p:attrName>
                                        </p:attrNameLst>
                                      </p:cBhvr>
                                      <p:to>
                                        <p:strVal val="visible"/>
                                      </p:to>
                                    </p:set>
                                    <p:animEffect transition="in" filter="box(out)">
                                      <p:cBhvr>
                                        <p:cTn id="23" dur="500"/>
                                        <p:tgtEl>
                                          <p:spTgt spid="1165322"/>
                                        </p:tgtEl>
                                      </p:cBhvr>
                                    </p:animEffect>
                                  </p:childTnLst>
                                  <p:subTnLst>
                                    <p:audio>
                                      <p:cMediaNode>
                                        <p:cTn display="0" masterRel="sameClick">
                                          <p:stCondLst>
                                            <p:cond evt="begin" delay="0">
                                              <p:tn val="21"/>
                                            </p:cond>
                                          </p:stCondLst>
                                          <p:endCondLst>
                                            <p:cond evt="onStopAudio" delay="0">
                                              <p:tgtEl>
                                                <p:sldTgt/>
                                              </p:tgtEl>
                                            </p:cond>
                                          </p:endCondLst>
                                        </p:cTn>
                                        <p:tgtEl>
                                          <p:sndTgt r:embed="rId1"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1165392"/>
                                        </p:tgtEl>
                                        <p:attrNameLst>
                                          <p:attrName>style.visibility</p:attrName>
                                        </p:attrNameLst>
                                      </p:cBhvr>
                                      <p:to>
                                        <p:strVal val="visible"/>
                                      </p:to>
                                    </p:set>
                                    <p:animEffect transition="in" filter="box(out)">
                                      <p:cBhvr>
                                        <p:cTn id="28" dur="500"/>
                                        <p:tgtEl>
                                          <p:spTgt spid="1165392"/>
                                        </p:tgtEl>
                                      </p:cBhvr>
                                    </p:animEffect>
                                  </p:childTnLst>
                                  <p:subTnLst>
                                    <p:audio>
                                      <p:cMediaNode>
                                        <p:cTn display="0" masterRel="sameClick">
                                          <p:stCondLst>
                                            <p:cond evt="begin" delay="0">
                                              <p:tn val="26"/>
                                            </p:cond>
                                          </p:stCondLst>
                                          <p:endCondLst>
                                            <p:cond evt="onStopAudio" delay="0">
                                              <p:tgtEl>
                                                <p:sldTgt/>
                                              </p:tgtEl>
                                            </p:cond>
                                          </p:endCondLst>
                                        </p:cTn>
                                        <p:tgtEl>
                                          <p:sndTgt r:embed="rId1" name="camera.wav"/>
                                        </p:tgtEl>
                                      </p:cMediaNode>
                                    </p:audio>
                                  </p:subTnLst>
                                </p:cTn>
                              </p:par>
                            </p:childTnLst>
                          </p:cTn>
                        </p:par>
                      </p:childTnLst>
                    </p:cTn>
                  </p:par>
                  <p:par>
                    <p:cTn id="29" fill="hold">
                      <p:stCondLst>
                        <p:cond delay="indefinite"/>
                      </p:stCondLst>
                      <p:childTnLst>
                        <p:par>
                          <p:cTn id="30" fill="hold">
                            <p:stCondLst>
                              <p:cond delay="0"/>
                            </p:stCondLst>
                            <p:childTnLst>
                              <p:par>
                                <p:cTn id="31" presetID="18" presetClass="entr" presetSubtype="12" fill="hold" nodeType="clickEffect">
                                  <p:stCondLst>
                                    <p:cond delay="0"/>
                                  </p:stCondLst>
                                  <p:childTnLst>
                                    <p:set>
                                      <p:cBhvr>
                                        <p:cTn id="32" dur="1" fill="hold">
                                          <p:stCondLst>
                                            <p:cond delay="0"/>
                                          </p:stCondLst>
                                        </p:cTn>
                                        <p:tgtEl>
                                          <p:spTgt spid="1165377"/>
                                        </p:tgtEl>
                                        <p:attrNameLst>
                                          <p:attrName>style.visibility</p:attrName>
                                        </p:attrNameLst>
                                      </p:cBhvr>
                                      <p:to>
                                        <p:strVal val="visible"/>
                                      </p:to>
                                    </p:set>
                                    <p:animEffect transition="in" filter="strips(downLeft)">
                                      <p:cBhvr>
                                        <p:cTn id="33" dur="500"/>
                                        <p:tgtEl>
                                          <p:spTgt spid="1165377"/>
                                        </p:tgtEl>
                                      </p:cBhvr>
                                    </p:animEffect>
                                  </p:childTnLst>
                                  <p:subTnLst>
                                    <p:audio>
                                      <p:cMediaNode>
                                        <p:cTn display="0" masterRel="sameClick">
                                          <p:stCondLst>
                                            <p:cond evt="begin" delay="0">
                                              <p:tn val="31"/>
                                            </p:cond>
                                          </p:stCondLst>
                                          <p:endCondLst>
                                            <p:cond evt="onStopAudio" delay="0">
                                              <p:tgtEl>
                                                <p:sldTgt/>
                                              </p:tgtEl>
                                            </p:cond>
                                          </p:endCondLst>
                                        </p:cTn>
                                        <p:tgtEl>
                                          <p:sndTgt r:embed="rId1" name="camera.wav"/>
                                        </p:tgtEl>
                                      </p:cMediaNode>
                                    </p:audio>
                                  </p:subTnLst>
                                </p:cTn>
                              </p:par>
                            </p:childTnLst>
                          </p:cTn>
                        </p:par>
                      </p:childTnLst>
                    </p:cTn>
                  </p:par>
                  <p:par>
                    <p:cTn id="34" fill="hold">
                      <p:stCondLst>
                        <p:cond delay="indefinite"/>
                      </p:stCondLst>
                      <p:childTnLst>
                        <p:par>
                          <p:cTn id="35" fill="hold">
                            <p:stCondLst>
                              <p:cond delay="0"/>
                            </p:stCondLst>
                            <p:childTnLst>
                              <p:par>
                                <p:cTn id="36" presetID="18" presetClass="entr" presetSubtype="12" fill="hold" nodeType="clickEffect">
                                  <p:stCondLst>
                                    <p:cond delay="0"/>
                                  </p:stCondLst>
                                  <p:childTnLst>
                                    <p:set>
                                      <p:cBhvr>
                                        <p:cTn id="37" dur="1" fill="hold">
                                          <p:stCondLst>
                                            <p:cond delay="0"/>
                                          </p:stCondLst>
                                        </p:cTn>
                                        <p:tgtEl>
                                          <p:spTgt spid="1165378"/>
                                        </p:tgtEl>
                                        <p:attrNameLst>
                                          <p:attrName>style.visibility</p:attrName>
                                        </p:attrNameLst>
                                      </p:cBhvr>
                                      <p:to>
                                        <p:strVal val="visible"/>
                                      </p:to>
                                    </p:set>
                                    <p:animEffect transition="in" filter="strips(downLeft)">
                                      <p:cBhvr>
                                        <p:cTn id="38" dur="500"/>
                                        <p:tgtEl>
                                          <p:spTgt spid="1165378"/>
                                        </p:tgtEl>
                                      </p:cBhvr>
                                    </p:animEffect>
                                  </p:childTnLst>
                                  <p:subTnLst>
                                    <p:audio>
                                      <p:cMediaNode>
                                        <p:cTn display="0" masterRel="sameClick">
                                          <p:stCondLst>
                                            <p:cond evt="begin" delay="0">
                                              <p:tn val="36"/>
                                            </p:cond>
                                          </p:stCondLst>
                                          <p:endCondLst>
                                            <p:cond evt="onStopAudio" delay="0">
                                              <p:tgtEl>
                                                <p:sldTgt/>
                                              </p:tgtEl>
                                            </p:cond>
                                          </p:endCondLst>
                                        </p:cTn>
                                        <p:tgtEl>
                                          <p:sndTgt r:embed="rId1" name="camera.wav"/>
                                        </p:tgtEl>
                                      </p:cMediaNode>
                                    </p:audio>
                                  </p:subTnLst>
                                </p:cTn>
                              </p:par>
                            </p:childTnLst>
                          </p:cTn>
                        </p:par>
                      </p:childTnLst>
                    </p:cTn>
                  </p:par>
                  <p:par>
                    <p:cTn id="39" fill="hold">
                      <p:stCondLst>
                        <p:cond delay="indefinite"/>
                      </p:stCondLst>
                      <p:childTnLst>
                        <p:par>
                          <p:cTn id="40" fill="hold">
                            <p:stCondLst>
                              <p:cond delay="0"/>
                            </p:stCondLst>
                            <p:childTnLst>
                              <p:par>
                                <p:cTn id="41" presetID="18" presetClass="entr" presetSubtype="12" fill="hold" nodeType="clickEffect">
                                  <p:stCondLst>
                                    <p:cond delay="0"/>
                                  </p:stCondLst>
                                  <p:childTnLst>
                                    <p:set>
                                      <p:cBhvr>
                                        <p:cTn id="42" dur="1" fill="hold">
                                          <p:stCondLst>
                                            <p:cond delay="0"/>
                                          </p:stCondLst>
                                        </p:cTn>
                                        <p:tgtEl>
                                          <p:spTgt spid="1165386"/>
                                        </p:tgtEl>
                                        <p:attrNameLst>
                                          <p:attrName>style.visibility</p:attrName>
                                        </p:attrNameLst>
                                      </p:cBhvr>
                                      <p:to>
                                        <p:strVal val="visible"/>
                                      </p:to>
                                    </p:set>
                                    <p:animEffect transition="in" filter="strips(downLeft)">
                                      <p:cBhvr>
                                        <p:cTn id="43" dur="500"/>
                                        <p:tgtEl>
                                          <p:spTgt spid="1165386"/>
                                        </p:tgtEl>
                                      </p:cBhvr>
                                    </p:animEffect>
                                  </p:childTnLst>
                                  <p:subTnLst>
                                    <p:audio>
                                      <p:cMediaNode>
                                        <p:cTn display="0" masterRel="sameClick">
                                          <p:stCondLst>
                                            <p:cond evt="begin" delay="0">
                                              <p:tn val="41"/>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5314" grpId="0" bldLvl="5" autoUpdateAnimBg="0" build="p"/>
      <p:bldP spid="1165318" grpId="0"/>
      <p:bldP spid="1165319" grpId="0" animBg="1"/>
      <p:bldP spid="1165322"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ChangeArrowheads="1"/>
          </p:cNvSpPr>
          <p:nvPr/>
        </p:nvSpPr>
        <p:spPr bwMode="auto">
          <a:xfrm>
            <a:off x="601366" y="188914"/>
            <a:ext cx="5473700" cy="503237"/>
          </a:xfrm>
          <a:prstGeom prst="rect">
            <a:avLst/>
          </a:prstGeom>
          <a:noFill/>
          <a:ln w="9525">
            <a:noFill/>
            <a:miter lim="800000"/>
          </a:ln>
          <a:effectLst/>
        </p:spPr>
        <p:txBody>
          <a:bodyPr/>
          <a:lstStyle/>
          <a:p>
            <a:pPr marL="342900" indent="-342900">
              <a:lnSpc>
                <a:spcPct val="100000"/>
              </a:lnSpc>
            </a:pPr>
            <a:r>
              <a:rPr lang="en-US" altLang="zh-CN"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4</a:t>
            </a:r>
            <a:r>
              <a:rPr lang="zh-CN" altLang="en-US"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rPr>
              <a:t>、指针数组与数组指针的比较</a:t>
            </a:r>
            <a:endParaRPr lang="zh-CN" altLang="en-US" dirty="0">
              <a:solidFill>
                <a:srgbClr val="CC0099"/>
              </a:solidFill>
              <a:effectLst>
                <a:outerShdw blurRad="38100" dist="38100" dir="2700000" algn="tl">
                  <a:srgbClr val="000000"/>
                </a:outerShdw>
              </a:effectLst>
              <a:latin typeface="+mn-lt"/>
              <a:ea typeface="楷体" panose="02010609060101010101" pitchFamily="49" charset="-122"/>
              <a:sym typeface="Symbol" panose="05050102010706020507" pitchFamily="18" charset="2"/>
            </a:endParaRPr>
          </a:p>
        </p:txBody>
      </p:sp>
      <p:grpSp>
        <p:nvGrpSpPr>
          <p:cNvPr id="1166418" name="Group 82"/>
          <p:cNvGrpSpPr/>
          <p:nvPr/>
        </p:nvGrpSpPr>
        <p:grpSpPr bwMode="auto">
          <a:xfrm>
            <a:off x="1248356" y="1124744"/>
            <a:ext cx="5004662" cy="3078163"/>
            <a:chOff x="476" y="709"/>
            <a:chExt cx="2728" cy="1939"/>
          </a:xfrm>
          <a:effectLst>
            <a:outerShdw blurRad="50800" dist="106680" dir="2700000" algn="tl" rotWithShape="0">
              <a:prstClr val="black">
                <a:alpha val="43000"/>
              </a:prstClr>
            </a:outerShdw>
          </a:effectLst>
        </p:grpSpPr>
        <p:sp>
          <p:nvSpPr>
            <p:cNvPr id="1166415" name="Rectangle 79"/>
            <p:cNvSpPr>
              <a:spLocks noChangeArrowheads="1"/>
            </p:cNvSpPr>
            <p:nvPr/>
          </p:nvSpPr>
          <p:spPr bwMode="auto">
            <a:xfrm>
              <a:off x="476" y="709"/>
              <a:ext cx="2728" cy="1939"/>
            </a:xfrm>
            <a:prstGeom prst="rect">
              <a:avLst/>
            </a:prstGeom>
            <a:gradFill rotWithShape="1">
              <a:gsLst>
                <a:gs pos="0">
                  <a:srgbClr val="00FFFF"/>
                </a:gs>
                <a:gs pos="100000">
                  <a:schemeClr val="bg1"/>
                </a:gs>
              </a:gsLst>
              <a:lin ang="5400000" scaled="1"/>
            </a:gradFill>
            <a:ln w="38100" algn="ctr">
              <a:solidFill>
                <a:srgbClr val="FF00FF"/>
              </a:solidFill>
              <a:miter lim="800000"/>
            </a:ln>
            <a:effectLst>
              <a:outerShdw dist="107763" dir="2700000" algn="ctr" rotWithShape="0">
                <a:schemeClr val="bg2">
                  <a:alpha val="50000"/>
                </a:schemeClr>
              </a:outerShdw>
            </a:effectLst>
            <a:scene3d>
              <a:camera prst="orthographicFront"/>
              <a:lightRig rig="threePt" dir="t"/>
            </a:scene3d>
            <a:sp3d>
              <a:bevelT w="114300" prst="hardEdge"/>
            </a:sp3d>
          </p:spPr>
          <p:txBody>
            <a:bodyPr wrap="none" anchor="ctr"/>
            <a:lstStyle/>
            <a:p>
              <a:endParaRPr lang="zh-CN" altLang="en-US"/>
            </a:p>
          </p:txBody>
        </p:sp>
        <p:grpSp>
          <p:nvGrpSpPr>
            <p:cNvPr id="1166413" name="Group 77"/>
            <p:cNvGrpSpPr/>
            <p:nvPr/>
          </p:nvGrpSpPr>
          <p:grpSpPr bwMode="auto">
            <a:xfrm>
              <a:off x="764" y="772"/>
              <a:ext cx="2366" cy="1761"/>
              <a:chOff x="836" y="781"/>
              <a:chExt cx="2366" cy="1761"/>
            </a:xfrm>
          </p:grpSpPr>
          <p:sp>
            <p:nvSpPr>
              <p:cNvPr id="1166394" name="Text Box 58"/>
              <p:cNvSpPr txBox="1">
                <a:spLocks noChangeArrowheads="1"/>
              </p:cNvSpPr>
              <p:nvPr/>
            </p:nvSpPr>
            <p:spPr bwMode="auto">
              <a:xfrm>
                <a:off x="836" y="1108"/>
                <a:ext cx="1548" cy="272"/>
              </a:xfrm>
              <a:prstGeom prst="rect">
                <a:avLst/>
              </a:prstGeom>
              <a:noFill/>
              <a:ln w="9525">
                <a:noFill/>
                <a:miter lim="800000"/>
              </a:ln>
              <a:effectLst/>
              <a:scene3d>
                <a:camera prst="orthographicFront"/>
                <a:lightRig rig="threePt" dir="t"/>
              </a:scene3d>
              <a:sp3d>
                <a:bevelT w="114300" prst="hardEdge"/>
              </a:sp3d>
            </p:spPr>
            <p:txBody>
              <a:bodyPr/>
              <a:lstStyle/>
              <a:p>
                <a:pPr marL="342900" indent="-342900" algn="just"/>
                <a:r>
                  <a:rPr lang="en-US" altLang="zh-CN" dirty="0">
                    <a:solidFill>
                      <a:srgbClr val="CC0000"/>
                    </a:solidFill>
                    <a:effectLst>
                      <a:outerShdw blurRad="38100" dist="38100" dir="2700000" algn="tl">
                        <a:srgbClr val="000000"/>
                      </a:outerShdw>
                    </a:effectLst>
                    <a:ea typeface="宋体" panose="02010600030101010101" pitchFamily="2" charset="-122"/>
                  </a:rPr>
                  <a:t>int   *  p[3];</a:t>
                </a:r>
                <a:endParaRPr lang="en-US" altLang="zh-CN" dirty="0">
                  <a:solidFill>
                    <a:srgbClr val="CC0000"/>
                  </a:solidFill>
                  <a:effectLst>
                    <a:outerShdw blurRad="38100" dist="38100" dir="2700000" algn="tl">
                      <a:srgbClr val="000000"/>
                    </a:outerShdw>
                  </a:effectLst>
                </a:endParaRPr>
              </a:p>
            </p:txBody>
          </p:sp>
          <p:sp>
            <p:nvSpPr>
              <p:cNvPr id="1166395" name="AutoShape 59"/>
              <p:cNvSpPr/>
              <p:nvPr/>
            </p:nvSpPr>
            <p:spPr bwMode="auto">
              <a:xfrm rot="5400000">
                <a:off x="1469" y="1243"/>
                <a:ext cx="91" cy="310"/>
              </a:xfrm>
              <a:prstGeom prst="rightBrace">
                <a:avLst>
                  <a:gd name="adj1" fmla="val 28388"/>
                  <a:gd name="adj2" fmla="val 50000"/>
                </a:avLst>
              </a:prstGeom>
              <a:noFill/>
              <a:ln w="25400">
                <a:solidFill>
                  <a:srgbClr val="000000"/>
                </a:solidFill>
                <a:round/>
              </a:ln>
              <a:effectLst/>
              <a:scene3d>
                <a:camera prst="orthographicFront"/>
                <a:lightRig rig="threePt" dir="t"/>
              </a:scene3d>
              <a:sp3d>
                <a:bevelT w="114300" prst="hardEdge"/>
              </a:sp3d>
            </p:spPr>
            <p:txBody>
              <a:bodyPr/>
              <a:lstStyle/>
              <a:p>
                <a:endParaRPr lang="zh-CN" altLang="en-US"/>
              </a:p>
            </p:txBody>
          </p:sp>
          <p:sp>
            <p:nvSpPr>
              <p:cNvPr id="1166396" name="AutoShape 60"/>
              <p:cNvSpPr/>
              <p:nvPr/>
            </p:nvSpPr>
            <p:spPr bwMode="auto">
              <a:xfrm rot="5400000">
                <a:off x="1431" y="1522"/>
                <a:ext cx="105" cy="473"/>
              </a:xfrm>
              <a:prstGeom prst="rightBrace">
                <a:avLst>
                  <a:gd name="adj1" fmla="val 37540"/>
                  <a:gd name="adj2" fmla="val 50000"/>
                </a:avLst>
              </a:prstGeom>
              <a:noFill/>
              <a:ln w="25400">
                <a:solidFill>
                  <a:srgbClr val="000000"/>
                </a:solidFill>
                <a:round/>
              </a:ln>
              <a:effectLst/>
              <a:scene3d>
                <a:camera prst="orthographicFront"/>
                <a:lightRig rig="threePt" dir="t"/>
              </a:scene3d>
              <a:sp3d>
                <a:bevelT w="114300" prst="hardEdge"/>
              </a:sp3d>
            </p:spPr>
            <p:txBody>
              <a:bodyPr/>
              <a:lstStyle/>
              <a:p>
                <a:endParaRPr lang="zh-CN" altLang="en-US"/>
              </a:p>
            </p:txBody>
          </p:sp>
          <p:sp>
            <p:nvSpPr>
              <p:cNvPr id="1166397" name="Text Box 61"/>
              <p:cNvSpPr txBox="1">
                <a:spLocks noChangeArrowheads="1"/>
              </p:cNvSpPr>
              <p:nvPr/>
            </p:nvSpPr>
            <p:spPr bwMode="auto">
              <a:xfrm>
                <a:off x="1383" y="1480"/>
                <a:ext cx="1411" cy="272"/>
              </a:xfrm>
              <a:prstGeom prst="rect">
                <a:avLst/>
              </a:prstGeom>
              <a:noFill/>
              <a:ln w="9525">
                <a:noFill/>
                <a:miter lim="800000"/>
              </a:ln>
              <a:effectLst/>
              <a:scene3d>
                <a:camera prst="orthographicFront"/>
                <a:lightRig rig="threePt" dir="t"/>
              </a:scene3d>
              <a:sp3d>
                <a:bevelT w="114300" prst="hardEdge"/>
              </a:sp3d>
            </p:spPr>
            <p:txBody>
              <a:bodyPr/>
              <a:lstStyle/>
              <a:p>
                <a:pPr marL="342900" indent="-342900" algn="just"/>
                <a:r>
                  <a:rPr lang="en-US" altLang="zh-CN" sz="1800" dirty="0">
                    <a:effectLst>
                      <a:outerShdw blurRad="38100" dist="38100" dir="2700000" algn="tl">
                        <a:srgbClr val="FFFFFF"/>
                      </a:outerShdw>
                    </a:effectLst>
                    <a:latin typeface="+mn-lt"/>
                    <a:ea typeface="楷体" panose="02010609060101010101" pitchFamily="49" charset="-122"/>
                  </a:rPr>
                  <a:t>① </a:t>
                </a:r>
                <a:r>
                  <a:rPr lang="zh-CN" altLang="en-US" sz="1800" u="sng" dirty="0">
                    <a:effectLst>
                      <a:outerShdw blurRad="38100" dist="38100" dir="2700000" algn="tl">
                        <a:srgbClr val="FFFFFF"/>
                      </a:outerShdw>
                    </a:effectLst>
                    <a:latin typeface="+mn-lt"/>
                    <a:ea typeface="楷体" panose="02010609060101010101" pitchFamily="49" charset="-122"/>
                  </a:rPr>
                  <a:t>表明</a:t>
                </a:r>
                <a:r>
                  <a:rPr lang="en-US" altLang="zh-CN" sz="1800" u="sng" dirty="0">
                    <a:effectLst>
                      <a:outerShdw blurRad="38100" dist="38100" dir="2700000" algn="tl">
                        <a:srgbClr val="FFFFFF"/>
                      </a:outerShdw>
                    </a:effectLst>
                    <a:latin typeface="+mn-lt"/>
                    <a:ea typeface="楷体" panose="02010609060101010101" pitchFamily="49" charset="-122"/>
                  </a:rPr>
                  <a:t>p</a:t>
                </a:r>
                <a:r>
                  <a:rPr lang="zh-CN" altLang="en-US" sz="1800" u="sng" dirty="0">
                    <a:effectLst>
                      <a:outerShdw blurRad="38100" dist="38100" dir="2700000" algn="tl">
                        <a:srgbClr val="FFFFFF"/>
                      </a:outerShdw>
                    </a:effectLst>
                    <a:latin typeface="+mn-lt"/>
                    <a:ea typeface="楷体" panose="02010609060101010101" pitchFamily="49" charset="-122"/>
                  </a:rPr>
                  <a:t>是数组变量</a:t>
                </a:r>
                <a:endParaRPr lang="zh-CN" altLang="en-US" sz="1800" dirty="0">
                  <a:effectLst>
                    <a:outerShdw blurRad="38100" dist="38100" dir="2700000" algn="tl">
                      <a:srgbClr val="FFFFFF"/>
                    </a:outerShdw>
                  </a:effectLst>
                  <a:latin typeface="+mn-lt"/>
                  <a:ea typeface="楷体" panose="02010609060101010101" pitchFamily="49" charset="-122"/>
                </a:endParaRPr>
              </a:p>
            </p:txBody>
          </p:sp>
          <p:sp>
            <p:nvSpPr>
              <p:cNvPr id="1166398" name="Text Box 62"/>
              <p:cNvSpPr txBox="1">
                <a:spLocks noChangeArrowheads="1"/>
              </p:cNvSpPr>
              <p:nvPr/>
            </p:nvSpPr>
            <p:spPr bwMode="auto">
              <a:xfrm>
                <a:off x="1357" y="1870"/>
                <a:ext cx="1676" cy="272"/>
              </a:xfrm>
              <a:prstGeom prst="rect">
                <a:avLst/>
              </a:prstGeom>
              <a:noFill/>
              <a:ln w="9525">
                <a:noFill/>
                <a:miter lim="800000"/>
              </a:ln>
              <a:effectLst/>
              <a:scene3d>
                <a:camera prst="orthographicFront"/>
                <a:lightRig rig="threePt" dir="t"/>
              </a:scene3d>
              <a:sp3d>
                <a:bevelT w="114300" prst="hardEdge"/>
              </a:sp3d>
            </p:spPr>
            <p:txBody>
              <a:bodyPr/>
              <a:lstStyle/>
              <a:p>
                <a:pPr marL="342900" indent="-342900" algn="just"/>
                <a:r>
                  <a:rPr lang="en-US" altLang="zh-CN" sz="1800" dirty="0">
                    <a:effectLst>
                      <a:outerShdw blurRad="38100" dist="38100" dir="2700000" algn="tl">
                        <a:srgbClr val="FFFFFF"/>
                      </a:outerShdw>
                    </a:effectLst>
                    <a:latin typeface="+mn-lt"/>
                    <a:ea typeface="楷体" panose="02010609060101010101" pitchFamily="49" charset="-122"/>
                  </a:rPr>
                  <a:t>② </a:t>
                </a:r>
                <a:r>
                  <a:rPr lang="zh-CN" altLang="en-US" sz="1800" dirty="0">
                    <a:effectLst>
                      <a:outerShdw blurRad="38100" dist="38100" dir="2700000" algn="tl">
                        <a:srgbClr val="FFFFFF"/>
                      </a:outerShdw>
                    </a:effectLst>
                    <a:latin typeface="+mn-lt"/>
                    <a:ea typeface="楷体" panose="02010609060101010101" pitchFamily="49" charset="-122"/>
                  </a:rPr>
                  <a:t>表明</a:t>
                </a:r>
                <a:r>
                  <a:rPr lang="en-US" altLang="zh-CN" sz="1800" dirty="0">
                    <a:effectLst>
                      <a:outerShdw blurRad="38100" dist="38100" dir="2700000" algn="tl">
                        <a:srgbClr val="FFFFFF"/>
                      </a:outerShdw>
                    </a:effectLst>
                    <a:latin typeface="+mn-lt"/>
                    <a:ea typeface="楷体" panose="02010609060101010101" pitchFamily="49" charset="-122"/>
                  </a:rPr>
                  <a:t>p</a:t>
                </a:r>
                <a:r>
                  <a:rPr lang="zh-CN" altLang="en-US" sz="1800" dirty="0">
                    <a:effectLst>
                      <a:outerShdw blurRad="38100" dist="38100" dir="2700000" algn="tl">
                        <a:srgbClr val="FFFFFF"/>
                      </a:outerShdw>
                    </a:effectLst>
                    <a:latin typeface="+mn-lt"/>
                    <a:ea typeface="楷体" panose="02010609060101010101" pitchFamily="49" charset="-122"/>
                  </a:rPr>
                  <a:t>中的单元都是指针</a:t>
                </a:r>
                <a:endParaRPr lang="zh-CN" altLang="en-US" sz="1800" dirty="0">
                  <a:effectLst>
                    <a:outerShdw blurRad="38100" dist="38100" dir="2700000" algn="tl">
                      <a:srgbClr val="FFFFFF"/>
                    </a:outerShdw>
                  </a:effectLst>
                  <a:latin typeface="+mn-lt"/>
                  <a:ea typeface="楷体" panose="02010609060101010101" pitchFamily="49" charset="-122"/>
                </a:endParaRPr>
              </a:p>
            </p:txBody>
          </p:sp>
          <p:sp>
            <p:nvSpPr>
              <p:cNvPr id="1166399" name="AutoShape 63"/>
              <p:cNvSpPr/>
              <p:nvPr/>
            </p:nvSpPr>
            <p:spPr bwMode="auto">
              <a:xfrm rot="5400000">
                <a:off x="1253" y="1728"/>
                <a:ext cx="96" cy="834"/>
              </a:xfrm>
              <a:prstGeom prst="rightBrace">
                <a:avLst>
                  <a:gd name="adj1" fmla="val 72396"/>
                  <a:gd name="adj2" fmla="val 50000"/>
                </a:avLst>
              </a:prstGeom>
              <a:noFill/>
              <a:ln w="25400">
                <a:solidFill>
                  <a:srgbClr val="000000"/>
                </a:solidFill>
                <a:round/>
              </a:ln>
              <a:effectLst/>
              <a:scene3d>
                <a:camera prst="orthographicFront"/>
                <a:lightRig rig="threePt" dir="t"/>
              </a:scene3d>
              <a:sp3d>
                <a:bevelT w="114300" prst="hardEdge"/>
              </a:sp3d>
            </p:spPr>
            <p:txBody>
              <a:bodyPr/>
              <a:lstStyle/>
              <a:p>
                <a:endParaRPr lang="zh-CN" altLang="en-US"/>
              </a:p>
            </p:txBody>
          </p:sp>
          <p:sp>
            <p:nvSpPr>
              <p:cNvPr id="1166400" name="Text Box 64"/>
              <p:cNvSpPr txBox="1">
                <a:spLocks noChangeArrowheads="1"/>
              </p:cNvSpPr>
              <p:nvPr/>
            </p:nvSpPr>
            <p:spPr bwMode="auto">
              <a:xfrm>
                <a:off x="1174" y="2270"/>
                <a:ext cx="2028" cy="272"/>
              </a:xfrm>
              <a:prstGeom prst="rect">
                <a:avLst/>
              </a:prstGeom>
              <a:noFill/>
              <a:ln w="9525">
                <a:noFill/>
                <a:miter lim="800000"/>
              </a:ln>
              <a:effectLst/>
              <a:scene3d>
                <a:camera prst="orthographicFront"/>
                <a:lightRig rig="threePt" dir="t"/>
              </a:scene3d>
              <a:sp3d>
                <a:bevelT w="114300" prst="hardEdge"/>
              </a:sp3d>
            </p:spPr>
            <p:txBody>
              <a:bodyPr/>
              <a:lstStyle/>
              <a:p>
                <a:pPr marL="342900" indent="-342900" algn="just"/>
                <a:r>
                  <a:rPr lang="en-US" altLang="zh-CN" sz="1800" dirty="0">
                    <a:effectLst>
                      <a:outerShdw blurRad="38100" dist="38100" dir="2700000" algn="tl">
                        <a:srgbClr val="FFFFFF"/>
                      </a:outerShdw>
                    </a:effectLst>
                    <a:latin typeface="+mn-lt"/>
                    <a:ea typeface="楷体" panose="02010609060101010101" pitchFamily="49" charset="-122"/>
                  </a:rPr>
                  <a:t>③ </a:t>
                </a:r>
                <a:r>
                  <a:rPr lang="zh-CN" altLang="en-US" sz="1800" dirty="0">
                    <a:effectLst>
                      <a:outerShdw blurRad="38100" dist="38100" dir="2700000" algn="tl">
                        <a:srgbClr val="FFFFFF"/>
                      </a:outerShdw>
                    </a:effectLst>
                    <a:latin typeface="+mn-lt"/>
                    <a:ea typeface="楷体" panose="02010609060101010101" pitchFamily="49" charset="-122"/>
                  </a:rPr>
                  <a:t>表明</a:t>
                </a:r>
                <a:r>
                  <a:rPr lang="en-US" altLang="zh-CN" sz="1800" dirty="0">
                    <a:effectLst>
                      <a:outerShdw blurRad="38100" dist="38100" dir="2700000" algn="tl">
                        <a:srgbClr val="FFFFFF"/>
                      </a:outerShdw>
                    </a:effectLst>
                    <a:latin typeface="+mn-lt"/>
                    <a:ea typeface="楷体" panose="02010609060101010101" pitchFamily="49" charset="-122"/>
                  </a:rPr>
                  <a:t>p</a:t>
                </a:r>
                <a:r>
                  <a:rPr lang="zh-CN" altLang="en-US" sz="1800" dirty="0">
                    <a:effectLst>
                      <a:outerShdw blurRad="38100" dist="38100" dir="2700000" algn="tl">
                        <a:srgbClr val="FFFFFF"/>
                      </a:outerShdw>
                    </a:effectLst>
                    <a:latin typeface="+mn-lt"/>
                    <a:ea typeface="楷体" panose="02010609060101010101" pitchFamily="49" charset="-122"/>
                  </a:rPr>
                  <a:t>中的单元都是</a:t>
                </a:r>
                <a:r>
                  <a:rPr lang="en-US" altLang="zh-CN" sz="1800" dirty="0">
                    <a:effectLst>
                      <a:outerShdw blurRad="38100" dist="38100" dir="2700000" algn="tl">
                        <a:srgbClr val="FFFFFF"/>
                      </a:outerShdw>
                    </a:effectLst>
                    <a:latin typeface="+mn-lt"/>
                    <a:ea typeface="楷体" panose="02010609060101010101" pitchFamily="49" charset="-122"/>
                  </a:rPr>
                  <a:t>int</a:t>
                </a:r>
                <a:r>
                  <a:rPr lang="zh-CN" altLang="en-US" sz="1800" dirty="0">
                    <a:effectLst>
                      <a:outerShdw blurRad="38100" dist="38100" dir="2700000" algn="tl">
                        <a:srgbClr val="FFFFFF"/>
                      </a:outerShdw>
                    </a:effectLst>
                    <a:latin typeface="+mn-lt"/>
                    <a:ea typeface="楷体" panose="02010609060101010101" pitchFamily="49" charset="-122"/>
                  </a:rPr>
                  <a:t>型的指针</a:t>
                </a:r>
                <a:endParaRPr lang="zh-CN" altLang="en-US" sz="1800" dirty="0">
                  <a:effectLst>
                    <a:outerShdw blurRad="38100" dist="38100" dir="2700000" algn="tl">
                      <a:srgbClr val="FFFFFF"/>
                    </a:outerShdw>
                  </a:effectLst>
                  <a:latin typeface="+mn-lt"/>
                  <a:ea typeface="楷体" panose="02010609060101010101" pitchFamily="49" charset="-122"/>
                </a:endParaRPr>
              </a:p>
            </p:txBody>
          </p:sp>
          <p:sp>
            <p:nvSpPr>
              <p:cNvPr id="1166401" name="Text Box 65"/>
              <p:cNvSpPr txBox="1">
                <a:spLocks noChangeArrowheads="1"/>
              </p:cNvSpPr>
              <p:nvPr/>
            </p:nvSpPr>
            <p:spPr bwMode="auto">
              <a:xfrm>
                <a:off x="1350" y="781"/>
                <a:ext cx="1043" cy="272"/>
              </a:xfrm>
              <a:prstGeom prst="rect">
                <a:avLst/>
              </a:prstGeom>
              <a:noFill/>
              <a:ln w="9525">
                <a:noFill/>
                <a:miter lim="800000"/>
              </a:ln>
              <a:effectLst/>
              <a:scene3d>
                <a:camera prst="orthographicFront"/>
                <a:lightRig rig="threePt" dir="t"/>
              </a:scene3d>
              <a:sp3d>
                <a:bevelT w="114300" prst="hardEdge"/>
              </a:sp3d>
            </p:spPr>
            <p:txBody>
              <a:bodyPr/>
              <a:lstStyle/>
              <a:p>
                <a:pPr marL="342900" indent="-342900" algn="just"/>
                <a:r>
                  <a:rPr lang="zh-CN" altLang="en-US" u="sng" dirty="0">
                    <a:solidFill>
                      <a:srgbClr val="FF0000"/>
                    </a:solidFill>
                    <a:effectLst>
                      <a:outerShdw blurRad="38100" dist="38100" dir="2700000" algn="tl">
                        <a:srgbClr val="000000"/>
                      </a:outerShdw>
                    </a:effectLst>
                    <a:ea typeface="隶书" panose="02010509060101010101" pitchFamily="49" charset="-122"/>
                  </a:rPr>
                  <a:t>指针数组</a:t>
                </a:r>
                <a:endParaRPr lang="zh-CN" altLang="en-US" u="sng" dirty="0">
                  <a:solidFill>
                    <a:srgbClr val="FF0000"/>
                  </a:solidFill>
                  <a:effectLst>
                    <a:outerShdw blurRad="38100" dist="38100" dir="2700000" algn="tl">
                      <a:srgbClr val="000000"/>
                    </a:outerShdw>
                  </a:effectLst>
                  <a:ea typeface="隶书" panose="02010509060101010101" pitchFamily="49" charset="-122"/>
                </a:endParaRPr>
              </a:p>
            </p:txBody>
          </p:sp>
        </p:grpSp>
      </p:grpSp>
      <p:grpSp>
        <p:nvGrpSpPr>
          <p:cNvPr id="1166419" name="Group 83"/>
          <p:cNvGrpSpPr/>
          <p:nvPr/>
        </p:nvGrpSpPr>
        <p:grpSpPr bwMode="auto">
          <a:xfrm>
            <a:off x="6456040" y="1124744"/>
            <a:ext cx="5003801" cy="3078163"/>
            <a:chOff x="3052" y="727"/>
            <a:chExt cx="3152" cy="1939"/>
          </a:xfrm>
          <a:effectLst>
            <a:outerShdw blurRad="50800" dist="106680" dir="2700000" algn="tl" rotWithShape="0">
              <a:prstClr val="black">
                <a:alpha val="43000"/>
              </a:prstClr>
            </a:outerShdw>
          </a:effectLst>
        </p:grpSpPr>
        <p:sp>
          <p:nvSpPr>
            <p:cNvPr id="1166417" name="Rectangle 81"/>
            <p:cNvSpPr>
              <a:spLocks noChangeArrowheads="1"/>
            </p:cNvSpPr>
            <p:nvPr/>
          </p:nvSpPr>
          <p:spPr bwMode="auto">
            <a:xfrm>
              <a:off x="3052" y="727"/>
              <a:ext cx="3152" cy="1939"/>
            </a:xfrm>
            <a:prstGeom prst="rect">
              <a:avLst/>
            </a:prstGeom>
            <a:gradFill rotWithShape="1">
              <a:gsLst>
                <a:gs pos="0">
                  <a:srgbClr val="00FFFF"/>
                </a:gs>
                <a:gs pos="100000">
                  <a:schemeClr val="bg1"/>
                </a:gs>
              </a:gsLst>
              <a:lin ang="5400000" scaled="1"/>
            </a:gradFill>
            <a:ln w="38100" algn="ctr">
              <a:solidFill>
                <a:srgbClr val="FF00FF"/>
              </a:solidFill>
              <a:miter lim="800000"/>
            </a:ln>
            <a:effectLst>
              <a:outerShdw dist="107763" dir="2700000" algn="ctr" rotWithShape="0">
                <a:schemeClr val="bg2">
                  <a:alpha val="50000"/>
                </a:schemeClr>
              </a:outerShdw>
            </a:effectLst>
            <a:scene3d>
              <a:camera prst="orthographicFront"/>
              <a:lightRig rig="threePt" dir="t"/>
            </a:scene3d>
            <a:sp3d>
              <a:bevelT w="114300" prst="hardEdge"/>
            </a:sp3d>
          </p:spPr>
          <p:txBody>
            <a:bodyPr wrap="none" anchor="ctr"/>
            <a:lstStyle/>
            <a:p>
              <a:endParaRPr lang="zh-CN" altLang="en-US"/>
            </a:p>
          </p:txBody>
        </p:sp>
        <p:grpSp>
          <p:nvGrpSpPr>
            <p:cNvPr id="1166414" name="Group 78"/>
            <p:cNvGrpSpPr/>
            <p:nvPr/>
          </p:nvGrpSpPr>
          <p:grpSpPr bwMode="auto">
            <a:xfrm>
              <a:off x="3149" y="772"/>
              <a:ext cx="2670" cy="1728"/>
              <a:chOff x="3149" y="754"/>
              <a:chExt cx="2670" cy="1728"/>
            </a:xfrm>
          </p:grpSpPr>
          <p:sp>
            <p:nvSpPr>
              <p:cNvPr id="1166404" name="Text Box 68"/>
              <p:cNvSpPr txBox="1">
                <a:spLocks noChangeArrowheads="1"/>
              </p:cNvSpPr>
              <p:nvPr/>
            </p:nvSpPr>
            <p:spPr bwMode="auto">
              <a:xfrm>
                <a:off x="3149" y="1108"/>
                <a:ext cx="1548" cy="272"/>
              </a:xfrm>
              <a:prstGeom prst="rect">
                <a:avLst/>
              </a:prstGeom>
              <a:noFill/>
              <a:ln w="9525">
                <a:noFill/>
                <a:miter lim="800000"/>
              </a:ln>
              <a:effectLst/>
              <a:scene3d>
                <a:camera prst="orthographicFront"/>
                <a:lightRig rig="threePt" dir="t"/>
              </a:scene3d>
              <a:sp3d>
                <a:bevelT w="114300" prst="hardEdge"/>
              </a:sp3d>
            </p:spPr>
            <p:txBody>
              <a:bodyPr/>
              <a:lstStyle/>
              <a:p>
                <a:pPr marL="342900" indent="-342900" algn="just"/>
                <a:r>
                  <a:rPr lang="en-US" altLang="zh-CN">
                    <a:solidFill>
                      <a:srgbClr val="CC0000"/>
                    </a:solidFill>
                    <a:effectLst>
                      <a:outerShdw blurRad="38100" dist="38100" dir="2700000" algn="tl">
                        <a:srgbClr val="000000"/>
                      </a:outerShdw>
                    </a:effectLst>
                    <a:ea typeface="宋体" panose="02010600030101010101" pitchFamily="2" charset="-122"/>
                  </a:rPr>
                  <a:t>int   (* p)[3];</a:t>
                </a:r>
                <a:endParaRPr lang="en-US" altLang="zh-CN">
                  <a:solidFill>
                    <a:srgbClr val="CC0000"/>
                  </a:solidFill>
                  <a:effectLst>
                    <a:outerShdw blurRad="38100" dist="38100" dir="2700000" algn="tl">
                      <a:srgbClr val="000000"/>
                    </a:outerShdw>
                  </a:effectLst>
                </a:endParaRPr>
              </a:p>
            </p:txBody>
          </p:sp>
          <p:sp>
            <p:nvSpPr>
              <p:cNvPr id="1166405" name="AutoShape 69"/>
              <p:cNvSpPr/>
              <p:nvPr/>
            </p:nvSpPr>
            <p:spPr bwMode="auto">
              <a:xfrm rot="5400000">
                <a:off x="3712" y="1264"/>
                <a:ext cx="127" cy="284"/>
              </a:xfrm>
              <a:prstGeom prst="rightBrace">
                <a:avLst>
                  <a:gd name="adj1" fmla="val 18635"/>
                  <a:gd name="adj2" fmla="val 50000"/>
                </a:avLst>
              </a:prstGeom>
              <a:noFill/>
              <a:ln w="25400">
                <a:solidFill>
                  <a:srgbClr val="000000"/>
                </a:solidFill>
                <a:round/>
              </a:ln>
              <a:effectLst/>
              <a:scene3d>
                <a:camera prst="orthographicFront"/>
                <a:lightRig rig="threePt" dir="t"/>
              </a:scene3d>
              <a:sp3d>
                <a:bevelT w="114300" prst="hardEdge"/>
              </a:sp3d>
            </p:spPr>
            <p:txBody>
              <a:bodyPr/>
              <a:lstStyle/>
              <a:p>
                <a:endParaRPr lang="zh-CN" altLang="en-US"/>
              </a:p>
            </p:txBody>
          </p:sp>
          <p:sp>
            <p:nvSpPr>
              <p:cNvPr id="1166406" name="AutoShape 70"/>
              <p:cNvSpPr/>
              <p:nvPr/>
            </p:nvSpPr>
            <p:spPr bwMode="auto">
              <a:xfrm rot="5400000">
                <a:off x="3853" y="1523"/>
                <a:ext cx="105" cy="473"/>
              </a:xfrm>
              <a:prstGeom prst="rightBrace">
                <a:avLst>
                  <a:gd name="adj1" fmla="val 37540"/>
                  <a:gd name="adj2" fmla="val 50000"/>
                </a:avLst>
              </a:prstGeom>
              <a:noFill/>
              <a:ln w="25400">
                <a:solidFill>
                  <a:srgbClr val="000000"/>
                </a:solidFill>
                <a:round/>
              </a:ln>
              <a:effectLst/>
              <a:scene3d>
                <a:camera prst="orthographicFront"/>
                <a:lightRig rig="threePt" dir="t"/>
              </a:scene3d>
              <a:sp3d>
                <a:bevelT w="114300" prst="hardEdge"/>
              </a:sp3d>
            </p:spPr>
            <p:txBody>
              <a:bodyPr/>
              <a:lstStyle/>
              <a:p>
                <a:endParaRPr lang="zh-CN" altLang="en-US"/>
              </a:p>
            </p:txBody>
          </p:sp>
          <p:sp>
            <p:nvSpPr>
              <p:cNvPr id="1166407" name="Text Box 71"/>
              <p:cNvSpPr txBox="1">
                <a:spLocks noChangeArrowheads="1"/>
              </p:cNvSpPr>
              <p:nvPr/>
            </p:nvSpPr>
            <p:spPr bwMode="auto">
              <a:xfrm>
                <a:off x="3659" y="1489"/>
                <a:ext cx="1410" cy="217"/>
              </a:xfrm>
              <a:prstGeom prst="rect">
                <a:avLst/>
              </a:prstGeom>
              <a:noFill/>
              <a:ln w="9525">
                <a:noFill/>
                <a:miter lim="800000"/>
              </a:ln>
              <a:effectLst/>
              <a:scene3d>
                <a:camera prst="orthographicFront"/>
                <a:lightRig rig="threePt" dir="t"/>
              </a:scene3d>
              <a:sp3d>
                <a:bevelT w="114300" prst="hardEdge"/>
              </a:sp3d>
            </p:spPr>
            <p:txBody>
              <a:bodyPr/>
              <a:lstStyle/>
              <a:p>
                <a:pPr marL="342900" indent="-342900" algn="just"/>
                <a:r>
                  <a:rPr lang="en-US" altLang="zh-CN" sz="1800" dirty="0">
                    <a:effectLst>
                      <a:outerShdw blurRad="38100" dist="38100" dir="2700000" algn="tl">
                        <a:srgbClr val="FFFFFF"/>
                      </a:outerShdw>
                    </a:effectLst>
                    <a:latin typeface="+mn-lt"/>
                    <a:ea typeface="楷体" panose="02010609060101010101" pitchFamily="49" charset="-122"/>
                  </a:rPr>
                  <a:t>① </a:t>
                </a:r>
                <a:r>
                  <a:rPr lang="zh-CN" altLang="en-US" sz="1800" u="sng" dirty="0">
                    <a:effectLst>
                      <a:outerShdw blurRad="38100" dist="38100" dir="2700000" algn="tl">
                        <a:srgbClr val="FFFFFF"/>
                      </a:outerShdw>
                    </a:effectLst>
                    <a:latin typeface="+mn-lt"/>
                    <a:ea typeface="楷体" panose="02010609060101010101" pitchFamily="49" charset="-122"/>
                  </a:rPr>
                  <a:t>表明</a:t>
                </a:r>
                <a:r>
                  <a:rPr lang="en-US" altLang="zh-CN" sz="1800" u="sng" dirty="0">
                    <a:effectLst>
                      <a:outerShdw blurRad="38100" dist="38100" dir="2700000" algn="tl">
                        <a:srgbClr val="FFFFFF"/>
                      </a:outerShdw>
                    </a:effectLst>
                    <a:latin typeface="+mn-lt"/>
                    <a:ea typeface="楷体" panose="02010609060101010101" pitchFamily="49" charset="-122"/>
                  </a:rPr>
                  <a:t>p</a:t>
                </a:r>
                <a:r>
                  <a:rPr lang="zh-CN" altLang="en-US" sz="1800" u="sng" dirty="0">
                    <a:effectLst>
                      <a:outerShdw blurRad="38100" dist="38100" dir="2700000" algn="tl">
                        <a:srgbClr val="FFFFFF"/>
                      </a:outerShdw>
                    </a:effectLst>
                    <a:latin typeface="+mn-lt"/>
                    <a:ea typeface="楷体" panose="02010609060101010101" pitchFamily="49" charset="-122"/>
                  </a:rPr>
                  <a:t>是指针变量</a:t>
                </a:r>
                <a:endParaRPr lang="zh-CN" altLang="en-US" sz="1800" dirty="0">
                  <a:effectLst>
                    <a:outerShdw blurRad="38100" dist="38100" dir="2700000" algn="tl">
                      <a:srgbClr val="FFFFFF"/>
                    </a:outerShdw>
                  </a:effectLst>
                  <a:latin typeface="+mn-lt"/>
                  <a:ea typeface="楷体" panose="02010609060101010101" pitchFamily="49" charset="-122"/>
                </a:endParaRPr>
              </a:p>
            </p:txBody>
          </p:sp>
          <p:sp>
            <p:nvSpPr>
              <p:cNvPr id="1166408" name="Text Box 72"/>
              <p:cNvSpPr txBox="1">
                <a:spLocks noChangeArrowheads="1"/>
              </p:cNvSpPr>
              <p:nvPr/>
            </p:nvSpPr>
            <p:spPr bwMode="auto">
              <a:xfrm>
                <a:off x="3779" y="1842"/>
                <a:ext cx="1964" cy="272"/>
              </a:xfrm>
              <a:prstGeom prst="rect">
                <a:avLst/>
              </a:prstGeom>
              <a:noFill/>
              <a:ln w="9525">
                <a:noFill/>
                <a:miter lim="800000"/>
              </a:ln>
              <a:effectLst/>
              <a:scene3d>
                <a:camera prst="orthographicFront"/>
                <a:lightRig rig="threePt" dir="t"/>
              </a:scene3d>
              <a:sp3d>
                <a:bevelT w="114300" prst="hardEdge"/>
              </a:sp3d>
            </p:spPr>
            <p:txBody>
              <a:bodyPr/>
              <a:lstStyle/>
              <a:p>
                <a:pPr marL="342900" indent="-342900" algn="just"/>
                <a:r>
                  <a:rPr lang="en-US" altLang="zh-CN" sz="1800">
                    <a:effectLst>
                      <a:outerShdw blurRad="38100" dist="38100" dir="2700000" algn="tl">
                        <a:srgbClr val="FFFFFF"/>
                      </a:outerShdw>
                    </a:effectLst>
                    <a:latin typeface="+mn-lt"/>
                    <a:ea typeface="楷体" panose="02010609060101010101" pitchFamily="49" charset="-122"/>
                  </a:rPr>
                  <a:t>② </a:t>
                </a:r>
                <a:r>
                  <a:rPr lang="zh-CN" altLang="en-US" sz="1800">
                    <a:effectLst>
                      <a:outerShdw blurRad="38100" dist="38100" dir="2700000" algn="tl">
                        <a:srgbClr val="FFFFFF"/>
                      </a:outerShdw>
                    </a:effectLst>
                    <a:latin typeface="+mn-lt"/>
                    <a:ea typeface="楷体" panose="02010609060101010101" pitchFamily="49" charset="-122"/>
                  </a:rPr>
                  <a:t>表明</a:t>
                </a:r>
                <a:r>
                  <a:rPr lang="en-US" altLang="zh-CN" sz="1800">
                    <a:effectLst>
                      <a:outerShdw blurRad="38100" dist="38100" dir="2700000" algn="tl">
                        <a:srgbClr val="FFFFFF"/>
                      </a:outerShdw>
                    </a:effectLst>
                    <a:latin typeface="+mn-lt"/>
                    <a:ea typeface="楷体" panose="02010609060101010101" pitchFamily="49" charset="-122"/>
                  </a:rPr>
                  <a:t>p</a:t>
                </a:r>
                <a:r>
                  <a:rPr lang="zh-CN" altLang="en-US" sz="1800">
                    <a:effectLst>
                      <a:outerShdw blurRad="38100" dist="38100" dir="2700000" algn="tl">
                        <a:srgbClr val="FFFFFF"/>
                      </a:outerShdw>
                    </a:effectLst>
                    <a:latin typeface="+mn-lt"/>
                    <a:ea typeface="楷体" panose="02010609060101010101" pitchFamily="49" charset="-122"/>
                  </a:rPr>
                  <a:t>指向大小为</a:t>
                </a:r>
                <a:r>
                  <a:rPr lang="en-US" altLang="zh-CN" sz="1800">
                    <a:effectLst>
                      <a:outerShdw blurRad="38100" dist="38100" dir="2700000" algn="tl">
                        <a:srgbClr val="FFFFFF"/>
                      </a:outerShdw>
                    </a:effectLst>
                    <a:latin typeface="+mn-lt"/>
                    <a:ea typeface="楷体" panose="02010609060101010101" pitchFamily="49" charset="-122"/>
                  </a:rPr>
                  <a:t>3</a:t>
                </a:r>
                <a:r>
                  <a:rPr lang="zh-CN" altLang="en-US" sz="1800">
                    <a:effectLst>
                      <a:outerShdw blurRad="38100" dist="38100" dir="2700000" algn="tl">
                        <a:srgbClr val="FFFFFF"/>
                      </a:outerShdw>
                    </a:effectLst>
                    <a:latin typeface="+mn-lt"/>
                    <a:ea typeface="楷体" panose="02010609060101010101" pitchFamily="49" charset="-122"/>
                  </a:rPr>
                  <a:t>的数组</a:t>
                </a:r>
                <a:endParaRPr lang="zh-CN" altLang="en-US" sz="1800">
                  <a:effectLst>
                    <a:outerShdw blurRad="38100" dist="38100" dir="2700000" algn="tl">
                      <a:srgbClr val="FFFFFF"/>
                    </a:outerShdw>
                  </a:effectLst>
                  <a:latin typeface="+mn-lt"/>
                  <a:ea typeface="楷体" panose="02010609060101010101" pitchFamily="49" charset="-122"/>
                </a:endParaRPr>
              </a:p>
            </p:txBody>
          </p:sp>
          <p:sp>
            <p:nvSpPr>
              <p:cNvPr id="1166409" name="AutoShape 73"/>
              <p:cNvSpPr/>
              <p:nvPr/>
            </p:nvSpPr>
            <p:spPr bwMode="auto">
              <a:xfrm rot="5400000">
                <a:off x="3658" y="1705"/>
                <a:ext cx="96" cy="834"/>
              </a:xfrm>
              <a:prstGeom prst="rightBrace">
                <a:avLst>
                  <a:gd name="adj1" fmla="val 72396"/>
                  <a:gd name="adj2" fmla="val 50000"/>
                </a:avLst>
              </a:prstGeom>
              <a:noFill/>
              <a:ln w="25400">
                <a:solidFill>
                  <a:srgbClr val="000000"/>
                </a:solidFill>
                <a:round/>
              </a:ln>
              <a:effectLst/>
              <a:scene3d>
                <a:camera prst="orthographicFront"/>
                <a:lightRig rig="threePt" dir="t"/>
              </a:scene3d>
              <a:sp3d>
                <a:bevelT w="114300" prst="hardEdge"/>
              </a:sp3d>
            </p:spPr>
            <p:txBody>
              <a:bodyPr/>
              <a:lstStyle/>
              <a:p>
                <a:endParaRPr lang="zh-CN" altLang="en-US"/>
              </a:p>
            </p:txBody>
          </p:sp>
          <p:sp>
            <p:nvSpPr>
              <p:cNvPr id="1166410" name="Text Box 74"/>
              <p:cNvSpPr txBox="1">
                <a:spLocks noChangeArrowheads="1"/>
              </p:cNvSpPr>
              <p:nvPr/>
            </p:nvSpPr>
            <p:spPr bwMode="auto">
              <a:xfrm>
                <a:off x="3569" y="2210"/>
                <a:ext cx="2250" cy="272"/>
              </a:xfrm>
              <a:prstGeom prst="rect">
                <a:avLst/>
              </a:prstGeom>
              <a:noFill/>
              <a:ln w="9525">
                <a:noFill/>
                <a:miter lim="800000"/>
              </a:ln>
              <a:effectLst/>
              <a:scene3d>
                <a:camera prst="orthographicFront"/>
                <a:lightRig rig="threePt" dir="t"/>
              </a:scene3d>
              <a:sp3d>
                <a:bevelT w="114300" prst="hardEdge"/>
              </a:sp3d>
            </p:spPr>
            <p:txBody>
              <a:bodyPr/>
              <a:lstStyle/>
              <a:p>
                <a:pPr marL="342900" indent="-342900" algn="just"/>
                <a:r>
                  <a:rPr lang="en-US" altLang="zh-CN" sz="1800" dirty="0">
                    <a:effectLst>
                      <a:outerShdw blurRad="38100" dist="38100" dir="2700000" algn="tl">
                        <a:srgbClr val="FFFFFF"/>
                      </a:outerShdw>
                    </a:effectLst>
                    <a:latin typeface="+mn-lt"/>
                    <a:ea typeface="楷体" panose="02010609060101010101" pitchFamily="49" charset="-122"/>
                  </a:rPr>
                  <a:t>③ </a:t>
                </a:r>
                <a:r>
                  <a:rPr lang="zh-CN" altLang="en-US" sz="1800" dirty="0">
                    <a:effectLst>
                      <a:outerShdw blurRad="38100" dist="38100" dir="2700000" algn="tl">
                        <a:srgbClr val="FFFFFF"/>
                      </a:outerShdw>
                    </a:effectLst>
                    <a:latin typeface="+mn-lt"/>
                    <a:ea typeface="楷体" panose="02010609060101010101" pitchFamily="49" charset="-122"/>
                  </a:rPr>
                  <a:t>表明</a:t>
                </a:r>
                <a:r>
                  <a:rPr lang="en-US" altLang="zh-CN" sz="1800" dirty="0">
                    <a:effectLst>
                      <a:outerShdw blurRad="38100" dist="38100" dir="2700000" algn="tl">
                        <a:srgbClr val="FFFFFF"/>
                      </a:outerShdw>
                    </a:effectLst>
                    <a:latin typeface="+mn-lt"/>
                    <a:ea typeface="楷体" panose="02010609060101010101" pitchFamily="49" charset="-122"/>
                  </a:rPr>
                  <a:t>p</a:t>
                </a:r>
                <a:r>
                  <a:rPr lang="zh-CN" altLang="en-US" sz="1800" dirty="0">
                    <a:effectLst>
                      <a:outerShdw blurRad="38100" dist="38100" dir="2700000" algn="tl">
                        <a:srgbClr val="FFFFFF"/>
                      </a:outerShdw>
                    </a:effectLst>
                    <a:latin typeface="+mn-lt"/>
                    <a:ea typeface="楷体" panose="02010609060101010101" pitchFamily="49" charset="-122"/>
                  </a:rPr>
                  <a:t>指向的数组是</a:t>
                </a:r>
                <a:r>
                  <a:rPr lang="en-US" altLang="zh-CN" sz="1800" dirty="0">
                    <a:effectLst>
                      <a:outerShdw blurRad="38100" dist="38100" dir="2700000" algn="tl">
                        <a:srgbClr val="FFFFFF"/>
                      </a:outerShdw>
                    </a:effectLst>
                    <a:latin typeface="+mn-lt"/>
                    <a:ea typeface="楷体" panose="02010609060101010101" pitchFamily="49" charset="-122"/>
                  </a:rPr>
                  <a:t>int</a:t>
                </a:r>
                <a:r>
                  <a:rPr lang="zh-CN" altLang="en-US" sz="1800" dirty="0">
                    <a:effectLst>
                      <a:outerShdw blurRad="38100" dist="38100" dir="2700000" algn="tl">
                        <a:srgbClr val="FFFFFF"/>
                      </a:outerShdw>
                    </a:effectLst>
                    <a:latin typeface="+mn-lt"/>
                    <a:ea typeface="楷体" panose="02010609060101010101" pitchFamily="49" charset="-122"/>
                  </a:rPr>
                  <a:t>型数组</a:t>
                </a:r>
                <a:endParaRPr lang="zh-CN" altLang="en-US" sz="1800" dirty="0">
                  <a:effectLst>
                    <a:outerShdw blurRad="38100" dist="38100" dir="2700000" algn="tl">
                      <a:srgbClr val="FFFFFF"/>
                    </a:outerShdw>
                  </a:effectLst>
                  <a:latin typeface="+mn-lt"/>
                  <a:ea typeface="楷体" panose="02010609060101010101" pitchFamily="49" charset="-122"/>
                </a:endParaRPr>
              </a:p>
            </p:txBody>
          </p:sp>
          <p:sp>
            <p:nvSpPr>
              <p:cNvPr id="1166411" name="Text Box 75"/>
              <p:cNvSpPr txBox="1">
                <a:spLocks noChangeArrowheads="1"/>
              </p:cNvSpPr>
              <p:nvPr/>
            </p:nvSpPr>
            <p:spPr bwMode="auto">
              <a:xfrm>
                <a:off x="3924" y="754"/>
                <a:ext cx="1089" cy="272"/>
              </a:xfrm>
              <a:prstGeom prst="rect">
                <a:avLst/>
              </a:prstGeom>
              <a:noFill/>
              <a:ln w="9525">
                <a:noFill/>
                <a:miter lim="800000"/>
              </a:ln>
              <a:effectLst/>
              <a:scene3d>
                <a:camera prst="orthographicFront"/>
                <a:lightRig rig="threePt" dir="t"/>
              </a:scene3d>
              <a:sp3d>
                <a:bevelT w="114300" prst="hardEdge"/>
              </a:sp3d>
            </p:spPr>
            <p:txBody>
              <a:bodyPr/>
              <a:lstStyle/>
              <a:p>
                <a:pPr marL="342900" indent="-342900" algn="just"/>
                <a:r>
                  <a:rPr lang="zh-CN" altLang="en-US" u="sng" dirty="0">
                    <a:solidFill>
                      <a:srgbClr val="FF0000"/>
                    </a:solidFill>
                    <a:effectLst>
                      <a:outerShdw blurRad="38100" dist="38100" dir="2700000" algn="tl">
                        <a:srgbClr val="000000"/>
                      </a:outerShdw>
                    </a:effectLst>
                    <a:ea typeface="隶书" panose="02010509060101010101" pitchFamily="49" charset="-122"/>
                  </a:rPr>
                  <a:t>数组指针</a:t>
                </a:r>
                <a:endParaRPr lang="zh-CN" altLang="en-US" dirty="0">
                  <a:solidFill>
                    <a:srgbClr val="FF0000"/>
                  </a:solidFill>
                  <a:effectLst>
                    <a:outerShdw blurRad="38100" dist="38100" dir="2700000" algn="tl">
                      <a:srgbClr val="000000"/>
                    </a:outerShdw>
                  </a:effectLst>
                  <a:ea typeface="隶书" panose="02010509060101010101" pitchFamily="49" charset="-122"/>
                </a:endParaRPr>
              </a:p>
            </p:txBody>
          </p:sp>
        </p:grpSp>
      </p:grpSp>
      <p:graphicFrame>
        <p:nvGraphicFramePr>
          <p:cNvPr id="1166500" name="Group 164"/>
          <p:cNvGraphicFramePr>
            <a:graphicFrameLocks noGrp="1"/>
          </p:cNvGraphicFramePr>
          <p:nvPr/>
        </p:nvGraphicFramePr>
        <p:xfrm>
          <a:off x="1802271" y="4850605"/>
          <a:ext cx="9239421" cy="1402080"/>
        </p:xfrm>
        <a:graphic>
          <a:graphicData uri="http://schemas.openxmlformats.org/drawingml/2006/table">
            <a:tbl>
              <a:tblPr>
                <a:effectLst>
                  <a:outerShdw blurRad="50800" dist="38100" dir="2700000" algn="tl" rotWithShape="0">
                    <a:prstClr val="black">
                      <a:alpha val="40000"/>
                    </a:prstClr>
                  </a:outerShdw>
                </a:effectLst>
              </a:tblPr>
              <a:tblGrid>
                <a:gridCol w="1606573"/>
                <a:gridCol w="3816424"/>
                <a:gridCol w="3816424"/>
              </a:tblGrid>
              <a:tr h="287338">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endParaRPr>
                    </a:p>
                  </a:txBody>
                  <a:tcP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540000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accent2"/>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指针数组</a:t>
                      </a:r>
                      <a:endParaRPr kumimoji="1" lang="zh-CN" altLang="en-US" sz="2000" b="1" i="0" u="none" strike="noStrike" cap="none" normalizeH="0" baseline="0" dirty="0">
                        <a:ln>
                          <a:noFill/>
                        </a:ln>
                        <a:solidFill>
                          <a:schemeClr val="accent2"/>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5400000" scaled="1"/>
                      <a:tileRect/>
                    </a:gra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000" b="1" i="0" u="none" strike="noStrike" cap="none" normalizeH="0" baseline="0" dirty="0">
                          <a:ln>
                            <a:noFill/>
                          </a:ln>
                          <a:solidFill>
                            <a:schemeClr val="accent2"/>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rPr>
                        <a:t>二维数组指针</a:t>
                      </a:r>
                      <a:endParaRPr kumimoji="1" lang="zh-CN" altLang="en-US" sz="2000" b="1" i="0" u="none" strike="noStrike" cap="none" normalizeH="0" baseline="0" dirty="0">
                        <a:ln>
                          <a:noFill/>
                        </a:ln>
                        <a:solidFill>
                          <a:schemeClr val="accent2"/>
                        </a:solidFill>
                        <a:effectLst>
                          <a:outerShdw blurRad="38100" dist="38100" dir="2700000" algn="tl">
                            <a:srgbClr val="000000"/>
                          </a:outerShdw>
                        </a:effectLst>
                        <a:latin typeface="+mn-lt"/>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5400000" scaled="1"/>
                      <a:tileRect/>
                    </a:gradFill>
                  </a:tcPr>
                </a:tc>
              </a:tr>
              <a:tr h="268288">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6700" algn="r"/>
                          <a:tab pos="2636520" algn="ctr"/>
                          <a:tab pos="5273675" algn="r"/>
                        </a:tabLst>
                      </a:pP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变量定义</a:t>
                      </a:r>
                      <a:endPar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err="1">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int</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  *p[20];</a:t>
                      </a:r>
                      <a:endPar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err="1">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int</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  (*p)[20];</a:t>
                      </a:r>
                      <a:endPar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r h="2698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6700" algn="r"/>
                          <a:tab pos="2636520" algn="ctr"/>
                          <a:tab pos="5273675" algn="r"/>
                        </a:tabLst>
                      </a:pPr>
                      <a:r>
                        <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变量性质</a:t>
                      </a:r>
                      <a:endParaRPr kumimoji="1" lang="zh-CN" altLang="en-US" sz="1800" b="1" i="0" u="none" strike="noStrike" cap="none" normalizeH="0" baseline="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p</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是数组名，不是指针变量，不可对</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p</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赋值</a:t>
                      </a:r>
                      <a:endPar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P</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是指针变量，不是数组名，可对</a:t>
                      </a:r>
                      <a:r>
                        <a:rPr kumimoji="1" lang="en-US" altLang="zh-CN"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p</a:t>
                      </a:r>
                      <a:r>
                        <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rPr>
                        <a:t>赋值</a:t>
                      </a:r>
                      <a:endParaRPr kumimoji="1" lang="zh-CN" altLang="en-US" sz="1800" b="1" i="0" u="none" strike="noStrike" cap="none" normalizeH="0" baseline="0" dirty="0">
                        <a:ln>
                          <a:noFill/>
                        </a:ln>
                        <a:solidFill>
                          <a:schemeClr val="tx1"/>
                        </a:solidFill>
                        <a:effectLst>
                          <a:outerShdw blurRad="38100" dist="38100" dir="2700000" algn="tl">
                            <a:srgbClr val="FFFFFF"/>
                          </a:outerShdw>
                        </a:effectLst>
                        <a:latin typeface="+mn-lt"/>
                        <a:ea typeface="楷体" panose="02010609060101010101"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grpSp>
        <p:nvGrpSpPr>
          <p:cNvPr id="1166501" name="Group 165"/>
          <p:cNvGrpSpPr/>
          <p:nvPr/>
        </p:nvGrpSpPr>
        <p:grpSpPr bwMode="auto">
          <a:xfrm>
            <a:off x="-9822" y="0"/>
            <a:ext cx="446088" cy="6858000"/>
            <a:chOff x="0" y="0"/>
            <a:chExt cx="281" cy="4320"/>
          </a:xfrm>
        </p:grpSpPr>
        <p:sp>
          <p:nvSpPr>
            <p:cNvPr id="1166502" name="Text Box 166"/>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66503" name="Text Box 167"/>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66338">
                                            <p:txEl>
                                              <p:pRg st="0" end="0"/>
                                            </p:txEl>
                                          </p:spTgt>
                                        </p:tgtEl>
                                        <p:attrNameLst>
                                          <p:attrName>style.visibility</p:attrName>
                                        </p:attrNameLst>
                                      </p:cBhvr>
                                      <p:to>
                                        <p:strVal val="visible"/>
                                      </p:to>
                                    </p:set>
                                    <p:anim calcmode="lin" valueType="num">
                                      <p:cBhvr additive="base">
                                        <p:cTn id="7" dur="500" fill="hold"/>
                                        <p:tgtEl>
                                          <p:spTgt spid="116633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6633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1166418"/>
                                        </p:tgtEl>
                                        <p:attrNameLst>
                                          <p:attrName>style.visibility</p:attrName>
                                        </p:attrNameLst>
                                      </p:cBhvr>
                                      <p:to>
                                        <p:strVal val="visible"/>
                                      </p:to>
                                    </p:set>
                                    <p:animEffect transition="in" filter="box(out)">
                                      <p:cBhvr>
                                        <p:cTn id="13" dur="500"/>
                                        <p:tgtEl>
                                          <p:spTgt spid="1166418"/>
                                        </p:tgtEl>
                                      </p:cBhvr>
                                    </p:animEffect>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1166419"/>
                                        </p:tgtEl>
                                        <p:attrNameLst>
                                          <p:attrName>style.visibility</p:attrName>
                                        </p:attrNameLst>
                                      </p:cBhvr>
                                      <p:to>
                                        <p:strVal val="visible"/>
                                      </p:to>
                                    </p:set>
                                    <p:animEffect transition="in" filter="box(out)">
                                      <p:cBhvr>
                                        <p:cTn id="18" dur="500"/>
                                        <p:tgtEl>
                                          <p:spTgt spid="1166419"/>
                                        </p:tgtEl>
                                      </p:cBhvr>
                                    </p:animEffect>
                                  </p:childTnLst>
                                  <p:subTnLst>
                                    <p:audio>
                                      <p:cMediaNode>
                                        <p:cTn display="0" masterRel="sameClick">
                                          <p:stCondLst>
                                            <p:cond evt="begin" delay="0">
                                              <p:tn val="16"/>
                                            </p:cond>
                                          </p:stCondLst>
                                          <p:endCondLst>
                                            <p:cond evt="onStopAudio" delay="0">
                                              <p:tgtEl>
                                                <p:sldTgt/>
                                              </p:tgtEl>
                                            </p:cond>
                                          </p:endCondLst>
                                        </p:cTn>
                                        <p:tgtEl>
                                          <p:sndTgt r:embed="rId1"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1166500"/>
                                        </p:tgtEl>
                                        <p:attrNameLst>
                                          <p:attrName>style.visibility</p:attrName>
                                        </p:attrNameLst>
                                      </p:cBhvr>
                                      <p:to>
                                        <p:strVal val="visible"/>
                                      </p:to>
                                    </p:set>
                                    <p:animEffect transition="in" filter="box(out)">
                                      <p:cBhvr>
                                        <p:cTn id="23" dur="500"/>
                                        <p:tgtEl>
                                          <p:spTgt spid="1166500"/>
                                        </p:tgtEl>
                                      </p:cBhvr>
                                    </p:animEffect>
                                  </p:childTnLst>
                                  <p:subTnLst>
                                    <p:audio>
                                      <p:cMediaNode>
                                        <p:cTn display="0" masterRel="sameClick">
                                          <p:stCondLst>
                                            <p:cond evt="begin" delay="0">
                                              <p:tn val="21"/>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6338" grpId="0" bldLvl="5" autoUpdateAnimBg="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ChangeArrowheads="1"/>
          </p:cNvSpPr>
          <p:nvPr/>
        </p:nvSpPr>
        <p:spPr bwMode="auto">
          <a:xfrm>
            <a:off x="551706" y="3175"/>
            <a:ext cx="8856662" cy="503238"/>
          </a:xfrm>
          <a:prstGeom prst="rect">
            <a:avLst/>
          </a:prstGeom>
          <a:noFill/>
          <a:ln w="9525">
            <a:noFill/>
            <a:miter lim="800000"/>
          </a:ln>
          <a:effectLst/>
        </p:spPr>
        <p:txBody>
          <a:bodyPr/>
          <a:lstStyle/>
          <a:p>
            <a:pPr marL="342900" indent="-342900">
              <a:lnSpc>
                <a:spcPct val="100000"/>
              </a:lnSpc>
            </a:pPr>
            <a:r>
              <a:rPr lang="en-US" altLang="zh-CN" dirty="0">
                <a:solidFill>
                  <a:srgbClr val="CC0000"/>
                </a:solidFill>
                <a:effectLst>
                  <a:outerShdw blurRad="38100" dist="38100" dir="2700000" algn="tl">
                    <a:srgbClr val="000000"/>
                  </a:outerShdw>
                </a:effectLst>
                <a:ea typeface="隶书" panose="02010509060101010101" pitchFamily="49" charset="-122"/>
                <a:sym typeface="Symbol" panose="05050102010706020507" pitchFamily="18" charset="2"/>
              </a:rPr>
              <a:t>【</a:t>
            </a:r>
            <a:r>
              <a:rPr lang="zh-CN" altLang="en-US" dirty="0">
                <a:solidFill>
                  <a:srgbClr val="CC0000"/>
                </a:solidFill>
                <a:effectLst>
                  <a:outerShdw blurRad="38100" dist="38100" dir="2700000" algn="tl">
                    <a:srgbClr val="000000"/>
                  </a:outerShdw>
                </a:effectLst>
                <a:ea typeface="隶书" panose="02010509060101010101" pitchFamily="49" charset="-122"/>
                <a:sym typeface="Symbol" panose="05050102010706020507" pitchFamily="18" charset="2"/>
              </a:rPr>
              <a:t>例</a:t>
            </a:r>
            <a:r>
              <a:rPr lang="en-US" altLang="zh-CN" dirty="0">
                <a:solidFill>
                  <a:srgbClr val="CC0000"/>
                </a:solidFill>
                <a:effectLst>
                  <a:outerShdw blurRad="38100" dist="38100" dir="2700000" algn="tl">
                    <a:srgbClr val="000000"/>
                  </a:outerShdw>
                </a:effectLst>
                <a:ea typeface="隶书" panose="02010509060101010101" pitchFamily="49" charset="-122"/>
                <a:sym typeface="Symbol" panose="05050102010706020507" pitchFamily="18" charset="2"/>
              </a:rPr>
              <a:t>】</a:t>
            </a:r>
            <a:r>
              <a:rPr lang="zh-CN" altLang="en-US" dirty="0">
                <a:solidFill>
                  <a:srgbClr val="CC0000"/>
                </a:solidFill>
                <a:effectLst>
                  <a:outerShdw blurRad="38100" dist="38100" dir="2700000" algn="tl">
                    <a:srgbClr val="000000"/>
                  </a:outerShdw>
                </a:effectLst>
                <a:ea typeface="隶书" panose="02010509060101010101" pitchFamily="49" charset="-122"/>
                <a:sym typeface="Symbol" panose="05050102010706020507" pitchFamily="18" charset="2"/>
              </a:rPr>
              <a:t>利用指针数组对键盘输入的</a:t>
            </a:r>
            <a:r>
              <a:rPr lang="en-US" altLang="zh-CN" dirty="0">
                <a:solidFill>
                  <a:srgbClr val="CC0000"/>
                </a:solidFill>
                <a:effectLst>
                  <a:outerShdw blurRad="38100" dist="38100" dir="2700000" algn="tl">
                    <a:srgbClr val="000000"/>
                  </a:outerShdw>
                </a:effectLst>
                <a:ea typeface="隶书" panose="02010509060101010101" pitchFamily="49" charset="-122"/>
                <a:sym typeface="Symbol" panose="05050102010706020507" pitchFamily="18" charset="2"/>
              </a:rPr>
              <a:t>5</a:t>
            </a:r>
            <a:r>
              <a:rPr lang="zh-CN" altLang="en-US" dirty="0">
                <a:solidFill>
                  <a:srgbClr val="CC0000"/>
                </a:solidFill>
                <a:effectLst>
                  <a:outerShdw blurRad="38100" dist="38100" dir="2700000" algn="tl">
                    <a:srgbClr val="000000"/>
                  </a:outerShdw>
                </a:effectLst>
                <a:ea typeface="隶书" panose="02010509060101010101" pitchFamily="49" charset="-122"/>
                <a:sym typeface="Symbol" panose="05050102010706020507" pitchFamily="18" charset="2"/>
              </a:rPr>
              <a:t>个整数进行从小到</a:t>
            </a:r>
            <a:r>
              <a:rPr lang="zh-CN" altLang="en-US"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sym typeface="Symbol" panose="05050102010706020507" pitchFamily="18" charset="2"/>
              </a:rPr>
              <a:t>大排序。</a:t>
            </a:r>
            <a:endParaRPr lang="zh-CN" altLang="en-US" dirty="0">
              <a:solidFill>
                <a:srgbClr val="CC0000"/>
              </a:solidFill>
              <a:effectLst>
                <a:outerShdw blurRad="38100" dist="38100" dir="2700000" algn="tl">
                  <a:srgbClr val="000000"/>
                </a:outerShdw>
              </a:effectLst>
              <a:latin typeface="隶书" panose="02010509060101010101" pitchFamily="49" charset="-122"/>
              <a:ea typeface="隶书" panose="02010509060101010101" pitchFamily="49" charset="-122"/>
              <a:sym typeface="Symbol" panose="05050102010706020507" pitchFamily="18" charset="2"/>
            </a:endParaRPr>
          </a:p>
        </p:txBody>
      </p:sp>
      <p:sp>
        <p:nvSpPr>
          <p:cNvPr id="1167406" name="Text Box 46" descr="信纸"/>
          <p:cNvSpPr txBox="1">
            <a:spLocks noChangeArrowheads="1"/>
          </p:cNvSpPr>
          <p:nvPr/>
        </p:nvSpPr>
        <p:spPr bwMode="auto">
          <a:xfrm>
            <a:off x="1343472" y="541339"/>
            <a:ext cx="9908902" cy="6186309"/>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457200" indent="-457200"/>
            <a:r>
              <a:rPr lang="en-US" altLang="zh-CN" sz="2000" dirty="0">
                <a:effectLst>
                  <a:outerShdw blurRad="38100" dist="38100" dir="2700000" algn="tl">
                    <a:srgbClr val="FFFFFF"/>
                  </a:outerShdw>
                </a:effectLst>
              </a:rPr>
              <a:t>#include &lt;</a:t>
            </a:r>
            <a:r>
              <a:rPr lang="en-US" altLang="zh-CN" sz="2000" dirty="0" err="1">
                <a:effectLst>
                  <a:outerShdw blurRad="38100" dist="38100" dir="2700000" algn="tl">
                    <a:srgbClr val="FFFFFF"/>
                  </a:outerShdw>
                </a:effectLst>
              </a:rPr>
              <a:t>stdio.h</a:t>
            </a:r>
            <a:r>
              <a:rPr lang="en-US" altLang="zh-CN" sz="2000" dirty="0">
                <a:effectLst>
                  <a:outerShdw blurRad="38100" dist="38100" dir="2700000" algn="tl">
                    <a:srgbClr val="FFFFFF"/>
                  </a:outerShdw>
                </a:effectLst>
              </a:rPr>
              <a:t>&gt;</a:t>
            </a:r>
            <a:endParaRPr lang="en-US" altLang="zh-CN" sz="2000" dirty="0">
              <a:effectLst>
                <a:outerShdw blurRad="38100" dist="38100" dir="2700000" algn="tl">
                  <a:srgbClr val="FFFFFF"/>
                </a:outerShdw>
              </a:effectLst>
            </a:endParaRPr>
          </a:p>
          <a:p>
            <a:pPr marL="457200" indent="-457200"/>
            <a:r>
              <a:rPr lang="en-US" altLang="zh-CN" sz="2000" dirty="0" err="1">
                <a:solidFill>
                  <a:srgbClr val="CC0000"/>
                </a:solidFill>
                <a:effectLst>
                  <a:outerShdw blurRad="38100" dist="38100" dir="2700000" algn="tl">
                    <a:srgbClr val="000000"/>
                  </a:outerShdw>
                </a:effectLst>
              </a:rPr>
              <a:t>int</a:t>
            </a:r>
            <a:r>
              <a:rPr lang="en-US" altLang="zh-CN" sz="2000" dirty="0">
                <a:solidFill>
                  <a:srgbClr val="CC0000"/>
                </a:solidFill>
                <a:effectLst>
                  <a:outerShdw blurRad="38100" dist="38100" dir="2700000" algn="tl">
                    <a:srgbClr val="000000"/>
                  </a:outerShdw>
                </a:effectLst>
              </a:rPr>
              <a:t> main ( )</a:t>
            </a:r>
            <a:endParaRPr lang="en-US" altLang="zh-CN" sz="2000" dirty="0">
              <a:solidFill>
                <a:srgbClr val="CC0000"/>
              </a:solidFill>
              <a:effectLst>
                <a:outerShdw blurRad="38100" dist="38100" dir="2700000" algn="tl">
                  <a:srgbClr val="000000"/>
                </a:outerShdw>
              </a:effectLst>
            </a:endParaRPr>
          </a:p>
          <a:p>
            <a:pPr marL="457200" indent="-457200"/>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j, t;</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a, b, c, d, e;</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int *p[5] = {&amp;a, &amp;b, &amp;c, &amp;d, &amp;e};     </a:t>
            </a:r>
            <a:r>
              <a:rPr lang="en-US" altLang="zh-CN" sz="1600" dirty="0">
                <a:solidFill>
                  <a:schemeClr val="accent2"/>
                </a:solidFill>
                <a:effectLst>
                  <a:outerShdw blurRad="38100" dist="38100" dir="2700000" algn="tl">
                    <a:srgbClr val="000000"/>
                  </a:outerShdw>
                </a:effectLst>
                <a:ea typeface="楷体" panose="02010609060101010101" pitchFamily="49" charset="-122"/>
              </a:rPr>
              <a:t>//</a:t>
            </a:r>
            <a:r>
              <a:rPr lang="zh-CN" altLang="en-US" sz="1600" dirty="0">
                <a:solidFill>
                  <a:schemeClr val="accent2"/>
                </a:solidFill>
                <a:effectLst>
                  <a:outerShdw blurRad="38100" dist="38100" dir="2700000" algn="tl">
                    <a:srgbClr val="000000"/>
                  </a:outerShdw>
                </a:effectLst>
                <a:ea typeface="楷体" panose="02010609060101010101" pitchFamily="49" charset="-122"/>
              </a:rPr>
              <a:t>将</a:t>
            </a:r>
            <a:r>
              <a:rPr lang="en-US" altLang="zh-CN" sz="1600" dirty="0" err="1">
                <a:solidFill>
                  <a:schemeClr val="accent2"/>
                </a:solidFill>
                <a:effectLst>
                  <a:outerShdw blurRad="38100" dist="38100" dir="2700000" algn="tl">
                    <a:srgbClr val="000000"/>
                  </a:outerShdw>
                </a:effectLst>
                <a:ea typeface="楷体" panose="02010609060101010101" pitchFamily="49" charset="-122"/>
              </a:rPr>
              <a:t>a,b,c,d,e</a:t>
            </a:r>
            <a:r>
              <a:rPr lang="zh-CN" altLang="en-US" sz="1600" dirty="0">
                <a:solidFill>
                  <a:schemeClr val="accent2"/>
                </a:solidFill>
                <a:effectLst>
                  <a:outerShdw blurRad="38100" dist="38100" dir="2700000" algn="tl">
                    <a:srgbClr val="000000"/>
                  </a:outerShdw>
                </a:effectLst>
                <a:ea typeface="楷体" panose="02010609060101010101" pitchFamily="49" charset="-122"/>
              </a:rPr>
              <a:t>的内存地址分别赋给</a:t>
            </a:r>
            <a:r>
              <a:rPr lang="en-US" altLang="zh-CN" sz="1600" dirty="0">
                <a:solidFill>
                  <a:schemeClr val="accent2"/>
                </a:solidFill>
                <a:effectLst>
                  <a:outerShdw blurRad="38100" dist="38100" dir="2700000" algn="tl">
                    <a:srgbClr val="000000"/>
                  </a:outerShdw>
                </a:effectLst>
                <a:ea typeface="楷体" panose="02010609060101010101" pitchFamily="49" charset="-122"/>
              </a:rPr>
              <a:t>p[0]...p[4]</a:t>
            </a:r>
            <a:endParaRPr lang="en-US" altLang="zh-CN" sz="16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scanf</a:t>
            </a: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d,%d,%d,%d,%d</a:t>
            </a:r>
            <a:r>
              <a:rPr lang="en-US" altLang="zh-CN" sz="2000" dirty="0">
                <a:effectLst>
                  <a:outerShdw blurRad="38100" dist="38100" dir="2700000" algn="tl">
                    <a:srgbClr val="FFFFFF"/>
                  </a:outerShdw>
                </a:effectLst>
              </a:rPr>
              <a:t>", p[0], p[1], p[2], p[3], p[4]);    </a:t>
            </a:r>
            <a:r>
              <a:rPr lang="en-US" altLang="zh-CN" sz="1600" dirty="0">
                <a:solidFill>
                  <a:schemeClr val="accent2"/>
                </a:solidFill>
                <a:effectLst>
                  <a:outerShdw blurRad="38100" dist="38100" dir="2700000" algn="tl">
                    <a:srgbClr val="000000"/>
                  </a:outerShdw>
                </a:effectLst>
                <a:ea typeface="楷体" panose="02010609060101010101" pitchFamily="49" charset="-122"/>
              </a:rPr>
              <a:t>//</a:t>
            </a:r>
            <a:r>
              <a:rPr lang="zh-CN" altLang="en-US" sz="1600" dirty="0">
                <a:solidFill>
                  <a:schemeClr val="accent2"/>
                </a:solidFill>
                <a:effectLst>
                  <a:outerShdw blurRad="38100" dist="38100" dir="2700000" algn="tl">
                    <a:srgbClr val="000000"/>
                  </a:outerShdw>
                </a:effectLst>
                <a:ea typeface="楷体" panose="02010609060101010101" pitchFamily="49" charset="-122"/>
              </a:rPr>
              <a:t>对</a:t>
            </a:r>
            <a:r>
              <a:rPr lang="en-US" altLang="zh-CN" sz="1600" dirty="0" err="1">
                <a:solidFill>
                  <a:schemeClr val="accent2"/>
                </a:solidFill>
                <a:effectLst>
                  <a:outerShdw blurRad="38100" dist="38100" dir="2700000" algn="tl">
                    <a:srgbClr val="000000"/>
                  </a:outerShdw>
                </a:effectLst>
                <a:ea typeface="楷体" panose="02010609060101010101" pitchFamily="49" charset="-122"/>
              </a:rPr>
              <a:t>a,b,c,d,e</a:t>
            </a:r>
            <a:r>
              <a:rPr lang="zh-CN" altLang="en-US" sz="1600" dirty="0">
                <a:solidFill>
                  <a:schemeClr val="accent2"/>
                </a:solidFill>
                <a:effectLst>
                  <a:outerShdw blurRad="38100" dist="38100" dir="2700000" algn="tl">
                    <a:srgbClr val="000000"/>
                  </a:outerShdw>
                </a:effectLst>
                <a:ea typeface="楷体" panose="02010609060101010101" pitchFamily="49" charset="-122"/>
              </a:rPr>
              <a:t>赋值</a:t>
            </a:r>
            <a:endParaRPr lang="en-US" altLang="zh-CN" sz="16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for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 0;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&lt; 4;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a:t>
            </a:r>
            <a:r>
              <a:rPr lang="en-US" altLang="zh-CN" sz="1600" dirty="0">
                <a:solidFill>
                  <a:schemeClr val="accent2"/>
                </a:solidFill>
                <a:effectLst>
                  <a:outerShdw blurRad="38100" dist="38100" dir="2700000" algn="tl">
                    <a:srgbClr val="000000"/>
                  </a:outerShdw>
                </a:effectLst>
                <a:ea typeface="楷体" panose="02010609060101010101" pitchFamily="49" charset="-122"/>
              </a:rPr>
              <a:t>//</a:t>
            </a:r>
            <a:r>
              <a:rPr lang="zh-CN" altLang="en-US" sz="1600" dirty="0">
                <a:solidFill>
                  <a:schemeClr val="accent2"/>
                </a:solidFill>
                <a:effectLst>
                  <a:outerShdw blurRad="38100" dist="38100" dir="2700000" algn="tl">
                    <a:srgbClr val="000000"/>
                  </a:outerShdw>
                </a:effectLst>
                <a:ea typeface="楷体" panose="02010609060101010101" pitchFamily="49" charset="-122"/>
              </a:rPr>
              <a:t>利用冒泡法排序</a:t>
            </a:r>
            <a:endParaRPr lang="zh-CN" altLang="en-US" sz="1600" dirty="0">
              <a:solidFill>
                <a:schemeClr val="accent2"/>
              </a:solidFill>
              <a:effectLst>
                <a:outerShdw blurRad="38100" dist="38100" dir="2700000" algn="tl">
                  <a:srgbClr val="000000"/>
                </a:outerShdw>
              </a:effectLst>
              <a:ea typeface="楷体" panose="02010609060101010101" pitchFamily="49" charset="-122"/>
            </a:endParaRPr>
          </a:p>
          <a:p>
            <a:pPr marL="457200" indent="-457200"/>
            <a:r>
              <a:rPr lang="zh-CN" altLang="en-US" sz="2000" dirty="0">
                <a:effectLst>
                  <a:outerShdw blurRad="38100" dist="38100" dir="2700000" algn="tl">
                    <a:srgbClr val="FFFFFF"/>
                  </a:outerShdw>
                </a:effectLst>
              </a:rPr>
              <a:t>    </a:t>
            </a:r>
            <a:r>
              <a:rPr lang="en-US" altLang="zh-CN" sz="2000" dirty="0">
                <a:effectLst>
                  <a:outerShdw blurRad="38100" dist="38100" dir="2700000" algn="tl">
                    <a:srgbClr val="FFFFFF"/>
                  </a:outerShdw>
                </a:effectLst>
              </a:rPr>
              <a:t>for (j =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+ 1; j &lt; 5; j++)</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if (*p[</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&gt; *p[j])         </a:t>
            </a:r>
            <a:r>
              <a:rPr lang="en-US" altLang="zh-CN" sz="1600" dirty="0">
                <a:solidFill>
                  <a:schemeClr val="accent2"/>
                </a:solidFill>
                <a:effectLst>
                  <a:outerShdw blurRad="38100" dist="38100" dir="2700000" algn="tl">
                    <a:srgbClr val="000000"/>
                  </a:outerShdw>
                </a:effectLst>
                <a:ea typeface="楷体" panose="02010609060101010101" pitchFamily="49" charset="-122"/>
              </a:rPr>
              <a:t>//</a:t>
            </a:r>
            <a:r>
              <a:rPr lang="zh-CN" altLang="en-US" sz="1600" dirty="0">
                <a:solidFill>
                  <a:schemeClr val="accent2"/>
                </a:solidFill>
                <a:effectLst>
                  <a:outerShdw blurRad="38100" dist="38100" dir="2700000" algn="tl">
                    <a:srgbClr val="000000"/>
                  </a:outerShdw>
                </a:effectLst>
                <a:ea typeface="楷体" panose="02010609060101010101" pitchFamily="49" charset="-122"/>
              </a:rPr>
              <a:t>交换</a:t>
            </a:r>
            <a:r>
              <a:rPr lang="en-US" altLang="zh-CN" sz="1600" dirty="0">
                <a:solidFill>
                  <a:schemeClr val="accent2"/>
                </a:solidFill>
                <a:effectLst>
                  <a:outerShdw blurRad="38100" dist="38100" dir="2700000" algn="tl">
                    <a:srgbClr val="000000"/>
                  </a:outerShdw>
                </a:effectLst>
                <a:ea typeface="楷体" panose="02010609060101010101" pitchFamily="49" charset="-122"/>
              </a:rPr>
              <a:t>p[</a:t>
            </a:r>
            <a:r>
              <a:rPr lang="en-US" altLang="zh-CN" sz="1600" dirty="0" err="1">
                <a:solidFill>
                  <a:schemeClr val="accent2"/>
                </a:solidFill>
                <a:effectLst>
                  <a:outerShdw blurRad="38100" dist="38100" dir="2700000" algn="tl">
                    <a:srgbClr val="000000"/>
                  </a:outerShdw>
                </a:effectLst>
                <a:ea typeface="楷体" panose="02010609060101010101" pitchFamily="49" charset="-122"/>
              </a:rPr>
              <a:t>i</a:t>
            </a:r>
            <a:r>
              <a:rPr lang="en-US" altLang="zh-CN" sz="1600" dirty="0">
                <a:solidFill>
                  <a:schemeClr val="accent2"/>
                </a:solidFill>
                <a:effectLst>
                  <a:outerShdw blurRad="38100" dist="38100" dir="2700000" algn="tl">
                    <a:srgbClr val="000000"/>
                  </a:outerShdw>
                </a:effectLst>
                <a:ea typeface="楷体" panose="02010609060101010101" pitchFamily="49" charset="-122"/>
              </a:rPr>
              <a:t>]</a:t>
            </a:r>
            <a:r>
              <a:rPr lang="zh-CN" altLang="en-US" sz="1600" dirty="0">
                <a:solidFill>
                  <a:schemeClr val="accent2"/>
                </a:solidFill>
                <a:effectLst>
                  <a:outerShdw blurRad="38100" dist="38100" dir="2700000" algn="tl">
                    <a:srgbClr val="000000"/>
                  </a:outerShdw>
                </a:effectLst>
                <a:ea typeface="楷体" panose="02010609060101010101" pitchFamily="49" charset="-122"/>
              </a:rPr>
              <a:t>、</a:t>
            </a:r>
            <a:r>
              <a:rPr lang="en-US" altLang="zh-CN" sz="1600" dirty="0">
                <a:solidFill>
                  <a:schemeClr val="accent2"/>
                </a:solidFill>
                <a:effectLst>
                  <a:outerShdw blurRad="38100" dist="38100" dir="2700000" algn="tl">
                    <a:srgbClr val="000000"/>
                  </a:outerShdw>
                </a:effectLst>
                <a:ea typeface="楷体" panose="02010609060101010101" pitchFamily="49" charset="-122"/>
              </a:rPr>
              <a:t>p[j]</a:t>
            </a:r>
            <a:r>
              <a:rPr lang="zh-CN" altLang="en-US" sz="1600" dirty="0">
                <a:solidFill>
                  <a:schemeClr val="accent2"/>
                </a:solidFill>
                <a:effectLst>
                  <a:outerShdw blurRad="38100" dist="38100" dir="2700000" algn="tl">
                    <a:srgbClr val="000000"/>
                  </a:outerShdw>
                </a:effectLst>
                <a:ea typeface="楷体" panose="02010609060101010101" pitchFamily="49" charset="-122"/>
              </a:rPr>
              <a:t>所指向的变量值</a:t>
            </a:r>
            <a:endParaRPr lang="zh-CN" altLang="en-US" sz="1600" dirty="0">
              <a:solidFill>
                <a:schemeClr val="accent2"/>
              </a:solidFill>
              <a:effectLst>
                <a:outerShdw blurRad="38100" dist="38100" dir="2700000" algn="tl">
                  <a:srgbClr val="000000"/>
                </a:outerShdw>
              </a:effectLst>
              <a:ea typeface="楷体" panose="02010609060101010101" pitchFamily="49" charset="-122"/>
            </a:endParaRPr>
          </a:p>
          <a:p>
            <a:pPr marL="457200" indent="-457200"/>
            <a:r>
              <a:rPr lang="zh-CN" altLang="en-US" sz="2000" dirty="0">
                <a:effectLst>
                  <a:outerShdw blurRad="38100" dist="38100" dir="2700000" algn="tl">
                    <a:srgbClr val="FFFFFF"/>
                  </a:outerShdw>
                </a:effectLst>
              </a:rPr>
              <a:t>      </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t = *p[</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*p[</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 *p[j];</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*p[j] = t;</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for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 0;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&lt; 5;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a:t>
            </a:r>
            <a:r>
              <a:rPr lang="en-US" altLang="zh-CN" sz="1600" dirty="0">
                <a:solidFill>
                  <a:schemeClr val="accent2"/>
                </a:solidFill>
                <a:effectLst>
                  <a:outerShdw blurRad="38100" dist="38100" dir="2700000" algn="tl">
                    <a:srgbClr val="000000"/>
                  </a:outerShdw>
                </a:effectLst>
                <a:ea typeface="楷体" panose="02010609060101010101" pitchFamily="49" charset="-122"/>
              </a:rPr>
              <a:t>//</a:t>
            </a:r>
            <a:r>
              <a:rPr lang="zh-CN" altLang="en-US" sz="1600" dirty="0">
                <a:solidFill>
                  <a:schemeClr val="accent2"/>
                </a:solidFill>
                <a:effectLst>
                  <a:outerShdw blurRad="38100" dist="38100" dir="2700000" algn="tl">
                    <a:srgbClr val="000000"/>
                  </a:outerShdw>
                </a:effectLst>
                <a:ea typeface="楷体" panose="02010609060101010101" pitchFamily="49" charset="-122"/>
              </a:rPr>
              <a:t>显示排序后的结果</a:t>
            </a:r>
            <a:endParaRPr lang="zh-CN" altLang="en-US" sz="1600" dirty="0">
              <a:solidFill>
                <a:schemeClr val="accent2"/>
              </a:solidFill>
              <a:effectLst>
                <a:outerShdw blurRad="38100" dist="38100" dir="2700000" algn="tl">
                  <a:srgbClr val="000000"/>
                </a:outerShdw>
              </a:effectLst>
              <a:ea typeface="楷体" panose="02010609060101010101" pitchFamily="49" charset="-122"/>
            </a:endParaRPr>
          </a:p>
          <a:p>
            <a:pPr marL="457200" indent="-457200"/>
            <a:r>
              <a:rPr lang="zh-CN" altLang="en-US"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printf</a:t>
            </a:r>
            <a:r>
              <a:rPr lang="en-US" altLang="zh-CN" sz="2000" dirty="0">
                <a:effectLst>
                  <a:outerShdw blurRad="38100" dist="38100" dir="2700000" algn="tl">
                    <a:srgbClr val="FFFFFF"/>
                  </a:outerShdw>
                </a:effectLst>
              </a:rPr>
              <a:t>("%d  ", *p[</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  return 0;</a:t>
            </a:r>
            <a:endParaRPr lang="en-US" altLang="zh-CN" sz="2000" dirty="0">
              <a:effectLst>
                <a:outerShdw blurRad="38100" dist="38100" dir="2700000" algn="tl">
                  <a:srgbClr val="FFFFFF"/>
                </a:outerShdw>
              </a:effectLst>
            </a:endParaRPr>
          </a:p>
          <a:p>
            <a:pPr marL="457200" indent="-457200"/>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p:txBody>
      </p:sp>
      <p:sp>
        <p:nvSpPr>
          <p:cNvPr id="1167407" name="Text Box 47"/>
          <p:cNvSpPr txBox="1">
            <a:spLocks noChangeArrowheads="1"/>
          </p:cNvSpPr>
          <p:nvPr/>
        </p:nvSpPr>
        <p:spPr bwMode="auto">
          <a:xfrm>
            <a:off x="7075910" y="5805264"/>
            <a:ext cx="3887787" cy="647700"/>
          </a:xfrm>
          <a:prstGeom prst="rect">
            <a:avLst/>
          </a:prstGeom>
          <a:solidFill>
            <a:srgbClr val="FFFFFF"/>
          </a:soli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marL="342900" indent="-342900" algn="just"/>
            <a:r>
              <a:rPr lang="zh-CN" altLang="en-US" sz="2000" dirty="0">
                <a:solidFill>
                  <a:srgbClr val="FF0000"/>
                </a:solidFill>
                <a:effectLst>
                  <a:outerShdw blurRad="38100" dist="38100" dir="2700000" algn="tl">
                    <a:srgbClr val="C0C0C0"/>
                  </a:outerShdw>
                </a:effectLst>
                <a:latin typeface="+mn-lt"/>
                <a:ea typeface="隶书" panose="02010509060101010101" pitchFamily="49" charset="-122"/>
              </a:rPr>
              <a:t>运行结果</a:t>
            </a:r>
            <a:r>
              <a:rPr lang="en-US" altLang="zh-CN" sz="2000" dirty="0">
                <a:solidFill>
                  <a:srgbClr val="FF0000"/>
                </a:solidFill>
                <a:effectLst>
                  <a:outerShdw blurRad="38100" dist="38100" dir="2700000" algn="tl">
                    <a:srgbClr val="C0C0C0"/>
                  </a:outerShdw>
                </a:effectLst>
                <a:latin typeface="+mn-lt"/>
                <a:ea typeface="隶书" panose="02010509060101010101" pitchFamily="49" charset="-122"/>
              </a:rPr>
              <a:t>(</a:t>
            </a:r>
            <a:r>
              <a:rPr lang="zh-CN" altLang="en-US" sz="2000" dirty="0">
                <a:solidFill>
                  <a:srgbClr val="FF0000"/>
                </a:solidFill>
                <a:effectLst>
                  <a:outerShdw blurRad="38100" dist="38100" dir="2700000" algn="tl">
                    <a:srgbClr val="C0C0C0"/>
                  </a:outerShdw>
                </a:effectLst>
                <a:latin typeface="+mn-lt"/>
                <a:ea typeface="隶书" panose="02010509060101010101" pitchFamily="49" charset="-122"/>
              </a:rPr>
              <a:t>假设输入：</a:t>
            </a:r>
            <a:r>
              <a:rPr lang="en-US" altLang="zh-CN" sz="2000" dirty="0">
                <a:solidFill>
                  <a:srgbClr val="FF0000"/>
                </a:solidFill>
                <a:effectLst>
                  <a:outerShdw blurRad="38100" dist="38100" dir="2700000" algn="tl">
                    <a:srgbClr val="C0C0C0"/>
                  </a:outerShdw>
                </a:effectLst>
                <a:latin typeface="+mn-lt"/>
                <a:ea typeface="隶书" panose="02010509060101010101" pitchFamily="49" charset="-122"/>
              </a:rPr>
              <a:t>3 8 7 6 4)</a:t>
            </a:r>
            <a:r>
              <a:rPr lang="zh-CN" altLang="en-US" sz="2000" dirty="0">
                <a:solidFill>
                  <a:srgbClr val="FF0000"/>
                </a:solidFill>
                <a:effectLst>
                  <a:outerShdw blurRad="38100" dist="38100" dir="2700000" algn="tl">
                    <a:srgbClr val="C0C0C0"/>
                  </a:outerShdw>
                </a:effectLst>
                <a:latin typeface="+mn-lt"/>
                <a:ea typeface="隶书" panose="02010509060101010101" pitchFamily="49" charset="-122"/>
              </a:rPr>
              <a:t>：</a:t>
            </a:r>
            <a:endParaRPr lang="zh-CN" altLang="en-US" sz="2000" dirty="0">
              <a:solidFill>
                <a:srgbClr val="FF0000"/>
              </a:solidFill>
              <a:effectLst>
                <a:outerShdw blurRad="38100" dist="38100" dir="2700000" algn="tl">
                  <a:srgbClr val="C0C0C0"/>
                </a:outerShdw>
              </a:effectLst>
              <a:latin typeface="+mn-lt"/>
              <a:ea typeface="隶书" panose="02010509060101010101" pitchFamily="49" charset="-122"/>
            </a:endParaRPr>
          </a:p>
          <a:p>
            <a:pPr marL="342900" indent="-342900" algn="just"/>
            <a:r>
              <a:rPr lang="en-US" altLang="zh-CN" sz="2000" dirty="0">
                <a:solidFill>
                  <a:schemeClr val="accent2"/>
                </a:solidFill>
                <a:effectLst>
                  <a:outerShdw blurRad="38100" dist="38100" dir="2700000" algn="tl">
                    <a:srgbClr val="C0C0C0"/>
                  </a:outerShdw>
                </a:effectLst>
              </a:rPr>
              <a:t>3  4  6  7  8</a:t>
            </a:r>
            <a:endParaRPr lang="en-US" altLang="zh-CN" sz="2000" dirty="0">
              <a:solidFill>
                <a:schemeClr val="accent2"/>
              </a:solidFill>
              <a:effectLst>
                <a:outerShdw blurRad="38100" dist="38100" dir="2700000" algn="tl">
                  <a:srgbClr val="C0C0C0"/>
                </a:outerShdw>
              </a:effectLst>
            </a:endParaRPr>
          </a:p>
        </p:txBody>
      </p:sp>
      <p:grpSp>
        <p:nvGrpSpPr>
          <p:cNvPr id="1167408" name="Group 48"/>
          <p:cNvGrpSpPr/>
          <p:nvPr/>
        </p:nvGrpSpPr>
        <p:grpSpPr bwMode="auto">
          <a:xfrm>
            <a:off x="-9822" y="0"/>
            <a:ext cx="446088" cy="6858000"/>
            <a:chOff x="0" y="0"/>
            <a:chExt cx="281" cy="4320"/>
          </a:xfrm>
        </p:grpSpPr>
        <p:sp>
          <p:nvSpPr>
            <p:cNvPr id="1167409" name="Text Box 49"/>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67410" name="Text Box 50"/>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67362">
                                            <p:txEl>
                                              <p:pRg st="0" end="0"/>
                                            </p:txEl>
                                          </p:spTgt>
                                        </p:tgtEl>
                                        <p:attrNameLst>
                                          <p:attrName>style.visibility</p:attrName>
                                        </p:attrNameLst>
                                      </p:cBhvr>
                                      <p:to>
                                        <p:strVal val="visible"/>
                                      </p:to>
                                    </p:set>
                                    <p:anim calcmode="lin" valueType="num">
                                      <p:cBhvr additive="base">
                                        <p:cTn id="7" dur="500" fill="hold"/>
                                        <p:tgtEl>
                                          <p:spTgt spid="116736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6736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167406"/>
                                        </p:tgtEl>
                                        <p:attrNameLst>
                                          <p:attrName>style.visibility</p:attrName>
                                        </p:attrNameLst>
                                      </p:cBhvr>
                                      <p:to>
                                        <p:strVal val="visible"/>
                                      </p:to>
                                    </p:set>
                                    <p:animEffect transition="in" filter="box(out)">
                                      <p:cBhvr>
                                        <p:cTn id="13" dur="500"/>
                                        <p:tgtEl>
                                          <p:spTgt spid="1167406"/>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167407"/>
                                        </p:tgtEl>
                                        <p:attrNameLst>
                                          <p:attrName>style.visibility</p:attrName>
                                        </p:attrNameLst>
                                      </p:cBhvr>
                                      <p:to>
                                        <p:strVal val="visible"/>
                                      </p:to>
                                    </p:set>
                                    <p:animEffect transition="in" filter="box(out)">
                                      <p:cBhvr>
                                        <p:cTn id="18" dur="500"/>
                                        <p:tgtEl>
                                          <p:spTgt spid="1167407"/>
                                        </p:tgtEl>
                                      </p:cBhvr>
                                    </p:animEffect>
                                  </p:childTnLst>
                                  <p:subTnLst>
                                    <p:audio>
                                      <p:cMediaNode>
                                        <p:cTn display="0" masterRel="sameClick">
                                          <p:stCondLst>
                                            <p:cond evt="begin" delay="0">
                                              <p:tn val="16"/>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62" grpId="0" bldLvl="5" autoUpdateAnimBg="0" build="p"/>
      <p:bldP spid="1167406" grpId="0" animBg="1" autoUpdateAnimBg="0"/>
      <p:bldP spid="116740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468" name="Text Box 84"/>
          <p:cNvSpPr txBox="1">
            <a:spLocks noChangeArrowheads="1"/>
          </p:cNvSpPr>
          <p:nvPr/>
        </p:nvSpPr>
        <p:spPr bwMode="auto">
          <a:xfrm>
            <a:off x="3776537" y="1489076"/>
            <a:ext cx="1255712" cy="396875"/>
          </a:xfrm>
          <a:prstGeom prst="rect">
            <a:avLst/>
          </a:prstGeom>
          <a:noFill/>
          <a:ln w="9525">
            <a:noFill/>
            <a:miter lim="800000"/>
          </a:ln>
          <a:effectLst/>
        </p:spPr>
        <p:txBody>
          <a:bodyPr>
            <a:spAutoFit/>
          </a:bodyPr>
          <a:lstStyle/>
          <a:p>
            <a:pPr>
              <a:lnSpc>
                <a:spcPct val="100000"/>
              </a:lnSpc>
              <a:spcBef>
                <a:spcPct val="50000"/>
              </a:spcBef>
            </a:pPr>
            <a:endParaRPr lang="zh-CN" altLang="zh-CN" sz="2000">
              <a:solidFill>
                <a:srgbClr val="FF0000"/>
              </a:solidFill>
              <a:effectLst>
                <a:outerShdw blurRad="38100" dist="38100" dir="2700000" algn="tl">
                  <a:srgbClr val="000000"/>
                </a:outerShdw>
              </a:effectLst>
              <a:ea typeface="宋体" panose="02010600030101010101" pitchFamily="2" charset="-122"/>
            </a:endParaRPr>
          </a:p>
        </p:txBody>
      </p:sp>
      <p:grpSp>
        <p:nvGrpSpPr>
          <p:cNvPr id="1168475" name="Group 91"/>
          <p:cNvGrpSpPr/>
          <p:nvPr/>
        </p:nvGrpSpPr>
        <p:grpSpPr bwMode="auto">
          <a:xfrm>
            <a:off x="2257299" y="692150"/>
            <a:ext cx="3282950" cy="3771900"/>
            <a:chOff x="494" y="436"/>
            <a:chExt cx="2068" cy="2376"/>
          </a:xfrm>
        </p:grpSpPr>
        <p:grpSp>
          <p:nvGrpSpPr>
            <p:cNvPr id="1168424" name="Group 40"/>
            <p:cNvGrpSpPr/>
            <p:nvPr/>
          </p:nvGrpSpPr>
          <p:grpSpPr bwMode="auto">
            <a:xfrm>
              <a:off x="1626" y="436"/>
              <a:ext cx="936" cy="2376"/>
              <a:chOff x="4157" y="1008"/>
              <a:chExt cx="936" cy="2376"/>
            </a:xfrm>
          </p:grpSpPr>
          <p:grpSp>
            <p:nvGrpSpPr>
              <p:cNvPr id="1168425" name="Group 41"/>
              <p:cNvGrpSpPr/>
              <p:nvPr/>
            </p:nvGrpSpPr>
            <p:grpSpPr bwMode="auto">
              <a:xfrm>
                <a:off x="4157" y="1008"/>
                <a:ext cx="936" cy="2376"/>
                <a:chOff x="4032" y="444"/>
                <a:chExt cx="936" cy="2376"/>
              </a:xfrm>
            </p:grpSpPr>
            <p:sp>
              <p:nvSpPr>
                <p:cNvPr id="1168426" name="AutoShape 42"/>
                <p:cNvSpPr>
                  <a:spLocks noChangeArrowheads="1"/>
                </p:cNvSpPr>
                <p:nvPr/>
              </p:nvSpPr>
              <p:spPr bwMode="auto">
                <a:xfrm>
                  <a:off x="4032" y="444"/>
                  <a:ext cx="936" cy="2376"/>
                </a:xfrm>
                <a:prstGeom prst="foldedCorner">
                  <a:avLst>
                    <a:gd name="adj" fmla="val 13745"/>
                  </a:avLst>
                </a:prstGeom>
                <a:solidFill>
                  <a:srgbClr val="CCFFFF"/>
                </a:solidFill>
                <a:ln w="38100">
                  <a:solidFill>
                    <a:schemeClr val="tx1"/>
                  </a:solidFill>
                  <a:round/>
                  <a:headEnd type="none" w="lg" len="lg"/>
                </a:ln>
                <a:effectLst>
                  <a:outerShdw blurRad="50800" dist="106680" dir="2700000" algn="tl" rotWithShape="0">
                    <a:prstClr val="black">
                      <a:alpha val="43000"/>
                    </a:prstClr>
                  </a:outerShdw>
                </a:effectLst>
              </p:spPr>
              <p:txBody>
                <a:bodyPr wrap="none" lIns="90000" tIns="46800" rIns="90000" bIns="46800" anchor="ctr"/>
                <a:lstStyle/>
                <a:p>
                  <a:pPr algn="ctr">
                    <a:lnSpc>
                      <a:spcPct val="100000"/>
                    </a:lnSpc>
                    <a:spcBef>
                      <a:spcPct val="0"/>
                    </a:spcBef>
                  </a:pPr>
                  <a:endParaRPr lang="zh-CN" altLang="zh-CN" b="0">
                    <a:solidFill>
                      <a:srgbClr val="0000FF"/>
                    </a:solidFill>
                    <a:effectLst/>
                    <a:ea typeface="隶书" panose="02010509060101010101" pitchFamily="49" charset="-122"/>
                  </a:endParaRPr>
                </a:p>
              </p:txBody>
            </p:sp>
            <p:sp>
              <p:nvSpPr>
                <p:cNvPr id="1168427" name="Line 43"/>
                <p:cNvSpPr>
                  <a:spLocks noChangeShapeType="1"/>
                </p:cNvSpPr>
                <p:nvPr/>
              </p:nvSpPr>
              <p:spPr bwMode="auto">
                <a:xfrm>
                  <a:off x="4032" y="756"/>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168428" name="Line 44"/>
                <p:cNvSpPr>
                  <a:spLocks noChangeShapeType="1"/>
                </p:cNvSpPr>
                <p:nvPr/>
              </p:nvSpPr>
              <p:spPr bwMode="auto">
                <a:xfrm>
                  <a:off x="4032" y="984"/>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168429" name="Line 45"/>
                <p:cNvSpPr>
                  <a:spLocks noChangeShapeType="1"/>
                </p:cNvSpPr>
                <p:nvPr/>
              </p:nvSpPr>
              <p:spPr bwMode="auto">
                <a:xfrm>
                  <a:off x="4032" y="1212"/>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168430" name="Line 46"/>
                <p:cNvSpPr>
                  <a:spLocks noChangeShapeType="1"/>
                </p:cNvSpPr>
                <p:nvPr/>
              </p:nvSpPr>
              <p:spPr bwMode="auto">
                <a:xfrm>
                  <a:off x="4032" y="1440"/>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168431" name="Line 47"/>
                <p:cNvSpPr>
                  <a:spLocks noChangeShapeType="1"/>
                </p:cNvSpPr>
                <p:nvPr/>
              </p:nvSpPr>
              <p:spPr bwMode="auto">
                <a:xfrm>
                  <a:off x="4032" y="1668"/>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168432" name="Line 48"/>
                <p:cNvSpPr>
                  <a:spLocks noChangeShapeType="1"/>
                </p:cNvSpPr>
                <p:nvPr/>
              </p:nvSpPr>
              <p:spPr bwMode="auto">
                <a:xfrm>
                  <a:off x="4032" y="1896"/>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168433" name="Line 49"/>
                <p:cNvSpPr>
                  <a:spLocks noChangeShapeType="1"/>
                </p:cNvSpPr>
                <p:nvPr/>
              </p:nvSpPr>
              <p:spPr bwMode="auto">
                <a:xfrm>
                  <a:off x="4032" y="2124"/>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168434" name="Line 50"/>
                <p:cNvSpPr>
                  <a:spLocks noChangeShapeType="1"/>
                </p:cNvSpPr>
                <p:nvPr/>
              </p:nvSpPr>
              <p:spPr bwMode="auto">
                <a:xfrm>
                  <a:off x="4032" y="2352"/>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168435" name="Line 51"/>
                <p:cNvSpPr>
                  <a:spLocks noChangeShapeType="1"/>
                </p:cNvSpPr>
                <p:nvPr/>
              </p:nvSpPr>
              <p:spPr bwMode="auto">
                <a:xfrm>
                  <a:off x="4608" y="1440"/>
                  <a:ext cx="36" cy="0"/>
                </a:xfrm>
                <a:prstGeom prst="line">
                  <a:avLst/>
                </a:prstGeom>
                <a:noFill/>
                <a:ln w="9525">
                  <a:solidFill>
                    <a:schemeClr val="tx1"/>
                  </a:solidFill>
                  <a:round/>
                  <a:headEnd type="none" w="lg" len="lg"/>
                </a:ln>
                <a:effectLst/>
              </p:spPr>
              <p:txBody>
                <a:bodyPr lIns="90000" tIns="46800" rIns="90000" bIns="46800" anchor="ctr">
                  <a:spAutoFit/>
                </a:bodyPr>
                <a:lstStyle/>
                <a:p>
                  <a:endParaRPr lang="zh-CN" altLang="en-US"/>
                </a:p>
              </p:txBody>
            </p:sp>
          </p:grpSp>
          <p:grpSp>
            <p:nvGrpSpPr>
              <p:cNvPr id="1168436" name="Group 52"/>
              <p:cNvGrpSpPr/>
              <p:nvPr/>
            </p:nvGrpSpPr>
            <p:grpSpPr bwMode="auto">
              <a:xfrm>
                <a:off x="4157" y="1428"/>
                <a:ext cx="60" cy="1368"/>
                <a:chOff x="4032" y="864"/>
                <a:chExt cx="60" cy="1368"/>
              </a:xfrm>
            </p:grpSpPr>
            <p:sp>
              <p:nvSpPr>
                <p:cNvPr id="1168437" name="Line 53"/>
                <p:cNvSpPr>
                  <a:spLocks noChangeShapeType="1"/>
                </p:cNvSpPr>
                <p:nvPr/>
              </p:nvSpPr>
              <p:spPr bwMode="auto">
                <a:xfrm>
                  <a:off x="4032" y="864"/>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sp>
              <p:nvSpPr>
                <p:cNvPr id="1168438" name="Line 54"/>
                <p:cNvSpPr>
                  <a:spLocks noChangeShapeType="1"/>
                </p:cNvSpPr>
                <p:nvPr/>
              </p:nvSpPr>
              <p:spPr bwMode="auto">
                <a:xfrm>
                  <a:off x="4032" y="1320"/>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sp>
              <p:nvSpPr>
                <p:cNvPr id="1168439" name="Line 55"/>
                <p:cNvSpPr>
                  <a:spLocks noChangeShapeType="1"/>
                </p:cNvSpPr>
                <p:nvPr/>
              </p:nvSpPr>
              <p:spPr bwMode="auto">
                <a:xfrm>
                  <a:off x="4032" y="1548"/>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sp>
              <p:nvSpPr>
                <p:cNvPr id="1168440" name="Line 56"/>
                <p:cNvSpPr>
                  <a:spLocks noChangeShapeType="1"/>
                </p:cNvSpPr>
                <p:nvPr/>
              </p:nvSpPr>
              <p:spPr bwMode="auto">
                <a:xfrm>
                  <a:off x="4032" y="1776"/>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sp>
              <p:nvSpPr>
                <p:cNvPr id="1168441" name="Line 57"/>
                <p:cNvSpPr>
                  <a:spLocks noChangeShapeType="1"/>
                </p:cNvSpPr>
                <p:nvPr/>
              </p:nvSpPr>
              <p:spPr bwMode="auto">
                <a:xfrm>
                  <a:off x="4032" y="2004"/>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sp>
              <p:nvSpPr>
                <p:cNvPr id="1168442" name="Line 58"/>
                <p:cNvSpPr>
                  <a:spLocks noChangeShapeType="1"/>
                </p:cNvSpPr>
                <p:nvPr/>
              </p:nvSpPr>
              <p:spPr bwMode="auto">
                <a:xfrm>
                  <a:off x="4032" y="2232"/>
                  <a:ext cx="60" cy="0"/>
                </a:xfrm>
                <a:prstGeom prst="line">
                  <a:avLst/>
                </a:prstGeom>
                <a:noFill/>
                <a:ln w="9525">
                  <a:solidFill>
                    <a:schemeClr val="tx1"/>
                  </a:solidFill>
                  <a:round/>
                  <a:headEnd type="none" w="lg" len="lg"/>
                </a:ln>
                <a:effectLst/>
              </p:spPr>
              <p:txBody>
                <a:bodyPr lIns="90000" tIns="46800" rIns="90000" bIns="46800" anchor="ctr">
                  <a:spAutoFit/>
                </a:bodyPr>
                <a:lstStyle/>
                <a:p>
                  <a:endParaRPr lang="zh-CN" altLang="en-US"/>
                </a:p>
              </p:txBody>
            </p:sp>
            <p:sp>
              <p:nvSpPr>
                <p:cNvPr id="1168443" name="Line 59"/>
                <p:cNvSpPr>
                  <a:spLocks noChangeShapeType="1"/>
                </p:cNvSpPr>
                <p:nvPr/>
              </p:nvSpPr>
              <p:spPr bwMode="auto">
                <a:xfrm>
                  <a:off x="4032" y="1092"/>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grpSp>
          <p:grpSp>
            <p:nvGrpSpPr>
              <p:cNvPr id="1168444" name="Group 60"/>
              <p:cNvGrpSpPr/>
              <p:nvPr/>
            </p:nvGrpSpPr>
            <p:grpSpPr bwMode="auto">
              <a:xfrm>
                <a:off x="5021" y="1440"/>
                <a:ext cx="60" cy="1368"/>
                <a:chOff x="4032" y="864"/>
                <a:chExt cx="60" cy="1368"/>
              </a:xfrm>
            </p:grpSpPr>
            <p:sp>
              <p:nvSpPr>
                <p:cNvPr id="1168445" name="Line 61"/>
                <p:cNvSpPr>
                  <a:spLocks noChangeShapeType="1"/>
                </p:cNvSpPr>
                <p:nvPr/>
              </p:nvSpPr>
              <p:spPr bwMode="auto">
                <a:xfrm>
                  <a:off x="4032" y="864"/>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sp>
              <p:nvSpPr>
                <p:cNvPr id="1168446" name="Line 62"/>
                <p:cNvSpPr>
                  <a:spLocks noChangeShapeType="1"/>
                </p:cNvSpPr>
                <p:nvPr/>
              </p:nvSpPr>
              <p:spPr bwMode="auto">
                <a:xfrm>
                  <a:off x="4032" y="1320"/>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sp>
              <p:nvSpPr>
                <p:cNvPr id="1168447" name="Line 63"/>
                <p:cNvSpPr>
                  <a:spLocks noChangeShapeType="1"/>
                </p:cNvSpPr>
                <p:nvPr/>
              </p:nvSpPr>
              <p:spPr bwMode="auto">
                <a:xfrm>
                  <a:off x="4032" y="1548"/>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sp>
              <p:nvSpPr>
                <p:cNvPr id="1168448" name="Line 64"/>
                <p:cNvSpPr>
                  <a:spLocks noChangeShapeType="1"/>
                </p:cNvSpPr>
                <p:nvPr/>
              </p:nvSpPr>
              <p:spPr bwMode="auto">
                <a:xfrm>
                  <a:off x="4032" y="1776"/>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sp>
              <p:nvSpPr>
                <p:cNvPr id="1168449" name="Line 65"/>
                <p:cNvSpPr>
                  <a:spLocks noChangeShapeType="1"/>
                </p:cNvSpPr>
                <p:nvPr/>
              </p:nvSpPr>
              <p:spPr bwMode="auto">
                <a:xfrm>
                  <a:off x="4032" y="2004"/>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sp>
              <p:nvSpPr>
                <p:cNvPr id="1168450" name="Line 66"/>
                <p:cNvSpPr>
                  <a:spLocks noChangeShapeType="1"/>
                </p:cNvSpPr>
                <p:nvPr/>
              </p:nvSpPr>
              <p:spPr bwMode="auto">
                <a:xfrm>
                  <a:off x="4032" y="2232"/>
                  <a:ext cx="60" cy="0"/>
                </a:xfrm>
                <a:prstGeom prst="line">
                  <a:avLst/>
                </a:prstGeom>
                <a:noFill/>
                <a:ln w="9525">
                  <a:solidFill>
                    <a:schemeClr val="tx1"/>
                  </a:solidFill>
                  <a:round/>
                  <a:headEnd type="none" w="lg" len="lg"/>
                </a:ln>
                <a:effectLst/>
              </p:spPr>
              <p:txBody>
                <a:bodyPr lIns="90000" tIns="46800" rIns="90000" bIns="46800" anchor="ctr">
                  <a:spAutoFit/>
                </a:bodyPr>
                <a:lstStyle/>
                <a:p>
                  <a:endParaRPr lang="zh-CN" altLang="en-US"/>
                </a:p>
              </p:txBody>
            </p:sp>
            <p:sp>
              <p:nvSpPr>
                <p:cNvPr id="1168451" name="Line 67"/>
                <p:cNvSpPr>
                  <a:spLocks noChangeShapeType="1"/>
                </p:cNvSpPr>
                <p:nvPr/>
              </p:nvSpPr>
              <p:spPr bwMode="auto">
                <a:xfrm>
                  <a:off x="4032" y="1092"/>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grpSp>
        </p:grpSp>
        <p:grpSp>
          <p:nvGrpSpPr>
            <p:cNvPr id="1168474" name="Group 90"/>
            <p:cNvGrpSpPr/>
            <p:nvPr/>
          </p:nvGrpSpPr>
          <p:grpSpPr bwMode="auto">
            <a:xfrm>
              <a:off x="1079" y="729"/>
              <a:ext cx="733" cy="1397"/>
              <a:chOff x="836" y="729"/>
              <a:chExt cx="733" cy="1397"/>
            </a:xfrm>
          </p:grpSpPr>
          <p:sp>
            <p:nvSpPr>
              <p:cNvPr id="1168453" name="Text Box 69"/>
              <p:cNvSpPr txBox="1">
                <a:spLocks noChangeArrowheads="1"/>
              </p:cNvSpPr>
              <p:nvPr/>
            </p:nvSpPr>
            <p:spPr bwMode="auto">
              <a:xfrm>
                <a:off x="983" y="729"/>
                <a:ext cx="438" cy="253"/>
              </a:xfrm>
              <a:prstGeom prst="rect">
                <a:avLst/>
              </a:prstGeom>
              <a:noFill/>
              <a:ln w="38100">
                <a:noFill/>
                <a:miter lim="800000"/>
                <a:headEnd type="none" w="lg" len="lg"/>
              </a:ln>
              <a:effectLst/>
            </p:spPr>
            <p:txBody>
              <a:bodyPr wrap="none" lIns="90000" tIns="46800" rIns="90000" bIns="46800" anchor="ctr">
                <a:spAutoFit/>
              </a:bodyPr>
              <a:lstStyle/>
              <a:p>
                <a:pPr algn="ctr">
                  <a:lnSpc>
                    <a:spcPct val="100000"/>
                  </a:lnSpc>
                  <a:spcBef>
                    <a:spcPct val="0"/>
                  </a:spcBef>
                </a:pPr>
                <a:r>
                  <a:rPr lang="en-US" altLang="zh-CN" sz="2000">
                    <a:effectLst>
                      <a:outerShdw blurRad="38100" dist="38100" dir="2700000" algn="tl">
                        <a:srgbClr val="FFFFFF"/>
                      </a:outerShdw>
                    </a:effectLst>
                    <a:ea typeface="隶书" panose="02010509060101010101" pitchFamily="49" charset="-122"/>
                  </a:rPr>
                  <a:t>2000</a:t>
                </a:r>
                <a:endParaRPr lang="en-US" altLang="zh-CN" sz="2000">
                  <a:effectLst>
                    <a:outerShdw blurRad="38100" dist="38100" dir="2700000" algn="tl">
                      <a:srgbClr val="FFFFFF"/>
                    </a:outerShdw>
                  </a:effectLst>
                  <a:ea typeface="隶书" panose="02010509060101010101" pitchFamily="49" charset="-122"/>
                </a:endParaRPr>
              </a:p>
            </p:txBody>
          </p:sp>
          <p:sp>
            <p:nvSpPr>
              <p:cNvPr id="1168455" name="Text Box 71"/>
              <p:cNvSpPr txBox="1">
                <a:spLocks noChangeArrowheads="1"/>
              </p:cNvSpPr>
              <p:nvPr/>
            </p:nvSpPr>
            <p:spPr bwMode="auto">
              <a:xfrm>
                <a:off x="983" y="1181"/>
                <a:ext cx="438" cy="253"/>
              </a:xfrm>
              <a:prstGeom prst="rect">
                <a:avLst/>
              </a:prstGeom>
              <a:noFill/>
              <a:ln w="38100">
                <a:noFill/>
                <a:miter lim="800000"/>
                <a:headEnd type="none" w="lg" len="lg"/>
              </a:ln>
              <a:effectLst/>
            </p:spPr>
            <p:txBody>
              <a:bodyPr wrap="none" lIns="90000" tIns="46800" rIns="90000" bIns="46800" anchor="ctr">
                <a:spAutoFit/>
              </a:bodyPr>
              <a:lstStyle/>
              <a:p>
                <a:pPr algn="ctr">
                  <a:lnSpc>
                    <a:spcPct val="100000"/>
                  </a:lnSpc>
                  <a:spcBef>
                    <a:spcPct val="0"/>
                  </a:spcBef>
                </a:pPr>
                <a:r>
                  <a:rPr lang="en-US" altLang="zh-CN" sz="2000">
                    <a:effectLst>
                      <a:outerShdw blurRad="38100" dist="38100" dir="2700000" algn="tl">
                        <a:srgbClr val="FFFFFF"/>
                      </a:outerShdw>
                    </a:effectLst>
                    <a:ea typeface="隶书" panose="02010509060101010101" pitchFamily="49" charset="-122"/>
                  </a:rPr>
                  <a:t>2010</a:t>
                </a:r>
                <a:endParaRPr lang="en-US" altLang="zh-CN" sz="2000">
                  <a:effectLst>
                    <a:outerShdw blurRad="38100" dist="38100" dir="2700000" algn="tl">
                      <a:srgbClr val="FFFFFF"/>
                    </a:outerShdw>
                  </a:effectLst>
                  <a:ea typeface="隶书" panose="02010509060101010101" pitchFamily="49" charset="-122"/>
                </a:endParaRPr>
              </a:p>
            </p:txBody>
          </p:sp>
          <p:sp>
            <p:nvSpPr>
              <p:cNvPr id="1168456" name="Text Box 72"/>
              <p:cNvSpPr txBox="1">
                <a:spLocks noChangeArrowheads="1"/>
              </p:cNvSpPr>
              <p:nvPr/>
            </p:nvSpPr>
            <p:spPr bwMode="auto">
              <a:xfrm>
                <a:off x="983" y="1407"/>
                <a:ext cx="438" cy="253"/>
              </a:xfrm>
              <a:prstGeom prst="rect">
                <a:avLst/>
              </a:prstGeom>
              <a:noFill/>
              <a:ln w="38100">
                <a:noFill/>
                <a:miter lim="800000"/>
                <a:headEnd type="none" w="lg" len="lg"/>
              </a:ln>
              <a:effectLst/>
            </p:spPr>
            <p:txBody>
              <a:bodyPr wrap="none" lIns="90000" tIns="46800" rIns="90000" bIns="46800" anchor="ctr">
                <a:spAutoFit/>
              </a:bodyPr>
              <a:lstStyle/>
              <a:p>
                <a:pPr algn="ctr">
                  <a:lnSpc>
                    <a:spcPct val="100000"/>
                  </a:lnSpc>
                  <a:spcBef>
                    <a:spcPct val="0"/>
                  </a:spcBef>
                </a:pPr>
                <a:r>
                  <a:rPr lang="en-US" altLang="zh-CN" sz="2000">
                    <a:effectLst>
                      <a:outerShdw blurRad="38100" dist="38100" dir="2700000" algn="tl">
                        <a:srgbClr val="FFFFFF"/>
                      </a:outerShdw>
                    </a:effectLst>
                    <a:ea typeface="隶书" panose="02010509060101010101" pitchFamily="49" charset="-122"/>
                  </a:rPr>
                  <a:t>2020</a:t>
                </a:r>
                <a:endParaRPr lang="en-US" altLang="zh-CN" sz="2000">
                  <a:effectLst>
                    <a:outerShdw blurRad="38100" dist="38100" dir="2700000" algn="tl">
                      <a:srgbClr val="FFFFFF"/>
                    </a:outerShdw>
                  </a:effectLst>
                  <a:ea typeface="隶书" panose="02010509060101010101" pitchFamily="49" charset="-122"/>
                </a:endParaRPr>
              </a:p>
            </p:txBody>
          </p:sp>
          <p:sp>
            <p:nvSpPr>
              <p:cNvPr id="1168457" name="Text Box 73"/>
              <p:cNvSpPr txBox="1">
                <a:spLocks noChangeArrowheads="1"/>
              </p:cNvSpPr>
              <p:nvPr/>
            </p:nvSpPr>
            <p:spPr bwMode="auto">
              <a:xfrm>
                <a:off x="836" y="1629"/>
                <a:ext cx="732" cy="253"/>
              </a:xfrm>
              <a:prstGeom prst="rect">
                <a:avLst/>
              </a:prstGeom>
              <a:noFill/>
              <a:ln w="38100">
                <a:noFill/>
                <a:miter lim="800000"/>
                <a:headEnd type="none" w="lg" len="lg"/>
              </a:ln>
              <a:effectLst/>
            </p:spPr>
            <p:txBody>
              <a:bodyPr lIns="90000" tIns="46800" rIns="90000" bIns="46800" anchor="ctr">
                <a:spAutoFit/>
              </a:bodyPr>
              <a:lstStyle/>
              <a:p>
                <a:pPr algn="ctr">
                  <a:lnSpc>
                    <a:spcPct val="100000"/>
                  </a:lnSpc>
                  <a:spcBef>
                    <a:spcPct val="0"/>
                  </a:spcBef>
                </a:pPr>
                <a:r>
                  <a:rPr lang="en-US" altLang="zh-CN" sz="2000">
                    <a:effectLst>
                      <a:outerShdw blurRad="38100" dist="38100" dir="2700000" algn="tl">
                        <a:srgbClr val="FFFFFF"/>
                      </a:outerShdw>
                    </a:effectLst>
                    <a:ea typeface="隶书" panose="02010509060101010101" pitchFamily="49" charset="-122"/>
                  </a:rPr>
                  <a:t>2030</a:t>
                </a:r>
                <a:endParaRPr lang="en-US" altLang="zh-CN" sz="2000">
                  <a:effectLst>
                    <a:outerShdw blurRad="38100" dist="38100" dir="2700000" algn="tl">
                      <a:srgbClr val="FFFFFF"/>
                    </a:outerShdw>
                  </a:effectLst>
                  <a:ea typeface="隶书" panose="02010509060101010101" pitchFamily="49" charset="-122"/>
                </a:endParaRPr>
              </a:p>
            </p:txBody>
          </p:sp>
          <p:sp>
            <p:nvSpPr>
              <p:cNvPr id="1168458" name="Text Box 74"/>
              <p:cNvSpPr txBox="1">
                <a:spLocks noChangeArrowheads="1"/>
              </p:cNvSpPr>
              <p:nvPr/>
            </p:nvSpPr>
            <p:spPr bwMode="auto">
              <a:xfrm>
                <a:off x="837" y="1873"/>
                <a:ext cx="732" cy="253"/>
              </a:xfrm>
              <a:prstGeom prst="rect">
                <a:avLst/>
              </a:prstGeom>
              <a:noFill/>
              <a:ln w="38100">
                <a:noFill/>
                <a:miter lim="800000"/>
                <a:headEnd type="none" w="lg" len="lg"/>
              </a:ln>
              <a:effectLst/>
            </p:spPr>
            <p:txBody>
              <a:bodyPr lIns="90000" tIns="46800" rIns="90000" bIns="46800" anchor="ctr">
                <a:spAutoFit/>
              </a:bodyPr>
              <a:lstStyle/>
              <a:p>
                <a:pPr algn="ctr">
                  <a:lnSpc>
                    <a:spcPct val="100000"/>
                  </a:lnSpc>
                  <a:spcBef>
                    <a:spcPct val="0"/>
                  </a:spcBef>
                </a:pPr>
                <a:r>
                  <a:rPr lang="en-US" altLang="zh-CN" sz="2000">
                    <a:effectLst>
                      <a:outerShdw blurRad="38100" dist="38100" dir="2700000" algn="tl">
                        <a:srgbClr val="FFFFFF"/>
                      </a:outerShdw>
                    </a:effectLst>
                    <a:ea typeface="隶书" panose="02010509060101010101" pitchFamily="49" charset="-122"/>
                  </a:rPr>
                  <a:t>2040</a:t>
                </a:r>
                <a:endParaRPr lang="en-US" altLang="zh-CN" sz="2000">
                  <a:effectLst>
                    <a:outerShdw blurRad="38100" dist="38100" dir="2700000" algn="tl">
                      <a:srgbClr val="FFFFFF"/>
                    </a:outerShdw>
                  </a:effectLst>
                  <a:ea typeface="隶书" panose="02010509060101010101" pitchFamily="49" charset="-122"/>
                </a:endParaRPr>
              </a:p>
            </p:txBody>
          </p:sp>
        </p:grpSp>
        <p:sp>
          <p:nvSpPr>
            <p:cNvPr id="1168460" name="AutoShape 76"/>
            <p:cNvSpPr/>
            <p:nvPr/>
          </p:nvSpPr>
          <p:spPr bwMode="auto">
            <a:xfrm>
              <a:off x="1133" y="845"/>
              <a:ext cx="85" cy="1134"/>
            </a:xfrm>
            <a:prstGeom prst="leftBrace">
              <a:avLst>
                <a:gd name="adj1" fmla="val 111176"/>
                <a:gd name="adj2" fmla="val 50000"/>
              </a:avLst>
            </a:prstGeom>
            <a:noFill/>
            <a:ln w="2540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1168461" name="Text Box 77"/>
            <p:cNvSpPr txBox="1">
              <a:spLocks noChangeArrowheads="1"/>
            </p:cNvSpPr>
            <p:nvPr/>
          </p:nvSpPr>
          <p:spPr bwMode="auto">
            <a:xfrm>
              <a:off x="494" y="926"/>
              <a:ext cx="725" cy="1018"/>
            </a:xfrm>
            <a:prstGeom prst="rect">
              <a:avLst/>
            </a:prstGeom>
            <a:noFill/>
            <a:ln w="9525">
              <a:noFill/>
              <a:miter lim="800000"/>
            </a:ln>
            <a:effectLst/>
          </p:spPr>
          <p:txBody>
            <a:bodyPr>
              <a:spAutoFit/>
            </a:bodyPr>
            <a:lstStyle/>
            <a:p>
              <a:pPr>
                <a:lnSpc>
                  <a:spcPct val="100000"/>
                </a:lnSpc>
                <a:spcBef>
                  <a:spcPct val="50000"/>
                </a:spcBef>
              </a:pPr>
              <a:r>
                <a:rPr lang="zh-CN" altLang="en-US" sz="2000" dirty="0">
                  <a:effectLst>
                    <a:outerShdw blurRad="38100" dist="38100" dir="2700000" algn="tl">
                      <a:srgbClr val="FFFFFF"/>
                    </a:outerShdw>
                  </a:effectLst>
                  <a:latin typeface="+mn-lt"/>
                  <a:ea typeface="楷体" panose="02010609060101010101" pitchFamily="49" charset="-122"/>
                </a:rPr>
                <a:t>变量所占内存单元</a:t>
              </a:r>
              <a:r>
                <a:rPr lang="en-US" altLang="zh-CN" sz="2000" dirty="0">
                  <a:effectLst>
                    <a:outerShdw blurRad="38100" dist="38100" dir="2700000" algn="tl">
                      <a:srgbClr val="FFFFFF"/>
                    </a:outerShdw>
                  </a:effectLst>
                  <a:latin typeface="+mn-lt"/>
                  <a:ea typeface="楷体" panose="02010609060101010101" pitchFamily="49" charset="-122"/>
                </a:rPr>
                <a:t>(</a:t>
              </a:r>
              <a:r>
                <a:rPr lang="zh-CN" altLang="en-US" sz="2000" dirty="0">
                  <a:solidFill>
                    <a:srgbClr val="CC0099"/>
                  </a:solidFill>
                  <a:effectLst>
                    <a:outerShdw blurRad="38100" dist="38100" dir="2700000" algn="tl">
                      <a:srgbClr val="000000"/>
                    </a:outerShdw>
                  </a:effectLst>
                  <a:latin typeface="+mn-lt"/>
                  <a:ea typeface="楷体" panose="02010609060101010101" pitchFamily="49" charset="-122"/>
                </a:rPr>
                <a:t>不一定连续</a:t>
              </a:r>
              <a:r>
                <a:rPr lang="en-US" altLang="zh-CN" sz="2000" dirty="0">
                  <a:effectLst>
                    <a:outerShdw blurRad="38100" dist="38100" dir="2700000" algn="tl">
                      <a:srgbClr val="FFFFFF"/>
                    </a:outerShdw>
                  </a:effectLst>
                  <a:latin typeface="+mn-lt"/>
                  <a:ea typeface="楷体" panose="02010609060101010101" pitchFamily="49" charset="-122"/>
                </a:rPr>
                <a:t>)</a:t>
              </a:r>
              <a:endParaRPr lang="en-US" altLang="zh-CN" sz="2000" dirty="0">
                <a:effectLst>
                  <a:outerShdw blurRad="38100" dist="38100" dir="2700000" algn="tl">
                    <a:srgbClr val="FFFFFF"/>
                  </a:outerShdw>
                </a:effectLst>
                <a:latin typeface="+mn-lt"/>
                <a:ea typeface="楷体" panose="02010609060101010101" pitchFamily="49" charset="-122"/>
              </a:endParaRPr>
            </a:p>
          </p:txBody>
        </p:sp>
        <p:grpSp>
          <p:nvGrpSpPr>
            <p:cNvPr id="1168473" name="Group 89"/>
            <p:cNvGrpSpPr/>
            <p:nvPr/>
          </p:nvGrpSpPr>
          <p:grpSpPr bwMode="auto">
            <a:xfrm>
              <a:off x="1679" y="703"/>
              <a:ext cx="808" cy="1412"/>
              <a:chOff x="1436" y="703"/>
              <a:chExt cx="808" cy="1412"/>
            </a:xfrm>
          </p:grpSpPr>
          <p:sp>
            <p:nvSpPr>
              <p:cNvPr id="1168467" name="Text Box 83"/>
              <p:cNvSpPr txBox="1">
                <a:spLocks noChangeArrowheads="1"/>
              </p:cNvSpPr>
              <p:nvPr/>
            </p:nvSpPr>
            <p:spPr bwMode="auto">
              <a:xfrm>
                <a:off x="1439" y="703"/>
                <a:ext cx="791" cy="250"/>
              </a:xfrm>
              <a:prstGeom prst="rect">
                <a:avLst/>
              </a:prstGeom>
              <a:noFill/>
              <a:ln w="9525">
                <a:noFill/>
                <a:miter lim="800000"/>
              </a:ln>
              <a:effectLst/>
            </p:spPr>
            <p:txBody>
              <a:bodyPr>
                <a:spAutoFit/>
              </a:bodyPr>
              <a:lstStyle/>
              <a:p>
                <a:pPr algn="ctr">
                  <a:lnSpc>
                    <a:spcPct val="100000"/>
                  </a:lnSpc>
                  <a:spcBef>
                    <a:spcPct val="50000"/>
                  </a:spcBef>
                </a:pPr>
                <a:r>
                  <a:rPr lang="en-US" altLang="zh-CN" sz="2000">
                    <a:solidFill>
                      <a:srgbClr val="CC0000"/>
                    </a:solidFill>
                    <a:effectLst>
                      <a:outerShdw blurRad="38100" dist="38100" dir="2700000" algn="tl">
                        <a:srgbClr val="000000"/>
                      </a:outerShdw>
                    </a:effectLst>
                    <a:ea typeface="宋体" panose="02010600030101010101" pitchFamily="2" charset="-122"/>
                  </a:rPr>
                  <a:t>a</a:t>
                </a:r>
                <a:endParaRPr lang="en-US" altLang="zh-CN" sz="2000">
                  <a:solidFill>
                    <a:srgbClr val="FF0000"/>
                  </a:solidFill>
                  <a:effectLst>
                    <a:outerShdw blurRad="38100" dist="38100" dir="2700000" algn="tl">
                      <a:srgbClr val="000000"/>
                    </a:outerShdw>
                  </a:effectLst>
                  <a:ea typeface="宋体" panose="02010600030101010101" pitchFamily="2" charset="-122"/>
                </a:endParaRPr>
              </a:p>
            </p:txBody>
          </p:sp>
          <p:sp>
            <p:nvSpPr>
              <p:cNvPr id="1168469" name="Text Box 85"/>
              <p:cNvSpPr txBox="1">
                <a:spLocks noChangeArrowheads="1"/>
              </p:cNvSpPr>
              <p:nvPr/>
            </p:nvSpPr>
            <p:spPr bwMode="auto">
              <a:xfrm>
                <a:off x="1452" y="1154"/>
                <a:ext cx="792" cy="250"/>
              </a:xfrm>
              <a:prstGeom prst="rect">
                <a:avLst/>
              </a:prstGeom>
              <a:noFill/>
              <a:ln w="9525">
                <a:noFill/>
                <a:miter lim="800000"/>
              </a:ln>
              <a:effectLst/>
            </p:spPr>
            <p:txBody>
              <a:bodyPr>
                <a:spAutoFit/>
              </a:bodyPr>
              <a:lstStyle/>
              <a:p>
                <a:pPr algn="ctr">
                  <a:lnSpc>
                    <a:spcPct val="100000"/>
                  </a:lnSpc>
                  <a:spcBef>
                    <a:spcPct val="50000"/>
                  </a:spcBef>
                </a:pPr>
                <a:r>
                  <a:rPr lang="en-US" altLang="zh-CN" sz="2000">
                    <a:solidFill>
                      <a:srgbClr val="CC0000"/>
                    </a:solidFill>
                    <a:effectLst>
                      <a:outerShdw blurRad="38100" dist="38100" dir="2700000" algn="tl">
                        <a:srgbClr val="000000"/>
                      </a:outerShdw>
                    </a:effectLst>
                    <a:ea typeface="宋体" panose="02010600030101010101" pitchFamily="2" charset="-122"/>
                  </a:rPr>
                  <a:t>b</a:t>
                </a:r>
                <a:endParaRPr lang="en-US" altLang="zh-CN" sz="2000">
                  <a:solidFill>
                    <a:srgbClr val="FF0000"/>
                  </a:solidFill>
                  <a:effectLst>
                    <a:outerShdw blurRad="38100" dist="38100" dir="2700000" algn="tl">
                      <a:srgbClr val="000000"/>
                    </a:outerShdw>
                  </a:effectLst>
                  <a:ea typeface="宋体" panose="02010600030101010101" pitchFamily="2" charset="-122"/>
                </a:endParaRPr>
              </a:p>
            </p:txBody>
          </p:sp>
          <p:sp>
            <p:nvSpPr>
              <p:cNvPr id="1168470" name="Text Box 86"/>
              <p:cNvSpPr txBox="1">
                <a:spLocks noChangeArrowheads="1"/>
              </p:cNvSpPr>
              <p:nvPr/>
            </p:nvSpPr>
            <p:spPr bwMode="auto">
              <a:xfrm>
                <a:off x="1436" y="1388"/>
                <a:ext cx="791" cy="250"/>
              </a:xfrm>
              <a:prstGeom prst="rect">
                <a:avLst/>
              </a:prstGeom>
              <a:noFill/>
              <a:ln w="9525">
                <a:noFill/>
                <a:miter lim="800000"/>
              </a:ln>
              <a:effectLst/>
            </p:spPr>
            <p:txBody>
              <a:bodyPr>
                <a:spAutoFit/>
              </a:bodyPr>
              <a:lstStyle/>
              <a:p>
                <a:pPr algn="ctr">
                  <a:lnSpc>
                    <a:spcPct val="100000"/>
                  </a:lnSpc>
                  <a:spcBef>
                    <a:spcPct val="50000"/>
                  </a:spcBef>
                </a:pPr>
                <a:r>
                  <a:rPr lang="en-US" altLang="zh-CN" sz="2000">
                    <a:solidFill>
                      <a:srgbClr val="CC0000"/>
                    </a:solidFill>
                    <a:effectLst>
                      <a:outerShdw blurRad="38100" dist="38100" dir="2700000" algn="tl">
                        <a:srgbClr val="000000"/>
                      </a:outerShdw>
                    </a:effectLst>
                    <a:ea typeface="宋体" panose="02010600030101010101" pitchFamily="2" charset="-122"/>
                  </a:rPr>
                  <a:t>c</a:t>
                </a:r>
                <a:endParaRPr lang="en-US" altLang="zh-CN" sz="2000">
                  <a:solidFill>
                    <a:srgbClr val="CC0000"/>
                  </a:solidFill>
                  <a:effectLst>
                    <a:outerShdw blurRad="38100" dist="38100" dir="2700000" algn="tl">
                      <a:srgbClr val="000000"/>
                    </a:outerShdw>
                  </a:effectLst>
                  <a:ea typeface="宋体" panose="02010600030101010101" pitchFamily="2" charset="-122"/>
                </a:endParaRPr>
              </a:p>
            </p:txBody>
          </p:sp>
          <p:sp>
            <p:nvSpPr>
              <p:cNvPr id="1168471" name="Text Box 87"/>
              <p:cNvSpPr txBox="1">
                <a:spLocks noChangeArrowheads="1"/>
              </p:cNvSpPr>
              <p:nvPr/>
            </p:nvSpPr>
            <p:spPr bwMode="auto">
              <a:xfrm>
                <a:off x="1436" y="1631"/>
                <a:ext cx="791" cy="250"/>
              </a:xfrm>
              <a:prstGeom prst="rect">
                <a:avLst/>
              </a:prstGeom>
              <a:noFill/>
              <a:ln w="9525">
                <a:noFill/>
                <a:miter lim="800000"/>
              </a:ln>
              <a:effectLst/>
            </p:spPr>
            <p:txBody>
              <a:bodyPr>
                <a:spAutoFit/>
              </a:bodyPr>
              <a:lstStyle/>
              <a:p>
                <a:pPr algn="ctr">
                  <a:lnSpc>
                    <a:spcPct val="100000"/>
                  </a:lnSpc>
                  <a:spcBef>
                    <a:spcPct val="50000"/>
                  </a:spcBef>
                </a:pPr>
                <a:r>
                  <a:rPr lang="en-US" altLang="zh-CN" sz="2000">
                    <a:solidFill>
                      <a:srgbClr val="CC0000"/>
                    </a:solidFill>
                    <a:effectLst>
                      <a:outerShdw blurRad="38100" dist="38100" dir="2700000" algn="tl">
                        <a:srgbClr val="000000"/>
                      </a:outerShdw>
                    </a:effectLst>
                    <a:ea typeface="宋体" panose="02010600030101010101" pitchFamily="2" charset="-122"/>
                  </a:rPr>
                  <a:t>d</a:t>
                </a:r>
                <a:endParaRPr lang="en-US" altLang="zh-CN" sz="2000">
                  <a:solidFill>
                    <a:srgbClr val="CC0000"/>
                  </a:solidFill>
                  <a:effectLst>
                    <a:outerShdw blurRad="38100" dist="38100" dir="2700000" algn="tl">
                      <a:srgbClr val="000000"/>
                    </a:outerShdw>
                  </a:effectLst>
                  <a:ea typeface="宋体" panose="02010600030101010101" pitchFamily="2" charset="-122"/>
                </a:endParaRPr>
              </a:p>
            </p:txBody>
          </p:sp>
          <p:sp>
            <p:nvSpPr>
              <p:cNvPr id="1168472" name="Text Box 88"/>
              <p:cNvSpPr txBox="1">
                <a:spLocks noChangeArrowheads="1"/>
              </p:cNvSpPr>
              <p:nvPr/>
            </p:nvSpPr>
            <p:spPr bwMode="auto">
              <a:xfrm>
                <a:off x="1436" y="1865"/>
                <a:ext cx="791" cy="250"/>
              </a:xfrm>
              <a:prstGeom prst="rect">
                <a:avLst/>
              </a:prstGeom>
              <a:noFill/>
              <a:ln w="9525">
                <a:noFill/>
                <a:miter lim="800000"/>
              </a:ln>
              <a:effectLst/>
            </p:spPr>
            <p:txBody>
              <a:bodyPr>
                <a:spAutoFit/>
              </a:bodyPr>
              <a:lstStyle/>
              <a:p>
                <a:pPr algn="ctr">
                  <a:lnSpc>
                    <a:spcPct val="100000"/>
                  </a:lnSpc>
                  <a:spcBef>
                    <a:spcPct val="50000"/>
                  </a:spcBef>
                </a:pPr>
                <a:r>
                  <a:rPr lang="en-US" altLang="zh-CN" sz="2000">
                    <a:solidFill>
                      <a:srgbClr val="CC0000"/>
                    </a:solidFill>
                    <a:effectLst>
                      <a:outerShdw blurRad="38100" dist="38100" dir="2700000" algn="tl">
                        <a:srgbClr val="000000"/>
                      </a:outerShdw>
                    </a:effectLst>
                    <a:ea typeface="宋体" panose="02010600030101010101" pitchFamily="2" charset="-122"/>
                  </a:rPr>
                  <a:t>e</a:t>
                </a:r>
                <a:endParaRPr lang="en-US" altLang="zh-CN" sz="2000">
                  <a:solidFill>
                    <a:srgbClr val="CC0000"/>
                  </a:solidFill>
                  <a:effectLst>
                    <a:outerShdw blurRad="38100" dist="38100" dir="2700000" algn="tl">
                      <a:srgbClr val="000000"/>
                    </a:outerShdw>
                  </a:effectLst>
                  <a:ea typeface="宋体" panose="02010600030101010101" pitchFamily="2" charset="-122"/>
                </a:endParaRPr>
              </a:p>
            </p:txBody>
          </p:sp>
        </p:grpSp>
      </p:grpSp>
      <p:grpSp>
        <p:nvGrpSpPr>
          <p:cNvPr id="1168526" name="Group 142"/>
          <p:cNvGrpSpPr/>
          <p:nvPr/>
        </p:nvGrpSpPr>
        <p:grpSpPr bwMode="auto">
          <a:xfrm>
            <a:off x="7143625" y="693738"/>
            <a:ext cx="3344863" cy="3771900"/>
            <a:chOff x="3653" y="419"/>
            <a:chExt cx="2107" cy="2376"/>
          </a:xfrm>
        </p:grpSpPr>
        <p:grpSp>
          <p:nvGrpSpPr>
            <p:cNvPr id="1168477" name="Group 93"/>
            <p:cNvGrpSpPr/>
            <p:nvPr/>
          </p:nvGrpSpPr>
          <p:grpSpPr bwMode="auto">
            <a:xfrm>
              <a:off x="3678" y="419"/>
              <a:ext cx="936" cy="2376"/>
              <a:chOff x="4157" y="1008"/>
              <a:chExt cx="936" cy="2376"/>
            </a:xfrm>
          </p:grpSpPr>
          <p:grpSp>
            <p:nvGrpSpPr>
              <p:cNvPr id="1168478" name="Group 94"/>
              <p:cNvGrpSpPr/>
              <p:nvPr/>
            </p:nvGrpSpPr>
            <p:grpSpPr bwMode="auto">
              <a:xfrm>
                <a:off x="4157" y="1008"/>
                <a:ext cx="936" cy="2376"/>
                <a:chOff x="4032" y="444"/>
                <a:chExt cx="936" cy="2376"/>
              </a:xfrm>
            </p:grpSpPr>
            <p:sp>
              <p:nvSpPr>
                <p:cNvPr id="1168479" name="AutoShape 95"/>
                <p:cNvSpPr>
                  <a:spLocks noChangeArrowheads="1"/>
                </p:cNvSpPr>
                <p:nvPr/>
              </p:nvSpPr>
              <p:spPr bwMode="auto">
                <a:xfrm>
                  <a:off x="4032" y="444"/>
                  <a:ext cx="936" cy="2376"/>
                </a:xfrm>
                <a:prstGeom prst="foldedCorner">
                  <a:avLst>
                    <a:gd name="adj" fmla="val 13745"/>
                  </a:avLst>
                </a:prstGeom>
                <a:solidFill>
                  <a:srgbClr val="CCFFFF"/>
                </a:solidFill>
                <a:ln w="38100">
                  <a:solidFill>
                    <a:schemeClr val="tx1"/>
                  </a:solidFill>
                  <a:round/>
                  <a:headEnd type="none" w="lg" len="lg"/>
                </a:ln>
                <a:effectLst>
                  <a:outerShdw blurRad="50800" dist="106680" dir="2700000" algn="tl" rotWithShape="0">
                    <a:prstClr val="black">
                      <a:alpha val="43000"/>
                    </a:prstClr>
                  </a:outerShdw>
                </a:effectLst>
              </p:spPr>
              <p:txBody>
                <a:bodyPr wrap="none" lIns="90000" tIns="46800" rIns="90000" bIns="46800" anchor="ctr"/>
                <a:lstStyle/>
                <a:p>
                  <a:pPr algn="ctr">
                    <a:lnSpc>
                      <a:spcPct val="100000"/>
                    </a:lnSpc>
                    <a:spcBef>
                      <a:spcPct val="0"/>
                    </a:spcBef>
                  </a:pPr>
                  <a:endParaRPr lang="zh-CN" altLang="zh-CN" b="0">
                    <a:solidFill>
                      <a:srgbClr val="0000FF"/>
                    </a:solidFill>
                    <a:effectLst/>
                    <a:ea typeface="隶书" panose="02010509060101010101" pitchFamily="49" charset="-122"/>
                  </a:endParaRPr>
                </a:p>
              </p:txBody>
            </p:sp>
            <p:sp>
              <p:nvSpPr>
                <p:cNvPr id="1168480" name="Line 96"/>
                <p:cNvSpPr>
                  <a:spLocks noChangeShapeType="1"/>
                </p:cNvSpPr>
                <p:nvPr/>
              </p:nvSpPr>
              <p:spPr bwMode="auto">
                <a:xfrm>
                  <a:off x="4032" y="756"/>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168481" name="Line 97"/>
                <p:cNvSpPr>
                  <a:spLocks noChangeShapeType="1"/>
                </p:cNvSpPr>
                <p:nvPr/>
              </p:nvSpPr>
              <p:spPr bwMode="auto">
                <a:xfrm>
                  <a:off x="4032" y="984"/>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168482" name="Line 98"/>
                <p:cNvSpPr>
                  <a:spLocks noChangeShapeType="1"/>
                </p:cNvSpPr>
                <p:nvPr/>
              </p:nvSpPr>
              <p:spPr bwMode="auto">
                <a:xfrm>
                  <a:off x="4032" y="1212"/>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168483" name="Line 99"/>
                <p:cNvSpPr>
                  <a:spLocks noChangeShapeType="1"/>
                </p:cNvSpPr>
                <p:nvPr/>
              </p:nvSpPr>
              <p:spPr bwMode="auto">
                <a:xfrm>
                  <a:off x="4032" y="1440"/>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168484" name="Line 100"/>
                <p:cNvSpPr>
                  <a:spLocks noChangeShapeType="1"/>
                </p:cNvSpPr>
                <p:nvPr/>
              </p:nvSpPr>
              <p:spPr bwMode="auto">
                <a:xfrm>
                  <a:off x="4032" y="1668"/>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168485" name="Line 101"/>
                <p:cNvSpPr>
                  <a:spLocks noChangeShapeType="1"/>
                </p:cNvSpPr>
                <p:nvPr/>
              </p:nvSpPr>
              <p:spPr bwMode="auto">
                <a:xfrm>
                  <a:off x="4032" y="1896"/>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168486" name="Line 102"/>
                <p:cNvSpPr>
                  <a:spLocks noChangeShapeType="1"/>
                </p:cNvSpPr>
                <p:nvPr/>
              </p:nvSpPr>
              <p:spPr bwMode="auto">
                <a:xfrm>
                  <a:off x="4032" y="2124"/>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168487" name="Line 103"/>
                <p:cNvSpPr>
                  <a:spLocks noChangeShapeType="1"/>
                </p:cNvSpPr>
                <p:nvPr/>
              </p:nvSpPr>
              <p:spPr bwMode="auto">
                <a:xfrm>
                  <a:off x="4032" y="2352"/>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168488" name="Line 104"/>
                <p:cNvSpPr>
                  <a:spLocks noChangeShapeType="1"/>
                </p:cNvSpPr>
                <p:nvPr/>
              </p:nvSpPr>
              <p:spPr bwMode="auto">
                <a:xfrm>
                  <a:off x="4608" y="1440"/>
                  <a:ext cx="36" cy="0"/>
                </a:xfrm>
                <a:prstGeom prst="line">
                  <a:avLst/>
                </a:prstGeom>
                <a:noFill/>
                <a:ln w="9525">
                  <a:solidFill>
                    <a:schemeClr val="tx1"/>
                  </a:solidFill>
                  <a:round/>
                  <a:headEnd type="none" w="lg" len="lg"/>
                </a:ln>
                <a:effectLst/>
              </p:spPr>
              <p:txBody>
                <a:bodyPr lIns="90000" tIns="46800" rIns="90000" bIns="46800" anchor="ctr">
                  <a:spAutoFit/>
                </a:bodyPr>
                <a:lstStyle/>
                <a:p>
                  <a:endParaRPr lang="zh-CN" altLang="en-US"/>
                </a:p>
              </p:txBody>
            </p:sp>
          </p:grpSp>
          <p:grpSp>
            <p:nvGrpSpPr>
              <p:cNvPr id="1168489" name="Group 105"/>
              <p:cNvGrpSpPr/>
              <p:nvPr/>
            </p:nvGrpSpPr>
            <p:grpSpPr bwMode="auto">
              <a:xfrm>
                <a:off x="4157" y="1428"/>
                <a:ext cx="60" cy="1368"/>
                <a:chOff x="4032" y="864"/>
                <a:chExt cx="60" cy="1368"/>
              </a:xfrm>
            </p:grpSpPr>
            <p:sp>
              <p:nvSpPr>
                <p:cNvPr id="1168490" name="Line 106"/>
                <p:cNvSpPr>
                  <a:spLocks noChangeShapeType="1"/>
                </p:cNvSpPr>
                <p:nvPr/>
              </p:nvSpPr>
              <p:spPr bwMode="auto">
                <a:xfrm>
                  <a:off x="4032" y="864"/>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sp>
              <p:nvSpPr>
                <p:cNvPr id="1168491" name="Line 107"/>
                <p:cNvSpPr>
                  <a:spLocks noChangeShapeType="1"/>
                </p:cNvSpPr>
                <p:nvPr/>
              </p:nvSpPr>
              <p:spPr bwMode="auto">
                <a:xfrm>
                  <a:off x="4032" y="1320"/>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sp>
              <p:nvSpPr>
                <p:cNvPr id="1168492" name="Line 108"/>
                <p:cNvSpPr>
                  <a:spLocks noChangeShapeType="1"/>
                </p:cNvSpPr>
                <p:nvPr/>
              </p:nvSpPr>
              <p:spPr bwMode="auto">
                <a:xfrm>
                  <a:off x="4032" y="1548"/>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sp>
              <p:nvSpPr>
                <p:cNvPr id="1168493" name="Line 109"/>
                <p:cNvSpPr>
                  <a:spLocks noChangeShapeType="1"/>
                </p:cNvSpPr>
                <p:nvPr/>
              </p:nvSpPr>
              <p:spPr bwMode="auto">
                <a:xfrm>
                  <a:off x="4032" y="1776"/>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sp>
              <p:nvSpPr>
                <p:cNvPr id="1168494" name="Line 110"/>
                <p:cNvSpPr>
                  <a:spLocks noChangeShapeType="1"/>
                </p:cNvSpPr>
                <p:nvPr/>
              </p:nvSpPr>
              <p:spPr bwMode="auto">
                <a:xfrm>
                  <a:off x="4032" y="2004"/>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sp>
              <p:nvSpPr>
                <p:cNvPr id="1168495" name="Line 111"/>
                <p:cNvSpPr>
                  <a:spLocks noChangeShapeType="1"/>
                </p:cNvSpPr>
                <p:nvPr/>
              </p:nvSpPr>
              <p:spPr bwMode="auto">
                <a:xfrm>
                  <a:off x="4032" y="2232"/>
                  <a:ext cx="60" cy="0"/>
                </a:xfrm>
                <a:prstGeom prst="line">
                  <a:avLst/>
                </a:prstGeom>
                <a:noFill/>
                <a:ln w="9525">
                  <a:solidFill>
                    <a:schemeClr val="tx1"/>
                  </a:solidFill>
                  <a:round/>
                  <a:headEnd type="none" w="lg" len="lg"/>
                </a:ln>
                <a:effectLst/>
              </p:spPr>
              <p:txBody>
                <a:bodyPr lIns="90000" tIns="46800" rIns="90000" bIns="46800" anchor="ctr">
                  <a:spAutoFit/>
                </a:bodyPr>
                <a:lstStyle/>
                <a:p>
                  <a:endParaRPr lang="zh-CN" altLang="en-US"/>
                </a:p>
              </p:txBody>
            </p:sp>
            <p:sp>
              <p:nvSpPr>
                <p:cNvPr id="1168496" name="Line 112"/>
                <p:cNvSpPr>
                  <a:spLocks noChangeShapeType="1"/>
                </p:cNvSpPr>
                <p:nvPr/>
              </p:nvSpPr>
              <p:spPr bwMode="auto">
                <a:xfrm>
                  <a:off x="4032" y="1092"/>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grpSp>
          <p:grpSp>
            <p:nvGrpSpPr>
              <p:cNvPr id="1168497" name="Group 113"/>
              <p:cNvGrpSpPr/>
              <p:nvPr/>
            </p:nvGrpSpPr>
            <p:grpSpPr bwMode="auto">
              <a:xfrm>
                <a:off x="5021" y="1440"/>
                <a:ext cx="60" cy="1368"/>
                <a:chOff x="4032" y="864"/>
                <a:chExt cx="60" cy="1368"/>
              </a:xfrm>
            </p:grpSpPr>
            <p:sp>
              <p:nvSpPr>
                <p:cNvPr id="1168498" name="Line 114"/>
                <p:cNvSpPr>
                  <a:spLocks noChangeShapeType="1"/>
                </p:cNvSpPr>
                <p:nvPr/>
              </p:nvSpPr>
              <p:spPr bwMode="auto">
                <a:xfrm>
                  <a:off x="4032" y="864"/>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sp>
              <p:nvSpPr>
                <p:cNvPr id="1168499" name="Line 115"/>
                <p:cNvSpPr>
                  <a:spLocks noChangeShapeType="1"/>
                </p:cNvSpPr>
                <p:nvPr/>
              </p:nvSpPr>
              <p:spPr bwMode="auto">
                <a:xfrm>
                  <a:off x="4032" y="1320"/>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sp>
              <p:nvSpPr>
                <p:cNvPr id="1168500" name="Line 116"/>
                <p:cNvSpPr>
                  <a:spLocks noChangeShapeType="1"/>
                </p:cNvSpPr>
                <p:nvPr/>
              </p:nvSpPr>
              <p:spPr bwMode="auto">
                <a:xfrm>
                  <a:off x="4032" y="1548"/>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sp>
              <p:nvSpPr>
                <p:cNvPr id="1168501" name="Line 117"/>
                <p:cNvSpPr>
                  <a:spLocks noChangeShapeType="1"/>
                </p:cNvSpPr>
                <p:nvPr/>
              </p:nvSpPr>
              <p:spPr bwMode="auto">
                <a:xfrm>
                  <a:off x="4032" y="1776"/>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sp>
              <p:nvSpPr>
                <p:cNvPr id="1168502" name="Line 118"/>
                <p:cNvSpPr>
                  <a:spLocks noChangeShapeType="1"/>
                </p:cNvSpPr>
                <p:nvPr/>
              </p:nvSpPr>
              <p:spPr bwMode="auto">
                <a:xfrm>
                  <a:off x="4032" y="2004"/>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sp>
              <p:nvSpPr>
                <p:cNvPr id="1168503" name="Line 119"/>
                <p:cNvSpPr>
                  <a:spLocks noChangeShapeType="1"/>
                </p:cNvSpPr>
                <p:nvPr/>
              </p:nvSpPr>
              <p:spPr bwMode="auto">
                <a:xfrm>
                  <a:off x="4032" y="2232"/>
                  <a:ext cx="60" cy="0"/>
                </a:xfrm>
                <a:prstGeom prst="line">
                  <a:avLst/>
                </a:prstGeom>
                <a:noFill/>
                <a:ln w="9525">
                  <a:solidFill>
                    <a:schemeClr val="tx1"/>
                  </a:solidFill>
                  <a:round/>
                  <a:headEnd type="none" w="lg" len="lg"/>
                </a:ln>
                <a:effectLst/>
              </p:spPr>
              <p:txBody>
                <a:bodyPr lIns="90000" tIns="46800" rIns="90000" bIns="46800" anchor="ctr">
                  <a:spAutoFit/>
                </a:bodyPr>
                <a:lstStyle/>
                <a:p>
                  <a:endParaRPr lang="zh-CN" altLang="en-US"/>
                </a:p>
              </p:txBody>
            </p:sp>
            <p:sp>
              <p:nvSpPr>
                <p:cNvPr id="1168504" name="Line 120"/>
                <p:cNvSpPr>
                  <a:spLocks noChangeShapeType="1"/>
                </p:cNvSpPr>
                <p:nvPr/>
              </p:nvSpPr>
              <p:spPr bwMode="auto">
                <a:xfrm>
                  <a:off x="4032" y="1092"/>
                  <a:ext cx="60" cy="0"/>
                </a:xfrm>
                <a:prstGeom prst="line">
                  <a:avLst/>
                </a:prstGeom>
                <a:noFill/>
                <a:ln w="9525">
                  <a:solidFill>
                    <a:schemeClr val="tx1"/>
                  </a:solidFill>
                  <a:round/>
                  <a:headEnd type="none" w="lg" len="lg"/>
                </a:ln>
                <a:effectLst/>
              </p:spPr>
              <p:txBody>
                <a:bodyPr wrap="none" lIns="90000" tIns="46800" rIns="90000" bIns="46800" anchor="ctr">
                  <a:spAutoFit/>
                </a:bodyPr>
                <a:lstStyle/>
                <a:p>
                  <a:endParaRPr lang="zh-CN" altLang="en-US"/>
                </a:p>
              </p:txBody>
            </p:sp>
          </p:grpSp>
        </p:grpSp>
        <p:grpSp>
          <p:nvGrpSpPr>
            <p:cNvPr id="1168523" name="Group 139"/>
            <p:cNvGrpSpPr/>
            <p:nvPr/>
          </p:nvGrpSpPr>
          <p:grpSpPr bwMode="auto">
            <a:xfrm>
              <a:off x="3653" y="929"/>
              <a:ext cx="998" cy="1163"/>
              <a:chOff x="3653" y="929"/>
              <a:chExt cx="998" cy="1163"/>
            </a:xfrm>
          </p:grpSpPr>
          <p:sp>
            <p:nvSpPr>
              <p:cNvPr id="1168514" name="Text Box 130"/>
              <p:cNvSpPr txBox="1">
                <a:spLocks noChangeArrowheads="1"/>
              </p:cNvSpPr>
              <p:nvPr/>
            </p:nvSpPr>
            <p:spPr bwMode="auto">
              <a:xfrm>
                <a:off x="3653" y="929"/>
                <a:ext cx="987" cy="250"/>
              </a:xfrm>
              <a:prstGeom prst="rect">
                <a:avLst/>
              </a:prstGeom>
              <a:noFill/>
              <a:ln w="9525">
                <a:noFill/>
                <a:miter lim="800000"/>
              </a:ln>
              <a:effectLst/>
            </p:spPr>
            <p:txBody>
              <a:bodyPr>
                <a:spAutoFit/>
              </a:bodyPr>
              <a:lstStyle/>
              <a:p>
                <a:pPr algn="ctr">
                  <a:lnSpc>
                    <a:spcPct val="100000"/>
                  </a:lnSpc>
                  <a:spcBef>
                    <a:spcPct val="50000"/>
                  </a:spcBef>
                </a:pPr>
                <a:r>
                  <a:rPr lang="en-US" altLang="zh-CN" sz="2000">
                    <a:solidFill>
                      <a:srgbClr val="CC0000"/>
                    </a:solidFill>
                    <a:effectLst>
                      <a:outerShdw blurRad="38100" dist="38100" dir="2700000" algn="tl">
                        <a:srgbClr val="000000"/>
                      </a:outerShdw>
                    </a:effectLst>
                    <a:ea typeface="宋体" panose="02010600030101010101" pitchFamily="2" charset="-122"/>
                  </a:rPr>
                  <a:t>p[0]  2000</a:t>
                </a:r>
                <a:endParaRPr lang="en-US" altLang="zh-CN" sz="2000">
                  <a:solidFill>
                    <a:srgbClr val="FF0000"/>
                  </a:solidFill>
                  <a:effectLst>
                    <a:outerShdw blurRad="38100" dist="38100" dir="2700000" algn="tl">
                      <a:srgbClr val="000000"/>
                    </a:outerShdw>
                  </a:effectLst>
                  <a:ea typeface="宋体" panose="02010600030101010101" pitchFamily="2" charset="-122"/>
                </a:endParaRPr>
              </a:p>
            </p:txBody>
          </p:sp>
          <p:sp>
            <p:nvSpPr>
              <p:cNvPr id="1168519" name="Text Box 135"/>
              <p:cNvSpPr txBox="1">
                <a:spLocks noChangeArrowheads="1"/>
              </p:cNvSpPr>
              <p:nvPr/>
            </p:nvSpPr>
            <p:spPr bwMode="auto">
              <a:xfrm>
                <a:off x="3663" y="1146"/>
                <a:ext cx="987" cy="250"/>
              </a:xfrm>
              <a:prstGeom prst="rect">
                <a:avLst/>
              </a:prstGeom>
              <a:noFill/>
              <a:ln w="9525">
                <a:noFill/>
                <a:miter lim="800000"/>
              </a:ln>
              <a:effectLst/>
            </p:spPr>
            <p:txBody>
              <a:bodyPr>
                <a:spAutoFit/>
              </a:bodyPr>
              <a:lstStyle/>
              <a:p>
                <a:pPr algn="ctr">
                  <a:lnSpc>
                    <a:spcPct val="100000"/>
                  </a:lnSpc>
                  <a:spcBef>
                    <a:spcPct val="50000"/>
                  </a:spcBef>
                </a:pPr>
                <a:r>
                  <a:rPr lang="en-US" altLang="zh-CN" sz="2000">
                    <a:solidFill>
                      <a:srgbClr val="CC0000"/>
                    </a:solidFill>
                    <a:effectLst>
                      <a:outerShdw blurRad="38100" dist="38100" dir="2700000" algn="tl">
                        <a:srgbClr val="000000"/>
                      </a:outerShdw>
                    </a:effectLst>
                    <a:ea typeface="宋体" panose="02010600030101010101" pitchFamily="2" charset="-122"/>
                  </a:rPr>
                  <a:t>p[1]  2010</a:t>
                </a:r>
                <a:endParaRPr lang="en-US" altLang="zh-CN" sz="2000">
                  <a:solidFill>
                    <a:srgbClr val="FF0000"/>
                  </a:solidFill>
                  <a:effectLst>
                    <a:outerShdw blurRad="38100" dist="38100" dir="2700000" algn="tl">
                      <a:srgbClr val="000000"/>
                    </a:outerShdw>
                  </a:effectLst>
                  <a:ea typeface="宋体" panose="02010600030101010101" pitchFamily="2" charset="-122"/>
                </a:endParaRPr>
              </a:p>
            </p:txBody>
          </p:sp>
          <p:sp>
            <p:nvSpPr>
              <p:cNvPr id="1168520" name="Text Box 136"/>
              <p:cNvSpPr txBox="1">
                <a:spLocks noChangeArrowheads="1"/>
              </p:cNvSpPr>
              <p:nvPr/>
            </p:nvSpPr>
            <p:spPr bwMode="auto">
              <a:xfrm>
                <a:off x="3664" y="1372"/>
                <a:ext cx="987" cy="250"/>
              </a:xfrm>
              <a:prstGeom prst="rect">
                <a:avLst/>
              </a:prstGeom>
              <a:noFill/>
              <a:ln w="9525">
                <a:noFill/>
                <a:miter lim="800000"/>
              </a:ln>
              <a:effectLst/>
            </p:spPr>
            <p:txBody>
              <a:bodyPr>
                <a:spAutoFit/>
              </a:bodyPr>
              <a:lstStyle/>
              <a:p>
                <a:pPr algn="ctr">
                  <a:lnSpc>
                    <a:spcPct val="100000"/>
                  </a:lnSpc>
                  <a:spcBef>
                    <a:spcPct val="50000"/>
                  </a:spcBef>
                </a:pPr>
                <a:r>
                  <a:rPr lang="en-US" altLang="zh-CN" sz="2000">
                    <a:solidFill>
                      <a:srgbClr val="CC0000"/>
                    </a:solidFill>
                    <a:effectLst>
                      <a:outerShdw blurRad="38100" dist="38100" dir="2700000" algn="tl">
                        <a:srgbClr val="000000"/>
                      </a:outerShdw>
                    </a:effectLst>
                    <a:ea typeface="宋体" panose="02010600030101010101" pitchFamily="2" charset="-122"/>
                  </a:rPr>
                  <a:t>p[2]  2020</a:t>
                </a:r>
                <a:endParaRPr lang="en-US" altLang="zh-CN" sz="2000">
                  <a:solidFill>
                    <a:srgbClr val="FF0000"/>
                  </a:solidFill>
                  <a:effectLst>
                    <a:outerShdw blurRad="38100" dist="38100" dir="2700000" algn="tl">
                      <a:srgbClr val="000000"/>
                    </a:outerShdw>
                  </a:effectLst>
                  <a:ea typeface="宋体" panose="02010600030101010101" pitchFamily="2" charset="-122"/>
                </a:endParaRPr>
              </a:p>
            </p:txBody>
          </p:sp>
          <p:sp>
            <p:nvSpPr>
              <p:cNvPr id="1168521" name="Text Box 137"/>
              <p:cNvSpPr txBox="1">
                <a:spLocks noChangeArrowheads="1"/>
              </p:cNvSpPr>
              <p:nvPr/>
            </p:nvSpPr>
            <p:spPr bwMode="auto">
              <a:xfrm>
                <a:off x="3656" y="1607"/>
                <a:ext cx="987" cy="250"/>
              </a:xfrm>
              <a:prstGeom prst="rect">
                <a:avLst/>
              </a:prstGeom>
              <a:noFill/>
              <a:ln w="9525">
                <a:noFill/>
                <a:miter lim="800000"/>
              </a:ln>
              <a:effectLst/>
            </p:spPr>
            <p:txBody>
              <a:bodyPr>
                <a:spAutoFit/>
              </a:bodyPr>
              <a:lstStyle/>
              <a:p>
                <a:pPr algn="ctr">
                  <a:lnSpc>
                    <a:spcPct val="100000"/>
                  </a:lnSpc>
                  <a:spcBef>
                    <a:spcPct val="50000"/>
                  </a:spcBef>
                </a:pPr>
                <a:r>
                  <a:rPr lang="en-US" altLang="zh-CN" sz="2000">
                    <a:solidFill>
                      <a:srgbClr val="CC0000"/>
                    </a:solidFill>
                    <a:effectLst>
                      <a:outerShdw blurRad="38100" dist="38100" dir="2700000" algn="tl">
                        <a:srgbClr val="000000"/>
                      </a:outerShdw>
                    </a:effectLst>
                    <a:ea typeface="宋体" panose="02010600030101010101" pitchFamily="2" charset="-122"/>
                  </a:rPr>
                  <a:t>p[3]  2030</a:t>
                </a:r>
                <a:endParaRPr lang="en-US" altLang="zh-CN" sz="2000">
                  <a:solidFill>
                    <a:srgbClr val="FF0000"/>
                  </a:solidFill>
                  <a:effectLst>
                    <a:outerShdw blurRad="38100" dist="38100" dir="2700000" algn="tl">
                      <a:srgbClr val="000000"/>
                    </a:outerShdw>
                  </a:effectLst>
                  <a:ea typeface="宋体" panose="02010600030101010101" pitchFamily="2" charset="-122"/>
                </a:endParaRPr>
              </a:p>
            </p:txBody>
          </p:sp>
          <p:sp>
            <p:nvSpPr>
              <p:cNvPr id="1168522" name="Text Box 138"/>
              <p:cNvSpPr txBox="1">
                <a:spLocks noChangeArrowheads="1"/>
              </p:cNvSpPr>
              <p:nvPr/>
            </p:nvSpPr>
            <p:spPr bwMode="auto">
              <a:xfrm>
                <a:off x="3657" y="1842"/>
                <a:ext cx="987" cy="250"/>
              </a:xfrm>
              <a:prstGeom prst="rect">
                <a:avLst/>
              </a:prstGeom>
              <a:noFill/>
              <a:ln w="9525">
                <a:noFill/>
                <a:miter lim="800000"/>
              </a:ln>
              <a:effectLst/>
            </p:spPr>
            <p:txBody>
              <a:bodyPr>
                <a:spAutoFit/>
              </a:bodyPr>
              <a:lstStyle/>
              <a:p>
                <a:pPr algn="ctr">
                  <a:lnSpc>
                    <a:spcPct val="100000"/>
                  </a:lnSpc>
                  <a:spcBef>
                    <a:spcPct val="50000"/>
                  </a:spcBef>
                </a:pPr>
                <a:r>
                  <a:rPr lang="en-US" altLang="zh-CN" sz="2000">
                    <a:solidFill>
                      <a:srgbClr val="CC0000"/>
                    </a:solidFill>
                    <a:effectLst>
                      <a:outerShdw blurRad="38100" dist="38100" dir="2700000" algn="tl">
                        <a:srgbClr val="000000"/>
                      </a:outerShdw>
                    </a:effectLst>
                    <a:ea typeface="宋体" panose="02010600030101010101" pitchFamily="2" charset="-122"/>
                  </a:rPr>
                  <a:t>p[4]  2040</a:t>
                </a:r>
                <a:endParaRPr lang="en-US" altLang="zh-CN" sz="2000">
                  <a:solidFill>
                    <a:srgbClr val="FF0000"/>
                  </a:solidFill>
                  <a:effectLst>
                    <a:outerShdw blurRad="38100" dist="38100" dir="2700000" algn="tl">
                      <a:srgbClr val="000000"/>
                    </a:outerShdw>
                  </a:effectLst>
                  <a:ea typeface="宋体" panose="02010600030101010101" pitchFamily="2" charset="-122"/>
                </a:endParaRPr>
              </a:p>
            </p:txBody>
          </p:sp>
        </p:grpSp>
        <p:sp>
          <p:nvSpPr>
            <p:cNvPr id="1168524" name="AutoShape 140"/>
            <p:cNvSpPr/>
            <p:nvPr/>
          </p:nvSpPr>
          <p:spPr bwMode="auto">
            <a:xfrm>
              <a:off x="4667" y="990"/>
              <a:ext cx="91" cy="1088"/>
            </a:xfrm>
            <a:prstGeom prst="rightBrace">
              <a:avLst>
                <a:gd name="adj1" fmla="val 99634"/>
                <a:gd name="adj2" fmla="val 50000"/>
              </a:avLst>
            </a:prstGeom>
            <a:noFill/>
            <a:ln w="25400">
              <a:solidFill>
                <a:srgbClr val="CC0000"/>
              </a:solidFill>
              <a:round/>
            </a:ln>
            <a:effectLst>
              <a:outerShdw dist="35921" dir="2700000" algn="ctr" rotWithShape="0">
                <a:schemeClr val="bg2"/>
              </a:outerShdw>
            </a:effectLst>
          </p:spPr>
          <p:txBody>
            <a:bodyPr wrap="none" anchor="ctr"/>
            <a:lstStyle/>
            <a:p>
              <a:endParaRPr lang="zh-CN" altLang="en-US"/>
            </a:p>
          </p:txBody>
        </p:sp>
        <p:sp>
          <p:nvSpPr>
            <p:cNvPr id="1168525" name="Text Box 141"/>
            <p:cNvSpPr txBox="1">
              <a:spLocks noChangeArrowheads="1"/>
            </p:cNvSpPr>
            <p:nvPr/>
          </p:nvSpPr>
          <p:spPr bwMode="auto">
            <a:xfrm>
              <a:off x="4740" y="1263"/>
              <a:ext cx="1020" cy="558"/>
            </a:xfrm>
            <a:prstGeom prst="rect">
              <a:avLst/>
            </a:prstGeom>
            <a:noFill/>
            <a:ln w="9525" algn="ctr">
              <a:noFill/>
              <a:miter lim="800000"/>
            </a:ln>
            <a:effectLst/>
          </p:spPr>
          <p:txBody>
            <a:bodyPr>
              <a:spAutoFit/>
            </a:bodyPr>
            <a:lstStyle/>
            <a:p>
              <a:pPr marL="342900" indent="-342900"/>
              <a:r>
                <a:rPr lang="zh-CN" altLang="en-US" sz="2000" dirty="0">
                  <a:effectLst>
                    <a:outerShdw blurRad="38100" dist="38100" dir="2700000" algn="tl">
                      <a:srgbClr val="FFFFFF"/>
                    </a:outerShdw>
                  </a:effectLst>
                  <a:latin typeface="+mn-lt"/>
                  <a:ea typeface="楷体" panose="02010609060101010101" pitchFamily="49" charset="-122"/>
                </a:rPr>
                <a:t>指针数组</a:t>
              </a:r>
              <a:r>
                <a:rPr lang="en-US" altLang="zh-CN" sz="2000" dirty="0">
                  <a:effectLst>
                    <a:outerShdw blurRad="38100" dist="38100" dir="2700000" algn="tl">
                      <a:srgbClr val="FFFFFF"/>
                    </a:outerShdw>
                  </a:effectLst>
                  <a:latin typeface="+mn-lt"/>
                  <a:ea typeface="楷体" panose="02010609060101010101" pitchFamily="49" charset="-122"/>
                </a:rPr>
                <a:t>p</a:t>
              </a:r>
              <a:endParaRPr lang="en-US" altLang="zh-CN" sz="2000" dirty="0">
                <a:effectLst>
                  <a:outerShdw blurRad="38100" dist="38100" dir="2700000" algn="tl">
                    <a:srgbClr val="FFFFFF"/>
                  </a:outerShdw>
                </a:effectLst>
                <a:latin typeface="+mn-lt"/>
                <a:ea typeface="楷体" panose="02010609060101010101" pitchFamily="49" charset="-122"/>
              </a:endParaRPr>
            </a:p>
            <a:p>
              <a:pPr marL="342900" indent="-342900"/>
              <a:r>
                <a:rPr lang="en-US" altLang="zh-CN" sz="2000" dirty="0">
                  <a:effectLst>
                    <a:outerShdw blurRad="38100" dist="38100" dir="2700000" algn="tl">
                      <a:srgbClr val="FFFFFF"/>
                    </a:outerShdw>
                  </a:effectLst>
                  <a:latin typeface="+mn-lt"/>
                  <a:ea typeface="楷体" panose="02010609060101010101" pitchFamily="49" charset="-122"/>
                </a:rPr>
                <a:t>(</a:t>
              </a:r>
              <a:r>
                <a:rPr lang="zh-CN" altLang="en-US" sz="2000" dirty="0">
                  <a:effectLst>
                    <a:outerShdw blurRad="38100" dist="38100" dir="2700000" algn="tl">
                      <a:srgbClr val="FFFFFF"/>
                    </a:outerShdw>
                  </a:effectLst>
                  <a:latin typeface="+mn-lt"/>
                  <a:ea typeface="楷体" panose="02010609060101010101" pitchFamily="49" charset="-122"/>
                </a:rPr>
                <a:t>占用</a:t>
              </a:r>
              <a:r>
                <a:rPr lang="zh-CN" altLang="en-US" sz="2000" dirty="0">
                  <a:solidFill>
                    <a:srgbClr val="CC0099"/>
                  </a:solidFill>
                  <a:effectLst>
                    <a:outerShdw blurRad="38100" dist="38100" dir="2700000" algn="tl">
                      <a:srgbClr val="000000"/>
                    </a:outerShdw>
                  </a:effectLst>
                  <a:latin typeface="+mn-lt"/>
                  <a:ea typeface="楷体" panose="02010609060101010101" pitchFamily="49" charset="-122"/>
                </a:rPr>
                <a:t>连续的存储单元</a:t>
              </a:r>
              <a:r>
                <a:rPr lang="en-US" altLang="zh-CN" sz="2000" dirty="0">
                  <a:effectLst>
                    <a:outerShdw blurRad="38100" dist="38100" dir="2700000" algn="tl">
                      <a:srgbClr val="FFFFFF"/>
                    </a:outerShdw>
                  </a:effectLst>
                  <a:latin typeface="+mn-lt"/>
                  <a:ea typeface="楷体" panose="02010609060101010101" pitchFamily="49" charset="-122"/>
                </a:rPr>
                <a:t>)</a:t>
              </a:r>
              <a:endParaRPr lang="en-US" altLang="zh-CN" sz="2000" dirty="0">
                <a:effectLst>
                  <a:outerShdw blurRad="38100" dist="38100" dir="2700000" algn="tl">
                    <a:srgbClr val="FFFFFF"/>
                  </a:outerShdw>
                </a:effectLst>
                <a:latin typeface="+mn-lt"/>
                <a:ea typeface="楷体" panose="02010609060101010101" pitchFamily="49" charset="-122"/>
              </a:endParaRPr>
            </a:p>
          </p:txBody>
        </p:sp>
      </p:grpSp>
      <p:grpSp>
        <p:nvGrpSpPr>
          <p:cNvPr id="1168531" name="Group 147"/>
          <p:cNvGrpSpPr/>
          <p:nvPr/>
        </p:nvGrpSpPr>
        <p:grpSpPr bwMode="auto">
          <a:xfrm>
            <a:off x="5540249" y="1268413"/>
            <a:ext cx="1728788" cy="431800"/>
            <a:chOff x="2562" y="799"/>
            <a:chExt cx="1089" cy="272"/>
          </a:xfrm>
        </p:grpSpPr>
        <p:sp>
          <p:nvSpPr>
            <p:cNvPr id="1168528" name="Line 144"/>
            <p:cNvSpPr>
              <a:spLocks noChangeShapeType="1"/>
            </p:cNvSpPr>
            <p:nvPr/>
          </p:nvSpPr>
          <p:spPr bwMode="auto">
            <a:xfrm flipH="1">
              <a:off x="2562" y="799"/>
              <a:ext cx="409" cy="0"/>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168529" name="Line 145"/>
            <p:cNvSpPr>
              <a:spLocks noChangeShapeType="1"/>
            </p:cNvSpPr>
            <p:nvPr/>
          </p:nvSpPr>
          <p:spPr bwMode="auto">
            <a:xfrm flipH="1">
              <a:off x="2971" y="1071"/>
              <a:ext cx="680" cy="0"/>
            </a:xfrm>
            <a:prstGeom prst="line">
              <a:avLst/>
            </a:prstGeom>
            <a:noFill/>
            <a:ln w="28575">
              <a:solidFill>
                <a:srgbClr val="FF0000"/>
              </a:solidFill>
              <a:round/>
            </a:ln>
            <a:effectLst>
              <a:outerShdw dist="35921" dir="2700000" algn="ctr" rotWithShape="0">
                <a:schemeClr val="bg2"/>
              </a:outerShdw>
            </a:effectLst>
          </p:spPr>
          <p:txBody>
            <a:bodyPr/>
            <a:lstStyle/>
            <a:p>
              <a:endParaRPr lang="zh-CN" altLang="en-US"/>
            </a:p>
          </p:txBody>
        </p:sp>
        <p:sp>
          <p:nvSpPr>
            <p:cNvPr id="1168530" name="Line 146"/>
            <p:cNvSpPr>
              <a:spLocks noChangeShapeType="1"/>
            </p:cNvSpPr>
            <p:nvPr/>
          </p:nvSpPr>
          <p:spPr bwMode="auto">
            <a:xfrm>
              <a:off x="2971" y="799"/>
              <a:ext cx="0" cy="272"/>
            </a:xfrm>
            <a:prstGeom prst="line">
              <a:avLst/>
            </a:prstGeom>
            <a:noFill/>
            <a:ln w="28575">
              <a:solidFill>
                <a:srgbClr val="FF0000"/>
              </a:solidFill>
              <a:round/>
            </a:ln>
            <a:effectLst>
              <a:outerShdw dist="35921" dir="2700000" algn="ctr" rotWithShape="0">
                <a:schemeClr val="bg2"/>
              </a:outerShdw>
            </a:effectLst>
          </p:spPr>
          <p:txBody>
            <a:bodyPr/>
            <a:lstStyle/>
            <a:p>
              <a:endParaRPr lang="zh-CN" altLang="en-US"/>
            </a:p>
          </p:txBody>
        </p:sp>
      </p:grpSp>
      <p:sp>
        <p:nvSpPr>
          <p:cNvPr id="1168532" name="Line 148"/>
          <p:cNvSpPr>
            <a:spLocks noChangeShapeType="1"/>
          </p:cNvSpPr>
          <p:nvPr/>
        </p:nvSpPr>
        <p:spPr bwMode="auto">
          <a:xfrm flipH="1">
            <a:off x="5540249" y="2074863"/>
            <a:ext cx="1728788" cy="0"/>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168533" name="Line 149"/>
          <p:cNvSpPr>
            <a:spLocks noChangeShapeType="1"/>
          </p:cNvSpPr>
          <p:nvPr/>
        </p:nvSpPr>
        <p:spPr bwMode="auto">
          <a:xfrm flipH="1">
            <a:off x="5556124" y="2447925"/>
            <a:ext cx="1728788" cy="0"/>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168534" name="Line 150"/>
          <p:cNvSpPr>
            <a:spLocks noChangeShapeType="1"/>
          </p:cNvSpPr>
          <p:nvPr/>
        </p:nvSpPr>
        <p:spPr bwMode="auto">
          <a:xfrm flipH="1">
            <a:off x="5543424" y="2806700"/>
            <a:ext cx="1728788" cy="0"/>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168535" name="Line 151"/>
          <p:cNvSpPr>
            <a:spLocks noChangeShapeType="1"/>
          </p:cNvSpPr>
          <p:nvPr/>
        </p:nvSpPr>
        <p:spPr bwMode="auto">
          <a:xfrm flipH="1">
            <a:off x="5545013" y="3151188"/>
            <a:ext cx="1728787" cy="0"/>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168536" name="AutoShape 152"/>
          <p:cNvSpPr>
            <a:spLocks noChangeArrowheads="1"/>
          </p:cNvSpPr>
          <p:nvPr/>
        </p:nvSpPr>
        <p:spPr bwMode="auto">
          <a:xfrm>
            <a:off x="2516063" y="4652964"/>
            <a:ext cx="7921625" cy="1728787"/>
          </a:xfrm>
          <a:prstGeom prst="cloudCallout">
            <a:avLst>
              <a:gd name="adj1" fmla="val -20759"/>
              <a:gd name="adj2" fmla="val -93250"/>
            </a:avLst>
          </a:prstGeom>
          <a:gradFill rotWithShape="1">
            <a:gsLst>
              <a:gs pos="0">
                <a:srgbClr val="00FFFF"/>
              </a:gs>
              <a:gs pos="100000">
                <a:schemeClr val="bg1"/>
              </a:gs>
            </a:gsLst>
            <a:lin ang="5400000" scaled="1"/>
          </a:gradFill>
          <a:ln w="25400">
            <a:solidFill>
              <a:srgbClr val="FF00FF"/>
            </a:solidFill>
            <a:round/>
          </a:ln>
          <a:effectLst>
            <a:outerShdw blurRad="50800" dist="106680" dir="2700000" algn="tl" rotWithShape="0">
              <a:prstClr val="black">
                <a:alpha val="43000"/>
              </a:prstClr>
            </a:outerShdw>
          </a:effectLst>
          <a:scene3d>
            <a:camera prst="orthographicFront"/>
            <a:lightRig rig="threePt" dir="t"/>
          </a:scene3d>
          <a:sp3d>
            <a:bevelT w="165100" prst="coolSlant"/>
          </a:sp3d>
        </p:spPr>
        <p:txBody>
          <a:bodyPr/>
          <a:lstStyle/>
          <a:p>
            <a:pPr marL="342900" indent="-342900"/>
            <a:r>
              <a:rPr lang="zh-CN" altLang="en-US" dirty="0">
                <a:solidFill>
                  <a:srgbClr val="FF3399"/>
                </a:solidFill>
                <a:effectLst>
                  <a:outerShdw blurRad="38100" dist="38100" dir="2700000" algn="tl">
                    <a:srgbClr val="000000"/>
                  </a:outerShdw>
                </a:effectLst>
                <a:latin typeface="+mn-lt"/>
                <a:ea typeface="隶书" panose="02010509060101010101" pitchFamily="49" charset="-122"/>
              </a:rPr>
              <a:t>注意：</a:t>
            </a:r>
            <a:r>
              <a:rPr lang="zh-CN" altLang="en-US" dirty="0">
                <a:solidFill>
                  <a:srgbClr val="0000FF"/>
                </a:solidFill>
                <a:effectLst>
                  <a:outerShdw blurRad="38100" dist="38100" dir="2700000" algn="tl">
                    <a:srgbClr val="FFFFFF"/>
                  </a:outerShdw>
                </a:effectLst>
                <a:latin typeface="+mn-lt"/>
                <a:ea typeface="隶书" panose="02010509060101010101" pitchFamily="49" charset="-122"/>
              </a:rPr>
              <a:t>该方法是将</a:t>
            </a:r>
            <a:r>
              <a:rPr lang="en-US" altLang="zh-CN" dirty="0" err="1">
                <a:solidFill>
                  <a:srgbClr val="0000FF"/>
                </a:solidFill>
                <a:effectLst>
                  <a:outerShdw blurRad="38100" dist="38100" dir="2700000" algn="tl">
                    <a:srgbClr val="FFFFFF"/>
                  </a:outerShdw>
                </a:effectLst>
                <a:latin typeface="+mn-lt"/>
                <a:ea typeface="隶书" panose="02010509060101010101" pitchFamily="49" charset="-122"/>
              </a:rPr>
              <a:t>a,b,c,d,e</a:t>
            </a:r>
            <a:r>
              <a:rPr lang="zh-CN" altLang="en-US" dirty="0">
                <a:solidFill>
                  <a:srgbClr val="0000FF"/>
                </a:solidFill>
                <a:effectLst>
                  <a:outerShdw blurRad="38100" dist="38100" dir="2700000" algn="tl">
                    <a:srgbClr val="FFFFFF"/>
                  </a:outerShdw>
                </a:effectLst>
                <a:latin typeface="+mn-lt"/>
                <a:ea typeface="隶书" panose="02010509060101010101" pitchFamily="49" charset="-122"/>
              </a:rPr>
              <a:t>所对应的内存单元的值进行交换，而指针数组并无变化。</a:t>
            </a:r>
            <a:r>
              <a:rPr lang="zh-CN" altLang="en-US" dirty="0">
                <a:solidFill>
                  <a:srgbClr val="CC0000"/>
                </a:solidFill>
                <a:effectLst>
                  <a:outerShdw blurRad="38100" dist="38100" dir="2700000" algn="tl">
                    <a:srgbClr val="000000"/>
                  </a:outerShdw>
                </a:effectLst>
                <a:latin typeface="+mn-lt"/>
                <a:ea typeface="隶书" panose="02010509060101010101" pitchFamily="49" charset="-122"/>
              </a:rPr>
              <a:t>问：如果</a:t>
            </a:r>
            <a:r>
              <a:rPr lang="en-US" altLang="zh-CN" dirty="0" err="1">
                <a:solidFill>
                  <a:srgbClr val="CC0000"/>
                </a:solidFill>
                <a:effectLst>
                  <a:outerShdw blurRad="38100" dist="38100" dir="2700000" algn="tl">
                    <a:srgbClr val="000000"/>
                  </a:outerShdw>
                </a:effectLst>
                <a:latin typeface="+mn-lt"/>
                <a:ea typeface="隶书" panose="02010509060101010101" pitchFamily="49" charset="-122"/>
              </a:rPr>
              <a:t>a,b,c,d,e</a:t>
            </a:r>
            <a:r>
              <a:rPr lang="zh-CN" altLang="en-US" dirty="0">
                <a:solidFill>
                  <a:srgbClr val="CC0000"/>
                </a:solidFill>
                <a:effectLst>
                  <a:outerShdw blurRad="38100" dist="38100" dir="2700000" algn="tl">
                    <a:srgbClr val="000000"/>
                  </a:outerShdw>
                </a:effectLst>
                <a:latin typeface="+mn-lt"/>
                <a:ea typeface="隶书" panose="02010509060101010101" pitchFamily="49" charset="-122"/>
              </a:rPr>
              <a:t>的值不变，能否进行排序？</a:t>
            </a:r>
            <a:endParaRPr lang="zh-CN" altLang="en-US" dirty="0">
              <a:solidFill>
                <a:srgbClr val="CC0000"/>
              </a:solidFill>
              <a:effectLst>
                <a:outerShdw blurRad="38100" dist="38100" dir="2700000" algn="tl">
                  <a:srgbClr val="000000"/>
                </a:outerShdw>
              </a:effectLst>
              <a:latin typeface="+mn-lt"/>
              <a:ea typeface="隶书" panose="02010509060101010101" pitchFamily="49" charset="-122"/>
            </a:endParaRPr>
          </a:p>
        </p:txBody>
      </p:sp>
      <p:grpSp>
        <p:nvGrpSpPr>
          <p:cNvPr id="1168537" name="Group 153"/>
          <p:cNvGrpSpPr/>
          <p:nvPr/>
        </p:nvGrpSpPr>
        <p:grpSpPr bwMode="auto">
          <a:xfrm>
            <a:off x="-9822" y="0"/>
            <a:ext cx="446088" cy="6858000"/>
            <a:chOff x="0" y="0"/>
            <a:chExt cx="281" cy="4320"/>
          </a:xfrm>
        </p:grpSpPr>
        <p:sp>
          <p:nvSpPr>
            <p:cNvPr id="1168538" name="Text Box 154"/>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68539" name="Text Box 155"/>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168475"/>
                                        </p:tgtEl>
                                        <p:attrNameLst>
                                          <p:attrName>style.visibility</p:attrName>
                                        </p:attrNameLst>
                                      </p:cBhvr>
                                      <p:to>
                                        <p:strVal val="visible"/>
                                      </p:to>
                                    </p:set>
                                    <p:animEffect transition="in" filter="box(out)">
                                      <p:cBhvr>
                                        <p:cTn id="7" dur="500"/>
                                        <p:tgtEl>
                                          <p:spTgt spid="1168475"/>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168526"/>
                                        </p:tgtEl>
                                        <p:attrNameLst>
                                          <p:attrName>style.visibility</p:attrName>
                                        </p:attrNameLst>
                                      </p:cBhvr>
                                      <p:to>
                                        <p:strVal val="visible"/>
                                      </p:to>
                                    </p:set>
                                    <p:animEffect transition="in" filter="box(out)">
                                      <p:cBhvr>
                                        <p:cTn id="12" dur="500"/>
                                        <p:tgtEl>
                                          <p:spTgt spid="1168526"/>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1168531"/>
                                        </p:tgtEl>
                                        <p:attrNameLst>
                                          <p:attrName>style.visibility</p:attrName>
                                        </p:attrNameLst>
                                      </p:cBhvr>
                                      <p:to>
                                        <p:strVal val="visible"/>
                                      </p:to>
                                    </p:set>
                                    <p:animEffect transition="in" filter="strips(downLeft)">
                                      <p:cBhvr>
                                        <p:cTn id="17" dur="500"/>
                                        <p:tgtEl>
                                          <p:spTgt spid="1168531"/>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par>
                          <p:cTn id="18" fill="hold">
                            <p:stCondLst>
                              <p:cond delay="500"/>
                            </p:stCondLst>
                            <p:childTnLst>
                              <p:par>
                                <p:cTn id="19" presetID="18" presetClass="entr" presetSubtype="12" fill="hold" grpId="0" nodeType="afterEffect">
                                  <p:stCondLst>
                                    <p:cond delay="0"/>
                                  </p:stCondLst>
                                  <p:childTnLst>
                                    <p:set>
                                      <p:cBhvr>
                                        <p:cTn id="20" dur="1" fill="hold">
                                          <p:stCondLst>
                                            <p:cond delay="0"/>
                                          </p:stCondLst>
                                        </p:cTn>
                                        <p:tgtEl>
                                          <p:spTgt spid="1168532"/>
                                        </p:tgtEl>
                                        <p:attrNameLst>
                                          <p:attrName>style.visibility</p:attrName>
                                        </p:attrNameLst>
                                      </p:cBhvr>
                                      <p:to>
                                        <p:strVal val="visible"/>
                                      </p:to>
                                    </p:set>
                                    <p:animEffect transition="in" filter="strips(downLeft)">
                                      <p:cBhvr>
                                        <p:cTn id="21" dur="500"/>
                                        <p:tgtEl>
                                          <p:spTgt spid="1168532"/>
                                        </p:tgtEl>
                                      </p:cBhvr>
                                    </p:animEffect>
                                  </p:childTnLst>
                                  <p:subTnLst>
                                    <p:audio>
                                      <p:cMediaNode>
                                        <p:cTn display="0" masterRel="sameClick">
                                          <p:stCondLst>
                                            <p:cond evt="begin" delay="0">
                                              <p:tn val="19"/>
                                            </p:cond>
                                          </p:stCondLst>
                                          <p:endCondLst>
                                            <p:cond evt="onStopAudio" delay="0">
                                              <p:tgtEl>
                                                <p:sldTgt/>
                                              </p:tgtEl>
                                            </p:cond>
                                          </p:endCondLst>
                                        </p:cTn>
                                        <p:tgtEl>
                                          <p:sndTgt r:embed="rId1" name="camera.wav"/>
                                        </p:tgtEl>
                                      </p:cMediaNode>
                                    </p:audio>
                                  </p:subTnLst>
                                </p:cTn>
                              </p:par>
                            </p:childTnLst>
                          </p:cTn>
                        </p:par>
                        <p:par>
                          <p:cTn id="22" fill="hold">
                            <p:stCondLst>
                              <p:cond delay="1000"/>
                            </p:stCondLst>
                            <p:childTnLst>
                              <p:par>
                                <p:cTn id="23" presetID="18" presetClass="entr" presetSubtype="12" fill="hold" grpId="0" nodeType="afterEffect">
                                  <p:stCondLst>
                                    <p:cond delay="0"/>
                                  </p:stCondLst>
                                  <p:childTnLst>
                                    <p:set>
                                      <p:cBhvr>
                                        <p:cTn id="24" dur="1" fill="hold">
                                          <p:stCondLst>
                                            <p:cond delay="0"/>
                                          </p:stCondLst>
                                        </p:cTn>
                                        <p:tgtEl>
                                          <p:spTgt spid="1168533"/>
                                        </p:tgtEl>
                                        <p:attrNameLst>
                                          <p:attrName>style.visibility</p:attrName>
                                        </p:attrNameLst>
                                      </p:cBhvr>
                                      <p:to>
                                        <p:strVal val="visible"/>
                                      </p:to>
                                    </p:set>
                                    <p:animEffect transition="in" filter="strips(downLeft)">
                                      <p:cBhvr>
                                        <p:cTn id="25" dur="500"/>
                                        <p:tgtEl>
                                          <p:spTgt spid="1168533"/>
                                        </p:tgtEl>
                                      </p:cBhvr>
                                    </p:animEffect>
                                  </p:childTnLst>
                                  <p:subTnLst>
                                    <p:audio>
                                      <p:cMediaNode>
                                        <p:cTn display="0" masterRel="sameClick">
                                          <p:stCondLst>
                                            <p:cond evt="begin" delay="0">
                                              <p:tn val="23"/>
                                            </p:cond>
                                          </p:stCondLst>
                                          <p:endCondLst>
                                            <p:cond evt="onStopAudio" delay="0">
                                              <p:tgtEl>
                                                <p:sldTgt/>
                                              </p:tgtEl>
                                            </p:cond>
                                          </p:endCondLst>
                                        </p:cTn>
                                        <p:tgtEl>
                                          <p:sndTgt r:embed="rId1" name="camera.wav"/>
                                        </p:tgtEl>
                                      </p:cMediaNode>
                                    </p:audio>
                                  </p:subTnLst>
                                </p:cTn>
                              </p:par>
                            </p:childTnLst>
                          </p:cTn>
                        </p:par>
                        <p:par>
                          <p:cTn id="26" fill="hold">
                            <p:stCondLst>
                              <p:cond delay="1500"/>
                            </p:stCondLst>
                            <p:childTnLst>
                              <p:par>
                                <p:cTn id="27" presetID="18" presetClass="entr" presetSubtype="12" fill="hold" grpId="0" nodeType="afterEffect">
                                  <p:stCondLst>
                                    <p:cond delay="0"/>
                                  </p:stCondLst>
                                  <p:childTnLst>
                                    <p:set>
                                      <p:cBhvr>
                                        <p:cTn id="28" dur="1" fill="hold">
                                          <p:stCondLst>
                                            <p:cond delay="0"/>
                                          </p:stCondLst>
                                        </p:cTn>
                                        <p:tgtEl>
                                          <p:spTgt spid="1168534"/>
                                        </p:tgtEl>
                                        <p:attrNameLst>
                                          <p:attrName>style.visibility</p:attrName>
                                        </p:attrNameLst>
                                      </p:cBhvr>
                                      <p:to>
                                        <p:strVal val="visible"/>
                                      </p:to>
                                    </p:set>
                                    <p:animEffect transition="in" filter="strips(downLeft)">
                                      <p:cBhvr>
                                        <p:cTn id="29" dur="500"/>
                                        <p:tgtEl>
                                          <p:spTgt spid="1168534"/>
                                        </p:tgtEl>
                                      </p:cBhvr>
                                    </p:animEffect>
                                  </p:childTnLst>
                                  <p:subTnLst>
                                    <p:audio>
                                      <p:cMediaNode>
                                        <p:cTn display="0" masterRel="sameClick">
                                          <p:stCondLst>
                                            <p:cond evt="begin" delay="0">
                                              <p:tn val="27"/>
                                            </p:cond>
                                          </p:stCondLst>
                                          <p:endCondLst>
                                            <p:cond evt="onStopAudio" delay="0">
                                              <p:tgtEl>
                                                <p:sldTgt/>
                                              </p:tgtEl>
                                            </p:cond>
                                          </p:endCondLst>
                                        </p:cTn>
                                        <p:tgtEl>
                                          <p:sndTgt r:embed="rId1" name="camera.wav"/>
                                        </p:tgtEl>
                                      </p:cMediaNode>
                                    </p:audio>
                                  </p:subTnLst>
                                </p:cTn>
                              </p:par>
                            </p:childTnLst>
                          </p:cTn>
                        </p:par>
                        <p:par>
                          <p:cTn id="30" fill="hold">
                            <p:stCondLst>
                              <p:cond delay="2000"/>
                            </p:stCondLst>
                            <p:childTnLst>
                              <p:par>
                                <p:cTn id="31" presetID="18" presetClass="entr" presetSubtype="12" fill="hold" grpId="0" nodeType="afterEffect">
                                  <p:stCondLst>
                                    <p:cond delay="0"/>
                                  </p:stCondLst>
                                  <p:childTnLst>
                                    <p:set>
                                      <p:cBhvr>
                                        <p:cTn id="32" dur="1" fill="hold">
                                          <p:stCondLst>
                                            <p:cond delay="0"/>
                                          </p:stCondLst>
                                        </p:cTn>
                                        <p:tgtEl>
                                          <p:spTgt spid="1168535"/>
                                        </p:tgtEl>
                                        <p:attrNameLst>
                                          <p:attrName>style.visibility</p:attrName>
                                        </p:attrNameLst>
                                      </p:cBhvr>
                                      <p:to>
                                        <p:strVal val="visible"/>
                                      </p:to>
                                    </p:set>
                                    <p:animEffect transition="in" filter="strips(downLeft)">
                                      <p:cBhvr>
                                        <p:cTn id="33" dur="500"/>
                                        <p:tgtEl>
                                          <p:spTgt spid="1168535"/>
                                        </p:tgtEl>
                                      </p:cBhvr>
                                    </p:animEffect>
                                  </p:childTnLst>
                                  <p:subTnLst>
                                    <p:audio>
                                      <p:cMediaNode>
                                        <p:cTn display="0" masterRel="sameClick">
                                          <p:stCondLst>
                                            <p:cond evt="begin" delay="0">
                                              <p:tn val="31"/>
                                            </p:cond>
                                          </p:stCondLst>
                                          <p:endCondLst>
                                            <p:cond evt="onStopAudio" delay="0">
                                              <p:tgtEl>
                                                <p:sldTgt/>
                                              </p:tgtEl>
                                            </p:cond>
                                          </p:endCondLst>
                                        </p:cTn>
                                        <p:tgtEl>
                                          <p:sndTgt r:embed="rId1" name="camera.wav"/>
                                        </p:tgtEl>
                                      </p:cMediaNode>
                                    </p:audio>
                                  </p:subTnLst>
                                </p:cTn>
                              </p:par>
                            </p:childTnLst>
                          </p:cTn>
                        </p:par>
                      </p:childTnLst>
                    </p:cTn>
                  </p:par>
                  <p:par>
                    <p:cTn id="34" fill="hold">
                      <p:stCondLst>
                        <p:cond delay="indefinite"/>
                      </p:stCondLst>
                      <p:childTnLst>
                        <p:par>
                          <p:cTn id="35" fill="hold">
                            <p:stCondLst>
                              <p:cond delay="0"/>
                            </p:stCondLst>
                            <p:childTnLst>
                              <p:par>
                                <p:cTn id="36" presetID="18" presetClass="entr" presetSubtype="6" fill="hold" grpId="0" nodeType="clickEffect">
                                  <p:stCondLst>
                                    <p:cond delay="0"/>
                                  </p:stCondLst>
                                  <p:childTnLst>
                                    <p:set>
                                      <p:cBhvr>
                                        <p:cTn id="37" dur="1" fill="hold">
                                          <p:stCondLst>
                                            <p:cond delay="0"/>
                                          </p:stCondLst>
                                        </p:cTn>
                                        <p:tgtEl>
                                          <p:spTgt spid="1168536"/>
                                        </p:tgtEl>
                                        <p:attrNameLst>
                                          <p:attrName>style.visibility</p:attrName>
                                        </p:attrNameLst>
                                      </p:cBhvr>
                                      <p:to>
                                        <p:strVal val="visible"/>
                                      </p:to>
                                    </p:set>
                                    <p:animEffect transition="in" filter="strips(downRight)">
                                      <p:cBhvr>
                                        <p:cTn id="38" dur="500"/>
                                        <p:tgtEl>
                                          <p:spTgt spid="1168536"/>
                                        </p:tgtEl>
                                      </p:cBhvr>
                                    </p:animEffect>
                                  </p:childTnLst>
                                  <p:subTnLst>
                                    <p:audio>
                                      <p:cMediaNode>
                                        <p:cTn display="0" masterRel="sameClick">
                                          <p:stCondLst>
                                            <p:cond evt="begin" delay="0">
                                              <p:tn val="36"/>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8532" grpId="0" animBg="1"/>
      <p:bldP spid="1168533" grpId="0" animBg="1"/>
      <p:bldP spid="1168534" grpId="0" animBg="1"/>
      <p:bldP spid="1168535" grpId="0" animBg="1"/>
      <p:bldP spid="116853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1809750" y="643732"/>
            <a:ext cx="8572500"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9.5 </a:t>
            </a:r>
            <a:r>
              <a:rPr lang="zh-CN" altLang="en-US"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sym typeface="+mn-ea"/>
              </a:rPr>
              <a:t>指针与字符串</a:t>
            </a:r>
            <a:endParaRPr kumimoji="0"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104451" name="Rectangle 3"/>
          <p:cNvSpPr>
            <a:spLocks noGrp="1"/>
          </p:cNvSpPr>
          <p:nvPr>
            <p:ph idx="1"/>
          </p:nvPr>
        </p:nvSpPr>
        <p:spPr>
          <a:xfrm>
            <a:off x="2238375" y="1643063"/>
            <a:ext cx="8215313" cy="4143375"/>
          </a:xfrm>
        </p:spPr>
        <p:txBody>
          <a:bodyPr vert="horz" wrap="square" lIns="91440" tIns="45720" rIns="91440" bIns="45720" anchor="t"/>
          <a:p>
            <a:r>
              <a:rPr lang="zh-CN" altLang="zh-CN" dirty="0"/>
              <a:t>字符串是存放在字符数组中的。引用一个字符串，可以用以下两种方法。</a:t>
            </a:r>
            <a:endParaRPr lang="zh-CN" altLang="zh-CN" dirty="0"/>
          </a:p>
          <a:p>
            <a:pPr lvl="1">
              <a:buNone/>
            </a:pPr>
            <a:r>
              <a:rPr lang="en-US" altLang="zh-CN" dirty="0"/>
              <a:t>(1) </a:t>
            </a:r>
            <a:r>
              <a:rPr lang="zh-CN" altLang="zh-CN" dirty="0"/>
              <a:t>用字符数组存放一个字符串，可以通过数组名和格式声明“</a:t>
            </a:r>
            <a:r>
              <a:rPr lang="en-US" altLang="zh-CN" dirty="0"/>
              <a:t>%s</a:t>
            </a:r>
            <a:r>
              <a:rPr lang="zh-CN" altLang="zh-CN" dirty="0"/>
              <a:t>”输出该字符串，也可以通过数组名和下标引用字符串中一个字符。</a:t>
            </a:r>
            <a:endParaRPr lang="en-US" altLang="zh-CN" dirty="0"/>
          </a:p>
          <a:p>
            <a:pPr lvl="1">
              <a:buNone/>
            </a:pPr>
            <a:r>
              <a:rPr lang="en-US" altLang="zh-CN" dirty="0"/>
              <a:t>(2) </a:t>
            </a:r>
            <a:r>
              <a:rPr lang="zh-CN" altLang="zh-CN" dirty="0"/>
              <a:t>用字符指针变量指向一个字符串常量，通过字符指</a:t>
            </a:r>
            <a:r>
              <a:rPr lang="zh-CN" altLang="en-US" dirty="0"/>
              <a:t>针</a:t>
            </a:r>
            <a:r>
              <a:rPr lang="zh-CN" altLang="zh-CN" dirty="0"/>
              <a:t>变量引用字符串常量。</a:t>
            </a:r>
            <a:endParaRPr lang="en-US" altLang="zh-CN" dirty="0"/>
          </a:p>
        </p:txBody>
      </p:sp>
      <p:pic>
        <p:nvPicPr>
          <p:cNvPr id="71684" name="图片 3"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
        <p:nvSpPr>
          <p:cNvPr id="71685" name="灯片编号占位符 4"/>
          <p:cNvSpPr txBox="1">
            <a:spLocks noGrp="1"/>
          </p:cNvSpPr>
          <p:nvPr>
            <p:ph type="sldNum" sz="quarter" idx="11"/>
          </p:nvPr>
        </p:nvSpPr>
        <p:spPr>
          <a:noFill/>
          <a:ln>
            <a:noFill/>
          </a:ln>
        </p:spPr>
        <p:txBody>
          <a:bodyPr anchor="b"/>
          <a:p>
            <a:pPr marL="0" indent="0" algn="ctr" eaLnBrk="1" hangingPunct="1">
              <a:lnSpc>
                <a:spcPct val="100000"/>
              </a:lnSpc>
              <a:spcBef>
                <a:spcPct val="0"/>
              </a:spcBef>
              <a:buFont typeface="Arial" panose="020B0604020202020204" pitchFamily="34" charset="0"/>
              <a:buNone/>
            </a:pPr>
            <a:fld id="{9A0DB2DC-4C9A-4742-B13C-FB6460FD3503}" type="slidenum">
              <a:rPr lang="en-US" altLang="zh-CN" sz="1400" b="0" dirty="0">
                <a:solidFill>
                  <a:srgbClr val="000000"/>
                </a:solidFill>
              </a:rPr>
            </a:fld>
            <a:endParaRPr lang="en-US" altLang="zh-CN" sz="1400" b="0" dirty="0">
              <a:solidFill>
                <a:srgbClr val="000000"/>
              </a:solidFill>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4451">
                                            <p:txEl>
                                              <p:charRg st="33" end="96"/>
                                            </p:txEl>
                                          </p:spTgt>
                                        </p:tgtEl>
                                        <p:attrNameLst>
                                          <p:attrName>style.visibility</p:attrName>
                                        </p:attrNameLst>
                                      </p:cBhvr>
                                      <p:to>
                                        <p:strVal val="visible"/>
                                      </p:to>
                                    </p:set>
                                    <p:animEffect transition="in" filter="blinds(horizontal)">
                                      <p:cBhvr>
                                        <p:cTn id="7" dur="500"/>
                                        <p:tgtEl>
                                          <p:spTgt spid="104451">
                                            <p:txEl>
                                              <p:charRg st="33" end="9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4451">
                                            <p:txEl>
                                              <p:charRg st="96" end="134"/>
                                            </p:txEl>
                                          </p:spTgt>
                                        </p:tgtEl>
                                        <p:attrNameLst>
                                          <p:attrName>style.visibility</p:attrName>
                                        </p:attrNameLst>
                                      </p:cBhvr>
                                      <p:to>
                                        <p:strVal val="visible"/>
                                      </p:to>
                                    </p:set>
                                    <p:animEffect transition="in" filter="blinds(horizontal)">
                                      <p:cBhvr>
                                        <p:cTn id="12" dur="500"/>
                                        <p:tgtEl>
                                          <p:spTgt spid="104451">
                                            <p:txEl>
                                              <p:charRg st="96" end="13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9410" name="Rectangle 2"/>
          <p:cNvSpPr>
            <a:spLocks noGrp="1" noChangeArrowheads="1"/>
          </p:cNvSpPr>
          <p:nvPr>
            <p:ph type="body" idx="1"/>
          </p:nvPr>
        </p:nvSpPr>
        <p:spPr>
          <a:xfrm>
            <a:off x="601366" y="188914"/>
            <a:ext cx="5651500" cy="1508125"/>
          </a:xfrm>
        </p:spPr>
        <p:txBody>
          <a:bodyPr/>
          <a:lstStyle/>
          <a:p>
            <a:pPr>
              <a:buFontTx/>
              <a:buNone/>
            </a:pPr>
            <a:r>
              <a:rPr lang="en-US" altLang="zh-CN"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9.5 </a:t>
            </a:r>
            <a:r>
              <a:rPr lang="zh-CN" altLang="en-US"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指针与字符串</a:t>
            </a:r>
            <a:endParaRPr lang="zh-CN" altLang="en-US"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pPr lvl="1">
              <a:buFontTx/>
              <a:buNone/>
            </a:pPr>
            <a:r>
              <a:rPr lang="en-US" altLang="zh-CN" sz="2400" dirty="0">
                <a:solidFill>
                  <a:srgbClr val="CC0099"/>
                </a:solidFill>
                <a:effectLst>
                  <a:outerShdw blurRad="38100" dist="38100" dir="2700000" algn="tl">
                    <a:srgbClr val="000000"/>
                  </a:outerShdw>
                </a:effectLst>
                <a:ea typeface="楷体" panose="02010609060101010101" pitchFamily="49" charset="-122"/>
              </a:rPr>
              <a:t>1</a:t>
            </a:r>
            <a:r>
              <a:rPr lang="zh-CN" altLang="en-US" sz="2400" dirty="0">
                <a:solidFill>
                  <a:srgbClr val="CC0099"/>
                </a:solidFill>
                <a:effectLst>
                  <a:outerShdw blurRad="38100" dist="38100" dir="2700000" algn="tl">
                    <a:srgbClr val="000000"/>
                  </a:outerShdw>
                </a:effectLst>
                <a:ea typeface="楷体" panose="02010609060101010101" pitchFamily="49" charset="-122"/>
              </a:rPr>
              <a:t>、字符串表示形式</a:t>
            </a:r>
            <a:endParaRPr lang="zh-CN" altLang="en-US" sz="2400" dirty="0">
              <a:solidFill>
                <a:srgbClr val="CC0099"/>
              </a:solidFill>
              <a:effectLst>
                <a:outerShdw blurRad="38100" dist="38100" dir="2700000" algn="tl">
                  <a:srgbClr val="000000"/>
                </a:outerShdw>
              </a:effectLst>
              <a:ea typeface="楷体" panose="02010609060101010101" pitchFamily="49" charset="-122"/>
            </a:endParaRPr>
          </a:p>
          <a:p>
            <a:pPr lvl="2">
              <a:buFont typeface="Wingdings" panose="05000000000000000000" pitchFamily="2" charset="2"/>
              <a:buChar char="Ø"/>
            </a:pPr>
            <a:r>
              <a:rPr lang="zh-CN" altLang="en-US" dirty="0">
                <a:solidFill>
                  <a:schemeClr val="accent1"/>
                </a:solidFill>
                <a:effectLst>
                  <a:outerShdw blurRad="38100" dist="38100" dir="2700000" algn="tl">
                    <a:srgbClr val="000000"/>
                  </a:outerShdw>
                </a:effectLst>
                <a:ea typeface="楷体" panose="02010609060101010101" pitchFamily="49" charset="-122"/>
              </a:rPr>
              <a:t> 用字符数组实现</a:t>
            </a:r>
            <a:endParaRPr lang="zh-CN" altLang="en-US" dirty="0">
              <a:solidFill>
                <a:schemeClr val="accent1"/>
              </a:solidFill>
              <a:effectLst>
                <a:outerShdw blurRad="38100" dist="38100" dir="2700000" algn="tl">
                  <a:srgbClr val="000000"/>
                </a:outerShdw>
              </a:effectLst>
              <a:ea typeface="楷体" panose="02010609060101010101" pitchFamily="49" charset="-122"/>
            </a:endParaRPr>
          </a:p>
        </p:txBody>
      </p:sp>
      <p:sp>
        <p:nvSpPr>
          <p:cNvPr id="1169411" name="Text Box 3" descr="信纸"/>
          <p:cNvSpPr txBox="1">
            <a:spLocks noChangeArrowheads="1"/>
          </p:cNvSpPr>
          <p:nvPr/>
        </p:nvSpPr>
        <p:spPr bwMode="auto">
          <a:xfrm>
            <a:off x="2020897" y="1844675"/>
            <a:ext cx="5933866" cy="3046988"/>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eaLnBrk="0" hangingPunct="0">
              <a:lnSpc>
                <a:spcPct val="100000"/>
              </a:lnSpc>
              <a:spcBef>
                <a:spcPct val="0"/>
              </a:spcBef>
            </a:pPr>
            <a:r>
              <a:rPr lang="zh-CN" altLang="en-US"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a:t>
            </a:r>
            <a:endParaRPr lang="en-US" altLang="zh-CN"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pPr eaLnBrk="0" hangingPunct="0">
              <a:lnSpc>
                <a:spcPct val="100000"/>
              </a:lnSpc>
              <a:spcBef>
                <a:spcPct val="0"/>
              </a:spcBef>
            </a:pPr>
            <a:r>
              <a:rPr lang="en-US" altLang="zh-CN" dirty="0" err="1">
                <a:solidFill>
                  <a:srgbClr val="CC0099"/>
                </a:solidFill>
                <a:effectLst>
                  <a:outerShdw blurRad="38100" dist="38100" dir="2700000" algn="tl">
                    <a:srgbClr val="000000"/>
                  </a:outerShdw>
                </a:effectLst>
                <a:ea typeface="宋体" panose="02010600030101010101" pitchFamily="2" charset="-122"/>
              </a:rPr>
              <a:t>int</a:t>
            </a:r>
            <a:r>
              <a:rPr lang="en-US" altLang="zh-CN" dirty="0">
                <a:solidFill>
                  <a:srgbClr val="CC0099"/>
                </a:solidFill>
                <a:effectLst>
                  <a:outerShdw blurRad="38100" dist="38100" dir="2700000" algn="tl">
                    <a:srgbClr val="000000"/>
                  </a:outerShdw>
                </a:effectLst>
                <a:ea typeface="宋体" panose="02010600030101010101" pitchFamily="2" charset="-122"/>
              </a:rPr>
              <a:t>  main (  )</a:t>
            </a:r>
            <a:endParaRPr lang="en-US" altLang="zh-CN" dirty="0">
              <a:solidFill>
                <a:srgbClr val="CC0099"/>
              </a:solidFill>
              <a:effectLst>
                <a:outerShdw blurRad="38100" dist="38100" dir="2700000" algn="tl">
                  <a:srgbClr val="000000"/>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char string[] = </a:t>
            </a:r>
            <a:r>
              <a:rPr lang="en-US" altLang="zh-CN" dirty="0">
                <a:effectLst>
                  <a:outerShdw blurRad="38100" dist="38100" dir="2700000" algn="tl">
                    <a:srgbClr val="FFFFFF"/>
                  </a:outerShdw>
                </a:effectLst>
              </a:rPr>
              <a:t>"</a:t>
            </a:r>
            <a:r>
              <a:rPr lang="en-US" altLang="zh-CN" dirty="0">
                <a:effectLst>
                  <a:outerShdw blurRad="38100" dist="38100" dir="2700000" algn="tl">
                    <a:srgbClr val="FFFFFF"/>
                  </a:outerShdw>
                </a:effectLst>
                <a:ea typeface="宋体" panose="02010600030101010101" pitchFamily="2" charset="-122"/>
              </a:rPr>
              <a:t>I love China!</a:t>
            </a:r>
            <a:r>
              <a:rPr lang="en-US" altLang="zh-CN" dirty="0">
                <a:effectLst>
                  <a:outerShdw blurRad="38100" dist="38100" dir="2700000" algn="tl">
                    <a:srgbClr val="FFFFFF"/>
                  </a:outerShdw>
                </a:effectLst>
              </a:rPr>
              <a:t>"</a:t>
            </a:r>
            <a:r>
              <a:rPr lang="en-US" altLang="zh-CN" dirty="0">
                <a:effectLst>
                  <a:outerShdw blurRad="38100" dist="38100" dir="2700000" algn="tl">
                    <a:srgbClr val="FFFFFF"/>
                  </a:outerShdw>
                </a:effectLst>
                <a:ea typeface="宋体" panose="02010600030101010101" pitchFamily="2" charset="-122"/>
              </a:rPr>
              <a:t>;</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printf</a:t>
            </a:r>
            <a:r>
              <a:rPr lang="en-US" altLang="zh-CN" dirty="0">
                <a:effectLst>
                  <a:outerShdw blurRad="38100" dist="38100" dir="2700000" algn="tl">
                    <a:srgbClr val="FFFFFF"/>
                  </a:outerShdw>
                </a:effectLst>
                <a:ea typeface="宋体" panose="02010600030101010101" pitchFamily="2" charset="-122"/>
              </a:rPr>
              <a:t> (</a:t>
            </a:r>
            <a:r>
              <a:rPr lang="en-US" altLang="zh-CN" dirty="0">
                <a:effectLst>
                  <a:outerShdw blurRad="38100" dist="38100" dir="2700000" algn="tl">
                    <a:srgbClr val="FFFFFF"/>
                  </a:outerShdw>
                </a:effectLst>
              </a:rPr>
              <a:t>"</a:t>
            </a:r>
            <a:r>
              <a:rPr lang="en-US" altLang="zh-CN" dirty="0">
                <a:effectLst>
                  <a:outerShdw blurRad="38100" dist="38100" dir="2700000" algn="tl">
                    <a:srgbClr val="FFFFFF"/>
                  </a:outerShdw>
                </a:effectLst>
                <a:ea typeface="宋体" panose="02010600030101010101" pitchFamily="2" charset="-122"/>
              </a:rPr>
              <a:t>%s\n</a:t>
            </a:r>
            <a:r>
              <a:rPr lang="en-US" altLang="zh-CN" dirty="0">
                <a:effectLst>
                  <a:outerShdw blurRad="38100" dist="38100" dir="2700000" algn="tl">
                    <a:srgbClr val="FFFFFF"/>
                  </a:outerShdw>
                </a:effectLst>
              </a:rPr>
              <a:t>"</a:t>
            </a:r>
            <a:r>
              <a:rPr lang="en-US" altLang="zh-CN" dirty="0">
                <a:effectLst>
                  <a:outerShdw blurRad="38100" dist="38100" dir="2700000" algn="tl">
                    <a:srgbClr val="FFFFFF"/>
                  </a:outerShdw>
                </a:effectLst>
                <a:ea typeface="宋体" panose="02010600030101010101" pitchFamily="2" charset="-122"/>
              </a:rPr>
              <a:t>, string);</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printf</a:t>
            </a:r>
            <a:r>
              <a:rPr lang="en-US" altLang="zh-CN" dirty="0">
                <a:effectLst>
                  <a:outerShdw blurRad="38100" dist="38100" dir="2700000" algn="tl">
                    <a:srgbClr val="FFFFFF"/>
                  </a:outerShdw>
                </a:effectLst>
                <a:ea typeface="宋体" panose="02010600030101010101" pitchFamily="2" charset="-122"/>
              </a:rPr>
              <a:t> (</a:t>
            </a:r>
            <a:r>
              <a:rPr lang="en-US" altLang="zh-CN" dirty="0">
                <a:effectLst>
                  <a:outerShdw blurRad="38100" dist="38100" dir="2700000" algn="tl">
                    <a:srgbClr val="FFFFFF"/>
                  </a:outerShdw>
                </a:effectLst>
              </a:rPr>
              <a:t>"</a:t>
            </a:r>
            <a:r>
              <a:rPr lang="en-US" altLang="zh-CN" dirty="0">
                <a:effectLst>
                  <a:outerShdw blurRad="38100" dist="38100" dir="2700000" algn="tl">
                    <a:srgbClr val="FFFFFF"/>
                  </a:outerShdw>
                </a:effectLst>
                <a:ea typeface="宋体" panose="02010600030101010101" pitchFamily="2" charset="-122"/>
              </a:rPr>
              <a:t>%s\n</a:t>
            </a:r>
            <a:r>
              <a:rPr lang="en-US" altLang="zh-CN" dirty="0">
                <a:effectLst>
                  <a:outerShdw blurRad="38100" dist="38100" dir="2700000" algn="tl">
                    <a:srgbClr val="FFFFFF"/>
                  </a:outerShdw>
                </a:effectLst>
              </a:rPr>
              <a:t>"</a:t>
            </a:r>
            <a:r>
              <a:rPr lang="en-US" altLang="zh-CN" dirty="0">
                <a:effectLst>
                  <a:outerShdw blurRad="38100" dist="38100" dir="2700000" algn="tl">
                    <a:srgbClr val="FFFFFF"/>
                  </a:outerShdw>
                </a:effectLst>
                <a:ea typeface="宋体" panose="02010600030101010101" pitchFamily="2" charset="-122"/>
              </a:rPr>
              <a:t>, </a:t>
            </a:r>
            <a:r>
              <a:rPr lang="en-US" altLang="zh-CN" dirty="0">
                <a:solidFill>
                  <a:schemeClr val="accent2"/>
                </a:solidFill>
                <a:effectLst>
                  <a:outerShdw blurRad="38100" dist="38100" dir="2700000" algn="tl">
                    <a:srgbClr val="000000"/>
                  </a:outerShdw>
                </a:effectLst>
                <a:ea typeface="宋体" panose="02010600030101010101" pitchFamily="2" charset="-122"/>
              </a:rPr>
              <a:t>string + 7</a:t>
            </a:r>
            <a:r>
              <a:rPr lang="en-US" altLang="zh-CN" dirty="0">
                <a:effectLst>
                  <a:outerShdw blurRad="38100" dist="38100" dir="2700000" algn="tl">
                    <a:srgbClr val="FFFFFF"/>
                  </a:outerShdw>
                </a:effectLst>
                <a:ea typeface="宋体" panose="02010600030101010101" pitchFamily="2" charset="-122"/>
              </a:rPr>
              <a:t>);</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return 0;</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a:t>
            </a:r>
            <a:endParaRPr lang="en-US" altLang="zh-CN" dirty="0">
              <a:effectLst>
                <a:outerShdw blurRad="38100" dist="38100" dir="2700000" algn="tl">
                  <a:srgbClr val="FFFFFF"/>
                </a:outerShdw>
              </a:effectLst>
              <a:ea typeface="宋体" panose="02010600030101010101" pitchFamily="2" charset="-122"/>
            </a:endParaRPr>
          </a:p>
        </p:txBody>
      </p:sp>
      <p:grpSp>
        <p:nvGrpSpPr>
          <p:cNvPr id="1169412" name="Group 4"/>
          <p:cNvGrpSpPr/>
          <p:nvPr/>
        </p:nvGrpSpPr>
        <p:grpSpPr bwMode="auto">
          <a:xfrm>
            <a:off x="7954763" y="1244601"/>
            <a:ext cx="3325813" cy="4911725"/>
            <a:chOff x="3410" y="1084"/>
            <a:chExt cx="2095" cy="3094"/>
          </a:xfrm>
        </p:grpSpPr>
        <p:sp>
          <p:nvSpPr>
            <p:cNvPr id="1169413" name="Text Box 5"/>
            <p:cNvSpPr txBox="1">
              <a:spLocks noChangeArrowheads="1"/>
            </p:cNvSpPr>
            <p:nvPr/>
          </p:nvSpPr>
          <p:spPr bwMode="auto">
            <a:xfrm>
              <a:off x="4316" y="1195"/>
              <a:ext cx="178"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chemeClr val="accent2"/>
                  </a:solidFill>
                  <a:effectLst>
                    <a:outerShdw blurRad="38100" dist="38100" dir="2700000" algn="tl">
                      <a:srgbClr val="000000"/>
                    </a:outerShdw>
                  </a:effectLst>
                  <a:ea typeface="宋体" panose="02010600030101010101" pitchFamily="2" charset="-122"/>
                </a:rPr>
                <a:t>I</a:t>
              </a:r>
              <a:endParaRPr lang="en-US" altLang="zh-CN" sz="2000">
                <a:solidFill>
                  <a:schemeClr val="accent2"/>
                </a:solidFill>
                <a:effectLst>
                  <a:outerShdw blurRad="38100" dist="38100" dir="2700000" algn="tl">
                    <a:srgbClr val="000000"/>
                  </a:outerShdw>
                </a:effectLst>
                <a:ea typeface="宋体" panose="02010600030101010101" pitchFamily="2" charset="-122"/>
              </a:endParaRPr>
            </a:p>
          </p:txBody>
        </p:sp>
        <p:sp>
          <p:nvSpPr>
            <p:cNvPr id="1169414" name="Text Box 6"/>
            <p:cNvSpPr txBox="1">
              <a:spLocks noChangeArrowheads="1"/>
            </p:cNvSpPr>
            <p:nvPr/>
          </p:nvSpPr>
          <p:spPr bwMode="auto">
            <a:xfrm>
              <a:off x="4316" y="1615"/>
              <a:ext cx="160"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chemeClr val="accent2"/>
                  </a:solidFill>
                  <a:effectLst>
                    <a:outerShdw blurRad="38100" dist="38100" dir="2700000" algn="tl">
                      <a:srgbClr val="000000"/>
                    </a:outerShdw>
                  </a:effectLst>
                  <a:ea typeface="宋体" panose="02010600030101010101" pitchFamily="2" charset="-122"/>
                </a:rPr>
                <a:t>l</a:t>
              </a:r>
              <a:endParaRPr lang="en-US" altLang="zh-CN" sz="2000">
                <a:solidFill>
                  <a:schemeClr val="accent2"/>
                </a:solidFill>
                <a:effectLst>
                  <a:outerShdw blurRad="38100" dist="38100" dir="2700000" algn="tl">
                    <a:srgbClr val="000000"/>
                  </a:outerShdw>
                </a:effectLst>
                <a:ea typeface="宋体" panose="02010600030101010101" pitchFamily="2" charset="-122"/>
              </a:endParaRPr>
            </a:p>
          </p:txBody>
        </p:sp>
        <p:sp>
          <p:nvSpPr>
            <p:cNvPr id="1169415" name="Text Box 7"/>
            <p:cNvSpPr txBox="1">
              <a:spLocks noChangeArrowheads="1"/>
            </p:cNvSpPr>
            <p:nvPr/>
          </p:nvSpPr>
          <p:spPr bwMode="auto">
            <a:xfrm>
              <a:off x="4316" y="1824"/>
              <a:ext cx="196"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chemeClr val="accent2"/>
                  </a:solidFill>
                  <a:effectLst>
                    <a:outerShdw blurRad="38100" dist="38100" dir="2700000" algn="tl">
                      <a:srgbClr val="000000"/>
                    </a:outerShdw>
                  </a:effectLst>
                  <a:ea typeface="宋体" panose="02010600030101010101" pitchFamily="2" charset="-122"/>
                </a:rPr>
                <a:t>o</a:t>
              </a:r>
              <a:endParaRPr lang="en-US" altLang="zh-CN" sz="2000">
                <a:solidFill>
                  <a:schemeClr val="accent2"/>
                </a:solidFill>
                <a:effectLst>
                  <a:outerShdw blurRad="38100" dist="38100" dir="2700000" algn="tl">
                    <a:srgbClr val="000000"/>
                  </a:outerShdw>
                </a:effectLst>
                <a:ea typeface="宋体" panose="02010600030101010101" pitchFamily="2" charset="-122"/>
              </a:endParaRPr>
            </a:p>
          </p:txBody>
        </p:sp>
        <p:sp>
          <p:nvSpPr>
            <p:cNvPr id="1169416" name="Text Box 8"/>
            <p:cNvSpPr txBox="1">
              <a:spLocks noChangeArrowheads="1"/>
            </p:cNvSpPr>
            <p:nvPr/>
          </p:nvSpPr>
          <p:spPr bwMode="auto">
            <a:xfrm>
              <a:off x="4316" y="2034"/>
              <a:ext cx="196"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chemeClr val="accent2"/>
                  </a:solidFill>
                  <a:effectLst>
                    <a:outerShdw blurRad="38100" dist="38100" dir="2700000" algn="tl">
                      <a:srgbClr val="000000"/>
                    </a:outerShdw>
                  </a:effectLst>
                  <a:ea typeface="宋体" panose="02010600030101010101" pitchFamily="2" charset="-122"/>
                </a:rPr>
                <a:t>v</a:t>
              </a:r>
              <a:endParaRPr lang="en-US" altLang="zh-CN" sz="2000">
                <a:solidFill>
                  <a:schemeClr val="accent2"/>
                </a:solidFill>
                <a:effectLst>
                  <a:outerShdw blurRad="38100" dist="38100" dir="2700000" algn="tl">
                    <a:srgbClr val="000000"/>
                  </a:outerShdw>
                </a:effectLst>
                <a:ea typeface="宋体" panose="02010600030101010101" pitchFamily="2" charset="-122"/>
              </a:endParaRPr>
            </a:p>
          </p:txBody>
        </p:sp>
        <p:sp>
          <p:nvSpPr>
            <p:cNvPr id="1169417" name="Text Box 9"/>
            <p:cNvSpPr txBox="1">
              <a:spLocks noChangeArrowheads="1"/>
            </p:cNvSpPr>
            <p:nvPr/>
          </p:nvSpPr>
          <p:spPr bwMode="auto">
            <a:xfrm>
              <a:off x="4316" y="2243"/>
              <a:ext cx="187"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chemeClr val="accent2"/>
                  </a:solidFill>
                  <a:effectLst>
                    <a:outerShdw blurRad="38100" dist="38100" dir="2700000" algn="tl">
                      <a:srgbClr val="000000"/>
                    </a:outerShdw>
                  </a:effectLst>
                  <a:ea typeface="宋体" panose="02010600030101010101" pitchFamily="2" charset="-122"/>
                </a:rPr>
                <a:t>e</a:t>
              </a:r>
              <a:endParaRPr lang="en-US" altLang="zh-CN" sz="2000">
                <a:solidFill>
                  <a:schemeClr val="accent2"/>
                </a:solidFill>
                <a:effectLst>
                  <a:outerShdw blurRad="38100" dist="38100" dir="2700000" algn="tl">
                    <a:srgbClr val="000000"/>
                  </a:outerShdw>
                </a:effectLst>
                <a:ea typeface="宋体" panose="02010600030101010101" pitchFamily="2" charset="-122"/>
              </a:endParaRPr>
            </a:p>
          </p:txBody>
        </p:sp>
        <p:sp>
          <p:nvSpPr>
            <p:cNvPr id="1169418" name="Text Box 10"/>
            <p:cNvSpPr txBox="1">
              <a:spLocks noChangeArrowheads="1"/>
            </p:cNvSpPr>
            <p:nvPr/>
          </p:nvSpPr>
          <p:spPr bwMode="auto">
            <a:xfrm>
              <a:off x="4316" y="2662"/>
              <a:ext cx="232"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chemeClr val="accent2"/>
                  </a:solidFill>
                  <a:effectLst>
                    <a:outerShdw blurRad="38100" dist="38100" dir="2700000" algn="tl">
                      <a:srgbClr val="000000"/>
                    </a:outerShdw>
                  </a:effectLst>
                  <a:ea typeface="宋体" panose="02010600030101010101" pitchFamily="2" charset="-122"/>
                </a:rPr>
                <a:t>C</a:t>
              </a:r>
              <a:endParaRPr lang="en-US" altLang="zh-CN" sz="2000">
                <a:solidFill>
                  <a:schemeClr val="accent2"/>
                </a:solidFill>
                <a:effectLst>
                  <a:outerShdw blurRad="38100" dist="38100" dir="2700000" algn="tl">
                    <a:srgbClr val="000000"/>
                  </a:outerShdw>
                </a:effectLst>
                <a:ea typeface="宋体" panose="02010600030101010101" pitchFamily="2" charset="-122"/>
              </a:endParaRPr>
            </a:p>
          </p:txBody>
        </p:sp>
        <p:sp>
          <p:nvSpPr>
            <p:cNvPr id="1169419" name="Text Box 11"/>
            <p:cNvSpPr txBox="1">
              <a:spLocks noChangeArrowheads="1"/>
            </p:cNvSpPr>
            <p:nvPr/>
          </p:nvSpPr>
          <p:spPr bwMode="auto">
            <a:xfrm>
              <a:off x="4316" y="2872"/>
              <a:ext cx="205"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chemeClr val="accent2"/>
                  </a:solidFill>
                  <a:effectLst>
                    <a:outerShdw blurRad="38100" dist="38100" dir="2700000" algn="tl">
                      <a:srgbClr val="000000"/>
                    </a:outerShdw>
                  </a:effectLst>
                  <a:ea typeface="宋体" panose="02010600030101010101" pitchFamily="2" charset="-122"/>
                </a:rPr>
                <a:t>h</a:t>
              </a:r>
              <a:endParaRPr lang="en-US" altLang="zh-CN" sz="2000">
                <a:solidFill>
                  <a:schemeClr val="accent2"/>
                </a:solidFill>
                <a:effectLst>
                  <a:outerShdw blurRad="38100" dist="38100" dir="2700000" algn="tl">
                    <a:srgbClr val="000000"/>
                  </a:outerShdw>
                </a:effectLst>
                <a:ea typeface="宋体" panose="02010600030101010101" pitchFamily="2" charset="-122"/>
              </a:endParaRPr>
            </a:p>
          </p:txBody>
        </p:sp>
        <p:sp>
          <p:nvSpPr>
            <p:cNvPr id="1169420" name="Text Box 12"/>
            <p:cNvSpPr txBox="1">
              <a:spLocks noChangeArrowheads="1"/>
            </p:cNvSpPr>
            <p:nvPr/>
          </p:nvSpPr>
          <p:spPr bwMode="auto">
            <a:xfrm>
              <a:off x="4316" y="3081"/>
              <a:ext cx="160"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chemeClr val="accent2"/>
                  </a:solidFill>
                  <a:effectLst>
                    <a:outerShdw blurRad="38100" dist="38100" dir="2700000" algn="tl">
                      <a:srgbClr val="000000"/>
                    </a:outerShdw>
                  </a:effectLst>
                  <a:ea typeface="宋体" panose="02010600030101010101" pitchFamily="2" charset="-122"/>
                </a:rPr>
                <a:t>i</a:t>
              </a:r>
              <a:endParaRPr lang="en-US" altLang="zh-CN" sz="2000">
                <a:solidFill>
                  <a:schemeClr val="accent2"/>
                </a:solidFill>
                <a:effectLst>
                  <a:outerShdw blurRad="38100" dist="38100" dir="2700000" algn="tl">
                    <a:srgbClr val="000000"/>
                  </a:outerShdw>
                </a:effectLst>
                <a:ea typeface="宋体" panose="02010600030101010101" pitchFamily="2" charset="-122"/>
              </a:endParaRPr>
            </a:p>
          </p:txBody>
        </p:sp>
        <p:sp>
          <p:nvSpPr>
            <p:cNvPr id="1169421" name="Text Box 13"/>
            <p:cNvSpPr txBox="1">
              <a:spLocks noChangeArrowheads="1"/>
            </p:cNvSpPr>
            <p:nvPr/>
          </p:nvSpPr>
          <p:spPr bwMode="auto">
            <a:xfrm>
              <a:off x="4724" y="1184"/>
              <a:ext cx="701" cy="250"/>
            </a:xfrm>
            <a:prstGeom prst="rect">
              <a:avLst/>
            </a:prstGeom>
            <a:noFill/>
            <a:ln w="9525">
              <a:noFill/>
              <a:miter lim="800000"/>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string[0]</a:t>
              </a:r>
              <a:endParaRPr lang="en-US" altLang="zh-CN" sz="2000">
                <a:effectLst>
                  <a:outerShdw blurRad="38100" dist="38100" dir="2700000" algn="tl">
                    <a:srgbClr val="FFFFFF"/>
                  </a:outerShdw>
                </a:effectLst>
                <a:ea typeface="宋体" panose="02010600030101010101" pitchFamily="2" charset="-122"/>
              </a:endParaRPr>
            </a:p>
          </p:txBody>
        </p:sp>
        <p:sp>
          <p:nvSpPr>
            <p:cNvPr id="1169422" name="Text Box 14"/>
            <p:cNvSpPr txBox="1">
              <a:spLocks noChangeArrowheads="1"/>
            </p:cNvSpPr>
            <p:nvPr/>
          </p:nvSpPr>
          <p:spPr bwMode="auto">
            <a:xfrm>
              <a:off x="4724" y="1394"/>
              <a:ext cx="701" cy="250"/>
            </a:xfrm>
            <a:prstGeom prst="rect">
              <a:avLst/>
            </a:prstGeom>
            <a:noFill/>
            <a:ln w="9525">
              <a:noFill/>
              <a:miter lim="800000"/>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string[1]</a:t>
              </a:r>
              <a:endParaRPr lang="en-US" altLang="zh-CN" sz="2000">
                <a:effectLst>
                  <a:outerShdw blurRad="38100" dist="38100" dir="2700000" algn="tl">
                    <a:srgbClr val="FFFFFF"/>
                  </a:outerShdw>
                </a:effectLst>
                <a:ea typeface="宋体" panose="02010600030101010101" pitchFamily="2" charset="-122"/>
              </a:endParaRPr>
            </a:p>
          </p:txBody>
        </p:sp>
        <p:sp>
          <p:nvSpPr>
            <p:cNvPr id="1169423" name="Text Box 15"/>
            <p:cNvSpPr txBox="1">
              <a:spLocks noChangeArrowheads="1"/>
            </p:cNvSpPr>
            <p:nvPr/>
          </p:nvSpPr>
          <p:spPr bwMode="auto">
            <a:xfrm>
              <a:off x="4724" y="1604"/>
              <a:ext cx="701" cy="250"/>
            </a:xfrm>
            <a:prstGeom prst="rect">
              <a:avLst/>
            </a:prstGeom>
            <a:noFill/>
            <a:ln w="9525">
              <a:noFill/>
              <a:miter lim="800000"/>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string[2]</a:t>
              </a:r>
              <a:endParaRPr lang="en-US" altLang="zh-CN" sz="2000">
                <a:effectLst>
                  <a:outerShdw blurRad="38100" dist="38100" dir="2700000" algn="tl">
                    <a:srgbClr val="FFFFFF"/>
                  </a:outerShdw>
                </a:effectLst>
                <a:ea typeface="宋体" panose="02010600030101010101" pitchFamily="2" charset="-122"/>
              </a:endParaRPr>
            </a:p>
          </p:txBody>
        </p:sp>
        <p:sp>
          <p:nvSpPr>
            <p:cNvPr id="1169424" name="Text Box 16"/>
            <p:cNvSpPr txBox="1">
              <a:spLocks noChangeArrowheads="1"/>
            </p:cNvSpPr>
            <p:nvPr/>
          </p:nvSpPr>
          <p:spPr bwMode="auto">
            <a:xfrm>
              <a:off x="4724" y="1814"/>
              <a:ext cx="701" cy="250"/>
            </a:xfrm>
            <a:prstGeom prst="rect">
              <a:avLst/>
            </a:prstGeom>
            <a:noFill/>
            <a:ln w="9525">
              <a:noFill/>
              <a:miter lim="800000"/>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string[3]</a:t>
              </a:r>
              <a:endParaRPr lang="en-US" altLang="zh-CN" sz="2000">
                <a:effectLst>
                  <a:outerShdw blurRad="38100" dist="38100" dir="2700000" algn="tl">
                    <a:srgbClr val="FFFFFF"/>
                  </a:outerShdw>
                </a:effectLst>
                <a:ea typeface="宋体" panose="02010600030101010101" pitchFamily="2" charset="-122"/>
              </a:endParaRPr>
            </a:p>
          </p:txBody>
        </p:sp>
        <p:sp>
          <p:nvSpPr>
            <p:cNvPr id="1169425" name="Text Box 17"/>
            <p:cNvSpPr txBox="1">
              <a:spLocks noChangeArrowheads="1"/>
            </p:cNvSpPr>
            <p:nvPr/>
          </p:nvSpPr>
          <p:spPr bwMode="auto">
            <a:xfrm>
              <a:off x="4724" y="2024"/>
              <a:ext cx="701" cy="250"/>
            </a:xfrm>
            <a:prstGeom prst="rect">
              <a:avLst/>
            </a:prstGeom>
            <a:noFill/>
            <a:ln w="9525">
              <a:noFill/>
              <a:miter lim="800000"/>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string[4]</a:t>
              </a:r>
              <a:endParaRPr lang="en-US" altLang="zh-CN" sz="2000">
                <a:effectLst>
                  <a:outerShdw blurRad="38100" dist="38100" dir="2700000" algn="tl">
                    <a:srgbClr val="FFFFFF"/>
                  </a:outerShdw>
                </a:effectLst>
                <a:ea typeface="宋体" panose="02010600030101010101" pitchFamily="2" charset="-122"/>
              </a:endParaRPr>
            </a:p>
          </p:txBody>
        </p:sp>
        <p:sp>
          <p:nvSpPr>
            <p:cNvPr id="1169426" name="Text Box 18"/>
            <p:cNvSpPr txBox="1">
              <a:spLocks noChangeArrowheads="1"/>
            </p:cNvSpPr>
            <p:nvPr/>
          </p:nvSpPr>
          <p:spPr bwMode="auto">
            <a:xfrm>
              <a:off x="4724" y="2234"/>
              <a:ext cx="701" cy="250"/>
            </a:xfrm>
            <a:prstGeom prst="rect">
              <a:avLst/>
            </a:prstGeom>
            <a:noFill/>
            <a:ln w="9525">
              <a:noFill/>
              <a:miter lim="800000"/>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string[5]</a:t>
              </a:r>
              <a:endParaRPr lang="en-US" altLang="zh-CN" sz="2000">
                <a:effectLst>
                  <a:outerShdw blurRad="38100" dist="38100" dir="2700000" algn="tl">
                    <a:srgbClr val="FFFFFF"/>
                  </a:outerShdw>
                </a:effectLst>
                <a:ea typeface="宋体" panose="02010600030101010101" pitchFamily="2" charset="-122"/>
              </a:endParaRPr>
            </a:p>
          </p:txBody>
        </p:sp>
        <p:sp>
          <p:nvSpPr>
            <p:cNvPr id="1169427" name="Text Box 19"/>
            <p:cNvSpPr txBox="1">
              <a:spLocks noChangeArrowheads="1"/>
            </p:cNvSpPr>
            <p:nvPr/>
          </p:nvSpPr>
          <p:spPr bwMode="auto">
            <a:xfrm>
              <a:off x="4724" y="2444"/>
              <a:ext cx="701" cy="250"/>
            </a:xfrm>
            <a:prstGeom prst="rect">
              <a:avLst/>
            </a:prstGeom>
            <a:noFill/>
            <a:ln w="9525">
              <a:noFill/>
              <a:miter lim="800000"/>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string[6]</a:t>
              </a:r>
              <a:endParaRPr lang="en-US" altLang="zh-CN" sz="2000">
                <a:effectLst>
                  <a:outerShdw blurRad="38100" dist="38100" dir="2700000" algn="tl">
                    <a:srgbClr val="FFFFFF"/>
                  </a:outerShdw>
                </a:effectLst>
                <a:ea typeface="宋体" panose="02010600030101010101" pitchFamily="2" charset="-122"/>
              </a:endParaRPr>
            </a:p>
          </p:txBody>
        </p:sp>
        <p:sp>
          <p:nvSpPr>
            <p:cNvPr id="1169428" name="Text Box 20"/>
            <p:cNvSpPr txBox="1">
              <a:spLocks noChangeArrowheads="1"/>
            </p:cNvSpPr>
            <p:nvPr/>
          </p:nvSpPr>
          <p:spPr bwMode="auto">
            <a:xfrm>
              <a:off x="4724" y="2654"/>
              <a:ext cx="701" cy="250"/>
            </a:xfrm>
            <a:prstGeom prst="rect">
              <a:avLst/>
            </a:prstGeom>
            <a:noFill/>
            <a:ln w="9525">
              <a:noFill/>
              <a:miter lim="800000"/>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string[7]</a:t>
              </a:r>
              <a:endParaRPr lang="en-US" altLang="zh-CN" sz="2000">
                <a:effectLst>
                  <a:outerShdw blurRad="38100" dist="38100" dir="2700000" algn="tl">
                    <a:srgbClr val="FFFFFF"/>
                  </a:outerShdw>
                </a:effectLst>
                <a:ea typeface="宋体" panose="02010600030101010101" pitchFamily="2" charset="-122"/>
              </a:endParaRPr>
            </a:p>
          </p:txBody>
        </p:sp>
        <p:sp>
          <p:nvSpPr>
            <p:cNvPr id="1169429" name="Text Box 21"/>
            <p:cNvSpPr txBox="1">
              <a:spLocks noChangeArrowheads="1"/>
            </p:cNvSpPr>
            <p:nvPr/>
          </p:nvSpPr>
          <p:spPr bwMode="auto">
            <a:xfrm>
              <a:off x="4724" y="2864"/>
              <a:ext cx="701" cy="250"/>
            </a:xfrm>
            <a:prstGeom prst="rect">
              <a:avLst/>
            </a:prstGeom>
            <a:noFill/>
            <a:ln w="9525">
              <a:noFill/>
              <a:miter lim="800000"/>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string[8]</a:t>
              </a:r>
              <a:endParaRPr lang="en-US" altLang="zh-CN" sz="2000">
                <a:effectLst>
                  <a:outerShdw blurRad="38100" dist="38100" dir="2700000" algn="tl">
                    <a:srgbClr val="FFFFFF"/>
                  </a:outerShdw>
                </a:effectLst>
                <a:ea typeface="宋体" panose="02010600030101010101" pitchFamily="2" charset="-122"/>
              </a:endParaRPr>
            </a:p>
          </p:txBody>
        </p:sp>
        <p:sp>
          <p:nvSpPr>
            <p:cNvPr id="1169430" name="Text Box 22"/>
            <p:cNvSpPr txBox="1">
              <a:spLocks noChangeArrowheads="1"/>
            </p:cNvSpPr>
            <p:nvPr/>
          </p:nvSpPr>
          <p:spPr bwMode="auto">
            <a:xfrm>
              <a:off x="4724" y="3074"/>
              <a:ext cx="701" cy="250"/>
            </a:xfrm>
            <a:prstGeom prst="rect">
              <a:avLst/>
            </a:prstGeom>
            <a:noFill/>
            <a:ln w="9525">
              <a:noFill/>
              <a:miter lim="800000"/>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string[9]</a:t>
              </a:r>
              <a:endParaRPr lang="en-US" altLang="zh-CN" sz="2000">
                <a:effectLst>
                  <a:outerShdw blurRad="38100" dist="38100" dir="2700000" algn="tl">
                    <a:srgbClr val="FFFFFF"/>
                  </a:outerShdw>
                </a:effectLst>
                <a:ea typeface="宋体" panose="02010600030101010101" pitchFamily="2" charset="-122"/>
              </a:endParaRPr>
            </a:p>
          </p:txBody>
        </p:sp>
        <p:sp>
          <p:nvSpPr>
            <p:cNvPr id="1169431" name="Line 23"/>
            <p:cNvSpPr>
              <a:spLocks noChangeShapeType="1"/>
            </p:cNvSpPr>
            <p:nvPr/>
          </p:nvSpPr>
          <p:spPr bwMode="auto">
            <a:xfrm>
              <a:off x="3801" y="1222"/>
              <a:ext cx="333" cy="0"/>
            </a:xfrm>
            <a:prstGeom prst="line">
              <a:avLst/>
            </a:prstGeom>
            <a:noFill/>
            <a:ln w="9525">
              <a:solidFill>
                <a:schemeClr val="tx1"/>
              </a:solidFill>
              <a:round/>
              <a:tailEnd type="triangle" w="med" len="med"/>
            </a:ln>
            <a:effectLst/>
          </p:spPr>
          <p:txBody>
            <a:bodyPr wrap="none" anchor="ctr"/>
            <a:lstStyle/>
            <a:p>
              <a:endParaRPr lang="zh-CN" altLang="en-US"/>
            </a:p>
          </p:txBody>
        </p:sp>
        <p:sp>
          <p:nvSpPr>
            <p:cNvPr id="1169432" name="Text Box 24"/>
            <p:cNvSpPr txBox="1">
              <a:spLocks noChangeArrowheads="1"/>
            </p:cNvSpPr>
            <p:nvPr/>
          </p:nvSpPr>
          <p:spPr bwMode="auto">
            <a:xfrm>
              <a:off x="3410" y="1084"/>
              <a:ext cx="515" cy="250"/>
            </a:xfrm>
            <a:prstGeom prst="rect">
              <a:avLst/>
            </a:prstGeom>
            <a:noFill/>
            <a:ln w="9525">
              <a:noFill/>
              <a:miter lim="800000"/>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string</a:t>
              </a:r>
              <a:endParaRPr lang="en-US" altLang="zh-CN" sz="2000">
                <a:effectLst>
                  <a:outerShdw blurRad="38100" dist="38100" dir="2700000" algn="tl">
                    <a:srgbClr val="FFFFFF"/>
                  </a:outerShdw>
                </a:effectLst>
                <a:ea typeface="宋体" panose="02010600030101010101" pitchFamily="2" charset="-122"/>
              </a:endParaRPr>
            </a:p>
          </p:txBody>
        </p:sp>
        <p:grpSp>
          <p:nvGrpSpPr>
            <p:cNvPr id="1169433" name="Group 25"/>
            <p:cNvGrpSpPr/>
            <p:nvPr/>
          </p:nvGrpSpPr>
          <p:grpSpPr bwMode="auto">
            <a:xfrm>
              <a:off x="4134" y="1211"/>
              <a:ext cx="612" cy="2967"/>
              <a:chOff x="4134" y="1211"/>
              <a:chExt cx="834" cy="2967"/>
            </a:xfrm>
          </p:grpSpPr>
          <p:sp>
            <p:nvSpPr>
              <p:cNvPr id="1169434" name="Rectangle 26"/>
              <p:cNvSpPr>
                <a:spLocks noChangeArrowheads="1"/>
              </p:cNvSpPr>
              <p:nvPr/>
            </p:nvSpPr>
            <p:spPr bwMode="auto">
              <a:xfrm>
                <a:off x="4134" y="1211"/>
                <a:ext cx="834" cy="2967"/>
              </a:xfrm>
              <a:prstGeom prst="rect">
                <a:avLst/>
              </a:prstGeom>
              <a:noFill/>
              <a:ln w="28575">
                <a:solidFill>
                  <a:schemeClr val="tx1"/>
                </a:solidFill>
                <a:miter lim="800000"/>
              </a:ln>
              <a:effectLst/>
            </p:spPr>
            <p:txBody>
              <a:bodyPr wrap="none" anchor="ctr"/>
              <a:lstStyle/>
              <a:p>
                <a:endParaRPr lang="zh-CN" altLang="en-US"/>
              </a:p>
            </p:txBody>
          </p:sp>
          <p:sp>
            <p:nvSpPr>
              <p:cNvPr id="1169435" name="Line 27"/>
              <p:cNvSpPr>
                <a:spLocks noChangeShapeType="1"/>
              </p:cNvSpPr>
              <p:nvPr/>
            </p:nvSpPr>
            <p:spPr bwMode="auto">
              <a:xfrm>
                <a:off x="4134" y="1411"/>
                <a:ext cx="834" cy="0"/>
              </a:xfrm>
              <a:prstGeom prst="line">
                <a:avLst/>
              </a:prstGeom>
              <a:noFill/>
              <a:ln w="9525">
                <a:solidFill>
                  <a:schemeClr val="tx1"/>
                </a:solidFill>
                <a:round/>
              </a:ln>
              <a:effectLst/>
            </p:spPr>
            <p:txBody>
              <a:bodyPr wrap="none" anchor="ctr"/>
              <a:lstStyle/>
              <a:p>
                <a:endParaRPr lang="zh-CN" altLang="en-US"/>
              </a:p>
            </p:txBody>
          </p:sp>
          <p:sp>
            <p:nvSpPr>
              <p:cNvPr id="1169436" name="Line 28"/>
              <p:cNvSpPr>
                <a:spLocks noChangeShapeType="1"/>
              </p:cNvSpPr>
              <p:nvPr/>
            </p:nvSpPr>
            <p:spPr bwMode="auto">
              <a:xfrm>
                <a:off x="4134" y="1623"/>
                <a:ext cx="834" cy="0"/>
              </a:xfrm>
              <a:prstGeom prst="line">
                <a:avLst/>
              </a:prstGeom>
              <a:noFill/>
              <a:ln w="9525">
                <a:solidFill>
                  <a:schemeClr val="tx1"/>
                </a:solidFill>
                <a:round/>
              </a:ln>
              <a:effectLst/>
            </p:spPr>
            <p:txBody>
              <a:bodyPr wrap="none" anchor="ctr"/>
              <a:lstStyle/>
              <a:p>
                <a:endParaRPr lang="zh-CN" altLang="en-US"/>
              </a:p>
            </p:txBody>
          </p:sp>
          <p:sp>
            <p:nvSpPr>
              <p:cNvPr id="1169437" name="Line 29"/>
              <p:cNvSpPr>
                <a:spLocks noChangeShapeType="1"/>
              </p:cNvSpPr>
              <p:nvPr/>
            </p:nvSpPr>
            <p:spPr bwMode="auto">
              <a:xfrm>
                <a:off x="4134" y="1836"/>
                <a:ext cx="834" cy="0"/>
              </a:xfrm>
              <a:prstGeom prst="line">
                <a:avLst/>
              </a:prstGeom>
              <a:noFill/>
              <a:ln w="9525">
                <a:solidFill>
                  <a:schemeClr val="tx1"/>
                </a:solidFill>
                <a:round/>
              </a:ln>
              <a:effectLst/>
            </p:spPr>
            <p:txBody>
              <a:bodyPr wrap="none" anchor="ctr"/>
              <a:lstStyle/>
              <a:p>
                <a:endParaRPr lang="zh-CN" altLang="en-US"/>
              </a:p>
            </p:txBody>
          </p:sp>
          <p:sp>
            <p:nvSpPr>
              <p:cNvPr id="1169438" name="Line 30"/>
              <p:cNvSpPr>
                <a:spLocks noChangeShapeType="1"/>
              </p:cNvSpPr>
              <p:nvPr/>
            </p:nvSpPr>
            <p:spPr bwMode="auto">
              <a:xfrm>
                <a:off x="4134" y="2048"/>
                <a:ext cx="834" cy="0"/>
              </a:xfrm>
              <a:prstGeom prst="line">
                <a:avLst/>
              </a:prstGeom>
              <a:noFill/>
              <a:ln w="9525">
                <a:solidFill>
                  <a:schemeClr val="tx1"/>
                </a:solidFill>
                <a:round/>
              </a:ln>
              <a:effectLst/>
            </p:spPr>
            <p:txBody>
              <a:bodyPr wrap="none" anchor="ctr"/>
              <a:lstStyle/>
              <a:p>
                <a:endParaRPr lang="zh-CN" altLang="en-US"/>
              </a:p>
            </p:txBody>
          </p:sp>
          <p:sp>
            <p:nvSpPr>
              <p:cNvPr id="1169439" name="Line 31"/>
              <p:cNvSpPr>
                <a:spLocks noChangeShapeType="1"/>
              </p:cNvSpPr>
              <p:nvPr/>
            </p:nvSpPr>
            <p:spPr bwMode="auto">
              <a:xfrm>
                <a:off x="4134" y="2261"/>
                <a:ext cx="834" cy="0"/>
              </a:xfrm>
              <a:prstGeom prst="line">
                <a:avLst/>
              </a:prstGeom>
              <a:noFill/>
              <a:ln w="9525">
                <a:solidFill>
                  <a:schemeClr val="tx1"/>
                </a:solidFill>
                <a:round/>
              </a:ln>
              <a:effectLst/>
            </p:spPr>
            <p:txBody>
              <a:bodyPr wrap="none" anchor="ctr"/>
              <a:lstStyle/>
              <a:p>
                <a:endParaRPr lang="zh-CN" altLang="en-US"/>
              </a:p>
            </p:txBody>
          </p:sp>
          <p:sp>
            <p:nvSpPr>
              <p:cNvPr id="1169440" name="Line 32"/>
              <p:cNvSpPr>
                <a:spLocks noChangeShapeType="1"/>
              </p:cNvSpPr>
              <p:nvPr/>
            </p:nvSpPr>
            <p:spPr bwMode="auto">
              <a:xfrm>
                <a:off x="4134" y="2474"/>
                <a:ext cx="834" cy="0"/>
              </a:xfrm>
              <a:prstGeom prst="line">
                <a:avLst/>
              </a:prstGeom>
              <a:noFill/>
              <a:ln w="9525">
                <a:solidFill>
                  <a:schemeClr val="tx1"/>
                </a:solidFill>
                <a:round/>
              </a:ln>
              <a:effectLst/>
            </p:spPr>
            <p:txBody>
              <a:bodyPr wrap="none" anchor="ctr"/>
              <a:lstStyle/>
              <a:p>
                <a:endParaRPr lang="zh-CN" altLang="en-US"/>
              </a:p>
            </p:txBody>
          </p:sp>
          <p:sp>
            <p:nvSpPr>
              <p:cNvPr id="1169441" name="Line 33"/>
              <p:cNvSpPr>
                <a:spLocks noChangeShapeType="1"/>
              </p:cNvSpPr>
              <p:nvPr/>
            </p:nvSpPr>
            <p:spPr bwMode="auto">
              <a:xfrm>
                <a:off x="4134" y="2686"/>
                <a:ext cx="834" cy="0"/>
              </a:xfrm>
              <a:prstGeom prst="line">
                <a:avLst/>
              </a:prstGeom>
              <a:noFill/>
              <a:ln w="9525">
                <a:solidFill>
                  <a:schemeClr val="tx1"/>
                </a:solidFill>
                <a:round/>
              </a:ln>
              <a:effectLst/>
            </p:spPr>
            <p:txBody>
              <a:bodyPr wrap="none" anchor="ctr"/>
              <a:lstStyle/>
              <a:p>
                <a:endParaRPr lang="zh-CN" altLang="en-US"/>
              </a:p>
            </p:txBody>
          </p:sp>
          <p:sp>
            <p:nvSpPr>
              <p:cNvPr id="1169442" name="Line 34"/>
              <p:cNvSpPr>
                <a:spLocks noChangeShapeType="1"/>
              </p:cNvSpPr>
              <p:nvPr/>
            </p:nvSpPr>
            <p:spPr bwMode="auto">
              <a:xfrm>
                <a:off x="4134" y="2899"/>
                <a:ext cx="834" cy="0"/>
              </a:xfrm>
              <a:prstGeom prst="line">
                <a:avLst/>
              </a:prstGeom>
              <a:noFill/>
              <a:ln w="9525">
                <a:solidFill>
                  <a:schemeClr val="tx1"/>
                </a:solidFill>
                <a:round/>
              </a:ln>
              <a:effectLst/>
            </p:spPr>
            <p:txBody>
              <a:bodyPr wrap="none" anchor="ctr"/>
              <a:lstStyle/>
              <a:p>
                <a:endParaRPr lang="zh-CN" altLang="en-US"/>
              </a:p>
            </p:txBody>
          </p:sp>
          <p:sp>
            <p:nvSpPr>
              <p:cNvPr id="1169443" name="Line 35"/>
              <p:cNvSpPr>
                <a:spLocks noChangeShapeType="1"/>
              </p:cNvSpPr>
              <p:nvPr/>
            </p:nvSpPr>
            <p:spPr bwMode="auto">
              <a:xfrm>
                <a:off x="4134" y="3112"/>
                <a:ext cx="834" cy="0"/>
              </a:xfrm>
              <a:prstGeom prst="line">
                <a:avLst/>
              </a:prstGeom>
              <a:noFill/>
              <a:ln w="9525">
                <a:solidFill>
                  <a:schemeClr val="tx1"/>
                </a:solidFill>
                <a:round/>
              </a:ln>
              <a:effectLst/>
            </p:spPr>
            <p:txBody>
              <a:bodyPr wrap="none" anchor="ctr"/>
              <a:lstStyle/>
              <a:p>
                <a:endParaRPr lang="zh-CN" altLang="en-US"/>
              </a:p>
            </p:txBody>
          </p:sp>
          <p:sp>
            <p:nvSpPr>
              <p:cNvPr id="1169444" name="Line 36"/>
              <p:cNvSpPr>
                <a:spLocks noChangeShapeType="1"/>
              </p:cNvSpPr>
              <p:nvPr/>
            </p:nvSpPr>
            <p:spPr bwMode="auto">
              <a:xfrm>
                <a:off x="4145" y="3333"/>
                <a:ext cx="822" cy="0"/>
              </a:xfrm>
              <a:prstGeom prst="line">
                <a:avLst/>
              </a:prstGeom>
              <a:noFill/>
              <a:ln w="9525">
                <a:solidFill>
                  <a:schemeClr val="tx1"/>
                </a:solidFill>
                <a:round/>
              </a:ln>
              <a:effectLst/>
            </p:spPr>
            <p:txBody>
              <a:bodyPr wrap="none" anchor="ctr"/>
              <a:lstStyle/>
              <a:p>
                <a:endParaRPr lang="zh-CN" altLang="en-US"/>
              </a:p>
            </p:txBody>
          </p:sp>
          <p:sp>
            <p:nvSpPr>
              <p:cNvPr id="1169445" name="Line 37"/>
              <p:cNvSpPr>
                <a:spLocks noChangeShapeType="1"/>
              </p:cNvSpPr>
              <p:nvPr/>
            </p:nvSpPr>
            <p:spPr bwMode="auto">
              <a:xfrm>
                <a:off x="4141" y="3540"/>
                <a:ext cx="822" cy="0"/>
              </a:xfrm>
              <a:prstGeom prst="line">
                <a:avLst/>
              </a:prstGeom>
              <a:noFill/>
              <a:ln w="9525">
                <a:solidFill>
                  <a:schemeClr val="tx1"/>
                </a:solidFill>
                <a:round/>
              </a:ln>
              <a:effectLst/>
            </p:spPr>
            <p:txBody>
              <a:bodyPr wrap="none" anchor="ctr"/>
              <a:lstStyle/>
              <a:p>
                <a:endParaRPr lang="zh-CN" altLang="en-US"/>
              </a:p>
            </p:txBody>
          </p:sp>
          <p:sp>
            <p:nvSpPr>
              <p:cNvPr id="1169446" name="Line 38"/>
              <p:cNvSpPr>
                <a:spLocks noChangeShapeType="1"/>
              </p:cNvSpPr>
              <p:nvPr/>
            </p:nvSpPr>
            <p:spPr bwMode="auto">
              <a:xfrm>
                <a:off x="4141" y="3762"/>
                <a:ext cx="822" cy="0"/>
              </a:xfrm>
              <a:prstGeom prst="line">
                <a:avLst/>
              </a:prstGeom>
              <a:noFill/>
              <a:ln w="9525">
                <a:solidFill>
                  <a:schemeClr val="tx1"/>
                </a:solidFill>
                <a:round/>
              </a:ln>
              <a:effectLst/>
            </p:spPr>
            <p:txBody>
              <a:bodyPr wrap="none" anchor="ctr"/>
              <a:lstStyle/>
              <a:p>
                <a:endParaRPr lang="zh-CN" altLang="en-US"/>
              </a:p>
            </p:txBody>
          </p:sp>
          <p:sp>
            <p:nvSpPr>
              <p:cNvPr id="1169447" name="Line 39"/>
              <p:cNvSpPr>
                <a:spLocks noChangeShapeType="1"/>
              </p:cNvSpPr>
              <p:nvPr/>
            </p:nvSpPr>
            <p:spPr bwMode="auto">
              <a:xfrm>
                <a:off x="4141" y="3973"/>
                <a:ext cx="822" cy="0"/>
              </a:xfrm>
              <a:prstGeom prst="line">
                <a:avLst/>
              </a:prstGeom>
              <a:noFill/>
              <a:ln w="9525">
                <a:solidFill>
                  <a:schemeClr val="tx1"/>
                </a:solidFill>
                <a:round/>
              </a:ln>
              <a:effectLst/>
            </p:spPr>
            <p:txBody>
              <a:bodyPr wrap="none" anchor="ctr"/>
              <a:lstStyle/>
              <a:p>
                <a:endParaRPr lang="zh-CN" altLang="en-US"/>
              </a:p>
            </p:txBody>
          </p:sp>
        </p:grpSp>
        <p:sp>
          <p:nvSpPr>
            <p:cNvPr id="1169448" name="Text Box 40"/>
            <p:cNvSpPr txBox="1">
              <a:spLocks noChangeArrowheads="1"/>
            </p:cNvSpPr>
            <p:nvPr/>
          </p:nvSpPr>
          <p:spPr bwMode="auto">
            <a:xfrm>
              <a:off x="4724" y="3284"/>
              <a:ext cx="781" cy="250"/>
            </a:xfrm>
            <a:prstGeom prst="rect">
              <a:avLst/>
            </a:prstGeom>
            <a:noFill/>
            <a:ln w="9525">
              <a:noFill/>
              <a:miter lim="800000"/>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string[10]</a:t>
              </a:r>
              <a:endParaRPr lang="en-US" altLang="zh-CN" sz="2000">
                <a:effectLst>
                  <a:outerShdw blurRad="38100" dist="38100" dir="2700000" algn="tl">
                    <a:srgbClr val="FFFFFF"/>
                  </a:outerShdw>
                </a:effectLst>
                <a:ea typeface="宋体" panose="02010600030101010101" pitchFamily="2" charset="-122"/>
              </a:endParaRPr>
            </a:p>
          </p:txBody>
        </p:sp>
        <p:sp>
          <p:nvSpPr>
            <p:cNvPr id="1169449" name="Text Box 41"/>
            <p:cNvSpPr txBox="1">
              <a:spLocks noChangeArrowheads="1"/>
            </p:cNvSpPr>
            <p:nvPr/>
          </p:nvSpPr>
          <p:spPr bwMode="auto">
            <a:xfrm>
              <a:off x="4724" y="3494"/>
              <a:ext cx="781" cy="250"/>
            </a:xfrm>
            <a:prstGeom prst="rect">
              <a:avLst/>
            </a:prstGeom>
            <a:noFill/>
            <a:ln w="9525">
              <a:noFill/>
              <a:miter lim="800000"/>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string[11]</a:t>
              </a:r>
              <a:endParaRPr lang="en-US" altLang="zh-CN" sz="2000">
                <a:effectLst>
                  <a:outerShdw blurRad="38100" dist="38100" dir="2700000" algn="tl">
                    <a:srgbClr val="FFFFFF"/>
                  </a:outerShdw>
                </a:effectLst>
                <a:ea typeface="宋体" panose="02010600030101010101" pitchFamily="2" charset="-122"/>
              </a:endParaRPr>
            </a:p>
          </p:txBody>
        </p:sp>
        <p:sp>
          <p:nvSpPr>
            <p:cNvPr id="1169450" name="Text Box 42"/>
            <p:cNvSpPr txBox="1">
              <a:spLocks noChangeArrowheads="1"/>
            </p:cNvSpPr>
            <p:nvPr/>
          </p:nvSpPr>
          <p:spPr bwMode="auto">
            <a:xfrm>
              <a:off x="4724" y="3704"/>
              <a:ext cx="781" cy="250"/>
            </a:xfrm>
            <a:prstGeom prst="rect">
              <a:avLst/>
            </a:prstGeom>
            <a:noFill/>
            <a:ln w="9525">
              <a:noFill/>
              <a:miter lim="800000"/>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string[12]</a:t>
              </a:r>
              <a:endParaRPr lang="en-US" altLang="zh-CN" sz="2000">
                <a:effectLst>
                  <a:outerShdw blurRad="38100" dist="38100" dir="2700000" algn="tl">
                    <a:srgbClr val="FFFFFF"/>
                  </a:outerShdw>
                </a:effectLst>
                <a:ea typeface="宋体" panose="02010600030101010101" pitchFamily="2" charset="-122"/>
              </a:endParaRPr>
            </a:p>
          </p:txBody>
        </p:sp>
        <p:sp>
          <p:nvSpPr>
            <p:cNvPr id="1169451" name="Text Box 43"/>
            <p:cNvSpPr txBox="1">
              <a:spLocks noChangeArrowheads="1"/>
            </p:cNvSpPr>
            <p:nvPr/>
          </p:nvSpPr>
          <p:spPr bwMode="auto">
            <a:xfrm>
              <a:off x="4724" y="3914"/>
              <a:ext cx="781" cy="250"/>
            </a:xfrm>
            <a:prstGeom prst="rect">
              <a:avLst/>
            </a:prstGeom>
            <a:noFill/>
            <a:ln w="9525">
              <a:noFill/>
              <a:miter lim="800000"/>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string[13]</a:t>
              </a:r>
              <a:endParaRPr lang="en-US" altLang="zh-CN" sz="2000">
                <a:effectLst>
                  <a:outerShdw blurRad="38100" dist="38100" dir="2700000" algn="tl">
                    <a:srgbClr val="FFFFFF"/>
                  </a:outerShdw>
                </a:effectLst>
                <a:ea typeface="宋体" panose="02010600030101010101" pitchFamily="2" charset="-122"/>
              </a:endParaRPr>
            </a:p>
          </p:txBody>
        </p:sp>
        <p:sp>
          <p:nvSpPr>
            <p:cNvPr id="1169452" name="Text Box 44"/>
            <p:cNvSpPr txBox="1">
              <a:spLocks noChangeArrowheads="1"/>
            </p:cNvSpPr>
            <p:nvPr/>
          </p:nvSpPr>
          <p:spPr bwMode="auto">
            <a:xfrm>
              <a:off x="4316" y="3292"/>
              <a:ext cx="205"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chemeClr val="accent2"/>
                  </a:solidFill>
                  <a:effectLst>
                    <a:outerShdw blurRad="38100" dist="38100" dir="2700000" algn="tl">
                      <a:srgbClr val="000000"/>
                    </a:outerShdw>
                  </a:effectLst>
                  <a:ea typeface="宋体" panose="02010600030101010101" pitchFamily="2" charset="-122"/>
                </a:rPr>
                <a:t>n</a:t>
              </a:r>
              <a:endParaRPr lang="en-US" altLang="zh-CN" sz="2000">
                <a:solidFill>
                  <a:schemeClr val="accent2"/>
                </a:solidFill>
                <a:effectLst>
                  <a:outerShdw blurRad="38100" dist="38100" dir="2700000" algn="tl">
                    <a:srgbClr val="000000"/>
                  </a:outerShdw>
                </a:effectLst>
                <a:ea typeface="宋体" panose="02010600030101010101" pitchFamily="2" charset="-122"/>
              </a:endParaRPr>
            </a:p>
          </p:txBody>
        </p:sp>
        <p:sp>
          <p:nvSpPr>
            <p:cNvPr id="1169453" name="Text Box 45"/>
            <p:cNvSpPr txBox="1">
              <a:spLocks noChangeArrowheads="1"/>
            </p:cNvSpPr>
            <p:nvPr/>
          </p:nvSpPr>
          <p:spPr bwMode="auto">
            <a:xfrm>
              <a:off x="4316" y="3714"/>
              <a:ext cx="169"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chemeClr val="accent2"/>
                  </a:solidFill>
                  <a:effectLst>
                    <a:outerShdw blurRad="38100" dist="38100" dir="2700000" algn="tl">
                      <a:srgbClr val="000000"/>
                    </a:outerShdw>
                  </a:effectLst>
                  <a:ea typeface="宋体" panose="02010600030101010101" pitchFamily="2" charset="-122"/>
                </a:rPr>
                <a:t>!</a:t>
              </a:r>
              <a:endParaRPr lang="en-US" altLang="zh-CN" sz="2000">
                <a:solidFill>
                  <a:schemeClr val="accent2"/>
                </a:solidFill>
                <a:effectLst>
                  <a:outerShdw blurRad="38100" dist="38100" dir="2700000" algn="tl">
                    <a:srgbClr val="000000"/>
                  </a:outerShdw>
                </a:effectLst>
                <a:ea typeface="宋体" panose="02010600030101010101" pitchFamily="2" charset="-122"/>
              </a:endParaRPr>
            </a:p>
          </p:txBody>
        </p:sp>
        <p:sp>
          <p:nvSpPr>
            <p:cNvPr id="1169454" name="Text Box 46"/>
            <p:cNvSpPr txBox="1">
              <a:spLocks noChangeArrowheads="1"/>
            </p:cNvSpPr>
            <p:nvPr/>
          </p:nvSpPr>
          <p:spPr bwMode="auto">
            <a:xfrm>
              <a:off x="4316" y="3503"/>
              <a:ext cx="196"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chemeClr val="accent2"/>
                  </a:solidFill>
                  <a:effectLst>
                    <a:outerShdw blurRad="38100" dist="38100" dir="2700000" algn="tl">
                      <a:srgbClr val="000000"/>
                    </a:outerShdw>
                  </a:effectLst>
                  <a:ea typeface="宋体" panose="02010600030101010101" pitchFamily="2" charset="-122"/>
                </a:rPr>
                <a:t>a</a:t>
              </a:r>
              <a:endParaRPr lang="en-US" altLang="zh-CN" sz="2000">
                <a:solidFill>
                  <a:schemeClr val="accent2"/>
                </a:solidFill>
                <a:effectLst>
                  <a:outerShdw blurRad="38100" dist="38100" dir="2700000" algn="tl">
                    <a:srgbClr val="000000"/>
                  </a:outerShdw>
                </a:effectLst>
                <a:ea typeface="宋体" panose="02010600030101010101" pitchFamily="2" charset="-122"/>
              </a:endParaRPr>
            </a:p>
          </p:txBody>
        </p:sp>
        <p:sp>
          <p:nvSpPr>
            <p:cNvPr id="1169455" name="Text Box 47"/>
            <p:cNvSpPr txBox="1">
              <a:spLocks noChangeArrowheads="1"/>
            </p:cNvSpPr>
            <p:nvPr/>
          </p:nvSpPr>
          <p:spPr bwMode="auto">
            <a:xfrm>
              <a:off x="4316" y="3925"/>
              <a:ext cx="240"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chemeClr val="accent2"/>
                  </a:solidFill>
                  <a:effectLst>
                    <a:outerShdw blurRad="38100" dist="38100" dir="2700000" algn="tl">
                      <a:srgbClr val="000000"/>
                    </a:outerShdw>
                  </a:effectLst>
                  <a:ea typeface="宋体" panose="02010600030101010101" pitchFamily="2" charset="-122"/>
                </a:rPr>
                <a:t>\0</a:t>
              </a:r>
              <a:endParaRPr lang="en-US" altLang="zh-CN" sz="2000">
                <a:solidFill>
                  <a:schemeClr val="accent2"/>
                </a:solidFill>
                <a:effectLst>
                  <a:outerShdw blurRad="38100" dist="38100" dir="2700000" algn="tl">
                    <a:srgbClr val="000000"/>
                  </a:outerShdw>
                </a:effectLst>
                <a:ea typeface="宋体" panose="02010600030101010101" pitchFamily="2" charset="-122"/>
              </a:endParaRPr>
            </a:p>
          </p:txBody>
        </p:sp>
      </p:grpSp>
      <p:sp>
        <p:nvSpPr>
          <p:cNvPr id="1169456" name="Text Box 48"/>
          <p:cNvSpPr txBox="1">
            <a:spLocks noChangeArrowheads="1"/>
          </p:cNvSpPr>
          <p:nvPr/>
        </p:nvSpPr>
        <p:spPr bwMode="auto">
          <a:xfrm>
            <a:off x="2828932" y="5205434"/>
            <a:ext cx="4203171" cy="1152525"/>
          </a:xfrm>
          <a:prstGeom prst="rect">
            <a:avLst/>
          </a:prstGeom>
          <a:solidFill>
            <a:srgbClr val="FFFFFF"/>
          </a:soli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marL="342900" indent="-342900" algn="just"/>
            <a:r>
              <a:rPr lang="zh-CN" altLang="en-US"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rPr>
              <a:t>运行结果：</a:t>
            </a:r>
            <a:endParaRPr lang="zh-CN" altLang="en-US"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endParaRPr>
          </a:p>
          <a:p>
            <a:pPr marL="342900" indent="-342900" algn="just"/>
            <a:r>
              <a:rPr lang="en-US" altLang="zh-CN" dirty="0">
                <a:solidFill>
                  <a:schemeClr val="accent2"/>
                </a:solidFill>
                <a:effectLst>
                  <a:outerShdw blurRad="38100" dist="38100" dir="2700000" algn="tl">
                    <a:srgbClr val="C0C0C0"/>
                  </a:outerShdw>
                </a:effectLst>
              </a:rPr>
              <a:t>I love China!</a:t>
            </a:r>
            <a:endParaRPr lang="en-US" altLang="zh-CN" dirty="0">
              <a:solidFill>
                <a:schemeClr val="accent2"/>
              </a:solidFill>
              <a:effectLst>
                <a:outerShdw blurRad="38100" dist="38100" dir="2700000" algn="tl">
                  <a:srgbClr val="C0C0C0"/>
                </a:outerShdw>
              </a:effectLst>
            </a:endParaRPr>
          </a:p>
          <a:p>
            <a:pPr marL="342900" indent="-342900" algn="just"/>
            <a:r>
              <a:rPr lang="en-US" altLang="zh-CN" dirty="0">
                <a:solidFill>
                  <a:schemeClr val="accent2"/>
                </a:solidFill>
                <a:effectLst>
                  <a:outerShdw blurRad="38100" dist="38100" dir="2700000" algn="tl">
                    <a:srgbClr val="C0C0C0"/>
                  </a:outerShdw>
                </a:effectLst>
              </a:rPr>
              <a:t>China!</a:t>
            </a:r>
            <a:endParaRPr lang="en-US" altLang="zh-CN" dirty="0">
              <a:solidFill>
                <a:schemeClr val="accent2"/>
              </a:solidFill>
              <a:effectLst>
                <a:outerShdw blurRad="38100" dist="38100" dir="2700000" algn="tl">
                  <a:srgbClr val="C0C0C0"/>
                </a:outerShdw>
              </a:effectLst>
            </a:endParaRPr>
          </a:p>
        </p:txBody>
      </p:sp>
      <p:grpSp>
        <p:nvGrpSpPr>
          <p:cNvPr id="1169460" name="Group 52"/>
          <p:cNvGrpSpPr/>
          <p:nvPr/>
        </p:nvGrpSpPr>
        <p:grpSpPr bwMode="auto">
          <a:xfrm>
            <a:off x="-9822" y="0"/>
            <a:ext cx="446088" cy="6858000"/>
            <a:chOff x="0" y="0"/>
            <a:chExt cx="281" cy="4320"/>
          </a:xfrm>
        </p:grpSpPr>
        <p:sp>
          <p:nvSpPr>
            <p:cNvPr id="1169461" name="Text Box 53"/>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69462" name="Text Box 54"/>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69410">
                                            <p:txEl>
                                              <p:pRg st="0" end="0"/>
                                            </p:txEl>
                                          </p:spTgt>
                                        </p:tgtEl>
                                        <p:attrNameLst>
                                          <p:attrName>style.visibility</p:attrName>
                                        </p:attrNameLst>
                                      </p:cBhvr>
                                      <p:to>
                                        <p:strVal val="visible"/>
                                      </p:to>
                                    </p:set>
                                    <p:anim calcmode="lin" valueType="num">
                                      <p:cBhvr additive="base">
                                        <p:cTn id="7" dur="500" fill="hold"/>
                                        <p:tgtEl>
                                          <p:spTgt spid="11694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6941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69410">
                                            <p:txEl>
                                              <p:pRg st="1" end="1"/>
                                            </p:txEl>
                                          </p:spTgt>
                                        </p:tgtEl>
                                        <p:attrNameLst>
                                          <p:attrName>style.visibility</p:attrName>
                                        </p:attrNameLst>
                                      </p:cBhvr>
                                      <p:to>
                                        <p:strVal val="visible"/>
                                      </p:to>
                                    </p:set>
                                    <p:anim calcmode="lin" valueType="num">
                                      <p:cBhvr additive="base">
                                        <p:cTn id="13" dur="500" fill="hold"/>
                                        <p:tgtEl>
                                          <p:spTgt spid="116941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69410">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69410">
                                            <p:txEl>
                                              <p:pRg st="2" end="2"/>
                                            </p:txEl>
                                          </p:spTgt>
                                        </p:tgtEl>
                                        <p:attrNameLst>
                                          <p:attrName>style.visibility</p:attrName>
                                        </p:attrNameLst>
                                      </p:cBhvr>
                                      <p:to>
                                        <p:strVal val="visible"/>
                                      </p:to>
                                    </p:set>
                                    <p:anim calcmode="lin" valueType="num">
                                      <p:cBhvr additive="base">
                                        <p:cTn id="19" dur="500" fill="hold"/>
                                        <p:tgtEl>
                                          <p:spTgt spid="116941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69410">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69411"/>
                                        </p:tgtEl>
                                        <p:attrNameLst>
                                          <p:attrName>style.visibility</p:attrName>
                                        </p:attrNameLst>
                                      </p:cBhvr>
                                      <p:to>
                                        <p:strVal val="visible"/>
                                      </p:to>
                                    </p:set>
                                    <p:anim calcmode="lin" valueType="num">
                                      <p:cBhvr additive="base">
                                        <p:cTn id="25" dur="500" fill="hold"/>
                                        <p:tgtEl>
                                          <p:spTgt spid="1169411"/>
                                        </p:tgtEl>
                                        <p:attrNameLst>
                                          <p:attrName>ppt_x</p:attrName>
                                        </p:attrNameLst>
                                      </p:cBhvr>
                                      <p:tavLst>
                                        <p:tav tm="0">
                                          <p:val>
                                            <p:strVal val="0-#ppt_w/2"/>
                                          </p:val>
                                        </p:tav>
                                        <p:tav tm="100000">
                                          <p:val>
                                            <p:strVal val="#ppt_x"/>
                                          </p:val>
                                        </p:tav>
                                      </p:tavLst>
                                    </p:anim>
                                    <p:anim calcmode="lin" valueType="num">
                                      <p:cBhvr additive="base">
                                        <p:cTn id="26" dur="500" fill="hold"/>
                                        <p:tgtEl>
                                          <p:spTgt spid="116941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169412"/>
                                        </p:tgtEl>
                                        <p:attrNameLst>
                                          <p:attrName>style.visibility</p:attrName>
                                        </p:attrNameLst>
                                      </p:cBhvr>
                                      <p:to>
                                        <p:strVal val="visible"/>
                                      </p:to>
                                    </p:set>
                                    <p:anim calcmode="lin" valueType="num">
                                      <p:cBhvr additive="base">
                                        <p:cTn id="31" dur="500" fill="hold"/>
                                        <p:tgtEl>
                                          <p:spTgt spid="1169412"/>
                                        </p:tgtEl>
                                        <p:attrNameLst>
                                          <p:attrName>ppt_x</p:attrName>
                                        </p:attrNameLst>
                                      </p:cBhvr>
                                      <p:tavLst>
                                        <p:tav tm="0">
                                          <p:val>
                                            <p:strVal val="0-#ppt_w/2"/>
                                          </p:val>
                                        </p:tav>
                                        <p:tav tm="100000">
                                          <p:val>
                                            <p:strVal val="#ppt_x"/>
                                          </p:val>
                                        </p:tav>
                                      </p:tavLst>
                                    </p:anim>
                                    <p:anim calcmode="lin" valueType="num">
                                      <p:cBhvr additive="base">
                                        <p:cTn id="32" dur="500" fill="hold"/>
                                        <p:tgtEl>
                                          <p:spTgt spid="116941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169456"/>
                                        </p:tgtEl>
                                        <p:attrNameLst>
                                          <p:attrName>style.visibility</p:attrName>
                                        </p:attrNameLst>
                                      </p:cBhvr>
                                      <p:to>
                                        <p:strVal val="visible"/>
                                      </p:to>
                                    </p:set>
                                    <p:animEffect transition="in" filter="box(out)">
                                      <p:cBhvr>
                                        <p:cTn id="37" dur="500"/>
                                        <p:tgtEl>
                                          <p:spTgt spid="1169456"/>
                                        </p:tgtEl>
                                      </p:cBhvr>
                                    </p:animEffect>
                                  </p:childTnLst>
                                  <p:subTnLst>
                                    <p:audio>
                                      <p:cMediaNode>
                                        <p:cTn display="0" masterRel="sameClick">
                                          <p:stCondLst>
                                            <p:cond evt="begin" delay="0">
                                              <p:tn val="3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9410" grpId="0" bldLvl="5" autoUpdateAnimBg="0" uiExpand="1" build="p"/>
      <p:bldP spid="1169411" grpId="0" animBg="1" autoUpdateAnimBg="0"/>
      <p:bldP spid="1169456"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131522" name="Group 2"/>
          <p:cNvGrpSpPr/>
          <p:nvPr/>
        </p:nvGrpSpPr>
        <p:grpSpPr bwMode="auto">
          <a:xfrm>
            <a:off x="2363913" y="1412876"/>
            <a:ext cx="2720975" cy="5083175"/>
            <a:chOff x="720" y="890"/>
            <a:chExt cx="1714" cy="3202"/>
          </a:xfrm>
        </p:grpSpPr>
        <p:sp>
          <p:nvSpPr>
            <p:cNvPr id="1131523" name="Text Box 3"/>
            <p:cNvSpPr txBox="1">
              <a:spLocks noChangeArrowheads="1"/>
            </p:cNvSpPr>
            <p:nvPr/>
          </p:nvSpPr>
          <p:spPr bwMode="auto">
            <a:xfrm>
              <a:off x="1553" y="890"/>
              <a:ext cx="502" cy="288"/>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zh-CN" altLang="en-US" u="sng">
                  <a:solidFill>
                    <a:srgbClr val="CC0099"/>
                  </a:solidFill>
                  <a:effectLst>
                    <a:outerShdw blurRad="38100" dist="38100" dir="2700000" algn="tl">
                      <a:srgbClr val="000000"/>
                    </a:outerShdw>
                  </a:effectLst>
                  <a:ea typeface="隶书" panose="02010509060101010101" pitchFamily="49" charset="-122"/>
                </a:rPr>
                <a:t>内存</a:t>
              </a:r>
              <a:endParaRPr lang="zh-CN" altLang="en-US" u="sng">
                <a:solidFill>
                  <a:srgbClr val="CC0099"/>
                </a:solidFill>
                <a:effectLst>
                  <a:outerShdw blurRad="38100" dist="38100" dir="2700000" algn="tl">
                    <a:srgbClr val="000000"/>
                  </a:outerShdw>
                </a:effectLst>
                <a:ea typeface="隶书" panose="02010509060101010101" pitchFamily="49" charset="-122"/>
              </a:endParaRPr>
            </a:p>
          </p:txBody>
        </p:sp>
        <p:grpSp>
          <p:nvGrpSpPr>
            <p:cNvPr id="1131524" name="Group 4"/>
            <p:cNvGrpSpPr/>
            <p:nvPr/>
          </p:nvGrpSpPr>
          <p:grpSpPr bwMode="auto">
            <a:xfrm>
              <a:off x="720" y="1200"/>
              <a:ext cx="1714" cy="2892"/>
              <a:chOff x="720" y="1083"/>
              <a:chExt cx="1714" cy="2892"/>
            </a:xfrm>
          </p:grpSpPr>
          <p:grpSp>
            <p:nvGrpSpPr>
              <p:cNvPr id="1131525" name="Group 5"/>
              <p:cNvGrpSpPr/>
              <p:nvPr/>
            </p:nvGrpSpPr>
            <p:grpSpPr bwMode="auto">
              <a:xfrm>
                <a:off x="1193" y="1091"/>
                <a:ext cx="1241" cy="2884"/>
                <a:chOff x="1193" y="1091"/>
                <a:chExt cx="1241" cy="2884"/>
              </a:xfrm>
            </p:grpSpPr>
            <p:sp>
              <p:nvSpPr>
                <p:cNvPr id="1131526" name="Rectangle 6"/>
                <p:cNvSpPr>
                  <a:spLocks noChangeArrowheads="1"/>
                </p:cNvSpPr>
                <p:nvPr/>
              </p:nvSpPr>
              <p:spPr bwMode="auto">
                <a:xfrm>
                  <a:off x="1202" y="1091"/>
                  <a:ext cx="1211" cy="2212"/>
                </a:xfrm>
                <a:prstGeom prst="rect">
                  <a:avLst/>
                </a:prstGeom>
                <a:solidFill>
                  <a:srgbClr val="CCFFFF"/>
                </a:solidFill>
                <a:ln w="38100">
                  <a:solidFill>
                    <a:schemeClr val="tx1"/>
                  </a:solidFill>
                  <a:miter lim="800000"/>
                </a:ln>
                <a:effectLst>
                  <a:outerShdw blurRad="50800" dist="106680" dir="2700000" algn="tl" rotWithShape="0">
                    <a:prstClr val="black">
                      <a:alpha val="43000"/>
                    </a:prstClr>
                  </a:outerShdw>
                </a:effectLst>
              </p:spPr>
              <p:txBody>
                <a:bodyPr wrap="none" anchor="ctr"/>
                <a:lstStyle/>
                <a:p>
                  <a:pPr algn="ctr" eaLnBrk="0" hangingPunct="0">
                    <a:lnSpc>
                      <a:spcPct val="100000"/>
                    </a:lnSpc>
                    <a:spcBef>
                      <a:spcPct val="0"/>
                    </a:spcBef>
                  </a:pPr>
                  <a:endParaRPr lang="zh-CN" altLang="zh-CN" sz="2000" b="0">
                    <a:effectLst/>
                    <a:ea typeface="宋体" panose="02010600030101010101" pitchFamily="2" charset="-122"/>
                  </a:endParaRPr>
                </a:p>
              </p:txBody>
            </p:sp>
            <p:sp>
              <p:nvSpPr>
                <p:cNvPr id="1131527" name="Line 7"/>
                <p:cNvSpPr>
                  <a:spLocks noChangeShapeType="1"/>
                </p:cNvSpPr>
                <p:nvPr/>
              </p:nvSpPr>
              <p:spPr bwMode="auto">
                <a:xfrm>
                  <a:off x="1202" y="1346"/>
                  <a:ext cx="1211" cy="0"/>
                </a:xfrm>
                <a:prstGeom prst="line">
                  <a:avLst/>
                </a:prstGeom>
                <a:noFill/>
                <a:ln w="9525">
                  <a:solidFill>
                    <a:srgbClr val="000000"/>
                  </a:solidFill>
                  <a:round/>
                </a:ln>
                <a:effectLst/>
              </p:spPr>
              <p:txBody>
                <a:bodyPr wrap="none" anchor="ctr"/>
                <a:lstStyle/>
                <a:p>
                  <a:endParaRPr lang="zh-CN" altLang="en-US"/>
                </a:p>
              </p:txBody>
            </p:sp>
            <p:sp>
              <p:nvSpPr>
                <p:cNvPr id="1131528" name="Line 8"/>
                <p:cNvSpPr>
                  <a:spLocks noChangeShapeType="1"/>
                </p:cNvSpPr>
                <p:nvPr/>
              </p:nvSpPr>
              <p:spPr bwMode="auto">
                <a:xfrm>
                  <a:off x="1202" y="1757"/>
                  <a:ext cx="1211" cy="0"/>
                </a:xfrm>
                <a:prstGeom prst="line">
                  <a:avLst/>
                </a:prstGeom>
                <a:noFill/>
                <a:ln w="9525">
                  <a:solidFill>
                    <a:srgbClr val="000000"/>
                  </a:solidFill>
                  <a:round/>
                </a:ln>
                <a:effectLst/>
              </p:spPr>
              <p:txBody>
                <a:bodyPr wrap="none" anchor="ctr"/>
                <a:lstStyle/>
                <a:p>
                  <a:endParaRPr lang="zh-CN" altLang="en-US"/>
                </a:p>
              </p:txBody>
            </p:sp>
            <p:sp>
              <p:nvSpPr>
                <p:cNvPr id="1131529" name="Line 9"/>
                <p:cNvSpPr>
                  <a:spLocks noChangeShapeType="1"/>
                </p:cNvSpPr>
                <p:nvPr/>
              </p:nvSpPr>
              <p:spPr bwMode="auto">
                <a:xfrm>
                  <a:off x="1202" y="2013"/>
                  <a:ext cx="1211" cy="0"/>
                </a:xfrm>
                <a:prstGeom prst="line">
                  <a:avLst/>
                </a:prstGeom>
                <a:noFill/>
                <a:ln w="9525">
                  <a:solidFill>
                    <a:schemeClr val="bg2"/>
                  </a:solidFill>
                  <a:prstDash val="dash"/>
                  <a:round/>
                </a:ln>
                <a:effectLst/>
              </p:spPr>
              <p:txBody>
                <a:bodyPr wrap="none" anchor="ctr"/>
                <a:lstStyle/>
                <a:p>
                  <a:endParaRPr lang="zh-CN" altLang="en-US"/>
                </a:p>
              </p:txBody>
            </p:sp>
            <p:sp>
              <p:nvSpPr>
                <p:cNvPr id="1131530" name="Line 10"/>
                <p:cNvSpPr>
                  <a:spLocks noChangeShapeType="1"/>
                </p:cNvSpPr>
                <p:nvPr/>
              </p:nvSpPr>
              <p:spPr bwMode="auto">
                <a:xfrm>
                  <a:off x="1202" y="2251"/>
                  <a:ext cx="1211" cy="0"/>
                </a:xfrm>
                <a:prstGeom prst="line">
                  <a:avLst/>
                </a:prstGeom>
                <a:noFill/>
                <a:ln w="9525">
                  <a:solidFill>
                    <a:srgbClr val="000000"/>
                  </a:solidFill>
                  <a:round/>
                </a:ln>
                <a:effectLst/>
              </p:spPr>
              <p:txBody>
                <a:bodyPr wrap="none" anchor="ctr"/>
                <a:lstStyle/>
                <a:p>
                  <a:endParaRPr lang="zh-CN" altLang="en-US"/>
                </a:p>
              </p:txBody>
            </p:sp>
            <p:sp>
              <p:nvSpPr>
                <p:cNvPr id="1131531" name="Line 11"/>
                <p:cNvSpPr>
                  <a:spLocks noChangeShapeType="1"/>
                </p:cNvSpPr>
                <p:nvPr/>
              </p:nvSpPr>
              <p:spPr bwMode="auto">
                <a:xfrm>
                  <a:off x="1223" y="2501"/>
                  <a:ext cx="1211" cy="0"/>
                </a:xfrm>
                <a:prstGeom prst="line">
                  <a:avLst/>
                </a:prstGeom>
                <a:noFill/>
                <a:ln w="9525">
                  <a:solidFill>
                    <a:srgbClr val="000000"/>
                  </a:solidFill>
                  <a:prstDash val="dash"/>
                  <a:round/>
                </a:ln>
                <a:effectLst/>
              </p:spPr>
              <p:txBody>
                <a:bodyPr wrap="none" anchor="ctr"/>
                <a:lstStyle/>
                <a:p>
                  <a:endParaRPr lang="zh-CN" altLang="en-US"/>
                </a:p>
              </p:txBody>
            </p:sp>
            <p:sp>
              <p:nvSpPr>
                <p:cNvPr id="1131532" name="Line 12"/>
                <p:cNvSpPr>
                  <a:spLocks noChangeShapeType="1"/>
                </p:cNvSpPr>
                <p:nvPr/>
              </p:nvSpPr>
              <p:spPr bwMode="auto">
                <a:xfrm>
                  <a:off x="1211" y="2759"/>
                  <a:ext cx="1211" cy="0"/>
                </a:xfrm>
                <a:prstGeom prst="line">
                  <a:avLst/>
                </a:prstGeom>
                <a:noFill/>
                <a:ln w="9525">
                  <a:solidFill>
                    <a:srgbClr val="000000"/>
                  </a:solidFill>
                  <a:prstDash val="dash"/>
                  <a:round/>
                </a:ln>
                <a:effectLst/>
              </p:spPr>
              <p:txBody>
                <a:bodyPr wrap="none" anchor="ctr"/>
                <a:lstStyle/>
                <a:p>
                  <a:endParaRPr lang="zh-CN" altLang="en-US"/>
                </a:p>
              </p:txBody>
            </p:sp>
            <p:sp>
              <p:nvSpPr>
                <p:cNvPr id="1131533" name="Text Box 13"/>
                <p:cNvSpPr txBox="1">
                  <a:spLocks noChangeArrowheads="1"/>
                </p:cNvSpPr>
                <p:nvPr/>
              </p:nvSpPr>
              <p:spPr bwMode="auto">
                <a:xfrm>
                  <a:off x="1680" y="1376"/>
                  <a:ext cx="310" cy="341"/>
                </a:xfrm>
                <a:prstGeom prst="rect">
                  <a:avLst/>
                </a:prstGeom>
                <a:noFill/>
                <a:ln w="9525">
                  <a:noFill/>
                  <a:miter lim="800000"/>
                </a:ln>
                <a:effectLst/>
              </p:spPr>
              <p:txBody>
                <a:bodyPr vert="eaVert"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a:t>
                  </a:r>
                  <a:endParaRPr lang="en-US" altLang="zh-CN" sz="2000">
                    <a:effectLst>
                      <a:outerShdw blurRad="38100" dist="38100" dir="2700000" algn="tl">
                        <a:srgbClr val="FFFFFF"/>
                      </a:outerShdw>
                    </a:effectLst>
                    <a:ea typeface="宋体" panose="02010600030101010101" pitchFamily="2" charset="-122"/>
                  </a:endParaRPr>
                </a:p>
              </p:txBody>
            </p:sp>
            <p:grpSp>
              <p:nvGrpSpPr>
                <p:cNvPr id="1131534" name="Group 14"/>
                <p:cNvGrpSpPr/>
                <p:nvPr/>
              </p:nvGrpSpPr>
              <p:grpSpPr bwMode="auto">
                <a:xfrm>
                  <a:off x="1193" y="3303"/>
                  <a:ext cx="1220" cy="672"/>
                  <a:chOff x="1211" y="3303"/>
                  <a:chExt cx="1220" cy="672"/>
                </a:xfrm>
              </p:grpSpPr>
              <p:sp>
                <p:nvSpPr>
                  <p:cNvPr id="1131535" name="Freeform 15"/>
                  <p:cNvSpPr/>
                  <p:nvPr/>
                </p:nvSpPr>
                <p:spPr bwMode="auto">
                  <a:xfrm>
                    <a:off x="1211" y="3303"/>
                    <a:ext cx="1220" cy="672"/>
                  </a:xfrm>
                  <a:custGeom>
                    <a:avLst/>
                    <a:gdLst/>
                    <a:ahLst/>
                    <a:cxnLst>
                      <a:cxn ang="0">
                        <a:pos x="12" y="0"/>
                      </a:cxn>
                      <a:cxn ang="0">
                        <a:pos x="1212" y="0"/>
                      </a:cxn>
                      <a:cxn ang="0">
                        <a:pos x="1212" y="624"/>
                      </a:cxn>
                      <a:cxn ang="0">
                        <a:pos x="1140" y="672"/>
                      </a:cxn>
                      <a:cxn ang="0">
                        <a:pos x="720" y="468"/>
                      </a:cxn>
                      <a:cxn ang="0">
                        <a:pos x="540" y="384"/>
                      </a:cxn>
                      <a:cxn ang="0">
                        <a:pos x="360" y="372"/>
                      </a:cxn>
                      <a:cxn ang="0">
                        <a:pos x="216" y="408"/>
                      </a:cxn>
                      <a:cxn ang="0">
                        <a:pos x="0" y="468"/>
                      </a:cxn>
                      <a:cxn ang="0">
                        <a:pos x="12" y="0"/>
                      </a:cxn>
                    </a:cxnLst>
                    <a:rect l="0" t="0" r="r" b="b"/>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CCFFFF"/>
                  </a:solidFill>
                  <a:ln w="38100" cmpd="sng">
                    <a:solidFill>
                      <a:schemeClr val="tx1"/>
                    </a:solidFill>
                    <a:round/>
                  </a:ln>
                  <a:effectLst>
                    <a:outerShdw blurRad="50800" dist="106680" dir="2700000" algn="tl" rotWithShape="0">
                      <a:prstClr val="black">
                        <a:alpha val="43000"/>
                      </a:prstClr>
                    </a:outerShdw>
                  </a:effectLst>
                </p:spPr>
                <p:txBody>
                  <a:bodyPr wrap="none" anchor="ctr"/>
                  <a:lstStyle/>
                  <a:p>
                    <a:endParaRPr lang="zh-CN" altLang="en-US"/>
                  </a:p>
                </p:txBody>
              </p:sp>
              <p:sp>
                <p:nvSpPr>
                  <p:cNvPr id="1131536" name="Text Box 16"/>
                  <p:cNvSpPr txBox="1">
                    <a:spLocks noChangeArrowheads="1"/>
                  </p:cNvSpPr>
                  <p:nvPr/>
                </p:nvSpPr>
                <p:spPr bwMode="auto">
                  <a:xfrm>
                    <a:off x="1712" y="3353"/>
                    <a:ext cx="310" cy="341"/>
                  </a:xfrm>
                  <a:prstGeom prst="rect">
                    <a:avLst/>
                  </a:prstGeom>
                  <a:noFill/>
                  <a:ln w="9525">
                    <a:noFill/>
                    <a:miter lim="800000"/>
                  </a:ln>
                  <a:effectLst/>
                </p:spPr>
                <p:txBody>
                  <a:bodyPr vert="eaVert"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a:t>
                    </a:r>
                    <a:endParaRPr lang="en-US" altLang="zh-CN" sz="2000">
                      <a:effectLst>
                        <a:outerShdw blurRad="38100" dist="38100" dir="2700000" algn="tl">
                          <a:srgbClr val="FFFFFF"/>
                        </a:outerShdw>
                      </a:effectLst>
                      <a:ea typeface="宋体" panose="02010600030101010101" pitchFamily="2" charset="-122"/>
                    </a:endParaRPr>
                  </a:p>
                </p:txBody>
              </p:sp>
            </p:grpSp>
            <p:sp>
              <p:nvSpPr>
                <p:cNvPr id="1131537" name="Line 17"/>
                <p:cNvSpPr>
                  <a:spLocks noChangeShapeType="1"/>
                </p:cNvSpPr>
                <p:nvPr/>
              </p:nvSpPr>
              <p:spPr bwMode="auto">
                <a:xfrm>
                  <a:off x="1223" y="3023"/>
                  <a:ext cx="1211" cy="0"/>
                </a:xfrm>
                <a:prstGeom prst="line">
                  <a:avLst/>
                </a:prstGeom>
                <a:noFill/>
                <a:ln w="9525">
                  <a:solidFill>
                    <a:srgbClr val="000000"/>
                  </a:solidFill>
                  <a:prstDash val="dash"/>
                  <a:round/>
                </a:ln>
                <a:effectLst/>
              </p:spPr>
              <p:txBody>
                <a:bodyPr wrap="none" anchor="ctr"/>
                <a:lstStyle/>
                <a:p>
                  <a:endParaRPr lang="zh-CN" altLang="en-US"/>
                </a:p>
              </p:txBody>
            </p:sp>
          </p:grpSp>
          <p:grpSp>
            <p:nvGrpSpPr>
              <p:cNvPr id="1131538" name="Group 18"/>
              <p:cNvGrpSpPr/>
              <p:nvPr/>
            </p:nvGrpSpPr>
            <p:grpSpPr bwMode="auto">
              <a:xfrm>
                <a:off x="720" y="1083"/>
                <a:ext cx="446" cy="2580"/>
                <a:chOff x="720" y="1083"/>
                <a:chExt cx="446" cy="2580"/>
              </a:xfrm>
            </p:grpSpPr>
            <p:sp>
              <p:nvSpPr>
                <p:cNvPr id="1131539" name="Text Box 19"/>
                <p:cNvSpPr txBox="1">
                  <a:spLocks noChangeArrowheads="1"/>
                </p:cNvSpPr>
                <p:nvPr/>
              </p:nvSpPr>
              <p:spPr bwMode="auto">
                <a:xfrm>
                  <a:off x="804" y="1083"/>
                  <a:ext cx="19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0</a:t>
                  </a:r>
                  <a:endParaRPr lang="en-US" altLang="zh-CN" sz="2000">
                    <a:effectLst>
                      <a:outerShdw blurRad="38100" dist="38100" dir="2700000" algn="tl">
                        <a:srgbClr val="FFFFFF"/>
                      </a:outerShdw>
                    </a:effectLst>
                    <a:ea typeface="宋体" panose="02010600030101010101" pitchFamily="2" charset="-122"/>
                  </a:endParaRPr>
                </a:p>
              </p:txBody>
            </p:sp>
            <p:grpSp>
              <p:nvGrpSpPr>
                <p:cNvPr id="1131540" name="Group 20"/>
                <p:cNvGrpSpPr/>
                <p:nvPr/>
              </p:nvGrpSpPr>
              <p:grpSpPr bwMode="auto">
                <a:xfrm>
                  <a:off x="720" y="1769"/>
                  <a:ext cx="446" cy="1515"/>
                  <a:chOff x="720" y="1769"/>
                  <a:chExt cx="446" cy="1515"/>
                </a:xfrm>
              </p:grpSpPr>
              <p:sp>
                <p:nvSpPr>
                  <p:cNvPr id="1131541" name="Text Box 21"/>
                  <p:cNvSpPr txBox="1">
                    <a:spLocks noChangeArrowheads="1"/>
                  </p:cNvSpPr>
                  <p:nvPr/>
                </p:nvSpPr>
                <p:spPr bwMode="auto">
                  <a:xfrm>
                    <a:off x="720" y="1769"/>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2000</a:t>
                    </a:r>
                    <a:endParaRPr lang="en-US" altLang="zh-CN" sz="2000">
                      <a:effectLst>
                        <a:outerShdw blurRad="38100" dist="38100" dir="2700000" algn="tl">
                          <a:srgbClr val="FFFFFF"/>
                        </a:outerShdw>
                      </a:effectLst>
                      <a:ea typeface="宋体" panose="02010600030101010101" pitchFamily="2" charset="-122"/>
                    </a:endParaRPr>
                  </a:p>
                </p:txBody>
              </p:sp>
              <p:sp>
                <p:nvSpPr>
                  <p:cNvPr id="1131542" name="Text Box 22"/>
                  <p:cNvSpPr txBox="1">
                    <a:spLocks noChangeArrowheads="1"/>
                  </p:cNvSpPr>
                  <p:nvPr/>
                </p:nvSpPr>
                <p:spPr bwMode="auto">
                  <a:xfrm>
                    <a:off x="720" y="1998"/>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2001</a:t>
                    </a:r>
                    <a:endParaRPr lang="en-US" altLang="zh-CN" sz="2000">
                      <a:effectLst>
                        <a:outerShdw blurRad="38100" dist="38100" dir="2700000" algn="tl">
                          <a:srgbClr val="FFFFFF"/>
                        </a:outerShdw>
                      </a:effectLst>
                      <a:ea typeface="宋体" panose="02010600030101010101" pitchFamily="2" charset="-122"/>
                    </a:endParaRPr>
                  </a:p>
                </p:txBody>
              </p:sp>
              <p:sp>
                <p:nvSpPr>
                  <p:cNvPr id="1131543" name="Text Box 23"/>
                  <p:cNvSpPr txBox="1">
                    <a:spLocks noChangeArrowheads="1"/>
                  </p:cNvSpPr>
                  <p:nvPr/>
                </p:nvSpPr>
                <p:spPr bwMode="auto">
                  <a:xfrm>
                    <a:off x="720" y="2234"/>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2002</a:t>
                    </a:r>
                    <a:endParaRPr lang="en-US" altLang="zh-CN" sz="2000">
                      <a:effectLst>
                        <a:outerShdw blurRad="38100" dist="38100" dir="2700000" algn="tl">
                          <a:srgbClr val="FFFFFF"/>
                        </a:outerShdw>
                      </a:effectLst>
                      <a:ea typeface="宋体" panose="02010600030101010101" pitchFamily="2" charset="-122"/>
                    </a:endParaRPr>
                  </a:p>
                </p:txBody>
              </p:sp>
              <p:sp>
                <p:nvSpPr>
                  <p:cNvPr id="1131544" name="Text Box 24"/>
                  <p:cNvSpPr txBox="1">
                    <a:spLocks noChangeArrowheads="1"/>
                  </p:cNvSpPr>
                  <p:nvPr/>
                </p:nvSpPr>
                <p:spPr bwMode="auto">
                  <a:xfrm>
                    <a:off x="729" y="3034"/>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2005</a:t>
                    </a:r>
                    <a:endParaRPr lang="en-US" altLang="zh-CN" sz="2000">
                      <a:effectLst>
                        <a:outerShdw blurRad="38100" dist="38100" dir="2700000" algn="tl">
                          <a:srgbClr val="FFFFFF"/>
                        </a:outerShdw>
                      </a:effectLst>
                      <a:ea typeface="宋体" panose="02010600030101010101" pitchFamily="2" charset="-122"/>
                    </a:endParaRPr>
                  </a:p>
                </p:txBody>
              </p:sp>
              <p:sp>
                <p:nvSpPr>
                  <p:cNvPr id="1131545" name="Text Box 25"/>
                  <p:cNvSpPr txBox="1">
                    <a:spLocks noChangeArrowheads="1"/>
                  </p:cNvSpPr>
                  <p:nvPr/>
                </p:nvSpPr>
                <p:spPr bwMode="auto">
                  <a:xfrm>
                    <a:off x="729" y="2504"/>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2003</a:t>
                    </a:r>
                    <a:endParaRPr lang="en-US" altLang="zh-CN" sz="2000">
                      <a:effectLst>
                        <a:outerShdw blurRad="38100" dist="38100" dir="2700000" algn="tl">
                          <a:srgbClr val="FFFFFF"/>
                        </a:outerShdw>
                      </a:effectLst>
                      <a:ea typeface="宋体" panose="02010600030101010101" pitchFamily="2" charset="-122"/>
                    </a:endParaRPr>
                  </a:p>
                </p:txBody>
              </p:sp>
              <p:sp>
                <p:nvSpPr>
                  <p:cNvPr id="1131546" name="Text Box 26"/>
                  <p:cNvSpPr txBox="1">
                    <a:spLocks noChangeArrowheads="1"/>
                  </p:cNvSpPr>
                  <p:nvPr/>
                </p:nvSpPr>
                <p:spPr bwMode="auto">
                  <a:xfrm>
                    <a:off x="730" y="2766"/>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2004</a:t>
                    </a:r>
                    <a:endParaRPr lang="en-US" altLang="zh-CN" sz="2000">
                      <a:effectLst>
                        <a:outerShdw blurRad="38100" dist="38100" dir="2700000" algn="tl">
                          <a:srgbClr val="FFFFFF"/>
                        </a:outerShdw>
                      </a:effectLst>
                      <a:ea typeface="宋体" panose="02010600030101010101" pitchFamily="2" charset="-122"/>
                    </a:endParaRPr>
                  </a:p>
                </p:txBody>
              </p:sp>
            </p:grpSp>
            <p:sp>
              <p:nvSpPr>
                <p:cNvPr id="1131547" name="Text Box 27"/>
                <p:cNvSpPr txBox="1">
                  <a:spLocks noChangeArrowheads="1"/>
                </p:cNvSpPr>
                <p:nvPr/>
              </p:nvSpPr>
              <p:spPr bwMode="auto">
                <a:xfrm>
                  <a:off x="793" y="1359"/>
                  <a:ext cx="310" cy="341"/>
                </a:xfrm>
                <a:prstGeom prst="rect">
                  <a:avLst/>
                </a:prstGeom>
                <a:noFill/>
                <a:ln w="9525">
                  <a:noFill/>
                  <a:miter lim="800000"/>
                </a:ln>
                <a:effectLst/>
              </p:spPr>
              <p:txBody>
                <a:bodyPr vert="eaVert"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a:t>
                  </a:r>
                  <a:endParaRPr lang="en-US" altLang="zh-CN" sz="2000">
                    <a:effectLst>
                      <a:outerShdw blurRad="38100" dist="38100" dir="2700000" algn="tl">
                        <a:srgbClr val="FFFFFF"/>
                      </a:outerShdw>
                    </a:effectLst>
                    <a:ea typeface="宋体" panose="02010600030101010101" pitchFamily="2" charset="-122"/>
                  </a:endParaRPr>
                </a:p>
              </p:txBody>
            </p:sp>
            <p:sp>
              <p:nvSpPr>
                <p:cNvPr id="1131548" name="Text Box 28"/>
                <p:cNvSpPr txBox="1">
                  <a:spLocks noChangeArrowheads="1"/>
                </p:cNvSpPr>
                <p:nvPr/>
              </p:nvSpPr>
              <p:spPr bwMode="auto">
                <a:xfrm>
                  <a:off x="803" y="3322"/>
                  <a:ext cx="310" cy="341"/>
                </a:xfrm>
                <a:prstGeom prst="rect">
                  <a:avLst/>
                </a:prstGeom>
                <a:noFill/>
                <a:ln w="9525">
                  <a:noFill/>
                  <a:miter lim="800000"/>
                </a:ln>
                <a:effectLst/>
              </p:spPr>
              <p:txBody>
                <a:bodyPr vert="eaVert"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a:t>
                  </a:r>
                  <a:endParaRPr lang="en-US" altLang="zh-CN" sz="2000">
                    <a:effectLst>
                      <a:outerShdw blurRad="38100" dist="38100" dir="2700000" algn="tl">
                        <a:srgbClr val="FFFFFF"/>
                      </a:outerShdw>
                    </a:effectLst>
                    <a:ea typeface="宋体" panose="02010600030101010101" pitchFamily="2" charset="-122"/>
                  </a:endParaRPr>
                </a:p>
              </p:txBody>
            </p:sp>
          </p:grpSp>
        </p:grpSp>
      </p:grpSp>
      <p:sp>
        <p:nvSpPr>
          <p:cNvPr id="1131549" name="Rectangle 29"/>
          <p:cNvSpPr>
            <a:spLocks noGrp="1" noChangeArrowheads="1"/>
          </p:cNvSpPr>
          <p:nvPr>
            <p:ph type="body" idx="1"/>
          </p:nvPr>
        </p:nvSpPr>
        <p:spPr>
          <a:xfrm>
            <a:off x="509292" y="192089"/>
            <a:ext cx="8531225" cy="530225"/>
          </a:xfrm>
        </p:spPr>
        <p:txBody>
          <a:bodyPr/>
          <a:lstStyle/>
          <a:p>
            <a:pPr marL="609600" indent="-609600">
              <a:buNone/>
            </a:pPr>
            <a:r>
              <a:rPr lang="en-US" altLang="zh-CN" sz="2400" dirty="0">
                <a:solidFill>
                  <a:srgbClr val="CC0000"/>
                </a:solidFill>
                <a:effectLst>
                  <a:outerShdw blurRad="38100" dist="38100" dir="2700000" algn="tl">
                    <a:srgbClr val="000000"/>
                  </a:outerShdw>
                </a:effectLst>
                <a:ea typeface="楷体" panose="02010609060101010101" pitchFamily="49" charset="-122"/>
              </a:rPr>
              <a:t>2</a:t>
            </a:r>
            <a:r>
              <a:rPr lang="zh-CN" altLang="en-US" sz="2400" dirty="0">
                <a:solidFill>
                  <a:srgbClr val="CC0000"/>
                </a:solidFill>
                <a:effectLst>
                  <a:outerShdw blurRad="38100" dist="38100" dir="2700000" algn="tl">
                    <a:srgbClr val="000000"/>
                  </a:outerShdw>
                </a:effectLst>
                <a:ea typeface="楷体" panose="02010609060101010101" pitchFamily="49" charset="-122"/>
              </a:rPr>
              <a:t>、变量地址──系统分配给变量的内存单元的起始地址</a:t>
            </a:r>
            <a:endParaRPr lang="zh-CN" altLang="en-US" sz="2400" dirty="0">
              <a:solidFill>
                <a:srgbClr val="CC0000"/>
              </a:solidFill>
              <a:effectLst>
                <a:outerShdw blurRad="38100" dist="38100" dir="2700000" algn="tl">
                  <a:srgbClr val="000000"/>
                </a:outerShdw>
              </a:effectLst>
              <a:ea typeface="楷体" panose="02010609060101010101" pitchFamily="49" charset="-122"/>
            </a:endParaRPr>
          </a:p>
        </p:txBody>
      </p:sp>
      <p:sp>
        <p:nvSpPr>
          <p:cNvPr id="1131550" name="Text Box 30" descr="信纸"/>
          <p:cNvSpPr txBox="1">
            <a:spLocks noChangeArrowheads="1"/>
          </p:cNvSpPr>
          <p:nvPr/>
        </p:nvSpPr>
        <p:spPr bwMode="auto">
          <a:xfrm>
            <a:off x="6559676" y="2206625"/>
            <a:ext cx="3543300" cy="1225550"/>
          </a:xfrm>
          <a:prstGeom prst="rect">
            <a:avLst/>
          </a:prstGeom>
          <a:solidFill>
            <a:schemeClr val="bg1"/>
          </a:solidFill>
          <a:ln w="38100">
            <a:solidFill>
              <a:srgbClr val="339933"/>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algn="ctr" eaLnBrk="0" hangingPunct="0">
              <a:lnSpc>
                <a:spcPct val="100000"/>
              </a:lnSpc>
              <a:spcBef>
                <a:spcPct val="0"/>
              </a:spcBef>
            </a:pPr>
            <a:r>
              <a:rPr lang="zh-CN" altLang="en-US" dirty="0">
                <a:solidFill>
                  <a:srgbClr val="CC0099"/>
                </a:solidFill>
                <a:effectLst>
                  <a:outerShdw blurRad="38100" dist="38100" dir="2700000" algn="tl">
                    <a:srgbClr val="000000"/>
                  </a:outerShdw>
                </a:effectLst>
                <a:ea typeface="隶书" panose="02010509060101010101" pitchFamily="49" charset="-122"/>
              </a:rPr>
              <a:t>程序中</a:t>
            </a:r>
            <a:r>
              <a:rPr lang="en-US" altLang="zh-CN" dirty="0">
                <a:solidFill>
                  <a:srgbClr val="CC0099"/>
                </a:solidFill>
                <a:effectLst>
                  <a:outerShdw blurRad="38100" dist="38100" dir="2700000" algn="tl">
                    <a:srgbClr val="000000"/>
                  </a:outerShdw>
                </a:effectLst>
                <a:ea typeface="宋体" panose="02010600030101010101" pitchFamily="2" charset="-122"/>
              </a:rPr>
              <a:t>:</a:t>
            </a:r>
            <a:r>
              <a:rPr lang="en-US" altLang="zh-CN" dirty="0">
                <a:effectLst>
                  <a:outerShdw blurRad="38100" dist="38100" dir="2700000" algn="tl">
                    <a:srgbClr val="FFFFFF"/>
                  </a:outerShdw>
                </a:effectLst>
                <a:ea typeface="宋体" panose="02010600030101010101" pitchFamily="2" charset="-122"/>
              </a:rPr>
              <a:t>      short  </a:t>
            </a:r>
            <a:r>
              <a:rPr lang="en-US" altLang="zh-CN" dirty="0" err="1">
                <a:effectLst>
                  <a:outerShdw blurRad="38100" dist="38100" dir="2700000" algn="tl">
                    <a:srgbClr val="FFFFFF"/>
                  </a:outerShdw>
                </a:effectLst>
                <a:ea typeface="宋体" panose="02010600030101010101" pitchFamily="2" charset="-122"/>
              </a:rPr>
              <a:t>i</a:t>
            </a:r>
            <a:r>
              <a:rPr lang="en-US" altLang="zh-CN" dirty="0">
                <a:effectLst>
                  <a:outerShdw blurRad="38100" dist="38100" dir="2700000" algn="tl">
                    <a:srgbClr val="FFFFFF"/>
                  </a:outerShdw>
                </a:effectLst>
                <a:ea typeface="宋体" panose="02010600030101010101" pitchFamily="2" charset="-122"/>
              </a:rPr>
              <a:t>; </a:t>
            </a:r>
            <a:endParaRPr lang="en-US" altLang="zh-CN" dirty="0">
              <a:effectLst>
                <a:outerShdw blurRad="38100" dist="38100" dir="2700000" algn="tl">
                  <a:srgbClr val="FFFFFF"/>
                </a:outerShdw>
              </a:effectLst>
              <a:ea typeface="宋体" panose="02010600030101010101" pitchFamily="2" charset="-122"/>
            </a:endParaRPr>
          </a:p>
          <a:p>
            <a:pPr algn="ct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endParaRPr lang="en-US" altLang="zh-CN" dirty="0">
              <a:effectLst>
                <a:outerShdw blurRad="38100" dist="38100" dir="2700000" algn="tl">
                  <a:srgbClr val="FFFFFF"/>
                </a:outerShdw>
              </a:effectLst>
              <a:ea typeface="宋体" panose="02010600030101010101" pitchFamily="2" charset="-122"/>
            </a:endParaRPr>
          </a:p>
          <a:p>
            <a:pPr algn="ct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float  k;</a:t>
            </a:r>
            <a:r>
              <a:rPr lang="en-US" altLang="zh-CN" sz="2000" b="0" dirty="0">
                <a:effectLst/>
                <a:ea typeface="宋体" panose="02010600030101010101" pitchFamily="2" charset="-122"/>
              </a:rPr>
              <a:t>  </a:t>
            </a:r>
            <a:endParaRPr lang="en-US" altLang="zh-CN" sz="2000" b="0" dirty="0">
              <a:effectLst/>
              <a:ea typeface="宋体" panose="02010600030101010101" pitchFamily="2" charset="-122"/>
            </a:endParaRPr>
          </a:p>
        </p:txBody>
      </p:sp>
      <p:sp>
        <p:nvSpPr>
          <p:cNvPr id="1131551" name="AutoShape 31"/>
          <p:cNvSpPr/>
          <p:nvPr/>
        </p:nvSpPr>
        <p:spPr bwMode="auto">
          <a:xfrm>
            <a:off x="3720173" y="966757"/>
            <a:ext cx="4222630" cy="400110"/>
          </a:xfrm>
          <a:prstGeom prst="borderCallout2">
            <a:avLst>
              <a:gd name="adj1" fmla="val 26278"/>
              <a:gd name="adj2" fmla="val -1815"/>
              <a:gd name="adj3" fmla="val 26278"/>
              <a:gd name="adj4" fmla="val -22343"/>
              <a:gd name="adj5" fmla="val 192699"/>
              <a:gd name="adj6" fmla="val -22495"/>
            </a:avLst>
          </a:prstGeom>
          <a:gradFill rotWithShape="1">
            <a:gsLst>
              <a:gs pos="0">
                <a:srgbClr val="00FFFF"/>
              </a:gs>
              <a:gs pos="100000">
                <a:srgbClr val="FFFFFF"/>
              </a:gs>
            </a:gsLst>
            <a:lin ang="5400000" scaled="1"/>
          </a:gradFill>
          <a:ln w="25400">
            <a:solidFill>
              <a:srgbClr val="FF00FF"/>
            </a:solidFill>
            <a:miter lim="800000"/>
          </a:ln>
          <a:effectLst>
            <a:outerShdw blurRad="50800" dist="106680" dir="2700000" algn="tl" rotWithShape="0">
              <a:prstClr val="black">
                <a:alpha val="43000"/>
              </a:prstClr>
            </a:outerShdw>
          </a:effectLst>
        </p:spPr>
        <p:txBody>
          <a:bodyPr wrap="none" anchor="ctr">
            <a:spAutoFit/>
          </a:bodyPr>
          <a:lstStyle/>
          <a:p>
            <a:pPr algn="ctr" eaLnBrk="0" hangingPunct="0">
              <a:lnSpc>
                <a:spcPct val="100000"/>
              </a:lnSpc>
              <a:spcBef>
                <a:spcPct val="0"/>
              </a:spcBef>
            </a:pPr>
            <a:r>
              <a:rPr lang="zh-CN" altLang="en-US" sz="2000">
                <a:effectLst>
                  <a:outerShdw blurRad="38100" dist="38100" dir="2700000" algn="tl">
                    <a:srgbClr val="FFFFFF"/>
                  </a:outerShdw>
                </a:effectLst>
                <a:latin typeface="+mn-lt"/>
                <a:ea typeface="楷体" panose="02010609060101010101" pitchFamily="49" charset="-122"/>
              </a:rPr>
              <a:t>内存中每个字节有一个编号</a:t>
            </a:r>
            <a:r>
              <a:rPr lang="en-US" altLang="zh-CN" sz="2000">
                <a:effectLst>
                  <a:outerShdw blurRad="38100" dist="38100" dir="2700000" algn="tl">
                    <a:srgbClr val="FFFFFF"/>
                  </a:outerShdw>
                </a:effectLst>
                <a:latin typeface="+mn-lt"/>
                <a:ea typeface="楷体" panose="02010609060101010101" pitchFamily="49" charset="-122"/>
              </a:rPr>
              <a:t>-----</a:t>
            </a:r>
            <a:r>
              <a:rPr lang="zh-CN" altLang="en-US" sz="2000">
                <a:solidFill>
                  <a:srgbClr val="FF0000"/>
                </a:solidFill>
                <a:effectLst>
                  <a:outerShdw blurRad="38100" dist="38100" dir="2700000" algn="tl">
                    <a:srgbClr val="000000"/>
                  </a:outerShdw>
                </a:effectLst>
                <a:latin typeface="+mn-lt"/>
                <a:ea typeface="楷体" panose="02010609060101010101" pitchFamily="49" charset="-122"/>
              </a:rPr>
              <a:t>地址</a:t>
            </a:r>
            <a:endParaRPr lang="zh-CN" altLang="en-US" sz="2000">
              <a:solidFill>
                <a:srgbClr val="FF0000"/>
              </a:solidFill>
              <a:effectLst>
                <a:outerShdw blurRad="38100" dist="38100" dir="2700000" algn="tl">
                  <a:srgbClr val="000000"/>
                </a:outerShdw>
              </a:effectLst>
              <a:latin typeface="+mn-lt"/>
              <a:ea typeface="楷体" panose="02010609060101010101" pitchFamily="49" charset="-122"/>
            </a:endParaRPr>
          </a:p>
        </p:txBody>
      </p:sp>
      <p:sp>
        <p:nvSpPr>
          <p:cNvPr id="1131552" name="Text Box 32"/>
          <p:cNvSpPr txBox="1">
            <a:spLocks noChangeArrowheads="1"/>
          </p:cNvSpPr>
          <p:nvPr/>
        </p:nvSpPr>
        <p:spPr bwMode="auto">
          <a:xfrm>
            <a:off x="3929188" y="3090863"/>
            <a:ext cx="282575" cy="519112"/>
          </a:xfrm>
          <a:prstGeom prst="rect">
            <a:avLst/>
          </a:prstGeom>
          <a:noFill/>
          <a:ln w="9525">
            <a:noFill/>
            <a:miter lim="800000"/>
          </a:ln>
          <a:effectLst/>
        </p:spPr>
        <p:txBody>
          <a:bodyPr wrap="none">
            <a:spAutoFit/>
          </a:bodyPr>
          <a:lstStyle/>
          <a:p>
            <a:pPr>
              <a:lnSpc>
                <a:spcPct val="100000"/>
              </a:lnSpc>
              <a:spcBef>
                <a:spcPct val="0"/>
              </a:spcBef>
            </a:pPr>
            <a:r>
              <a:rPr lang="en-US" altLang="zh-CN" sz="2800">
                <a:solidFill>
                  <a:srgbClr val="0000FF"/>
                </a:solidFill>
                <a:effectLst>
                  <a:outerShdw blurRad="38100" dist="38100" dir="2700000" algn="tl">
                    <a:srgbClr val="000000"/>
                  </a:outerShdw>
                </a:effectLst>
                <a:ea typeface="宋体" panose="02010600030101010101" pitchFamily="2" charset="-122"/>
              </a:rPr>
              <a:t>i</a:t>
            </a:r>
            <a:endParaRPr lang="en-US" altLang="zh-CN" sz="2800">
              <a:solidFill>
                <a:srgbClr val="0000FF"/>
              </a:solidFill>
              <a:effectLst>
                <a:outerShdw blurRad="38100" dist="38100" dir="2700000" algn="tl">
                  <a:srgbClr val="000000"/>
                </a:outerShdw>
              </a:effectLst>
              <a:ea typeface="宋体" panose="02010600030101010101" pitchFamily="2" charset="-122"/>
            </a:endParaRPr>
          </a:p>
        </p:txBody>
      </p:sp>
      <p:sp>
        <p:nvSpPr>
          <p:cNvPr id="1131553" name="Text Box 33"/>
          <p:cNvSpPr txBox="1">
            <a:spLocks noChangeArrowheads="1"/>
          </p:cNvSpPr>
          <p:nvPr/>
        </p:nvSpPr>
        <p:spPr bwMode="auto">
          <a:xfrm>
            <a:off x="3857751" y="4252913"/>
            <a:ext cx="382587" cy="519112"/>
          </a:xfrm>
          <a:prstGeom prst="rect">
            <a:avLst/>
          </a:prstGeom>
          <a:noFill/>
          <a:ln w="9525">
            <a:noFill/>
            <a:miter lim="800000"/>
          </a:ln>
          <a:effectLst/>
        </p:spPr>
        <p:txBody>
          <a:bodyPr wrap="none">
            <a:spAutoFit/>
          </a:bodyPr>
          <a:lstStyle/>
          <a:p>
            <a:pPr>
              <a:lnSpc>
                <a:spcPct val="100000"/>
              </a:lnSpc>
              <a:spcBef>
                <a:spcPct val="0"/>
              </a:spcBef>
            </a:pPr>
            <a:r>
              <a:rPr lang="en-US" altLang="zh-CN" sz="2800">
                <a:solidFill>
                  <a:srgbClr val="CC0099"/>
                </a:solidFill>
                <a:effectLst>
                  <a:outerShdw blurRad="38100" dist="38100" dir="2700000" algn="tl">
                    <a:srgbClr val="000000"/>
                  </a:outerShdw>
                </a:effectLst>
                <a:ea typeface="宋体" panose="02010600030101010101" pitchFamily="2" charset="-122"/>
              </a:rPr>
              <a:t>k</a:t>
            </a:r>
            <a:endParaRPr lang="en-US" altLang="zh-CN" sz="2800">
              <a:solidFill>
                <a:srgbClr val="CC0099"/>
              </a:solidFill>
              <a:effectLst>
                <a:outerShdw blurRad="38100" dist="38100" dir="2700000" algn="tl">
                  <a:srgbClr val="000000"/>
                </a:outerShdw>
              </a:effectLst>
              <a:ea typeface="宋体" panose="02010600030101010101" pitchFamily="2" charset="-122"/>
            </a:endParaRPr>
          </a:p>
        </p:txBody>
      </p:sp>
      <p:sp>
        <p:nvSpPr>
          <p:cNvPr id="1131554" name="Text Box 34"/>
          <p:cNvSpPr txBox="1">
            <a:spLocks noChangeArrowheads="1"/>
          </p:cNvSpPr>
          <p:nvPr/>
        </p:nvSpPr>
        <p:spPr bwMode="auto">
          <a:xfrm>
            <a:off x="5300787" y="3738564"/>
            <a:ext cx="4337050" cy="396875"/>
          </a:xfrm>
          <a:prstGeom prst="rect">
            <a:avLst/>
          </a:prstGeom>
          <a:noFill/>
          <a:ln w="9525">
            <a:noFill/>
            <a:miter lim="800000"/>
          </a:ln>
          <a:effectLst/>
        </p:spPr>
        <p:txBody>
          <a:bodyPr wrap="none">
            <a:spAutoFit/>
          </a:bodyPr>
          <a:lstStyle/>
          <a:p>
            <a:pPr>
              <a:lnSpc>
                <a:spcPct val="100000"/>
              </a:lnSpc>
              <a:spcBef>
                <a:spcPct val="0"/>
              </a:spcBef>
            </a:pPr>
            <a:r>
              <a:rPr lang="en-US" altLang="zh-CN" sz="2000" b="0">
                <a:solidFill>
                  <a:srgbClr val="CC0099"/>
                </a:solidFill>
                <a:effectLst/>
                <a:ea typeface="宋体" panose="02010600030101010101" pitchFamily="2" charset="-122"/>
              </a:rPr>
              <a:t> </a:t>
            </a:r>
            <a:r>
              <a:rPr lang="zh-CN" altLang="zh-CN" sz="2000">
                <a:solidFill>
                  <a:srgbClr val="CC0099"/>
                </a:solidFill>
                <a:effectLst>
                  <a:outerShdw blurRad="38100" dist="38100" dir="2700000" algn="tl">
                    <a:srgbClr val="000000"/>
                  </a:outerShdw>
                </a:effectLst>
                <a:ea typeface="隶书" panose="02010509060101010101" pitchFamily="49" charset="-122"/>
              </a:rPr>
              <a:t>编译或函数调用时为其分配内存单元</a:t>
            </a:r>
            <a:endParaRPr lang="zh-CN" altLang="en-US" sz="2000">
              <a:solidFill>
                <a:srgbClr val="CC0099"/>
              </a:solidFill>
              <a:effectLst>
                <a:outerShdw blurRad="38100" dist="38100" dir="2700000" algn="tl">
                  <a:srgbClr val="000000"/>
                </a:outerShdw>
              </a:effectLst>
              <a:ea typeface="隶书" panose="02010509060101010101" pitchFamily="49" charset="-122"/>
            </a:endParaRPr>
          </a:p>
        </p:txBody>
      </p:sp>
      <p:grpSp>
        <p:nvGrpSpPr>
          <p:cNvPr id="1131555" name="Group 35"/>
          <p:cNvGrpSpPr/>
          <p:nvPr/>
        </p:nvGrpSpPr>
        <p:grpSpPr bwMode="auto">
          <a:xfrm>
            <a:off x="5066263" y="2600325"/>
            <a:ext cx="3819525" cy="400050"/>
            <a:chOff x="1902" y="1512"/>
            <a:chExt cx="2406" cy="252"/>
          </a:xfrm>
        </p:grpSpPr>
        <p:sp>
          <p:nvSpPr>
            <p:cNvPr id="1131556" name="Line 36"/>
            <p:cNvSpPr>
              <a:spLocks noChangeShapeType="1"/>
            </p:cNvSpPr>
            <p:nvPr/>
          </p:nvSpPr>
          <p:spPr bwMode="auto">
            <a:xfrm>
              <a:off x="4308" y="1512"/>
              <a:ext cx="0" cy="252"/>
            </a:xfrm>
            <a:prstGeom prst="line">
              <a:avLst/>
            </a:prstGeom>
            <a:noFill/>
            <a:ln w="19050">
              <a:solidFill>
                <a:srgbClr val="0000FF"/>
              </a:solidFill>
              <a:round/>
            </a:ln>
            <a:effectLst>
              <a:outerShdw dist="35921" dir="2700000" algn="ctr" rotWithShape="0">
                <a:schemeClr val="bg2"/>
              </a:outerShdw>
            </a:effectLst>
          </p:spPr>
          <p:txBody>
            <a:bodyPr wrap="none" anchor="ctr"/>
            <a:lstStyle/>
            <a:p>
              <a:endParaRPr lang="zh-CN" altLang="en-US"/>
            </a:p>
          </p:txBody>
        </p:sp>
        <p:sp>
          <p:nvSpPr>
            <p:cNvPr id="1131557" name="Line 37"/>
            <p:cNvSpPr>
              <a:spLocks noChangeShapeType="1"/>
            </p:cNvSpPr>
            <p:nvPr/>
          </p:nvSpPr>
          <p:spPr bwMode="auto">
            <a:xfrm>
              <a:off x="1902" y="1764"/>
              <a:ext cx="2406" cy="0"/>
            </a:xfrm>
            <a:prstGeom prst="line">
              <a:avLst/>
            </a:prstGeom>
            <a:noFill/>
            <a:ln w="19050">
              <a:solidFill>
                <a:srgbClr val="0000FF"/>
              </a:solidFill>
              <a:round/>
              <a:headEnd type="stealth" w="lg" len="lg"/>
            </a:ln>
            <a:effectLst>
              <a:outerShdw dist="35921" dir="2700000" algn="ctr" rotWithShape="0">
                <a:schemeClr val="bg2"/>
              </a:outerShdw>
            </a:effectLst>
          </p:spPr>
          <p:txBody>
            <a:bodyPr wrap="none" anchor="ctr"/>
            <a:lstStyle/>
            <a:p>
              <a:endParaRPr lang="zh-CN" altLang="en-US"/>
            </a:p>
          </p:txBody>
        </p:sp>
      </p:grpSp>
      <p:grpSp>
        <p:nvGrpSpPr>
          <p:cNvPr id="1131558" name="Group 38"/>
          <p:cNvGrpSpPr/>
          <p:nvPr/>
        </p:nvGrpSpPr>
        <p:grpSpPr bwMode="auto">
          <a:xfrm>
            <a:off x="5069012" y="3362325"/>
            <a:ext cx="3829050" cy="419100"/>
            <a:chOff x="2076" y="1992"/>
            <a:chExt cx="2412" cy="264"/>
          </a:xfrm>
        </p:grpSpPr>
        <p:sp>
          <p:nvSpPr>
            <p:cNvPr id="1131559" name="Line 39"/>
            <p:cNvSpPr>
              <a:spLocks noChangeShapeType="1"/>
            </p:cNvSpPr>
            <p:nvPr/>
          </p:nvSpPr>
          <p:spPr bwMode="auto">
            <a:xfrm>
              <a:off x="2076" y="2255"/>
              <a:ext cx="2412" cy="0"/>
            </a:xfrm>
            <a:prstGeom prst="line">
              <a:avLst/>
            </a:prstGeom>
            <a:noFill/>
            <a:ln w="19050">
              <a:solidFill>
                <a:schemeClr val="accent2"/>
              </a:solidFill>
              <a:round/>
              <a:headEnd type="stealth" w="lg" len="lg"/>
            </a:ln>
            <a:effectLst>
              <a:outerShdw dist="35921" dir="2700000" algn="ctr" rotWithShape="0">
                <a:schemeClr val="bg2"/>
              </a:outerShdw>
            </a:effectLst>
          </p:spPr>
          <p:txBody>
            <a:bodyPr wrap="none" anchor="ctr"/>
            <a:lstStyle/>
            <a:p>
              <a:endParaRPr lang="zh-CN" altLang="en-US"/>
            </a:p>
          </p:txBody>
        </p:sp>
        <p:sp>
          <p:nvSpPr>
            <p:cNvPr id="1131560" name="Line 40"/>
            <p:cNvSpPr>
              <a:spLocks noChangeShapeType="1"/>
            </p:cNvSpPr>
            <p:nvPr/>
          </p:nvSpPr>
          <p:spPr bwMode="auto">
            <a:xfrm flipV="1">
              <a:off x="4488" y="1992"/>
              <a:ext cx="0" cy="264"/>
            </a:xfrm>
            <a:prstGeom prst="line">
              <a:avLst/>
            </a:prstGeom>
            <a:noFill/>
            <a:ln w="19050">
              <a:solidFill>
                <a:schemeClr val="accent2"/>
              </a:solidFill>
              <a:round/>
            </a:ln>
            <a:effectLst>
              <a:outerShdw dist="35921" dir="2700000" algn="ctr" rotWithShape="0">
                <a:schemeClr val="bg2"/>
              </a:outerShdw>
            </a:effectLst>
          </p:spPr>
          <p:txBody>
            <a:bodyPr wrap="none" anchor="ctr"/>
            <a:lstStyle/>
            <a:p>
              <a:endParaRPr lang="zh-CN" altLang="en-US"/>
            </a:p>
          </p:txBody>
        </p:sp>
      </p:grpSp>
      <p:sp>
        <p:nvSpPr>
          <p:cNvPr id="1131561" name="AutoShape 41"/>
          <p:cNvSpPr>
            <a:spLocks noChangeArrowheads="1"/>
          </p:cNvSpPr>
          <p:nvPr/>
        </p:nvSpPr>
        <p:spPr bwMode="auto">
          <a:xfrm>
            <a:off x="6293500" y="4311433"/>
            <a:ext cx="4519667" cy="1264980"/>
          </a:xfrm>
          <a:prstGeom prst="cloudCallout">
            <a:avLst>
              <a:gd name="adj1" fmla="val -97076"/>
              <a:gd name="adj2" fmla="val -101400"/>
            </a:avLst>
          </a:prstGeom>
          <a:gradFill rotWithShape="1">
            <a:gsLst>
              <a:gs pos="0">
                <a:srgbClr val="FFCC99"/>
              </a:gs>
              <a:gs pos="100000">
                <a:schemeClr val="bg1"/>
              </a:gs>
            </a:gsLst>
            <a:lin ang="5400000" scaled="1"/>
          </a:gradFill>
          <a:ln w="38100">
            <a:solidFill>
              <a:srgbClr val="FF00FF"/>
            </a:solidFill>
            <a:round/>
            <a:headEnd type="none" w="lg" len="lg"/>
          </a:ln>
          <a:effectLst>
            <a:outerShdw blurRad="50800" dist="106680" dir="2700000" algn="tl" rotWithShape="0">
              <a:prstClr val="black">
                <a:alpha val="43000"/>
              </a:prstClr>
            </a:outerShdw>
          </a:effectLst>
          <a:scene3d>
            <a:camera prst="orthographicFront"/>
            <a:lightRig rig="threePt" dir="t"/>
          </a:scene3d>
          <a:sp3d>
            <a:bevelT/>
          </a:sp3d>
        </p:spPr>
        <p:txBody>
          <a:bodyPr wrap="none">
            <a:spAutoFit/>
          </a:bodyPr>
          <a:lstStyle/>
          <a:p>
            <a:pPr algn="ctr">
              <a:lnSpc>
                <a:spcPct val="100000"/>
              </a:lnSpc>
              <a:spcBef>
                <a:spcPct val="0"/>
              </a:spcBef>
            </a:pPr>
            <a:r>
              <a:rPr lang="zh-CN" altLang="en-US">
                <a:solidFill>
                  <a:srgbClr val="FF0000"/>
                </a:solidFill>
                <a:effectLst>
                  <a:outerShdw blurRad="38100" dist="38100" dir="2700000" algn="tl">
                    <a:srgbClr val="000000"/>
                  </a:outerShdw>
                </a:effectLst>
                <a:ea typeface="隶书" panose="02010509060101010101" pitchFamily="49" charset="-122"/>
              </a:rPr>
              <a:t>变量</a:t>
            </a:r>
            <a:r>
              <a:rPr lang="zh-CN" altLang="en-US">
                <a:effectLst>
                  <a:outerShdw blurRad="38100" dist="38100" dir="2700000" algn="tl">
                    <a:srgbClr val="FFFFFF"/>
                  </a:outerShdw>
                </a:effectLst>
                <a:ea typeface="隶书" panose="02010509060101010101" pitchFamily="49" charset="-122"/>
              </a:rPr>
              <a:t>是对程序中数据</a:t>
            </a:r>
            <a:endParaRPr lang="zh-CN" altLang="en-US">
              <a:effectLst>
                <a:outerShdw blurRad="38100" dist="38100" dir="2700000" algn="tl">
                  <a:srgbClr val="FFFFFF"/>
                </a:outerShdw>
              </a:effectLst>
              <a:ea typeface="隶书" panose="02010509060101010101" pitchFamily="49" charset="-122"/>
            </a:endParaRPr>
          </a:p>
          <a:p>
            <a:pPr algn="ctr">
              <a:lnSpc>
                <a:spcPct val="100000"/>
              </a:lnSpc>
              <a:spcBef>
                <a:spcPct val="0"/>
              </a:spcBef>
            </a:pPr>
            <a:r>
              <a:rPr lang="zh-CN" altLang="en-US">
                <a:effectLst>
                  <a:outerShdw blurRad="38100" dist="38100" dir="2700000" algn="tl">
                    <a:srgbClr val="FFFFFF"/>
                  </a:outerShdw>
                </a:effectLst>
                <a:ea typeface="隶书" panose="02010509060101010101" pitchFamily="49" charset="-122"/>
              </a:rPr>
              <a:t>存储空间的抽象</a:t>
            </a:r>
            <a:endParaRPr lang="zh-CN" altLang="en-US">
              <a:effectLst>
                <a:outerShdw blurRad="38100" dist="38100" dir="2700000" algn="tl">
                  <a:srgbClr val="FFFFFF"/>
                </a:outerShdw>
              </a:effectLst>
              <a:ea typeface="宋体" panose="02010600030101010101" pitchFamily="2" charset="-122"/>
            </a:endParaRPr>
          </a:p>
        </p:txBody>
      </p:sp>
      <p:grpSp>
        <p:nvGrpSpPr>
          <p:cNvPr id="1131565" name="Group 45"/>
          <p:cNvGrpSpPr/>
          <p:nvPr/>
        </p:nvGrpSpPr>
        <p:grpSpPr bwMode="auto">
          <a:xfrm>
            <a:off x="1703513" y="2016125"/>
            <a:ext cx="1338263" cy="1352550"/>
            <a:chOff x="304" y="1270"/>
            <a:chExt cx="843" cy="852"/>
          </a:xfrm>
          <a:effectLst>
            <a:outerShdw blurRad="50800" dist="106680" dir="2700000" algn="tl" rotWithShape="0">
              <a:prstClr val="black">
                <a:alpha val="43000"/>
              </a:prstClr>
            </a:outerShdw>
          </a:effectLst>
        </p:grpSpPr>
        <p:sp>
          <p:nvSpPr>
            <p:cNvPr id="1131566" name="Oval 46"/>
            <p:cNvSpPr>
              <a:spLocks noChangeArrowheads="1"/>
            </p:cNvSpPr>
            <p:nvPr/>
          </p:nvSpPr>
          <p:spPr bwMode="auto">
            <a:xfrm>
              <a:off x="703" y="1906"/>
              <a:ext cx="444" cy="216"/>
            </a:xfrm>
            <a:prstGeom prst="ellipse">
              <a:avLst/>
            </a:prstGeom>
            <a:noFill/>
            <a:ln w="28575">
              <a:solidFill>
                <a:srgbClr val="FF0000"/>
              </a:solidFill>
              <a:round/>
              <a:headEnd type="none" w="lg" len="lg"/>
            </a:ln>
            <a:effectLst>
              <a:outerShdw blurRad="50800" dist="38100" dir="2700000" algn="tl" rotWithShape="0">
                <a:prstClr val="black">
                  <a:alpha val="40000"/>
                </a:prstClr>
              </a:outerShdw>
            </a:effectLst>
          </p:spPr>
          <p:txBody>
            <a:bodyPr wrap="none" lIns="90000" tIns="46800" rIns="90000" bIns="46800" anchor="ctr"/>
            <a:lstStyle/>
            <a:p>
              <a:endParaRPr lang="zh-CN" altLang="en-US">
                <a:latin typeface="+mn-lt"/>
                <a:ea typeface="楷体" panose="02010609060101010101" pitchFamily="49" charset="-122"/>
              </a:endParaRPr>
            </a:p>
          </p:txBody>
        </p:sp>
        <p:sp>
          <p:nvSpPr>
            <p:cNvPr id="1131567" name="AutoShape 47"/>
            <p:cNvSpPr/>
            <p:nvPr/>
          </p:nvSpPr>
          <p:spPr bwMode="auto">
            <a:xfrm>
              <a:off x="304" y="1270"/>
              <a:ext cx="444" cy="453"/>
            </a:xfrm>
            <a:prstGeom prst="borderCallout2">
              <a:avLst>
                <a:gd name="adj1" fmla="val 15894"/>
                <a:gd name="adj2" fmla="val 110810"/>
                <a:gd name="adj3" fmla="val 15894"/>
                <a:gd name="adj4" fmla="val 137389"/>
                <a:gd name="adj5" fmla="val 139954"/>
                <a:gd name="adj6" fmla="val 164190"/>
              </a:avLst>
            </a:prstGeom>
            <a:gradFill rotWithShape="1">
              <a:gsLst>
                <a:gs pos="0">
                  <a:srgbClr val="00FFFF"/>
                </a:gs>
                <a:gs pos="100000">
                  <a:schemeClr val="bg1"/>
                </a:gs>
              </a:gsLst>
              <a:lin ang="5400000" scaled="1"/>
            </a:gradFill>
            <a:ln w="19050">
              <a:solidFill>
                <a:srgbClr val="FF0000"/>
              </a:solidFill>
              <a:miter lim="800000"/>
            </a:ln>
            <a:effectLst>
              <a:outerShdw dist="107763" dir="2700000" algn="ctr" rotWithShape="0">
                <a:schemeClr val="bg2">
                  <a:alpha val="50000"/>
                </a:schemeClr>
              </a:outerShdw>
            </a:effectLst>
          </p:spPr>
          <p:txBody>
            <a:bodyPr/>
            <a:lstStyle/>
            <a:p>
              <a:pPr>
                <a:lnSpc>
                  <a:spcPct val="100000"/>
                </a:lnSpc>
                <a:spcBef>
                  <a:spcPct val="0"/>
                </a:spcBef>
              </a:pPr>
              <a:r>
                <a:rPr lang="en-US" altLang="zh-CN" sz="1800">
                  <a:solidFill>
                    <a:srgbClr val="CC0000"/>
                  </a:solidFill>
                  <a:effectLst>
                    <a:outerShdw blurRad="38100" dist="38100" dir="2700000" algn="tl">
                      <a:srgbClr val="000000"/>
                    </a:outerShdw>
                  </a:effectLst>
                  <a:latin typeface="+mn-lt"/>
                  <a:ea typeface="楷体" panose="02010609060101010101" pitchFamily="49" charset="-122"/>
                </a:rPr>
                <a:t>i</a:t>
              </a:r>
              <a:r>
                <a:rPr lang="zh-CN" altLang="en-US" sz="1800">
                  <a:solidFill>
                    <a:srgbClr val="CC0000"/>
                  </a:solidFill>
                  <a:effectLst>
                    <a:outerShdw blurRad="38100" dist="38100" dir="2700000" algn="tl">
                      <a:srgbClr val="000000"/>
                    </a:outerShdw>
                  </a:effectLst>
                  <a:latin typeface="+mn-lt"/>
                  <a:ea typeface="楷体" panose="02010609060101010101" pitchFamily="49" charset="-122"/>
                </a:rPr>
                <a:t>的地址</a:t>
              </a:r>
              <a:endParaRPr lang="zh-CN" altLang="en-US" sz="1800">
                <a:solidFill>
                  <a:srgbClr val="CC0000"/>
                </a:solidFill>
                <a:effectLst>
                  <a:outerShdw blurRad="38100" dist="38100" dir="2700000" algn="tl">
                    <a:srgbClr val="000000"/>
                  </a:outerShdw>
                </a:effectLst>
                <a:latin typeface="+mn-lt"/>
                <a:ea typeface="楷体" panose="02010609060101010101" pitchFamily="49" charset="-122"/>
              </a:endParaRPr>
            </a:p>
          </p:txBody>
        </p:sp>
      </p:grpSp>
      <p:grpSp>
        <p:nvGrpSpPr>
          <p:cNvPr id="1131568" name="Group 48"/>
          <p:cNvGrpSpPr/>
          <p:nvPr/>
        </p:nvGrpSpPr>
        <p:grpSpPr bwMode="auto">
          <a:xfrm>
            <a:off x="1703512" y="3770313"/>
            <a:ext cx="1354138" cy="1771650"/>
            <a:chOff x="304" y="2375"/>
            <a:chExt cx="853" cy="1116"/>
          </a:xfrm>
          <a:effectLst>
            <a:outerShdw blurRad="50800" dist="106680" dir="2700000" algn="tl" rotWithShape="0">
              <a:prstClr val="black">
                <a:alpha val="43000"/>
              </a:prstClr>
            </a:outerShdw>
          </a:effectLst>
        </p:grpSpPr>
        <p:sp>
          <p:nvSpPr>
            <p:cNvPr id="1131569" name="Oval 49"/>
            <p:cNvSpPr>
              <a:spLocks noChangeArrowheads="1"/>
            </p:cNvSpPr>
            <p:nvPr/>
          </p:nvSpPr>
          <p:spPr bwMode="auto">
            <a:xfrm>
              <a:off x="713" y="2375"/>
              <a:ext cx="444" cy="216"/>
            </a:xfrm>
            <a:prstGeom prst="ellipse">
              <a:avLst/>
            </a:prstGeom>
            <a:noFill/>
            <a:ln w="28575">
              <a:solidFill>
                <a:srgbClr val="FF0000"/>
              </a:solidFill>
              <a:round/>
              <a:headEnd type="none" w="lg" len="lg"/>
            </a:ln>
            <a:effectLst>
              <a:outerShdw blurRad="50800" dist="38100" dir="2700000" algn="tl" rotWithShape="0">
                <a:prstClr val="black">
                  <a:alpha val="40000"/>
                </a:prstClr>
              </a:outerShdw>
            </a:effectLst>
          </p:spPr>
          <p:txBody>
            <a:bodyPr wrap="none" lIns="90000" tIns="46800" rIns="90000" bIns="46800" anchor="ctr"/>
            <a:lstStyle/>
            <a:p>
              <a:endParaRPr lang="zh-CN" altLang="en-US">
                <a:latin typeface="+mn-lt"/>
                <a:ea typeface="楷体" panose="02010609060101010101" pitchFamily="49" charset="-122"/>
              </a:endParaRPr>
            </a:p>
          </p:txBody>
        </p:sp>
        <p:sp>
          <p:nvSpPr>
            <p:cNvPr id="1131570" name="AutoShape 50"/>
            <p:cNvSpPr/>
            <p:nvPr/>
          </p:nvSpPr>
          <p:spPr bwMode="auto">
            <a:xfrm>
              <a:off x="304" y="3038"/>
              <a:ext cx="444" cy="453"/>
            </a:xfrm>
            <a:prstGeom prst="borderCallout2">
              <a:avLst>
                <a:gd name="adj1" fmla="val 15894"/>
                <a:gd name="adj2" fmla="val 110810"/>
                <a:gd name="adj3" fmla="val 15894"/>
                <a:gd name="adj4" fmla="val 141440"/>
                <a:gd name="adj5" fmla="val -108389"/>
                <a:gd name="adj6" fmla="val 172074"/>
              </a:avLst>
            </a:prstGeom>
            <a:gradFill rotWithShape="1">
              <a:gsLst>
                <a:gs pos="0">
                  <a:srgbClr val="00FFFF"/>
                </a:gs>
                <a:gs pos="100000">
                  <a:schemeClr val="bg1"/>
                </a:gs>
              </a:gsLst>
              <a:lin ang="5400000" scaled="1"/>
            </a:gradFill>
            <a:ln w="19050">
              <a:solidFill>
                <a:srgbClr val="FF0000"/>
              </a:solidFill>
              <a:miter lim="800000"/>
            </a:ln>
            <a:effectLst>
              <a:outerShdw dist="107763" dir="2700000" algn="ctr" rotWithShape="0">
                <a:schemeClr val="bg2">
                  <a:alpha val="50000"/>
                </a:schemeClr>
              </a:outerShdw>
            </a:effectLst>
          </p:spPr>
          <p:txBody>
            <a:bodyPr/>
            <a:lstStyle/>
            <a:p>
              <a:pPr>
                <a:lnSpc>
                  <a:spcPct val="100000"/>
                </a:lnSpc>
                <a:spcBef>
                  <a:spcPct val="0"/>
                </a:spcBef>
              </a:pPr>
              <a:r>
                <a:rPr lang="en-US" altLang="zh-CN" sz="1800">
                  <a:solidFill>
                    <a:srgbClr val="CC0000"/>
                  </a:solidFill>
                  <a:effectLst>
                    <a:outerShdw blurRad="38100" dist="38100" dir="2700000" algn="tl">
                      <a:srgbClr val="000000"/>
                    </a:outerShdw>
                  </a:effectLst>
                  <a:latin typeface="+mn-lt"/>
                  <a:ea typeface="楷体" panose="02010609060101010101" pitchFamily="49" charset="-122"/>
                </a:rPr>
                <a:t>k</a:t>
              </a:r>
              <a:r>
                <a:rPr lang="zh-CN" altLang="en-US" sz="1800">
                  <a:solidFill>
                    <a:srgbClr val="CC0000"/>
                  </a:solidFill>
                  <a:effectLst>
                    <a:outerShdw blurRad="38100" dist="38100" dir="2700000" algn="tl">
                      <a:srgbClr val="000000"/>
                    </a:outerShdw>
                  </a:effectLst>
                  <a:latin typeface="+mn-lt"/>
                  <a:ea typeface="楷体" panose="02010609060101010101" pitchFamily="49" charset="-122"/>
                </a:rPr>
                <a:t>的地址</a:t>
              </a:r>
              <a:endParaRPr lang="zh-CN" altLang="en-US" sz="1800">
                <a:solidFill>
                  <a:srgbClr val="CC0000"/>
                </a:solidFill>
                <a:effectLst>
                  <a:outerShdw blurRad="38100" dist="38100" dir="2700000" algn="tl">
                    <a:srgbClr val="000000"/>
                  </a:outerShdw>
                </a:effectLst>
                <a:latin typeface="+mn-lt"/>
                <a:ea typeface="楷体" panose="02010609060101010101" pitchFamily="49" charset="-122"/>
              </a:endParaRPr>
            </a:p>
          </p:txBody>
        </p:sp>
      </p:grpSp>
      <p:sp>
        <p:nvSpPr>
          <p:cNvPr id="1131571" name="AutoShape 51"/>
          <p:cNvSpPr/>
          <p:nvPr/>
        </p:nvSpPr>
        <p:spPr bwMode="auto">
          <a:xfrm>
            <a:off x="6110413" y="5791200"/>
            <a:ext cx="4519667" cy="704851"/>
          </a:xfrm>
          <a:prstGeom prst="borderCallout2">
            <a:avLst>
              <a:gd name="adj1" fmla="val 12222"/>
              <a:gd name="adj2" fmla="val -2037"/>
              <a:gd name="adj3" fmla="val 12222"/>
              <a:gd name="adj4" fmla="val -26579"/>
              <a:gd name="adj5" fmla="val -240069"/>
              <a:gd name="adj6" fmla="val -51167"/>
            </a:avLst>
          </a:prstGeom>
          <a:gradFill rotWithShape="1">
            <a:gsLst>
              <a:gs pos="0">
                <a:srgbClr val="00FFFF"/>
              </a:gs>
              <a:gs pos="100000">
                <a:schemeClr val="bg1"/>
              </a:gs>
            </a:gsLst>
            <a:lin ang="5400000" scaled="1"/>
          </a:gradFill>
          <a:ln w="19050">
            <a:solidFill>
              <a:srgbClr val="FF0000"/>
            </a:solidFill>
            <a:miter lim="800000"/>
          </a:ln>
          <a:effectLst>
            <a:outerShdw blurRad="50800" dist="106680" dir="2700000" algn="tl" rotWithShape="0">
              <a:prstClr val="black">
                <a:alpha val="43000"/>
              </a:prstClr>
            </a:outerShdw>
          </a:effectLst>
        </p:spPr>
        <p:txBody>
          <a:bodyPr/>
          <a:lstStyle/>
          <a:p>
            <a:pPr>
              <a:lnSpc>
                <a:spcPct val="100000"/>
              </a:lnSpc>
              <a:spcBef>
                <a:spcPct val="0"/>
              </a:spcBef>
            </a:pPr>
            <a:r>
              <a:rPr lang="zh-CN" altLang="en-US" sz="1800" dirty="0">
                <a:solidFill>
                  <a:srgbClr val="FF0000"/>
                </a:solidFill>
                <a:effectLst>
                  <a:outerShdw blurRad="38100" dist="38100" dir="2700000" algn="tl">
                    <a:srgbClr val="000000"/>
                  </a:outerShdw>
                </a:effectLst>
                <a:latin typeface="+mn-lt"/>
                <a:ea typeface="楷体" panose="02010609060101010101" pitchFamily="49" charset="-122"/>
              </a:rPr>
              <a:t>注意：</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系统将给变量</a:t>
            </a:r>
            <a:r>
              <a:rPr lang="en-US" altLang="zh-CN" sz="1800" dirty="0" err="1">
                <a:solidFill>
                  <a:schemeClr val="accent2"/>
                </a:solidFill>
                <a:effectLst>
                  <a:outerShdw blurRad="38100" dist="38100" dir="2700000" algn="tl">
                    <a:srgbClr val="000000"/>
                  </a:outerShdw>
                </a:effectLst>
                <a:latin typeface="+mn-lt"/>
                <a:ea typeface="楷体" panose="02010609060101010101" pitchFamily="49" charset="-122"/>
              </a:rPr>
              <a:t>i</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分配</a:t>
            </a:r>
            <a:r>
              <a:rPr lang="en-US" altLang="zh-CN" sz="1800" dirty="0">
                <a:solidFill>
                  <a:srgbClr val="FF0000"/>
                </a:solidFill>
                <a:effectLst>
                  <a:outerShdw blurRad="38100" dist="38100" dir="2700000" algn="tl">
                    <a:srgbClr val="000000"/>
                  </a:outerShdw>
                </a:effectLst>
                <a:latin typeface="+mn-lt"/>
                <a:ea typeface="楷体" panose="02010609060101010101" pitchFamily="49" charset="-122"/>
              </a:rPr>
              <a:t>2</a:t>
            </a:r>
            <a:r>
              <a:rPr lang="zh-CN" altLang="en-US" sz="1800" dirty="0">
                <a:solidFill>
                  <a:srgbClr val="FF0000"/>
                </a:solidFill>
                <a:effectLst>
                  <a:outerShdw blurRad="38100" dist="38100" dir="2700000" algn="tl">
                    <a:srgbClr val="000000"/>
                  </a:outerShdw>
                </a:effectLst>
                <a:latin typeface="+mn-lt"/>
                <a:ea typeface="楷体" panose="02010609060101010101" pitchFamily="49" charset="-122"/>
              </a:rPr>
              <a:t>个字节</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的内存单元，给变量</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k</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分配</a:t>
            </a:r>
            <a:r>
              <a:rPr lang="en-US" altLang="zh-CN" sz="1800" dirty="0">
                <a:solidFill>
                  <a:srgbClr val="FF0000"/>
                </a:solidFill>
                <a:effectLst>
                  <a:outerShdw blurRad="38100" dist="38100" dir="2700000" algn="tl">
                    <a:srgbClr val="000000"/>
                  </a:outerShdw>
                </a:effectLst>
                <a:latin typeface="+mn-lt"/>
                <a:ea typeface="楷体" panose="02010609060101010101" pitchFamily="49" charset="-122"/>
              </a:rPr>
              <a:t>4</a:t>
            </a:r>
            <a:r>
              <a:rPr lang="zh-CN" altLang="en-US" sz="1800" dirty="0">
                <a:solidFill>
                  <a:srgbClr val="FF0000"/>
                </a:solidFill>
                <a:effectLst>
                  <a:outerShdw blurRad="38100" dist="38100" dir="2700000" algn="tl">
                    <a:srgbClr val="000000"/>
                  </a:outerShdw>
                </a:effectLst>
                <a:latin typeface="+mn-lt"/>
                <a:ea typeface="楷体" panose="02010609060101010101" pitchFamily="49" charset="-122"/>
              </a:rPr>
              <a:t>个字节</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的内存单元！</a:t>
            </a:r>
            <a:endPar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endParaRPr>
          </a:p>
        </p:txBody>
      </p:sp>
      <p:grpSp>
        <p:nvGrpSpPr>
          <p:cNvPr id="1131572" name="Group 52"/>
          <p:cNvGrpSpPr/>
          <p:nvPr/>
        </p:nvGrpSpPr>
        <p:grpSpPr bwMode="auto">
          <a:xfrm>
            <a:off x="-9822" y="0"/>
            <a:ext cx="446088" cy="6858000"/>
            <a:chOff x="0" y="0"/>
            <a:chExt cx="281" cy="4320"/>
          </a:xfrm>
        </p:grpSpPr>
        <p:sp>
          <p:nvSpPr>
            <p:cNvPr id="1131573" name="Text Box 53"/>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31574" name="Text Box 54"/>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random/>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31549">
                                            <p:txEl>
                                              <p:pRg st="0" end="0"/>
                                            </p:txEl>
                                          </p:spTgt>
                                        </p:tgtEl>
                                        <p:attrNameLst>
                                          <p:attrName>style.visibility</p:attrName>
                                        </p:attrNameLst>
                                      </p:cBhvr>
                                      <p:to>
                                        <p:strVal val="visible"/>
                                      </p:to>
                                    </p:set>
                                    <p:animEffect transition="in" filter="box(out)">
                                      <p:cBhvr>
                                        <p:cTn id="7" dur="500"/>
                                        <p:tgtEl>
                                          <p:spTgt spid="113154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131522"/>
                                        </p:tgtEl>
                                        <p:attrNameLst>
                                          <p:attrName>style.visibility</p:attrName>
                                        </p:attrNameLst>
                                      </p:cBhvr>
                                      <p:to>
                                        <p:strVal val="visible"/>
                                      </p:to>
                                    </p:set>
                                    <p:animEffect transition="in" filter="box(out)">
                                      <p:cBhvr>
                                        <p:cTn id="12" dur="500"/>
                                        <p:tgtEl>
                                          <p:spTgt spid="1131522"/>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1131551"/>
                                        </p:tgtEl>
                                        <p:attrNameLst>
                                          <p:attrName>style.visibility</p:attrName>
                                        </p:attrNameLst>
                                      </p:cBhvr>
                                      <p:to>
                                        <p:strVal val="visible"/>
                                      </p:to>
                                    </p:set>
                                    <p:animEffect transition="in" filter="strips(upRight)">
                                      <p:cBhvr>
                                        <p:cTn id="17" dur="500"/>
                                        <p:tgtEl>
                                          <p:spTgt spid="1131551"/>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131550"/>
                                        </p:tgtEl>
                                        <p:attrNameLst>
                                          <p:attrName>style.visibility</p:attrName>
                                        </p:attrNameLst>
                                      </p:cBhvr>
                                      <p:to>
                                        <p:strVal val="visible"/>
                                      </p:to>
                                    </p:set>
                                    <p:animEffect transition="in" filter="box(out)">
                                      <p:cBhvr>
                                        <p:cTn id="22" dur="500"/>
                                        <p:tgtEl>
                                          <p:spTgt spid="1131550"/>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1131555"/>
                                        </p:tgtEl>
                                        <p:attrNameLst>
                                          <p:attrName>style.visibility</p:attrName>
                                        </p:attrNameLst>
                                      </p:cBhvr>
                                      <p:to>
                                        <p:strVal val="visible"/>
                                      </p:to>
                                    </p:set>
                                    <p:animEffect transition="in" filter="strips(downLeft)">
                                      <p:cBhvr>
                                        <p:cTn id="27" dur="500"/>
                                        <p:tgtEl>
                                          <p:spTgt spid="1131555"/>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par>
                          <p:cTn id="28" fill="hold">
                            <p:stCondLst>
                              <p:cond delay="500"/>
                            </p:stCondLst>
                            <p:childTnLst>
                              <p:par>
                                <p:cTn id="29" presetID="4" presetClass="entr" presetSubtype="16" fill="hold" grpId="0" nodeType="afterEffect">
                                  <p:stCondLst>
                                    <p:cond delay="0"/>
                                  </p:stCondLst>
                                  <p:childTnLst>
                                    <p:set>
                                      <p:cBhvr>
                                        <p:cTn id="30" dur="1" fill="hold">
                                          <p:stCondLst>
                                            <p:cond delay="0"/>
                                          </p:stCondLst>
                                        </p:cTn>
                                        <p:tgtEl>
                                          <p:spTgt spid="1131552"/>
                                        </p:tgtEl>
                                        <p:attrNameLst>
                                          <p:attrName>style.visibility</p:attrName>
                                        </p:attrNameLst>
                                      </p:cBhvr>
                                      <p:to>
                                        <p:strVal val="visible"/>
                                      </p:to>
                                    </p:set>
                                    <p:animEffect transition="in" filter="box(in)">
                                      <p:cBhvr>
                                        <p:cTn id="31" dur="500"/>
                                        <p:tgtEl>
                                          <p:spTgt spid="1131552"/>
                                        </p:tgtEl>
                                      </p:cBhvr>
                                    </p:animEffect>
                                  </p:childTnLst>
                                  <p:subTnLst>
                                    <p:audio>
                                      <p:cMediaNode>
                                        <p:cTn display="0" masterRel="sameClick">
                                          <p:stCondLst>
                                            <p:cond evt="begin" delay="0">
                                              <p:tn val="29"/>
                                            </p:cond>
                                          </p:stCondLst>
                                          <p:endCondLst>
                                            <p:cond evt="onStopAudio" delay="0">
                                              <p:tgtEl>
                                                <p:sldTgt/>
                                              </p:tgtEl>
                                            </p:cond>
                                          </p:endCondLst>
                                        </p:cTn>
                                        <p:tgtEl>
                                          <p:sndTgt r:embed="rId1" name="camera.wav"/>
                                        </p:tgtEl>
                                      </p:cMediaNode>
                                    </p:audio>
                                  </p:subTnLst>
                                </p:cTn>
                              </p:par>
                            </p:childTnLst>
                          </p:cTn>
                        </p:par>
                        <p:par>
                          <p:cTn id="32" fill="hold">
                            <p:stCondLst>
                              <p:cond delay="1000"/>
                            </p:stCondLst>
                            <p:childTnLst>
                              <p:par>
                                <p:cTn id="33" presetID="18" presetClass="entr" presetSubtype="12" fill="hold" nodeType="afterEffect">
                                  <p:stCondLst>
                                    <p:cond delay="0"/>
                                  </p:stCondLst>
                                  <p:childTnLst>
                                    <p:set>
                                      <p:cBhvr>
                                        <p:cTn id="34" dur="1" fill="hold">
                                          <p:stCondLst>
                                            <p:cond delay="0"/>
                                          </p:stCondLst>
                                        </p:cTn>
                                        <p:tgtEl>
                                          <p:spTgt spid="1131565"/>
                                        </p:tgtEl>
                                        <p:attrNameLst>
                                          <p:attrName>style.visibility</p:attrName>
                                        </p:attrNameLst>
                                      </p:cBhvr>
                                      <p:to>
                                        <p:strVal val="visible"/>
                                      </p:to>
                                    </p:set>
                                    <p:animEffect transition="in" filter="strips(downLeft)">
                                      <p:cBhvr>
                                        <p:cTn id="35" dur="500"/>
                                        <p:tgtEl>
                                          <p:spTgt spid="1131565"/>
                                        </p:tgtEl>
                                      </p:cBhvr>
                                    </p:animEffect>
                                  </p:childTnLst>
                                  <p:subTnLst>
                                    <p:audio>
                                      <p:cMediaNode>
                                        <p:cTn display="0" masterRel="sameClick">
                                          <p:stCondLst>
                                            <p:cond evt="begin" delay="0">
                                              <p:tn val="33"/>
                                            </p:cond>
                                          </p:stCondLst>
                                          <p:endCondLst>
                                            <p:cond evt="onStopAudio" delay="0">
                                              <p:tgtEl>
                                                <p:sldTgt/>
                                              </p:tgtEl>
                                            </p:cond>
                                          </p:endCondLst>
                                        </p:cTn>
                                        <p:tgtEl>
                                          <p:sndTgt r:embed="rId2" name="laser.wav"/>
                                        </p:tgtEl>
                                      </p:cMediaNode>
                                    </p:audio>
                                  </p:subTnLst>
                                </p:cTn>
                              </p:par>
                            </p:childTnLst>
                          </p:cTn>
                        </p:par>
                      </p:childTnLst>
                    </p:cTn>
                  </p:par>
                  <p:par>
                    <p:cTn id="36" fill="hold">
                      <p:stCondLst>
                        <p:cond delay="indefinite"/>
                      </p:stCondLst>
                      <p:childTnLst>
                        <p:par>
                          <p:cTn id="37" fill="hold">
                            <p:stCondLst>
                              <p:cond delay="0"/>
                            </p:stCondLst>
                            <p:childTnLst>
                              <p:par>
                                <p:cTn id="38" presetID="18" presetClass="entr" presetSubtype="12" fill="hold" nodeType="clickEffect">
                                  <p:stCondLst>
                                    <p:cond delay="0"/>
                                  </p:stCondLst>
                                  <p:childTnLst>
                                    <p:set>
                                      <p:cBhvr>
                                        <p:cTn id="39" dur="1" fill="hold">
                                          <p:stCondLst>
                                            <p:cond delay="0"/>
                                          </p:stCondLst>
                                        </p:cTn>
                                        <p:tgtEl>
                                          <p:spTgt spid="1131558"/>
                                        </p:tgtEl>
                                        <p:attrNameLst>
                                          <p:attrName>style.visibility</p:attrName>
                                        </p:attrNameLst>
                                      </p:cBhvr>
                                      <p:to>
                                        <p:strVal val="visible"/>
                                      </p:to>
                                    </p:set>
                                    <p:animEffect transition="in" filter="strips(downLeft)">
                                      <p:cBhvr>
                                        <p:cTn id="40" dur="500"/>
                                        <p:tgtEl>
                                          <p:spTgt spid="1131558"/>
                                        </p:tgtEl>
                                      </p:cBhvr>
                                    </p:animEffect>
                                  </p:childTnLst>
                                  <p:subTnLst>
                                    <p:audio>
                                      <p:cMediaNode>
                                        <p:cTn display="0" masterRel="sameClick">
                                          <p:stCondLst>
                                            <p:cond evt="begin" delay="0">
                                              <p:tn val="38"/>
                                            </p:cond>
                                          </p:stCondLst>
                                          <p:endCondLst>
                                            <p:cond evt="onStopAudio" delay="0">
                                              <p:tgtEl>
                                                <p:sldTgt/>
                                              </p:tgtEl>
                                            </p:cond>
                                          </p:endCondLst>
                                        </p:cTn>
                                        <p:tgtEl>
                                          <p:sndTgt r:embed="rId1" name="camera.wav"/>
                                        </p:tgtEl>
                                      </p:cMediaNode>
                                    </p:audio>
                                  </p:subTnLst>
                                </p:cTn>
                              </p:par>
                            </p:childTnLst>
                          </p:cTn>
                        </p:par>
                        <p:par>
                          <p:cTn id="41" fill="hold">
                            <p:stCondLst>
                              <p:cond delay="500"/>
                            </p:stCondLst>
                            <p:childTnLst>
                              <p:par>
                                <p:cTn id="42" presetID="4" presetClass="entr" presetSubtype="16" fill="hold" grpId="0" nodeType="afterEffect">
                                  <p:stCondLst>
                                    <p:cond delay="0"/>
                                  </p:stCondLst>
                                  <p:childTnLst>
                                    <p:set>
                                      <p:cBhvr>
                                        <p:cTn id="43" dur="1" fill="hold">
                                          <p:stCondLst>
                                            <p:cond delay="0"/>
                                          </p:stCondLst>
                                        </p:cTn>
                                        <p:tgtEl>
                                          <p:spTgt spid="1131553"/>
                                        </p:tgtEl>
                                        <p:attrNameLst>
                                          <p:attrName>style.visibility</p:attrName>
                                        </p:attrNameLst>
                                      </p:cBhvr>
                                      <p:to>
                                        <p:strVal val="visible"/>
                                      </p:to>
                                    </p:set>
                                    <p:animEffect transition="in" filter="box(in)">
                                      <p:cBhvr>
                                        <p:cTn id="44" dur="500"/>
                                        <p:tgtEl>
                                          <p:spTgt spid="1131553"/>
                                        </p:tgtEl>
                                      </p:cBhvr>
                                    </p:animEffect>
                                  </p:childTnLst>
                                  <p:subTnLst>
                                    <p:audio>
                                      <p:cMediaNode>
                                        <p:cTn display="0" masterRel="sameClick">
                                          <p:stCondLst>
                                            <p:cond evt="begin" delay="0">
                                              <p:tn val="42"/>
                                            </p:cond>
                                          </p:stCondLst>
                                          <p:endCondLst>
                                            <p:cond evt="onStopAudio" delay="0">
                                              <p:tgtEl>
                                                <p:sldTgt/>
                                              </p:tgtEl>
                                            </p:cond>
                                          </p:endCondLst>
                                        </p:cTn>
                                        <p:tgtEl>
                                          <p:sndTgt r:embed="rId1" name="camera.wav"/>
                                        </p:tgtEl>
                                      </p:cMediaNode>
                                    </p:audio>
                                  </p:subTnLst>
                                </p:cTn>
                              </p:par>
                            </p:childTnLst>
                          </p:cTn>
                        </p:par>
                        <p:par>
                          <p:cTn id="45" fill="hold">
                            <p:stCondLst>
                              <p:cond delay="1000"/>
                            </p:stCondLst>
                            <p:childTnLst>
                              <p:par>
                                <p:cTn id="46" presetID="18" presetClass="entr" presetSubtype="12" fill="hold" nodeType="afterEffect">
                                  <p:stCondLst>
                                    <p:cond delay="0"/>
                                  </p:stCondLst>
                                  <p:childTnLst>
                                    <p:set>
                                      <p:cBhvr>
                                        <p:cTn id="47" dur="1" fill="hold">
                                          <p:stCondLst>
                                            <p:cond delay="0"/>
                                          </p:stCondLst>
                                        </p:cTn>
                                        <p:tgtEl>
                                          <p:spTgt spid="1131568"/>
                                        </p:tgtEl>
                                        <p:attrNameLst>
                                          <p:attrName>style.visibility</p:attrName>
                                        </p:attrNameLst>
                                      </p:cBhvr>
                                      <p:to>
                                        <p:strVal val="visible"/>
                                      </p:to>
                                    </p:set>
                                    <p:animEffect transition="in" filter="strips(downLeft)">
                                      <p:cBhvr>
                                        <p:cTn id="48" dur="500"/>
                                        <p:tgtEl>
                                          <p:spTgt spid="1131568"/>
                                        </p:tgtEl>
                                      </p:cBhvr>
                                    </p:animEffect>
                                  </p:childTnLst>
                                  <p:subTnLst>
                                    <p:audio>
                                      <p:cMediaNode>
                                        <p:cTn display="0" masterRel="sameClick">
                                          <p:stCondLst>
                                            <p:cond evt="begin" delay="0">
                                              <p:tn val="46"/>
                                            </p:cond>
                                          </p:stCondLst>
                                          <p:endCondLst>
                                            <p:cond evt="onStopAudio" delay="0">
                                              <p:tgtEl>
                                                <p:sldTgt/>
                                              </p:tgtEl>
                                            </p:cond>
                                          </p:endCondLst>
                                        </p:cTn>
                                        <p:tgtEl>
                                          <p:sndTgt r:embed="rId2" name="laser.wav"/>
                                        </p:tgtEl>
                                      </p:cMediaNode>
                                    </p:audio>
                                  </p:subTnLst>
                                </p:cTn>
                              </p:par>
                            </p:childTnLst>
                          </p:cTn>
                        </p:par>
                      </p:childTnLst>
                    </p:cTn>
                  </p:par>
                  <p:par>
                    <p:cTn id="49" fill="hold">
                      <p:stCondLst>
                        <p:cond delay="indefinite"/>
                      </p:stCondLst>
                      <p:childTnLst>
                        <p:par>
                          <p:cTn id="50" fill="hold">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1131554"/>
                                        </p:tgtEl>
                                        <p:attrNameLst>
                                          <p:attrName>style.visibility</p:attrName>
                                        </p:attrNameLst>
                                      </p:cBhvr>
                                      <p:to>
                                        <p:strVal val="visible"/>
                                      </p:to>
                                    </p:set>
                                    <p:animEffect transition="in" filter="box(out)">
                                      <p:cBhvr>
                                        <p:cTn id="53" dur="500"/>
                                        <p:tgtEl>
                                          <p:spTgt spid="1131554"/>
                                        </p:tgtEl>
                                      </p:cBhvr>
                                    </p:animEffect>
                                  </p:childTnLst>
                                  <p:subTnLst>
                                    <p:audio>
                                      <p:cMediaNode>
                                        <p:cTn display="0" masterRel="sameClick">
                                          <p:stCondLst>
                                            <p:cond evt="begin" delay="0">
                                              <p:tn val="51"/>
                                            </p:cond>
                                          </p:stCondLst>
                                          <p:endCondLst>
                                            <p:cond evt="onStopAudio" delay="0">
                                              <p:tgtEl>
                                                <p:sldTgt/>
                                              </p:tgtEl>
                                            </p:cond>
                                          </p:endCondLst>
                                        </p:cTn>
                                        <p:tgtEl>
                                          <p:sndTgt r:embed="rId1" name="camera.wav"/>
                                        </p:tgtEl>
                                      </p:cMediaNode>
                                    </p:audio>
                                  </p:subTnLst>
                                </p:cTn>
                              </p:par>
                            </p:childTnLst>
                          </p:cTn>
                        </p:par>
                      </p:childTnLst>
                    </p:cTn>
                  </p:par>
                  <p:par>
                    <p:cTn id="54" fill="hold">
                      <p:stCondLst>
                        <p:cond delay="indefinite"/>
                      </p:stCondLst>
                      <p:childTnLst>
                        <p:par>
                          <p:cTn id="55" fill="hold">
                            <p:stCondLst>
                              <p:cond delay="0"/>
                            </p:stCondLst>
                            <p:childTnLst>
                              <p:par>
                                <p:cTn id="56" presetID="18" presetClass="entr" presetSubtype="6" fill="hold" grpId="0" nodeType="clickEffect">
                                  <p:stCondLst>
                                    <p:cond delay="0"/>
                                  </p:stCondLst>
                                  <p:childTnLst>
                                    <p:set>
                                      <p:cBhvr>
                                        <p:cTn id="57" dur="1" fill="hold">
                                          <p:stCondLst>
                                            <p:cond delay="0"/>
                                          </p:stCondLst>
                                        </p:cTn>
                                        <p:tgtEl>
                                          <p:spTgt spid="1131561"/>
                                        </p:tgtEl>
                                        <p:attrNameLst>
                                          <p:attrName>style.visibility</p:attrName>
                                        </p:attrNameLst>
                                      </p:cBhvr>
                                      <p:to>
                                        <p:strVal val="visible"/>
                                      </p:to>
                                    </p:set>
                                    <p:animEffect transition="in" filter="strips(downRight)">
                                      <p:cBhvr>
                                        <p:cTn id="58" dur="500"/>
                                        <p:tgtEl>
                                          <p:spTgt spid="1131561"/>
                                        </p:tgtEl>
                                      </p:cBhvr>
                                    </p:animEffect>
                                  </p:childTnLst>
                                  <p:subTnLst>
                                    <p:audio>
                                      <p:cMediaNode>
                                        <p:cTn display="0" masterRel="sameClick">
                                          <p:stCondLst>
                                            <p:cond evt="begin" delay="0">
                                              <p:tn val="56"/>
                                            </p:cond>
                                          </p:stCondLst>
                                          <p:endCondLst>
                                            <p:cond evt="onStopAudio" delay="0">
                                              <p:tgtEl>
                                                <p:sldTgt/>
                                              </p:tgtEl>
                                            </p:cond>
                                          </p:endCondLst>
                                        </p:cTn>
                                        <p:tgtEl>
                                          <p:sndTgt r:embed="rId3" name="chimes.wav"/>
                                        </p:tgtEl>
                                      </p:cMediaNode>
                                    </p:audio>
                                  </p:subTnLst>
                                </p:cTn>
                              </p:par>
                            </p:childTnLst>
                          </p:cTn>
                        </p:par>
                      </p:childTnLst>
                    </p:cTn>
                  </p:par>
                  <p:par>
                    <p:cTn id="59" fill="hold">
                      <p:stCondLst>
                        <p:cond delay="indefinite"/>
                      </p:stCondLst>
                      <p:childTnLst>
                        <p:par>
                          <p:cTn id="60" fill="hold">
                            <p:stCondLst>
                              <p:cond delay="0"/>
                            </p:stCondLst>
                            <p:childTnLst>
                              <p:par>
                                <p:cTn id="61" presetID="18" presetClass="entr" presetSubtype="6" fill="hold" grpId="0" nodeType="clickEffect">
                                  <p:stCondLst>
                                    <p:cond delay="0"/>
                                  </p:stCondLst>
                                  <p:childTnLst>
                                    <p:set>
                                      <p:cBhvr>
                                        <p:cTn id="62" dur="1" fill="hold">
                                          <p:stCondLst>
                                            <p:cond delay="0"/>
                                          </p:stCondLst>
                                        </p:cTn>
                                        <p:tgtEl>
                                          <p:spTgt spid="1131571"/>
                                        </p:tgtEl>
                                        <p:attrNameLst>
                                          <p:attrName>style.visibility</p:attrName>
                                        </p:attrNameLst>
                                      </p:cBhvr>
                                      <p:to>
                                        <p:strVal val="visible"/>
                                      </p:to>
                                    </p:set>
                                    <p:animEffect transition="in" filter="strips(downRight)">
                                      <p:cBhvr>
                                        <p:cTn id="63" dur="500"/>
                                        <p:tgtEl>
                                          <p:spTgt spid="1131571"/>
                                        </p:tgtEl>
                                      </p:cBhvr>
                                    </p:animEffect>
                                  </p:childTnLst>
                                  <p:subTnLst>
                                    <p:audio>
                                      <p:cMediaNode>
                                        <p:cTn display="0" masterRel="sameClick">
                                          <p:stCondLst>
                                            <p:cond evt="begin" delay="0">
                                              <p:tn val="61"/>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1549" grpId="0" bldLvl="5" autoUpdateAnimBg="0" build="p"/>
      <p:bldP spid="1131550" grpId="0" animBg="1"/>
      <p:bldP spid="1131551" grpId="0" animBg="1"/>
      <p:bldP spid="1131552" grpId="0"/>
      <p:bldP spid="1131553" grpId="0"/>
      <p:bldP spid="1131554" grpId="0"/>
      <p:bldP spid="1131561" grpId="0" animBg="1"/>
      <p:bldP spid="113157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ChangeArrowheads="1"/>
          </p:cNvSpPr>
          <p:nvPr/>
        </p:nvSpPr>
        <p:spPr bwMode="auto">
          <a:xfrm>
            <a:off x="529928" y="260351"/>
            <a:ext cx="4572000" cy="538163"/>
          </a:xfrm>
          <a:prstGeom prst="rect">
            <a:avLst/>
          </a:prstGeom>
          <a:noFill/>
          <a:ln w="9525">
            <a:noFill/>
            <a:miter lim="800000"/>
          </a:ln>
          <a:effectLst/>
        </p:spPr>
        <p:txBody>
          <a:bodyPr/>
          <a:lstStyle/>
          <a:p>
            <a:pPr marL="342900" indent="-342900">
              <a:lnSpc>
                <a:spcPct val="100000"/>
              </a:lnSpc>
              <a:buFont typeface="Wingdings" panose="05000000000000000000" pitchFamily="2" charset="2"/>
              <a:buChar char="Ø"/>
            </a:pPr>
            <a:r>
              <a:rPr lang="en-US" altLang="zh-CN" dirty="0">
                <a:solidFill>
                  <a:schemeClr val="accent1"/>
                </a:solidFill>
                <a:effectLst>
                  <a:outerShdw blurRad="38100" dist="38100" dir="2700000" algn="tl">
                    <a:srgbClr val="000000"/>
                  </a:outerShdw>
                </a:effectLst>
                <a:latin typeface="+mn-lt"/>
                <a:ea typeface="楷体" panose="02010609060101010101" pitchFamily="49" charset="-122"/>
              </a:rPr>
              <a:t> </a:t>
            </a:r>
            <a:r>
              <a:rPr lang="zh-CN" altLang="en-US" dirty="0">
                <a:solidFill>
                  <a:schemeClr val="accent1"/>
                </a:solidFill>
                <a:effectLst>
                  <a:outerShdw blurRad="38100" dist="38100" dir="2700000" algn="tl">
                    <a:srgbClr val="000000"/>
                  </a:outerShdw>
                </a:effectLst>
                <a:latin typeface="+mn-lt"/>
                <a:ea typeface="楷体" panose="02010609060101010101" pitchFamily="49" charset="-122"/>
              </a:rPr>
              <a:t>用字符指针实现</a:t>
            </a:r>
            <a:endParaRPr lang="zh-CN" altLang="en-US" dirty="0">
              <a:solidFill>
                <a:schemeClr val="accent1"/>
              </a:solidFill>
              <a:effectLst>
                <a:outerShdw blurRad="38100" dist="38100" dir="2700000" algn="tl">
                  <a:srgbClr val="000000"/>
                </a:outerShdw>
              </a:effectLst>
              <a:latin typeface="+mn-lt"/>
              <a:ea typeface="楷体" panose="02010609060101010101" pitchFamily="49" charset="-122"/>
            </a:endParaRPr>
          </a:p>
        </p:txBody>
      </p:sp>
      <p:sp>
        <p:nvSpPr>
          <p:cNvPr id="1170435" name="Text Box 3" descr="信纸"/>
          <p:cNvSpPr txBox="1">
            <a:spLocks noChangeArrowheads="1"/>
          </p:cNvSpPr>
          <p:nvPr/>
        </p:nvSpPr>
        <p:spPr bwMode="auto">
          <a:xfrm>
            <a:off x="1127448" y="1712914"/>
            <a:ext cx="5760640" cy="4893647"/>
          </a:xfrm>
          <a:prstGeom prst="rect">
            <a:avLst/>
          </a:prstGeom>
          <a:blipFill dpi="0" rotWithShape="1">
            <a:blip r:embed="rId1" cstate="print"/>
            <a:srcRect/>
            <a:tile tx="0" ty="0" sx="100000" sy="100000" flip="none" algn="tl"/>
          </a:blip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eaLnBrk="0" hangingPunct="0">
              <a:lnSpc>
                <a:spcPct val="100000"/>
              </a:lnSpc>
              <a:spcBef>
                <a:spcPct val="0"/>
              </a:spcBef>
            </a:pPr>
            <a:r>
              <a:rPr lang="zh-CN" altLang="en-US"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例： </a:t>
            </a:r>
            <a:r>
              <a:rPr lang="zh-CN" altLang="en-US" dirty="0">
                <a:effectLst>
                  <a:outerShdw blurRad="38100" dist="38100" dir="2700000" algn="tl">
                    <a:srgbClr val="FFFFFF"/>
                  </a:outerShdw>
                </a:effectLst>
                <a:latin typeface="隶书" panose="02010509060101010101" pitchFamily="49" charset="-122"/>
                <a:ea typeface="隶书" panose="02010509060101010101" pitchFamily="49" charset="-122"/>
              </a:rPr>
              <a:t>  </a:t>
            </a:r>
            <a:endParaRPr lang="zh-CN" altLang="en-US" dirty="0">
              <a:effectLst>
                <a:outerShdw blurRad="38100" dist="38100" dir="2700000" algn="tl">
                  <a:srgbClr val="FFFFFF"/>
                </a:outerShdw>
              </a:effectLst>
              <a:latin typeface="隶书" panose="02010509060101010101" pitchFamily="49" charset="-122"/>
              <a:ea typeface="隶书" panose="02010509060101010101" pitchFamily="49" charset="-122"/>
            </a:endParaRPr>
          </a:p>
          <a:p>
            <a:pPr eaLnBrk="0" hangingPunct="0">
              <a:lnSpc>
                <a:spcPct val="100000"/>
              </a:lnSpc>
              <a:spcBef>
                <a:spcPct val="0"/>
              </a:spcBef>
            </a:pPr>
            <a:r>
              <a:rPr lang="en-US" altLang="zh-CN" dirty="0" err="1">
                <a:solidFill>
                  <a:srgbClr val="CC0099"/>
                </a:solidFill>
                <a:effectLst>
                  <a:outerShdw blurRad="38100" dist="38100" dir="2700000" algn="tl">
                    <a:srgbClr val="000000"/>
                  </a:outerShdw>
                </a:effectLst>
                <a:ea typeface="宋体" panose="02010600030101010101" pitchFamily="2" charset="-122"/>
              </a:rPr>
              <a:t>int</a:t>
            </a:r>
            <a:r>
              <a:rPr lang="en-US" altLang="zh-CN" dirty="0">
                <a:solidFill>
                  <a:srgbClr val="CC0099"/>
                </a:solidFill>
                <a:effectLst>
                  <a:outerShdw blurRad="38100" dist="38100" dir="2700000" algn="tl">
                    <a:srgbClr val="000000"/>
                  </a:outerShdw>
                </a:effectLst>
                <a:ea typeface="宋体" panose="02010600030101010101" pitchFamily="2" charset="-122"/>
              </a:rPr>
              <a:t> main (  )</a:t>
            </a:r>
            <a:endParaRPr lang="en-US" altLang="zh-CN" dirty="0">
              <a:solidFill>
                <a:srgbClr val="CC0099"/>
              </a:solidFill>
              <a:effectLst>
                <a:outerShdw blurRad="38100" dist="38100" dir="2700000" algn="tl">
                  <a:srgbClr val="000000"/>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r>
              <a:rPr lang="en-US" altLang="zh-CN" dirty="0">
                <a:solidFill>
                  <a:srgbClr val="0000FF"/>
                </a:solidFill>
                <a:effectLst>
                  <a:outerShdw blurRad="38100" dist="38100" dir="2700000" algn="tl">
                    <a:srgbClr val="000000"/>
                  </a:outerShdw>
                </a:effectLst>
                <a:ea typeface="宋体" panose="02010600030101010101" pitchFamily="2" charset="-122"/>
              </a:rPr>
              <a:t>char  *string = “I  love China!”;</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printf</a:t>
            </a:r>
            <a:r>
              <a:rPr lang="en-US" altLang="zh-CN" dirty="0">
                <a:effectLst>
                  <a:outerShdw blurRad="38100" dist="38100" dir="2700000" algn="tl">
                    <a:srgbClr val="FFFFFF"/>
                  </a:outerShdw>
                </a:effectLst>
                <a:ea typeface="宋体" panose="02010600030101010101" pitchFamily="2" charset="-122"/>
              </a:rPr>
              <a:t> (</a:t>
            </a:r>
            <a:r>
              <a:rPr lang="en-US" altLang="zh-CN" dirty="0">
                <a:effectLst>
                  <a:outerShdw blurRad="38100" dist="38100" dir="2700000" algn="tl">
                    <a:srgbClr val="FFFFFF"/>
                  </a:outerShdw>
                </a:effectLst>
              </a:rPr>
              <a:t>"</a:t>
            </a:r>
            <a:r>
              <a:rPr lang="en-US" altLang="zh-CN" dirty="0">
                <a:effectLst>
                  <a:outerShdw blurRad="38100" dist="38100" dir="2700000" algn="tl">
                    <a:srgbClr val="FFFFFF"/>
                  </a:outerShdw>
                </a:effectLst>
                <a:ea typeface="宋体" panose="02010600030101010101" pitchFamily="2" charset="-122"/>
              </a:rPr>
              <a:t>%s\n</a:t>
            </a:r>
            <a:r>
              <a:rPr lang="en-US" altLang="zh-CN" dirty="0">
                <a:effectLst>
                  <a:outerShdw blurRad="38100" dist="38100" dir="2700000" algn="tl">
                    <a:srgbClr val="FFFFFF"/>
                  </a:outerShdw>
                </a:effectLst>
              </a:rPr>
              <a:t>"</a:t>
            </a:r>
            <a:r>
              <a:rPr lang="en-US" altLang="zh-CN" dirty="0">
                <a:effectLst>
                  <a:outerShdw blurRad="38100" dist="38100" dir="2700000" algn="tl">
                    <a:srgbClr val="FFFFFF"/>
                  </a:outerShdw>
                </a:effectLst>
                <a:ea typeface="宋体" panose="02010600030101010101" pitchFamily="2" charset="-122"/>
              </a:rPr>
              <a:t>, string);</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r>
              <a:rPr lang="en-US" altLang="zh-CN" dirty="0">
                <a:solidFill>
                  <a:srgbClr val="FF3300"/>
                </a:solidFill>
                <a:effectLst>
                  <a:outerShdw blurRad="38100" dist="38100" dir="2700000" algn="tl">
                    <a:srgbClr val="000000"/>
                  </a:outerShdw>
                </a:effectLst>
                <a:ea typeface="宋体" panose="02010600030101010101" pitchFamily="2" charset="-122"/>
              </a:rPr>
              <a:t>string += 7;</a:t>
            </a:r>
            <a:endParaRPr lang="en-US" altLang="zh-CN" dirty="0">
              <a:solidFill>
                <a:srgbClr val="FF3300"/>
              </a:solidFill>
              <a:effectLst>
                <a:outerShdw blurRad="38100" dist="38100" dir="2700000" algn="tl">
                  <a:srgbClr val="000000"/>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while (*string)</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      </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putchar</a:t>
            </a:r>
            <a:r>
              <a:rPr lang="en-US" altLang="zh-CN" dirty="0">
                <a:effectLst>
                  <a:outerShdw blurRad="38100" dist="38100" dir="2700000" algn="tl">
                    <a:srgbClr val="FFFFFF"/>
                  </a:outerShdw>
                </a:effectLst>
                <a:ea typeface="宋体" panose="02010600030101010101" pitchFamily="2" charset="-122"/>
              </a:rPr>
              <a:t> (string[0]);</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string++;</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    return 0;</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a:t>
            </a:r>
            <a:endParaRPr lang="en-US" altLang="zh-CN" dirty="0">
              <a:effectLst>
                <a:outerShdw blurRad="38100" dist="38100" dir="2700000" algn="tl">
                  <a:srgbClr val="FFFFFF"/>
                </a:outerShdw>
              </a:effectLst>
              <a:ea typeface="宋体" panose="02010600030101010101" pitchFamily="2" charset="-122"/>
            </a:endParaRPr>
          </a:p>
        </p:txBody>
      </p:sp>
      <p:grpSp>
        <p:nvGrpSpPr>
          <p:cNvPr id="1170438" name="Group 6"/>
          <p:cNvGrpSpPr/>
          <p:nvPr/>
        </p:nvGrpSpPr>
        <p:grpSpPr bwMode="auto">
          <a:xfrm>
            <a:off x="8439596" y="749523"/>
            <a:ext cx="2120900" cy="4911725"/>
            <a:chOff x="3554" y="784"/>
            <a:chExt cx="1336" cy="3094"/>
          </a:xfrm>
        </p:grpSpPr>
        <p:sp>
          <p:nvSpPr>
            <p:cNvPr id="1170439" name="Text Box 7"/>
            <p:cNvSpPr txBox="1">
              <a:spLocks noChangeArrowheads="1"/>
            </p:cNvSpPr>
            <p:nvPr/>
          </p:nvSpPr>
          <p:spPr bwMode="auto">
            <a:xfrm>
              <a:off x="4460" y="895"/>
              <a:ext cx="178"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chemeClr val="accent2"/>
                  </a:solidFill>
                  <a:effectLst>
                    <a:outerShdw blurRad="38100" dist="38100" dir="2700000" algn="tl">
                      <a:srgbClr val="000000"/>
                    </a:outerShdw>
                  </a:effectLst>
                  <a:ea typeface="宋体" panose="02010600030101010101" pitchFamily="2" charset="-122"/>
                </a:rPr>
                <a:t>I</a:t>
              </a:r>
              <a:endParaRPr lang="en-US" altLang="zh-CN" sz="2000">
                <a:solidFill>
                  <a:schemeClr val="accent2"/>
                </a:solidFill>
                <a:effectLst>
                  <a:outerShdw blurRad="38100" dist="38100" dir="2700000" algn="tl">
                    <a:srgbClr val="000000"/>
                  </a:outerShdw>
                </a:effectLst>
                <a:ea typeface="宋体" panose="02010600030101010101" pitchFamily="2" charset="-122"/>
              </a:endParaRPr>
            </a:p>
          </p:txBody>
        </p:sp>
        <p:sp>
          <p:nvSpPr>
            <p:cNvPr id="1170440" name="Text Box 8"/>
            <p:cNvSpPr txBox="1">
              <a:spLocks noChangeArrowheads="1"/>
            </p:cNvSpPr>
            <p:nvPr/>
          </p:nvSpPr>
          <p:spPr bwMode="auto">
            <a:xfrm>
              <a:off x="4460" y="1315"/>
              <a:ext cx="160"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chemeClr val="accent2"/>
                  </a:solidFill>
                  <a:effectLst>
                    <a:outerShdw blurRad="38100" dist="38100" dir="2700000" algn="tl">
                      <a:srgbClr val="000000"/>
                    </a:outerShdw>
                  </a:effectLst>
                  <a:ea typeface="宋体" panose="02010600030101010101" pitchFamily="2" charset="-122"/>
                </a:rPr>
                <a:t>l</a:t>
              </a:r>
              <a:endParaRPr lang="en-US" altLang="zh-CN" sz="2000">
                <a:solidFill>
                  <a:schemeClr val="accent2"/>
                </a:solidFill>
                <a:effectLst>
                  <a:outerShdw blurRad="38100" dist="38100" dir="2700000" algn="tl">
                    <a:srgbClr val="000000"/>
                  </a:outerShdw>
                </a:effectLst>
                <a:ea typeface="宋体" panose="02010600030101010101" pitchFamily="2" charset="-122"/>
              </a:endParaRPr>
            </a:p>
          </p:txBody>
        </p:sp>
        <p:sp>
          <p:nvSpPr>
            <p:cNvPr id="1170441" name="Text Box 9"/>
            <p:cNvSpPr txBox="1">
              <a:spLocks noChangeArrowheads="1"/>
            </p:cNvSpPr>
            <p:nvPr/>
          </p:nvSpPr>
          <p:spPr bwMode="auto">
            <a:xfrm>
              <a:off x="4460" y="1524"/>
              <a:ext cx="196"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chemeClr val="accent2"/>
                  </a:solidFill>
                  <a:effectLst>
                    <a:outerShdw blurRad="38100" dist="38100" dir="2700000" algn="tl">
                      <a:srgbClr val="000000"/>
                    </a:outerShdw>
                  </a:effectLst>
                  <a:ea typeface="宋体" panose="02010600030101010101" pitchFamily="2" charset="-122"/>
                </a:rPr>
                <a:t>o</a:t>
              </a:r>
              <a:endParaRPr lang="en-US" altLang="zh-CN" sz="2000">
                <a:solidFill>
                  <a:schemeClr val="accent2"/>
                </a:solidFill>
                <a:effectLst>
                  <a:outerShdw blurRad="38100" dist="38100" dir="2700000" algn="tl">
                    <a:srgbClr val="000000"/>
                  </a:outerShdw>
                </a:effectLst>
                <a:ea typeface="宋体" panose="02010600030101010101" pitchFamily="2" charset="-122"/>
              </a:endParaRPr>
            </a:p>
          </p:txBody>
        </p:sp>
        <p:sp>
          <p:nvSpPr>
            <p:cNvPr id="1170442" name="Text Box 10"/>
            <p:cNvSpPr txBox="1">
              <a:spLocks noChangeArrowheads="1"/>
            </p:cNvSpPr>
            <p:nvPr/>
          </p:nvSpPr>
          <p:spPr bwMode="auto">
            <a:xfrm>
              <a:off x="4460" y="1734"/>
              <a:ext cx="196"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chemeClr val="accent2"/>
                  </a:solidFill>
                  <a:effectLst>
                    <a:outerShdw blurRad="38100" dist="38100" dir="2700000" algn="tl">
                      <a:srgbClr val="000000"/>
                    </a:outerShdw>
                  </a:effectLst>
                  <a:ea typeface="宋体" panose="02010600030101010101" pitchFamily="2" charset="-122"/>
                </a:rPr>
                <a:t>v</a:t>
              </a:r>
              <a:endParaRPr lang="en-US" altLang="zh-CN" sz="2000">
                <a:solidFill>
                  <a:schemeClr val="accent2"/>
                </a:solidFill>
                <a:effectLst>
                  <a:outerShdw blurRad="38100" dist="38100" dir="2700000" algn="tl">
                    <a:srgbClr val="000000"/>
                  </a:outerShdw>
                </a:effectLst>
                <a:ea typeface="宋体" panose="02010600030101010101" pitchFamily="2" charset="-122"/>
              </a:endParaRPr>
            </a:p>
          </p:txBody>
        </p:sp>
        <p:sp>
          <p:nvSpPr>
            <p:cNvPr id="1170443" name="Text Box 11"/>
            <p:cNvSpPr txBox="1">
              <a:spLocks noChangeArrowheads="1"/>
            </p:cNvSpPr>
            <p:nvPr/>
          </p:nvSpPr>
          <p:spPr bwMode="auto">
            <a:xfrm>
              <a:off x="4460" y="1943"/>
              <a:ext cx="187"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chemeClr val="accent2"/>
                  </a:solidFill>
                  <a:effectLst>
                    <a:outerShdw blurRad="38100" dist="38100" dir="2700000" algn="tl">
                      <a:srgbClr val="000000"/>
                    </a:outerShdw>
                  </a:effectLst>
                  <a:ea typeface="宋体" panose="02010600030101010101" pitchFamily="2" charset="-122"/>
                </a:rPr>
                <a:t>e</a:t>
              </a:r>
              <a:endParaRPr lang="en-US" altLang="zh-CN" sz="2000">
                <a:solidFill>
                  <a:schemeClr val="accent2"/>
                </a:solidFill>
                <a:effectLst>
                  <a:outerShdw blurRad="38100" dist="38100" dir="2700000" algn="tl">
                    <a:srgbClr val="000000"/>
                  </a:outerShdw>
                </a:effectLst>
                <a:ea typeface="宋体" panose="02010600030101010101" pitchFamily="2" charset="-122"/>
              </a:endParaRPr>
            </a:p>
          </p:txBody>
        </p:sp>
        <p:sp>
          <p:nvSpPr>
            <p:cNvPr id="1170444" name="Text Box 12"/>
            <p:cNvSpPr txBox="1">
              <a:spLocks noChangeArrowheads="1"/>
            </p:cNvSpPr>
            <p:nvPr/>
          </p:nvSpPr>
          <p:spPr bwMode="auto">
            <a:xfrm>
              <a:off x="4460" y="2362"/>
              <a:ext cx="232"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chemeClr val="accent2"/>
                  </a:solidFill>
                  <a:effectLst>
                    <a:outerShdw blurRad="38100" dist="38100" dir="2700000" algn="tl">
                      <a:srgbClr val="000000"/>
                    </a:outerShdw>
                  </a:effectLst>
                  <a:ea typeface="宋体" panose="02010600030101010101" pitchFamily="2" charset="-122"/>
                </a:rPr>
                <a:t>C</a:t>
              </a:r>
              <a:endParaRPr lang="en-US" altLang="zh-CN" sz="2000">
                <a:solidFill>
                  <a:schemeClr val="accent2"/>
                </a:solidFill>
                <a:effectLst>
                  <a:outerShdw blurRad="38100" dist="38100" dir="2700000" algn="tl">
                    <a:srgbClr val="000000"/>
                  </a:outerShdw>
                </a:effectLst>
                <a:ea typeface="宋体" panose="02010600030101010101" pitchFamily="2" charset="-122"/>
              </a:endParaRPr>
            </a:p>
          </p:txBody>
        </p:sp>
        <p:sp>
          <p:nvSpPr>
            <p:cNvPr id="1170445" name="Text Box 13"/>
            <p:cNvSpPr txBox="1">
              <a:spLocks noChangeArrowheads="1"/>
            </p:cNvSpPr>
            <p:nvPr/>
          </p:nvSpPr>
          <p:spPr bwMode="auto">
            <a:xfrm>
              <a:off x="4460" y="2572"/>
              <a:ext cx="205"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chemeClr val="accent2"/>
                  </a:solidFill>
                  <a:effectLst>
                    <a:outerShdw blurRad="38100" dist="38100" dir="2700000" algn="tl">
                      <a:srgbClr val="000000"/>
                    </a:outerShdw>
                  </a:effectLst>
                  <a:ea typeface="宋体" panose="02010600030101010101" pitchFamily="2" charset="-122"/>
                </a:rPr>
                <a:t>h</a:t>
              </a:r>
              <a:endParaRPr lang="en-US" altLang="zh-CN" sz="2000">
                <a:solidFill>
                  <a:schemeClr val="accent2"/>
                </a:solidFill>
                <a:effectLst>
                  <a:outerShdw blurRad="38100" dist="38100" dir="2700000" algn="tl">
                    <a:srgbClr val="000000"/>
                  </a:outerShdw>
                </a:effectLst>
                <a:ea typeface="宋体" panose="02010600030101010101" pitchFamily="2" charset="-122"/>
              </a:endParaRPr>
            </a:p>
          </p:txBody>
        </p:sp>
        <p:sp>
          <p:nvSpPr>
            <p:cNvPr id="1170446" name="Text Box 14"/>
            <p:cNvSpPr txBox="1">
              <a:spLocks noChangeArrowheads="1"/>
            </p:cNvSpPr>
            <p:nvPr/>
          </p:nvSpPr>
          <p:spPr bwMode="auto">
            <a:xfrm>
              <a:off x="4460" y="2781"/>
              <a:ext cx="160"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chemeClr val="accent2"/>
                  </a:solidFill>
                  <a:effectLst>
                    <a:outerShdw blurRad="38100" dist="38100" dir="2700000" algn="tl">
                      <a:srgbClr val="000000"/>
                    </a:outerShdw>
                  </a:effectLst>
                  <a:ea typeface="宋体" panose="02010600030101010101" pitchFamily="2" charset="-122"/>
                </a:rPr>
                <a:t>i</a:t>
              </a:r>
              <a:endParaRPr lang="en-US" altLang="zh-CN" sz="2000">
                <a:solidFill>
                  <a:schemeClr val="accent2"/>
                </a:solidFill>
                <a:effectLst>
                  <a:outerShdw blurRad="38100" dist="38100" dir="2700000" algn="tl">
                    <a:srgbClr val="000000"/>
                  </a:outerShdw>
                </a:effectLst>
                <a:ea typeface="宋体" panose="02010600030101010101" pitchFamily="2" charset="-122"/>
              </a:endParaRPr>
            </a:p>
          </p:txBody>
        </p:sp>
        <p:sp>
          <p:nvSpPr>
            <p:cNvPr id="1170447" name="Line 15"/>
            <p:cNvSpPr>
              <a:spLocks noChangeShapeType="1"/>
            </p:cNvSpPr>
            <p:nvPr/>
          </p:nvSpPr>
          <p:spPr bwMode="auto">
            <a:xfrm>
              <a:off x="3945" y="922"/>
              <a:ext cx="333" cy="0"/>
            </a:xfrm>
            <a:prstGeom prst="line">
              <a:avLst/>
            </a:prstGeom>
            <a:noFill/>
            <a:ln w="9525">
              <a:solidFill>
                <a:schemeClr val="tx1"/>
              </a:solidFill>
              <a:round/>
              <a:tailEnd type="stealth" w="lg" len="lg"/>
            </a:ln>
            <a:effectLst/>
          </p:spPr>
          <p:txBody>
            <a:bodyPr wrap="none" anchor="ctr"/>
            <a:lstStyle/>
            <a:p>
              <a:endParaRPr lang="zh-CN" altLang="en-US"/>
            </a:p>
          </p:txBody>
        </p:sp>
        <p:sp>
          <p:nvSpPr>
            <p:cNvPr id="1170448" name="Text Box 16"/>
            <p:cNvSpPr txBox="1">
              <a:spLocks noChangeArrowheads="1"/>
            </p:cNvSpPr>
            <p:nvPr/>
          </p:nvSpPr>
          <p:spPr bwMode="auto">
            <a:xfrm>
              <a:off x="3554" y="784"/>
              <a:ext cx="515" cy="250"/>
            </a:xfrm>
            <a:prstGeom prst="rect">
              <a:avLst/>
            </a:prstGeom>
            <a:noFill/>
            <a:ln w="9525">
              <a:noFill/>
              <a:miter lim="800000"/>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string</a:t>
              </a:r>
              <a:endParaRPr lang="en-US" altLang="zh-CN" sz="2000">
                <a:effectLst>
                  <a:outerShdw blurRad="38100" dist="38100" dir="2700000" algn="tl">
                    <a:srgbClr val="FFFFFF"/>
                  </a:outerShdw>
                </a:effectLst>
                <a:ea typeface="宋体" panose="02010600030101010101" pitchFamily="2" charset="-122"/>
              </a:endParaRPr>
            </a:p>
          </p:txBody>
        </p:sp>
        <p:grpSp>
          <p:nvGrpSpPr>
            <p:cNvPr id="1170449" name="Group 17"/>
            <p:cNvGrpSpPr/>
            <p:nvPr/>
          </p:nvGrpSpPr>
          <p:grpSpPr bwMode="auto">
            <a:xfrm>
              <a:off x="4278" y="911"/>
              <a:ext cx="612" cy="2967"/>
              <a:chOff x="4134" y="1211"/>
              <a:chExt cx="834" cy="2967"/>
            </a:xfrm>
          </p:grpSpPr>
          <p:sp>
            <p:nvSpPr>
              <p:cNvPr id="1170450" name="Rectangle 18"/>
              <p:cNvSpPr>
                <a:spLocks noChangeArrowheads="1"/>
              </p:cNvSpPr>
              <p:nvPr/>
            </p:nvSpPr>
            <p:spPr bwMode="auto">
              <a:xfrm>
                <a:off x="4134" y="1211"/>
                <a:ext cx="834" cy="2967"/>
              </a:xfrm>
              <a:prstGeom prst="rect">
                <a:avLst/>
              </a:prstGeom>
              <a:noFill/>
              <a:ln w="28575">
                <a:solidFill>
                  <a:schemeClr val="tx1"/>
                </a:solidFill>
                <a:miter lim="800000"/>
              </a:ln>
              <a:effectLst/>
            </p:spPr>
            <p:txBody>
              <a:bodyPr wrap="none" anchor="ctr"/>
              <a:lstStyle/>
              <a:p>
                <a:endParaRPr lang="zh-CN" altLang="en-US"/>
              </a:p>
            </p:txBody>
          </p:sp>
          <p:sp>
            <p:nvSpPr>
              <p:cNvPr id="1170451" name="Line 19"/>
              <p:cNvSpPr>
                <a:spLocks noChangeShapeType="1"/>
              </p:cNvSpPr>
              <p:nvPr/>
            </p:nvSpPr>
            <p:spPr bwMode="auto">
              <a:xfrm>
                <a:off x="4134" y="1411"/>
                <a:ext cx="834" cy="0"/>
              </a:xfrm>
              <a:prstGeom prst="line">
                <a:avLst/>
              </a:prstGeom>
              <a:noFill/>
              <a:ln w="9525">
                <a:solidFill>
                  <a:schemeClr val="tx1"/>
                </a:solidFill>
                <a:round/>
              </a:ln>
              <a:effectLst/>
            </p:spPr>
            <p:txBody>
              <a:bodyPr wrap="none" anchor="ctr"/>
              <a:lstStyle/>
              <a:p>
                <a:endParaRPr lang="zh-CN" altLang="en-US"/>
              </a:p>
            </p:txBody>
          </p:sp>
          <p:sp>
            <p:nvSpPr>
              <p:cNvPr id="1170452" name="Line 20"/>
              <p:cNvSpPr>
                <a:spLocks noChangeShapeType="1"/>
              </p:cNvSpPr>
              <p:nvPr/>
            </p:nvSpPr>
            <p:spPr bwMode="auto">
              <a:xfrm>
                <a:off x="4134" y="1623"/>
                <a:ext cx="834" cy="0"/>
              </a:xfrm>
              <a:prstGeom prst="line">
                <a:avLst/>
              </a:prstGeom>
              <a:noFill/>
              <a:ln w="9525">
                <a:solidFill>
                  <a:schemeClr val="tx1"/>
                </a:solidFill>
                <a:round/>
              </a:ln>
              <a:effectLst/>
            </p:spPr>
            <p:txBody>
              <a:bodyPr wrap="none" anchor="ctr"/>
              <a:lstStyle/>
              <a:p>
                <a:endParaRPr lang="zh-CN" altLang="en-US"/>
              </a:p>
            </p:txBody>
          </p:sp>
          <p:sp>
            <p:nvSpPr>
              <p:cNvPr id="1170453" name="Line 21"/>
              <p:cNvSpPr>
                <a:spLocks noChangeShapeType="1"/>
              </p:cNvSpPr>
              <p:nvPr/>
            </p:nvSpPr>
            <p:spPr bwMode="auto">
              <a:xfrm>
                <a:off x="4134" y="1836"/>
                <a:ext cx="834" cy="0"/>
              </a:xfrm>
              <a:prstGeom prst="line">
                <a:avLst/>
              </a:prstGeom>
              <a:noFill/>
              <a:ln w="9525">
                <a:solidFill>
                  <a:schemeClr val="tx1"/>
                </a:solidFill>
                <a:round/>
              </a:ln>
              <a:effectLst/>
            </p:spPr>
            <p:txBody>
              <a:bodyPr wrap="none" anchor="ctr"/>
              <a:lstStyle/>
              <a:p>
                <a:endParaRPr lang="zh-CN" altLang="en-US"/>
              </a:p>
            </p:txBody>
          </p:sp>
          <p:sp>
            <p:nvSpPr>
              <p:cNvPr id="1170454" name="Line 22"/>
              <p:cNvSpPr>
                <a:spLocks noChangeShapeType="1"/>
              </p:cNvSpPr>
              <p:nvPr/>
            </p:nvSpPr>
            <p:spPr bwMode="auto">
              <a:xfrm>
                <a:off x="4134" y="2048"/>
                <a:ext cx="834" cy="0"/>
              </a:xfrm>
              <a:prstGeom prst="line">
                <a:avLst/>
              </a:prstGeom>
              <a:noFill/>
              <a:ln w="9525">
                <a:solidFill>
                  <a:schemeClr val="tx1"/>
                </a:solidFill>
                <a:round/>
              </a:ln>
              <a:effectLst/>
            </p:spPr>
            <p:txBody>
              <a:bodyPr wrap="none" anchor="ctr"/>
              <a:lstStyle/>
              <a:p>
                <a:endParaRPr lang="zh-CN" altLang="en-US"/>
              </a:p>
            </p:txBody>
          </p:sp>
          <p:sp>
            <p:nvSpPr>
              <p:cNvPr id="1170455" name="Line 23"/>
              <p:cNvSpPr>
                <a:spLocks noChangeShapeType="1"/>
              </p:cNvSpPr>
              <p:nvPr/>
            </p:nvSpPr>
            <p:spPr bwMode="auto">
              <a:xfrm>
                <a:off x="4134" y="2261"/>
                <a:ext cx="834" cy="0"/>
              </a:xfrm>
              <a:prstGeom prst="line">
                <a:avLst/>
              </a:prstGeom>
              <a:noFill/>
              <a:ln w="9525">
                <a:solidFill>
                  <a:schemeClr val="tx1"/>
                </a:solidFill>
                <a:round/>
              </a:ln>
              <a:effectLst/>
            </p:spPr>
            <p:txBody>
              <a:bodyPr wrap="none" anchor="ctr"/>
              <a:lstStyle/>
              <a:p>
                <a:endParaRPr lang="zh-CN" altLang="en-US"/>
              </a:p>
            </p:txBody>
          </p:sp>
          <p:sp>
            <p:nvSpPr>
              <p:cNvPr id="1170456" name="Line 24"/>
              <p:cNvSpPr>
                <a:spLocks noChangeShapeType="1"/>
              </p:cNvSpPr>
              <p:nvPr/>
            </p:nvSpPr>
            <p:spPr bwMode="auto">
              <a:xfrm>
                <a:off x="4134" y="2474"/>
                <a:ext cx="834" cy="0"/>
              </a:xfrm>
              <a:prstGeom prst="line">
                <a:avLst/>
              </a:prstGeom>
              <a:noFill/>
              <a:ln w="9525">
                <a:solidFill>
                  <a:schemeClr val="tx1"/>
                </a:solidFill>
                <a:round/>
              </a:ln>
              <a:effectLst/>
            </p:spPr>
            <p:txBody>
              <a:bodyPr wrap="none" anchor="ctr"/>
              <a:lstStyle/>
              <a:p>
                <a:endParaRPr lang="zh-CN" altLang="en-US"/>
              </a:p>
            </p:txBody>
          </p:sp>
          <p:sp>
            <p:nvSpPr>
              <p:cNvPr id="1170457" name="Line 25"/>
              <p:cNvSpPr>
                <a:spLocks noChangeShapeType="1"/>
              </p:cNvSpPr>
              <p:nvPr/>
            </p:nvSpPr>
            <p:spPr bwMode="auto">
              <a:xfrm>
                <a:off x="4134" y="2686"/>
                <a:ext cx="834" cy="0"/>
              </a:xfrm>
              <a:prstGeom prst="line">
                <a:avLst/>
              </a:prstGeom>
              <a:noFill/>
              <a:ln w="9525">
                <a:solidFill>
                  <a:schemeClr val="tx1"/>
                </a:solidFill>
                <a:round/>
              </a:ln>
              <a:effectLst/>
            </p:spPr>
            <p:txBody>
              <a:bodyPr wrap="none" anchor="ctr"/>
              <a:lstStyle/>
              <a:p>
                <a:endParaRPr lang="zh-CN" altLang="en-US"/>
              </a:p>
            </p:txBody>
          </p:sp>
          <p:sp>
            <p:nvSpPr>
              <p:cNvPr id="1170458" name="Line 26"/>
              <p:cNvSpPr>
                <a:spLocks noChangeShapeType="1"/>
              </p:cNvSpPr>
              <p:nvPr/>
            </p:nvSpPr>
            <p:spPr bwMode="auto">
              <a:xfrm>
                <a:off x="4134" y="2899"/>
                <a:ext cx="834" cy="0"/>
              </a:xfrm>
              <a:prstGeom prst="line">
                <a:avLst/>
              </a:prstGeom>
              <a:noFill/>
              <a:ln w="9525">
                <a:solidFill>
                  <a:schemeClr val="tx1"/>
                </a:solidFill>
                <a:round/>
              </a:ln>
              <a:effectLst/>
            </p:spPr>
            <p:txBody>
              <a:bodyPr wrap="none" anchor="ctr"/>
              <a:lstStyle/>
              <a:p>
                <a:endParaRPr lang="zh-CN" altLang="en-US"/>
              </a:p>
            </p:txBody>
          </p:sp>
          <p:sp>
            <p:nvSpPr>
              <p:cNvPr id="1170459" name="Line 27"/>
              <p:cNvSpPr>
                <a:spLocks noChangeShapeType="1"/>
              </p:cNvSpPr>
              <p:nvPr/>
            </p:nvSpPr>
            <p:spPr bwMode="auto">
              <a:xfrm>
                <a:off x="4134" y="3112"/>
                <a:ext cx="834" cy="0"/>
              </a:xfrm>
              <a:prstGeom prst="line">
                <a:avLst/>
              </a:prstGeom>
              <a:noFill/>
              <a:ln w="9525">
                <a:solidFill>
                  <a:schemeClr val="tx1"/>
                </a:solidFill>
                <a:round/>
              </a:ln>
              <a:effectLst/>
            </p:spPr>
            <p:txBody>
              <a:bodyPr wrap="none" anchor="ctr"/>
              <a:lstStyle/>
              <a:p>
                <a:endParaRPr lang="zh-CN" altLang="en-US"/>
              </a:p>
            </p:txBody>
          </p:sp>
          <p:sp>
            <p:nvSpPr>
              <p:cNvPr id="1170460" name="Line 28"/>
              <p:cNvSpPr>
                <a:spLocks noChangeShapeType="1"/>
              </p:cNvSpPr>
              <p:nvPr/>
            </p:nvSpPr>
            <p:spPr bwMode="auto">
              <a:xfrm>
                <a:off x="4145" y="3333"/>
                <a:ext cx="822" cy="0"/>
              </a:xfrm>
              <a:prstGeom prst="line">
                <a:avLst/>
              </a:prstGeom>
              <a:noFill/>
              <a:ln w="9525">
                <a:solidFill>
                  <a:schemeClr val="tx1"/>
                </a:solidFill>
                <a:round/>
              </a:ln>
              <a:effectLst/>
            </p:spPr>
            <p:txBody>
              <a:bodyPr wrap="none" anchor="ctr"/>
              <a:lstStyle/>
              <a:p>
                <a:endParaRPr lang="zh-CN" altLang="en-US"/>
              </a:p>
            </p:txBody>
          </p:sp>
          <p:sp>
            <p:nvSpPr>
              <p:cNvPr id="1170461" name="Line 29"/>
              <p:cNvSpPr>
                <a:spLocks noChangeShapeType="1"/>
              </p:cNvSpPr>
              <p:nvPr/>
            </p:nvSpPr>
            <p:spPr bwMode="auto">
              <a:xfrm>
                <a:off x="4141" y="3540"/>
                <a:ext cx="822" cy="0"/>
              </a:xfrm>
              <a:prstGeom prst="line">
                <a:avLst/>
              </a:prstGeom>
              <a:noFill/>
              <a:ln w="9525">
                <a:solidFill>
                  <a:schemeClr val="tx1"/>
                </a:solidFill>
                <a:round/>
              </a:ln>
              <a:effectLst/>
            </p:spPr>
            <p:txBody>
              <a:bodyPr wrap="none" anchor="ctr"/>
              <a:lstStyle/>
              <a:p>
                <a:endParaRPr lang="zh-CN" altLang="en-US"/>
              </a:p>
            </p:txBody>
          </p:sp>
          <p:sp>
            <p:nvSpPr>
              <p:cNvPr id="1170462" name="Line 30"/>
              <p:cNvSpPr>
                <a:spLocks noChangeShapeType="1"/>
              </p:cNvSpPr>
              <p:nvPr/>
            </p:nvSpPr>
            <p:spPr bwMode="auto">
              <a:xfrm>
                <a:off x="4141" y="3762"/>
                <a:ext cx="822" cy="0"/>
              </a:xfrm>
              <a:prstGeom prst="line">
                <a:avLst/>
              </a:prstGeom>
              <a:noFill/>
              <a:ln w="9525">
                <a:solidFill>
                  <a:schemeClr val="tx1"/>
                </a:solidFill>
                <a:round/>
              </a:ln>
              <a:effectLst/>
            </p:spPr>
            <p:txBody>
              <a:bodyPr wrap="none" anchor="ctr"/>
              <a:lstStyle/>
              <a:p>
                <a:endParaRPr lang="zh-CN" altLang="en-US"/>
              </a:p>
            </p:txBody>
          </p:sp>
          <p:sp>
            <p:nvSpPr>
              <p:cNvPr id="1170463" name="Line 31"/>
              <p:cNvSpPr>
                <a:spLocks noChangeShapeType="1"/>
              </p:cNvSpPr>
              <p:nvPr/>
            </p:nvSpPr>
            <p:spPr bwMode="auto">
              <a:xfrm>
                <a:off x="4141" y="3973"/>
                <a:ext cx="822" cy="0"/>
              </a:xfrm>
              <a:prstGeom prst="line">
                <a:avLst/>
              </a:prstGeom>
              <a:noFill/>
              <a:ln w="9525">
                <a:solidFill>
                  <a:schemeClr val="tx1"/>
                </a:solidFill>
                <a:round/>
              </a:ln>
              <a:effectLst/>
            </p:spPr>
            <p:txBody>
              <a:bodyPr wrap="none" anchor="ctr"/>
              <a:lstStyle/>
              <a:p>
                <a:endParaRPr lang="zh-CN" altLang="en-US"/>
              </a:p>
            </p:txBody>
          </p:sp>
        </p:grpSp>
        <p:sp>
          <p:nvSpPr>
            <p:cNvPr id="1170464" name="Text Box 32"/>
            <p:cNvSpPr txBox="1">
              <a:spLocks noChangeArrowheads="1"/>
            </p:cNvSpPr>
            <p:nvPr/>
          </p:nvSpPr>
          <p:spPr bwMode="auto">
            <a:xfrm>
              <a:off x="4460" y="2992"/>
              <a:ext cx="205"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chemeClr val="accent2"/>
                  </a:solidFill>
                  <a:effectLst>
                    <a:outerShdw blurRad="38100" dist="38100" dir="2700000" algn="tl">
                      <a:srgbClr val="000000"/>
                    </a:outerShdw>
                  </a:effectLst>
                  <a:ea typeface="宋体" panose="02010600030101010101" pitchFamily="2" charset="-122"/>
                </a:rPr>
                <a:t>n</a:t>
              </a:r>
              <a:endParaRPr lang="en-US" altLang="zh-CN" sz="2000">
                <a:solidFill>
                  <a:schemeClr val="accent2"/>
                </a:solidFill>
                <a:effectLst>
                  <a:outerShdw blurRad="38100" dist="38100" dir="2700000" algn="tl">
                    <a:srgbClr val="000000"/>
                  </a:outerShdw>
                </a:effectLst>
                <a:ea typeface="宋体" panose="02010600030101010101" pitchFamily="2" charset="-122"/>
              </a:endParaRPr>
            </a:p>
          </p:txBody>
        </p:sp>
        <p:sp>
          <p:nvSpPr>
            <p:cNvPr id="1170465" name="Text Box 33"/>
            <p:cNvSpPr txBox="1">
              <a:spLocks noChangeArrowheads="1"/>
            </p:cNvSpPr>
            <p:nvPr/>
          </p:nvSpPr>
          <p:spPr bwMode="auto">
            <a:xfrm>
              <a:off x="4460" y="3414"/>
              <a:ext cx="169"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chemeClr val="accent2"/>
                  </a:solidFill>
                  <a:effectLst>
                    <a:outerShdw blurRad="38100" dist="38100" dir="2700000" algn="tl">
                      <a:srgbClr val="000000"/>
                    </a:outerShdw>
                  </a:effectLst>
                  <a:ea typeface="宋体" panose="02010600030101010101" pitchFamily="2" charset="-122"/>
                </a:rPr>
                <a:t>!</a:t>
              </a:r>
              <a:endParaRPr lang="en-US" altLang="zh-CN" sz="2000">
                <a:solidFill>
                  <a:schemeClr val="accent2"/>
                </a:solidFill>
                <a:effectLst>
                  <a:outerShdw blurRad="38100" dist="38100" dir="2700000" algn="tl">
                    <a:srgbClr val="000000"/>
                  </a:outerShdw>
                </a:effectLst>
                <a:ea typeface="宋体" panose="02010600030101010101" pitchFamily="2" charset="-122"/>
              </a:endParaRPr>
            </a:p>
          </p:txBody>
        </p:sp>
        <p:sp>
          <p:nvSpPr>
            <p:cNvPr id="1170466" name="Text Box 34"/>
            <p:cNvSpPr txBox="1">
              <a:spLocks noChangeArrowheads="1"/>
            </p:cNvSpPr>
            <p:nvPr/>
          </p:nvSpPr>
          <p:spPr bwMode="auto">
            <a:xfrm>
              <a:off x="4460" y="3203"/>
              <a:ext cx="196"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chemeClr val="accent2"/>
                  </a:solidFill>
                  <a:effectLst>
                    <a:outerShdw blurRad="38100" dist="38100" dir="2700000" algn="tl">
                      <a:srgbClr val="000000"/>
                    </a:outerShdw>
                  </a:effectLst>
                  <a:ea typeface="宋体" panose="02010600030101010101" pitchFamily="2" charset="-122"/>
                </a:rPr>
                <a:t>a</a:t>
              </a:r>
              <a:endParaRPr lang="en-US" altLang="zh-CN" sz="2000">
                <a:solidFill>
                  <a:schemeClr val="accent2"/>
                </a:solidFill>
                <a:effectLst>
                  <a:outerShdw blurRad="38100" dist="38100" dir="2700000" algn="tl">
                    <a:srgbClr val="000000"/>
                  </a:outerShdw>
                </a:effectLst>
                <a:ea typeface="宋体" panose="02010600030101010101" pitchFamily="2" charset="-122"/>
              </a:endParaRPr>
            </a:p>
          </p:txBody>
        </p:sp>
        <p:sp>
          <p:nvSpPr>
            <p:cNvPr id="1170467" name="Text Box 35"/>
            <p:cNvSpPr txBox="1">
              <a:spLocks noChangeArrowheads="1"/>
            </p:cNvSpPr>
            <p:nvPr/>
          </p:nvSpPr>
          <p:spPr bwMode="auto">
            <a:xfrm>
              <a:off x="4460" y="3625"/>
              <a:ext cx="240" cy="250"/>
            </a:xfrm>
            <a:prstGeom prst="rect">
              <a:avLst/>
            </a:prstGeom>
            <a:noFill/>
            <a:ln w="9525">
              <a:noFill/>
              <a:miter lim="800000"/>
            </a:ln>
            <a:effectLst/>
          </p:spPr>
          <p:txBody>
            <a:bodyPr wrap="none">
              <a:spAutoFit/>
            </a:bodyPr>
            <a:lstStyle/>
            <a:p>
              <a:pPr>
                <a:lnSpc>
                  <a:spcPct val="100000"/>
                </a:lnSpc>
                <a:spcBef>
                  <a:spcPct val="0"/>
                </a:spcBef>
              </a:pPr>
              <a:r>
                <a:rPr lang="en-US" altLang="zh-CN" sz="2000">
                  <a:solidFill>
                    <a:schemeClr val="accent2"/>
                  </a:solidFill>
                  <a:effectLst>
                    <a:outerShdw blurRad="38100" dist="38100" dir="2700000" algn="tl">
                      <a:srgbClr val="000000"/>
                    </a:outerShdw>
                  </a:effectLst>
                  <a:ea typeface="宋体" panose="02010600030101010101" pitchFamily="2" charset="-122"/>
                </a:rPr>
                <a:t>\0</a:t>
              </a:r>
              <a:endParaRPr lang="en-US" altLang="zh-CN" sz="2000">
                <a:solidFill>
                  <a:schemeClr val="accent2"/>
                </a:solidFill>
                <a:effectLst>
                  <a:outerShdw blurRad="38100" dist="38100" dir="2700000" algn="tl">
                    <a:srgbClr val="000000"/>
                  </a:outerShdw>
                </a:effectLst>
                <a:ea typeface="宋体" panose="02010600030101010101" pitchFamily="2" charset="-122"/>
              </a:endParaRPr>
            </a:p>
          </p:txBody>
        </p:sp>
      </p:grpSp>
      <p:sp>
        <p:nvSpPr>
          <p:cNvPr id="1170468" name="AutoShape 36"/>
          <p:cNvSpPr>
            <a:spLocks noChangeArrowheads="1"/>
          </p:cNvSpPr>
          <p:nvPr/>
        </p:nvSpPr>
        <p:spPr bwMode="auto">
          <a:xfrm>
            <a:off x="1759272" y="769939"/>
            <a:ext cx="6027738" cy="1216025"/>
          </a:xfrm>
          <a:prstGeom prst="wedgeRectCallout">
            <a:avLst>
              <a:gd name="adj1" fmla="val -10319"/>
              <a:gd name="adj2" fmla="val 130810"/>
            </a:avLst>
          </a:prstGeom>
          <a:gradFill rotWithShape="1">
            <a:gsLst>
              <a:gs pos="0">
                <a:srgbClr val="00FFFF"/>
              </a:gs>
              <a:gs pos="100000">
                <a:schemeClr val="bg1"/>
              </a:gs>
            </a:gsLst>
            <a:lin ang="5400000" scaled="1"/>
          </a:gradFill>
          <a:ln w="28575">
            <a:solidFill>
              <a:srgbClr val="FF00FF"/>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a:lnSpc>
                <a:spcPct val="100000"/>
              </a:lnSpc>
              <a:spcBef>
                <a:spcPct val="0"/>
              </a:spcBef>
            </a:pPr>
            <a:r>
              <a:rPr lang="zh-CN" altLang="zh-CN" dirty="0">
                <a:effectLst>
                  <a:outerShdw blurRad="38100" dist="38100" dir="2700000" algn="tl">
                    <a:srgbClr val="FFFFFF"/>
                  </a:outerShdw>
                </a:effectLst>
                <a:latin typeface="隶书" panose="02010509060101010101" pitchFamily="49" charset="-122"/>
                <a:ea typeface="隶书" panose="02010509060101010101" pitchFamily="49" charset="-122"/>
              </a:rPr>
              <a:t>字符指针</a:t>
            </a:r>
            <a:r>
              <a:rPr lang="zh-CN" altLang="zh-CN" dirty="0">
                <a:solidFill>
                  <a:srgbClr val="0000FF"/>
                </a:solidFill>
                <a:effectLst>
                  <a:outerShdw blurRad="38100" dist="38100" dir="2700000" algn="tl">
                    <a:srgbClr val="000000"/>
                  </a:outerShdw>
                </a:effectLst>
                <a:latin typeface="隶书" panose="02010509060101010101" pitchFamily="49" charset="-122"/>
                <a:ea typeface="隶书" panose="02010509060101010101" pitchFamily="49" charset="-122"/>
              </a:rPr>
              <a:t>初始化</a:t>
            </a:r>
            <a:r>
              <a:rPr lang="zh-CN" altLang="zh-CN" dirty="0">
                <a:effectLst>
                  <a:outerShdw blurRad="38100" dist="38100" dir="2700000" algn="tl">
                    <a:srgbClr val="FFFFFF"/>
                  </a:outerShdw>
                </a:effectLst>
                <a:latin typeface="隶书" panose="02010509060101010101" pitchFamily="49" charset="-122"/>
                <a:ea typeface="隶书" panose="02010509060101010101" pitchFamily="49" charset="-122"/>
              </a:rPr>
              <a:t>:把字符串</a:t>
            </a:r>
            <a:r>
              <a:rPr lang="zh-CN" altLang="zh-CN" dirty="0">
                <a:solidFill>
                  <a:srgbClr val="339933"/>
                </a:solidFill>
                <a:effectLst>
                  <a:outerShdw blurRad="38100" dist="38100" dir="2700000" algn="tl">
                    <a:srgbClr val="000000"/>
                  </a:outerShdw>
                </a:effectLst>
                <a:latin typeface="隶书" panose="02010509060101010101" pitchFamily="49" charset="-122"/>
                <a:ea typeface="隶书" panose="02010509060101010101" pitchFamily="49" charset="-122"/>
              </a:rPr>
              <a:t>首地址</a:t>
            </a:r>
            <a:r>
              <a:rPr lang="zh-CN" altLang="zh-CN" dirty="0">
                <a:effectLst>
                  <a:outerShdw blurRad="38100" dist="38100" dir="2700000" algn="tl">
                    <a:srgbClr val="FFFFFF"/>
                  </a:outerShdw>
                </a:effectLst>
                <a:latin typeface="隶书" panose="02010509060101010101" pitchFamily="49" charset="-122"/>
                <a:ea typeface="隶书" panose="02010509060101010101" pitchFamily="49" charset="-122"/>
              </a:rPr>
              <a:t>赋给</a:t>
            </a:r>
            <a:r>
              <a:rPr lang="en-US" altLang="zh-CN" dirty="0">
                <a:effectLst>
                  <a:outerShdw blurRad="38100" dist="38100" dir="2700000" algn="tl">
                    <a:srgbClr val="FFFFFF"/>
                  </a:outerShdw>
                </a:effectLst>
                <a:ea typeface="隶书" panose="02010509060101010101" pitchFamily="49" charset="-122"/>
              </a:rPr>
              <a:t>string</a:t>
            </a:r>
            <a:endParaRPr lang="en-US" altLang="zh-CN" dirty="0">
              <a:effectLst>
                <a:outerShdw blurRad="38100" dist="38100" dir="2700000" algn="tl">
                  <a:srgbClr val="FFFFFF"/>
                </a:outerShdw>
              </a:effectLst>
              <a:ea typeface="宋体" panose="02010600030101010101" pitchFamily="2" charset="-122"/>
            </a:endParaRPr>
          </a:p>
          <a:p>
            <a:pPr>
              <a:lnSpc>
                <a:spcPct val="100000"/>
              </a:lnSpc>
              <a:spcBef>
                <a:spcPct val="0"/>
              </a:spcBef>
            </a:pP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 char  *string;</a:t>
            </a:r>
            <a:endParaRPr lang="en-US" altLang="zh-CN" dirty="0">
              <a:effectLst>
                <a:outerShdw blurRad="38100" dist="38100" dir="2700000" algn="tl">
                  <a:srgbClr val="FFFFFF"/>
                </a:outerShdw>
              </a:effectLst>
              <a:ea typeface="宋体" panose="02010600030101010101" pitchFamily="2" charset="-122"/>
              <a:sym typeface="Symbol" panose="05050102010706020507" pitchFamily="18" charset="2"/>
            </a:endParaRPr>
          </a:p>
          <a:p>
            <a:pPr>
              <a:lnSpc>
                <a:spcPct val="100000"/>
              </a:lnSpc>
              <a:spcBef>
                <a:spcPct val="0"/>
              </a:spcBef>
            </a:pP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     string = </a:t>
            </a:r>
            <a:r>
              <a:rPr lang="en-US" altLang="zh-CN" dirty="0">
                <a:effectLst>
                  <a:outerShdw blurRad="38100" dist="38100" dir="2700000" algn="tl">
                    <a:srgbClr val="FFFFFF"/>
                  </a:outerShdw>
                </a:effectLst>
              </a:rPr>
              <a:t>"</a:t>
            </a: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I love China!</a:t>
            </a:r>
            <a:r>
              <a:rPr lang="en-US" altLang="zh-CN" dirty="0">
                <a:effectLst>
                  <a:outerShdw blurRad="38100" dist="38100" dir="2700000" algn="tl">
                    <a:srgbClr val="FFFFFF"/>
                  </a:outerShdw>
                </a:effectLst>
              </a:rPr>
              <a:t>"</a:t>
            </a: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a:t>
            </a:r>
            <a:endParaRPr lang="en-US" altLang="zh-CN" dirty="0">
              <a:effectLst>
                <a:outerShdw blurRad="38100" dist="38100" dir="2700000" algn="tl">
                  <a:srgbClr val="FFFFFF"/>
                </a:outerShdw>
              </a:effectLst>
              <a:ea typeface="宋体" panose="02010600030101010101" pitchFamily="2" charset="-122"/>
              <a:sym typeface="Symbol" panose="05050102010706020507" pitchFamily="18" charset="2"/>
            </a:endParaRPr>
          </a:p>
        </p:txBody>
      </p:sp>
      <p:grpSp>
        <p:nvGrpSpPr>
          <p:cNvPr id="1170469" name="Group 37"/>
          <p:cNvGrpSpPr/>
          <p:nvPr/>
        </p:nvGrpSpPr>
        <p:grpSpPr bwMode="auto">
          <a:xfrm>
            <a:off x="8224537" y="3094259"/>
            <a:ext cx="1330324" cy="463550"/>
            <a:chOff x="4070" y="1630"/>
            <a:chExt cx="838" cy="292"/>
          </a:xfrm>
        </p:grpSpPr>
        <p:sp>
          <p:nvSpPr>
            <p:cNvPr id="1170470" name="Line 38"/>
            <p:cNvSpPr>
              <a:spLocks noChangeShapeType="1"/>
            </p:cNvSpPr>
            <p:nvPr/>
          </p:nvSpPr>
          <p:spPr bwMode="auto">
            <a:xfrm>
              <a:off x="4596" y="1812"/>
              <a:ext cx="312" cy="0"/>
            </a:xfrm>
            <a:prstGeom prst="line">
              <a:avLst/>
            </a:prstGeom>
            <a:noFill/>
            <a:ln w="38100">
              <a:solidFill>
                <a:srgbClr val="0000FF"/>
              </a:solidFill>
              <a:round/>
              <a:headEnd type="none" w="lg" len="lg"/>
              <a:tailEnd type="stealth" w="lg" len="lg"/>
            </a:ln>
            <a:effectLst/>
          </p:spPr>
          <p:txBody>
            <a:bodyPr wrap="none" lIns="90000" tIns="46800" rIns="90000" bIns="46800" anchor="ctr">
              <a:spAutoFit/>
            </a:bodyPr>
            <a:lstStyle/>
            <a:p>
              <a:endParaRPr lang="zh-CN" altLang="en-US"/>
            </a:p>
          </p:txBody>
        </p:sp>
        <p:sp>
          <p:nvSpPr>
            <p:cNvPr id="1170471" name="Text Box 39"/>
            <p:cNvSpPr txBox="1">
              <a:spLocks noChangeArrowheads="1"/>
            </p:cNvSpPr>
            <p:nvPr/>
          </p:nvSpPr>
          <p:spPr bwMode="auto">
            <a:xfrm>
              <a:off x="4070" y="1630"/>
              <a:ext cx="599" cy="292"/>
            </a:xfrm>
            <a:prstGeom prst="rect">
              <a:avLst/>
            </a:prstGeom>
            <a:noFill/>
            <a:ln w="38100">
              <a:noFill/>
              <a:miter lim="800000"/>
              <a:headEnd type="none" w="lg" len="lg"/>
            </a:ln>
            <a:effectLst/>
          </p:spPr>
          <p:txBody>
            <a:bodyPr wrap="none" lIns="90000" tIns="46800" rIns="90000" bIns="46800" anchor="ctr">
              <a:spAutoFit/>
            </a:bodyPr>
            <a:lstStyle/>
            <a:p>
              <a:pPr algn="ctr">
                <a:lnSpc>
                  <a:spcPct val="100000"/>
                </a:lnSpc>
                <a:spcBef>
                  <a:spcPct val="0"/>
                </a:spcBef>
              </a:pPr>
              <a:r>
                <a:rPr lang="en-US" altLang="zh-CN">
                  <a:solidFill>
                    <a:srgbClr val="0000FF"/>
                  </a:solidFill>
                  <a:effectLst>
                    <a:outerShdw blurRad="38100" dist="38100" dir="2700000" algn="tl">
                      <a:srgbClr val="000000"/>
                    </a:outerShdw>
                  </a:effectLst>
                  <a:ea typeface="隶书" panose="02010509060101010101" pitchFamily="49" charset="-122"/>
                </a:rPr>
                <a:t>string</a:t>
              </a:r>
              <a:endParaRPr lang="en-US" altLang="zh-CN">
                <a:effectLst>
                  <a:outerShdw blurRad="38100" dist="38100" dir="2700000" algn="tl">
                    <a:srgbClr val="FFFFFF"/>
                  </a:outerShdw>
                </a:effectLst>
                <a:ea typeface="隶书" panose="02010509060101010101" pitchFamily="49" charset="-122"/>
              </a:endParaRPr>
            </a:p>
          </p:txBody>
        </p:sp>
      </p:grpSp>
      <p:sp>
        <p:nvSpPr>
          <p:cNvPr id="1170472" name="AutoShape 40"/>
          <p:cNvSpPr>
            <a:spLocks noChangeArrowheads="1"/>
          </p:cNvSpPr>
          <p:nvPr/>
        </p:nvSpPr>
        <p:spPr bwMode="auto">
          <a:xfrm>
            <a:off x="4423098" y="3887788"/>
            <a:ext cx="1690183" cy="463846"/>
          </a:xfrm>
          <a:prstGeom prst="wedgeRectCallout">
            <a:avLst>
              <a:gd name="adj1" fmla="val -112630"/>
              <a:gd name="adj2" fmla="val 10458"/>
            </a:avLst>
          </a:prstGeom>
          <a:gradFill rotWithShape="1">
            <a:gsLst>
              <a:gs pos="0">
                <a:srgbClr val="00FFFF"/>
              </a:gs>
              <a:gs pos="100000">
                <a:srgbClr val="FFFFFF"/>
              </a:gs>
            </a:gsLst>
            <a:lin ang="5400000" scaled="1"/>
          </a:gradFill>
          <a:ln w="28575">
            <a:solidFill>
              <a:srgbClr val="FF00FF"/>
            </a:solidFill>
            <a:miter lim="800000"/>
            <a:headEnd type="none" w="lg" len="lg"/>
          </a:ln>
          <a:effectLst>
            <a:outerShdw blurRad="50800" dist="106680" dir="2700000" algn="tl" rotWithShape="0">
              <a:prstClr val="black">
                <a:alpha val="43000"/>
              </a:prstClr>
            </a:outerShdw>
          </a:effectLst>
        </p:spPr>
        <p:txBody>
          <a:bodyPr wrap="none" lIns="90000" tIns="46800" rIns="90000" bIns="46800" anchor="ctr">
            <a:spAutoFit/>
          </a:bodyPr>
          <a:lstStyle/>
          <a:p>
            <a:pPr algn="ctr">
              <a:lnSpc>
                <a:spcPct val="100000"/>
              </a:lnSpc>
              <a:spcBef>
                <a:spcPct val="0"/>
              </a:spcBef>
            </a:pPr>
            <a:r>
              <a:rPr lang="en-US" altLang="zh-CN">
                <a:effectLst>
                  <a:outerShdw blurRad="38100" dist="38100" dir="2700000" algn="tl">
                    <a:srgbClr val="FFFFFF"/>
                  </a:outerShdw>
                </a:effectLst>
                <a:latin typeface="+mn-lt"/>
                <a:ea typeface="楷体" panose="02010609060101010101" pitchFamily="49" charset="-122"/>
              </a:rPr>
              <a:t>*string != 0</a:t>
            </a:r>
            <a:endParaRPr lang="en-US" altLang="zh-CN">
              <a:effectLst>
                <a:outerShdw blurRad="38100" dist="38100" dir="2700000" algn="tl">
                  <a:srgbClr val="FFFFFF"/>
                </a:outerShdw>
              </a:effectLst>
              <a:latin typeface="+mn-lt"/>
              <a:ea typeface="楷体" panose="02010609060101010101" pitchFamily="49" charset="-122"/>
            </a:endParaRPr>
          </a:p>
        </p:txBody>
      </p:sp>
      <p:sp>
        <p:nvSpPr>
          <p:cNvPr id="1170476" name="Text Box 44"/>
          <p:cNvSpPr txBox="1">
            <a:spLocks noChangeArrowheads="1"/>
          </p:cNvSpPr>
          <p:nvPr/>
        </p:nvSpPr>
        <p:spPr bwMode="auto">
          <a:xfrm>
            <a:off x="6239594" y="5444827"/>
            <a:ext cx="2952750" cy="1152525"/>
          </a:xfrm>
          <a:prstGeom prst="rect">
            <a:avLst/>
          </a:prstGeom>
          <a:solidFill>
            <a:srgbClr val="FFFFFF"/>
          </a:soli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marL="342900" indent="-342900" algn="just"/>
            <a:r>
              <a:rPr lang="zh-CN" altLang="en-US"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rPr>
              <a:t>运行结果：</a:t>
            </a:r>
            <a:endParaRPr lang="zh-CN" altLang="en-US"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endParaRPr>
          </a:p>
          <a:p>
            <a:pPr marL="342900" indent="-342900" algn="just"/>
            <a:r>
              <a:rPr lang="en-US" altLang="zh-CN" dirty="0">
                <a:solidFill>
                  <a:schemeClr val="accent2"/>
                </a:solidFill>
                <a:effectLst>
                  <a:outerShdw blurRad="38100" dist="38100" dir="2700000" algn="tl">
                    <a:srgbClr val="C0C0C0"/>
                  </a:outerShdw>
                </a:effectLst>
              </a:rPr>
              <a:t>I love China!</a:t>
            </a:r>
            <a:endParaRPr lang="en-US" altLang="zh-CN" dirty="0">
              <a:solidFill>
                <a:schemeClr val="accent2"/>
              </a:solidFill>
              <a:effectLst>
                <a:outerShdw blurRad="38100" dist="38100" dir="2700000" algn="tl">
                  <a:srgbClr val="C0C0C0"/>
                </a:outerShdw>
              </a:effectLst>
            </a:endParaRPr>
          </a:p>
          <a:p>
            <a:pPr marL="342900" indent="-342900" algn="just"/>
            <a:r>
              <a:rPr lang="en-US" altLang="zh-CN" dirty="0">
                <a:solidFill>
                  <a:schemeClr val="accent2"/>
                </a:solidFill>
                <a:effectLst>
                  <a:outerShdw blurRad="38100" dist="38100" dir="2700000" algn="tl">
                    <a:srgbClr val="C0C0C0"/>
                  </a:outerShdw>
                </a:effectLst>
              </a:rPr>
              <a:t>China!</a:t>
            </a:r>
            <a:endParaRPr lang="en-US" altLang="zh-CN" dirty="0">
              <a:solidFill>
                <a:schemeClr val="accent2"/>
              </a:solidFill>
              <a:effectLst>
                <a:outerShdw blurRad="38100" dist="38100" dir="2700000" algn="tl">
                  <a:srgbClr val="C0C0C0"/>
                </a:outerShdw>
              </a:effectLst>
            </a:endParaRPr>
          </a:p>
        </p:txBody>
      </p:sp>
      <p:grpSp>
        <p:nvGrpSpPr>
          <p:cNvPr id="1170481" name="Group 49"/>
          <p:cNvGrpSpPr/>
          <p:nvPr/>
        </p:nvGrpSpPr>
        <p:grpSpPr bwMode="auto">
          <a:xfrm>
            <a:off x="1356048" y="3141663"/>
            <a:ext cx="6092825" cy="531812"/>
            <a:chOff x="630" y="1979"/>
            <a:chExt cx="3838" cy="335"/>
          </a:xfrm>
          <a:effectLst>
            <a:outerShdw blurRad="50800" dist="106680" dir="2700000" algn="tl" rotWithShape="0">
              <a:prstClr val="black">
                <a:alpha val="43000"/>
              </a:prstClr>
            </a:outerShdw>
          </a:effectLst>
        </p:grpSpPr>
        <p:sp>
          <p:nvSpPr>
            <p:cNvPr id="1170477" name="Oval 45"/>
            <p:cNvSpPr>
              <a:spLocks noChangeArrowheads="1"/>
            </p:cNvSpPr>
            <p:nvPr/>
          </p:nvSpPr>
          <p:spPr bwMode="auto">
            <a:xfrm>
              <a:off x="630" y="2042"/>
              <a:ext cx="2223" cy="272"/>
            </a:xfrm>
            <a:prstGeom prst="ellipse">
              <a:avLst/>
            </a:prstGeom>
            <a:noFill/>
            <a:ln w="28575" algn="ctr">
              <a:solidFill>
                <a:srgbClr val="FF0000"/>
              </a:solidFill>
              <a:round/>
            </a:ln>
            <a:effectLst/>
          </p:spPr>
          <p:txBody>
            <a:bodyPr wrap="none" anchor="ctr"/>
            <a:lstStyle/>
            <a:p>
              <a:endParaRPr lang="zh-CN" altLang="en-US">
                <a:latin typeface="+mn-lt"/>
                <a:ea typeface="楷体" panose="02010609060101010101" pitchFamily="49" charset="-122"/>
              </a:endParaRPr>
            </a:p>
          </p:txBody>
        </p:sp>
        <p:sp>
          <p:nvSpPr>
            <p:cNvPr id="1170480" name="AutoShape 48"/>
            <p:cNvSpPr/>
            <p:nvPr/>
          </p:nvSpPr>
          <p:spPr bwMode="auto">
            <a:xfrm>
              <a:off x="3615" y="1979"/>
              <a:ext cx="853" cy="226"/>
            </a:xfrm>
            <a:prstGeom prst="borderCallout2">
              <a:avLst>
                <a:gd name="adj1" fmla="val 31856"/>
                <a:gd name="adj2" fmla="val -5625"/>
                <a:gd name="adj3" fmla="val 31856"/>
                <a:gd name="adj4" fmla="val -50060"/>
                <a:gd name="adj5" fmla="val 68583"/>
                <a:gd name="adj6" fmla="val -96130"/>
              </a:avLst>
            </a:prstGeom>
            <a:gradFill rotWithShape="1">
              <a:gsLst>
                <a:gs pos="0">
                  <a:srgbClr val="00FFFF"/>
                </a:gs>
                <a:gs pos="100000">
                  <a:schemeClr val="bg1"/>
                </a:gs>
              </a:gsLst>
              <a:lin ang="5400000" scaled="1"/>
            </a:gradFill>
            <a:ln w="19050" algn="ctr">
              <a:solidFill>
                <a:srgbClr val="FF0000"/>
              </a:solidFill>
              <a:miter lim="800000"/>
            </a:ln>
            <a:effectLst>
              <a:outerShdw blurRad="50800" dist="38100" dir="2700000" algn="tl" rotWithShape="0">
                <a:prstClr val="black">
                  <a:alpha val="40000"/>
                </a:prstClr>
              </a:outerShdw>
            </a:effectLst>
          </p:spPr>
          <p:txBody>
            <a:bodyPr/>
            <a:lstStyle/>
            <a:p>
              <a:pPr marL="342900" indent="-342900" algn="ctr"/>
              <a:r>
                <a:rPr lang="zh-CN" altLang="en-US" sz="2000">
                  <a:solidFill>
                    <a:srgbClr val="FF3399"/>
                  </a:solidFill>
                  <a:effectLst>
                    <a:outerShdw blurRad="38100" dist="38100" dir="2700000" algn="tl">
                      <a:srgbClr val="000000"/>
                    </a:outerShdw>
                  </a:effectLst>
                  <a:latin typeface="+mn-lt"/>
                  <a:ea typeface="楷体" panose="02010609060101010101" pitchFamily="49" charset="-122"/>
                </a:rPr>
                <a:t>整体引用</a:t>
              </a:r>
              <a:endParaRPr lang="zh-CN" altLang="en-US" sz="2000">
                <a:solidFill>
                  <a:srgbClr val="FF3399"/>
                </a:solidFill>
                <a:effectLst>
                  <a:outerShdw blurRad="38100" dist="38100" dir="2700000" algn="tl">
                    <a:srgbClr val="000000"/>
                  </a:outerShdw>
                </a:effectLst>
                <a:latin typeface="+mn-lt"/>
                <a:ea typeface="楷体" panose="02010609060101010101" pitchFamily="49" charset="-122"/>
              </a:endParaRPr>
            </a:p>
          </p:txBody>
        </p:sp>
      </p:grpSp>
      <p:grpSp>
        <p:nvGrpSpPr>
          <p:cNvPr id="1170485" name="Group 53"/>
          <p:cNvGrpSpPr/>
          <p:nvPr/>
        </p:nvGrpSpPr>
        <p:grpSpPr bwMode="auto">
          <a:xfrm>
            <a:off x="1543372" y="4614863"/>
            <a:ext cx="6408738" cy="531812"/>
            <a:chOff x="748" y="2907"/>
            <a:chExt cx="4037" cy="335"/>
          </a:xfrm>
          <a:effectLst>
            <a:outerShdw blurRad="50800" dist="106680" dir="2700000" algn="tl" rotWithShape="0">
              <a:prstClr val="black">
                <a:alpha val="43000"/>
              </a:prstClr>
            </a:outerShdw>
          </a:effectLst>
        </p:grpSpPr>
        <p:sp>
          <p:nvSpPr>
            <p:cNvPr id="1170483" name="Oval 51"/>
            <p:cNvSpPr>
              <a:spLocks noChangeArrowheads="1"/>
            </p:cNvSpPr>
            <p:nvPr/>
          </p:nvSpPr>
          <p:spPr bwMode="auto">
            <a:xfrm>
              <a:off x="748" y="2970"/>
              <a:ext cx="2223" cy="272"/>
            </a:xfrm>
            <a:prstGeom prst="ellipse">
              <a:avLst/>
            </a:prstGeom>
            <a:noFill/>
            <a:ln w="28575" algn="ctr">
              <a:solidFill>
                <a:srgbClr val="FF0000"/>
              </a:solidFill>
              <a:round/>
            </a:ln>
            <a:effectLst/>
          </p:spPr>
          <p:txBody>
            <a:bodyPr wrap="none" anchor="ctr"/>
            <a:lstStyle/>
            <a:p>
              <a:endParaRPr lang="zh-CN" altLang="en-US">
                <a:latin typeface="+mn-lt"/>
                <a:ea typeface="楷体" panose="02010609060101010101" pitchFamily="49" charset="-122"/>
              </a:endParaRPr>
            </a:p>
          </p:txBody>
        </p:sp>
        <p:sp>
          <p:nvSpPr>
            <p:cNvPr id="1170484" name="AutoShape 52"/>
            <p:cNvSpPr/>
            <p:nvPr/>
          </p:nvSpPr>
          <p:spPr bwMode="auto">
            <a:xfrm>
              <a:off x="3606" y="2907"/>
              <a:ext cx="1179" cy="226"/>
            </a:xfrm>
            <a:prstGeom prst="borderCallout2">
              <a:avLst>
                <a:gd name="adj1" fmla="val 31856"/>
                <a:gd name="adj2" fmla="val -4069"/>
                <a:gd name="adj3" fmla="val 31856"/>
                <a:gd name="adj4" fmla="val -30958"/>
                <a:gd name="adj5" fmla="val 68583"/>
                <a:gd name="adj6" fmla="val -58778"/>
              </a:avLst>
            </a:prstGeom>
            <a:gradFill rotWithShape="1">
              <a:gsLst>
                <a:gs pos="0">
                  <a:srgbClr val="00FFFF"/>
                </a:gs>
                <a:gs pos="100000">
                  <a:schemeClr val="bg1"/>
                </a:gs>
              </a:gsLst>
              <a:lin ang="5400000" scaled="1"/>
            </a:gradFill>
            <a:ln w="19050" algn="ctr">
              <a:solidFill>
                <a:srgbClr val="FF0000"/>
              </a:solidFill>
              <a:miter lim="800000"/>
            </a:ln>
            <a:effectLst>
              <a:outerShdw blurRad="50800" dist="38100" dir="2700000" algn="tl" rotWithShape="0">
                <a:prstClr val="black">
                  <a:alpha val="40000"/>
                </a:prstClr>
              </a:outerShdw>
            </a:effectLst>
          </p:spPr>
          <p:txBody>
            <a:bodyPr/>
            <a:lstStyle/>
            <a:p>
              <a:pPr marL="342900" indent="-342900" algn="ctr"/>
              <a:r>
                <a:rPr lang="zh-CN" altLang="en-US" sz="2000">
                  <a:solidFill>
                    <a:srgbClr val="FF3399"/>
                  </a:solidFill>
                  <a:effectLst>
                    <a:outerShdw blurRad="38100" dist="38100" dir="2700000" algn="tl">
                      <a:srgbClr val="000000"/>
                    </a:outerShdw>
                  </a:effectLst>
                  <a:latin typeface="+mn-lt"/>
                  <a:ea typeface="楷体" panose="02010609060101010101" pitchFamily="49" charset="-122"/>
                </a:rPr>
                <a:t>逐个字符引用</a:t>
              </a:r>
              <a:endParaRPr lang="zh-CN" altLang="en-US" sz="2000">
                <a:solidFill>
                  <a:srgbClr val="FF3399"/>
                </a:solidFill>
                <a:effectLst>
                  <a:outerShdw blurRad="38100" dist="38100" dir="2700000" algn="tl">
                    <a:srgbClr val="000000"/>
                  </a:outerShdw>
                </a:effectLst>
                <a:latin typeface="+mn-lt"/>
                <a:ea typeface="楷体" panose="02010609060101010101" pitchFamily="49" charset="-122"/>
              </a:endParaRPr>
            </a:p>
          </p:txBody>
        </p:sp>
      </p:grpSp>
      <p:grpSp>
        <p:nvGrpSpPr>
          <p:cNvPr id="1170486" name="Group 54"/>
          <p:cNvGrpSpPr/>
          <p:nvPr/>
        </p:nvGrpSpPr>
        <p:grpSpPr bwMode="auto">
          <a:xfrm>
            <a:off x="-9822" y="0"/>
            <a:ext cx="446088" cy="6858000"/>
            <a:chOff x="0" y="0"/>
            <a:chExt cx="281" cy="4320"/>
          </a:xfrm>
        </p:grpSpPr>
        <p:sp>
          <p:nvSpPr>
            <p:cNvPr id="1170487" name="Text Box 5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70488" name="Text Box 5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70434"/>
                                        </p:tgtEl>
                                        <p:attrNameLst>
                                          <p:attrName>style.visibility</p:attrName>
                                        </p:attrNameLst>
                                      </p:cBhvr>
                                      <p:to>
                                        <p:strVal val="visible"/>
                                      </p:to>
                                    </p:set>
                                    <p:animEffect transition="in" filter="box(out)">
                                      <p:cBhvr>
                                        <p:cTn id="7" dur="500"/>
                                        <p:tgtEl>
                                          <p:spTgt spid="1170434"/>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70435"/>
                                        </p:tgtEl>
                                        <p:attrNameLst>
                                          <p:attrName>style.visibility</p:attrName>
                                        </p:attrNameLst>
                                      </p:cBhvr>
                                      <p:to>
                                        <p:strVal val="visible"/>
                                      </p:to>
                                    </p:set>
                                    <p:animEffect transition="in" filter="box(out)">
                                      <p:cBhvr>
                                        <p:cTn id="12" dur="500"/>
                                        <p:tgtEl>
                                          <p:spTgt spid="1170435"/>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170438"/>
                                        </p:tgtEl>
                                        <p:attrNameLst>
                                          <p:attrName>style.visibility</p:attrName>
                                        </p:attrNameLst>
                                      </p:cBhvr>
                                      <p:to>
                                        <p:strVal val="visible"/>
                                      </p:to>
                                    </p:set>
                                    <p:animEffect transition="in" filter="box(out)">
                                      <p:cBhvr>
                                        <p:cTn id="17" dur="500"/>
                                        <p:tgtEl>
                                          <p:spTgt spid="1170438"/>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170468"/>
                                        </p:tgtEl>
                                        <p:attrNameLst>
                                          <p:attrName>style.visibility</p:attrName>
                                        </p:attrNameLst>
                                      </p:cBhvr>
                                      <p:to>
                                        <p:strVal val="visible"/>
                                      </p:to>
                                    </p:set>
                                    <p:animEffect transition="in" filter="box(out)">
                                      <p:cBhvr>
                                        <p:cTn id="22" dur="500"/>
                                        <p:tgtEl>
                                          <p:spTgt spid="1170468"/>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1170469"/>
                                        </p:tgtEl>
                                        <p:attrNameLst>
                                          <p:attrName>style.visibility</p:attrName>
                                        </p:attrNameLst>
                                      </p:cBhvr>
                                      <p:to>
                                        <p:strVal val="visible"/>
                                      </p:to>
                                    </p:set>
                                    <p:animEffect transition="in" filter="box(out)">
                                      <p:cBhvr>
                                        <p:cTn id="27" dur="500"/>
                                        <p:tgtEl>
                                          <p:spTgt spid="1170469"/>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170472"/>
                                        </p:tgtEl>
                                        <p:attrNameLst>
                                          <p:attrName>style.visibility</p:attrName>
                                        </p:attrNameLst>
                                      </p:cBhvr>
                                      <p:to>
                                        <p:strVal val="visible"/>
                                      </p:to>
                                    </p:set>
                                    <p:animEffect transition="in" filter="box(out)">
                                      <p:cBhvr>
                                        <p:cTn id="32" dur="500"/>
                                        <p:tgtEl>
                                          <p:spTgt spid="1170472"/>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18" presetClass="entr" presetSubtype="3" fill="hold" nodeType="clickEffect">
                                  <p:stCondLst>
                                    <p:cond delay="0"/>
                                  </p:stCondLst>
                                  <p:childTnLst>
                                    <p:set>
                                      <p:cBhvr>
                                        <p:cTn id="36" dur="1" fill="hold">
                                          <p:stCondLst>
                                            <p:cond delay="0"/>
                                          </p:stCondLst>
                                        </p:cTn>
                                        <p:tgtEl>
                                          <p:spTgt spid="1170481"/>
                                        </p:tgtEl>
                                        <p:attrNameLst>
                                          <p:attrName>style.visibility</p:attrName>
                                        </p:attrNameLst>
                                      </p:cBhvr>
                                      <p:to>
                                        <p:strVal val="visible"/>
                                      </p:to>
                                    </p:set>
                                    <p:animEffect transition="in" filter="strips(upRight)">
                                      <p:cBhvr>
                                        <p:cTn id="37" dur="500"/>
                                        <p:tgtEl>
                                          <p:spTgt spid="1170481"/>
                                        </p:tgtEl>
                                      </p:cBhvr>
                                    </p:animEffect>
                                  </p:childTnLst>
                                  <p:subTnLst>
                                    <p:audio>
                                      <p:cMediaNode>
                                        <p:cTn display="0" masterRel="sameClick">
                                          <p:stCondLst>
                                            <p:cond evt="begin" delay="0">
                                              <p:tn val="35"/>
                                            </p:cond>
                                          </p:stCondLst>
                                          <p:endCondLst>
                                            <p:cond evt="onStopAudio" delay="0">
                                              <p:tgtEl>
                                                <p:sldTgt/>
                                              </p:tgtEl>
                                            </p:cond>
                                          </p:endCondLst>
                                        </p:cTn>
                                        <p:tgtEl>
                                          <p:sndTgt r:embed="rId3" name="laser.wav"/>
                                        </p:tgtEl>
                                      </p:cMediaNode>
                                    </p:audio>
                                  </p:subTnLst>
                                </p:cTn>
                              </p:par>
                            </p:childTnLst>
                          </p:cTn>
                        </p:par>
                      </p:childTnLst>
                    </p:cTn>
                  </p:par>
                  <p:par>
                    <p:cTn id="38" fill="hold">
                      <p:stCondLst>
                        <p:cond delay="indefinite"/>
                      </p:stCondLst>
                      <p:childTnLst>
                        <p:par>
                          <p:cTn id="39" fill="hold">
                            <p:stCondLst>
                              <p:cond delay="0"/>
                            </p:stCondLst>
                            <p:childTnLst>
                              <p:par>
                                <p:cTn id="40" presetID="18" presetClass="entr" presetSubtype="3" fill="hold" nodeType="clickEffect">
                                  <p:stCondLst>
                                    <p:cond delay="0"/>
                                  </p:stCondLst>
                                  <p:childTnLst>
                                    <p:set>
                                      <p:cBhvr>
                                        <p:cTn id="41" dur="1" fill="hold">
                                          <p:stCondLst>
                                            <p:cond delay="0"/>
                                          </p:stCondLst>
                                        </p:cTn>
                                        <p:tgtEl>
                                          <p:spTgt spid="1170485"/>
                                        </p:tgtEl>
                                        <p:attrNameLst>
                                          <p:attrName>style.visibility</p:attrName>
                                        </p:attrNameLst>
                                      </p:cBhvr>
                                      <p:to>
                                        <p:strVal val="visible"/>
                                      </p:to>
                                    </p:set>
                                    <p:animEffect transition="in" filter="strips(upRight)">
                                      <p:cBhvr>
                                        <p:cTn id="42" dur="500"/>
                                        <p:tgtEl>
                                          <p:spTgt spid="1170485"/>
                                        </p:tgtEl>
                                      </p:cBhvr>
                                    </p:animEffect>
                                  </p:childTnLst>
                                  <p:subTnLst>
                                    <p:audio>
                                      <p:cMediaNode>
                                        <p:cTn display="0" masterRel="sameClick">
                                          <p:stCondLst>
                                            <p:cond evt="begin" delay="0">
                                              <p:tn val="40"/>
                                            </p:cond>
                                          </p:stCondLst>
                                          <p:endCondLst>
                                            <p:cond evt="onStopAudio" delay="0">
                                              <p:tgtEl>
                                                <p:sldTgt/>
                                              </p:tgtEl>
                                            </p:cond>
                                          </p:endCondLst>
                                        </p:cTn>
                                        <p:tgtEl>
                                          <p:sndTgt r:embed="rId3" name="laser.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170476"/>
                                        </p:tgtEl>
                                        <p:attrNameLst>
                                          <p:attrName>style.visibility</p:attrName>
                                        </p:attrNameLst>
                                      </p:cBhvr>
                                      <p:to>
                                        <p:strVal val="visible"/>
                                      </p:to>
                                    </p:set>
                                    <p:animEffect transition="in" filter="box(out)">
                                      <p:cBhvr>
                                        <p:cTn id="47" dur="500"/>
                                        <p:tgtEl>
                                          <p:spTgt spid="1170476"/>
                                        </p:tgtEl>
                                      </p:cBhvr>
                                    </p:animEffect>
                                  </p:childTnLst>
                                  <p:subTnLst>
                                    <p:audio>
                                      <p:cMediaNode>
                                        <p:cTn display="0" masterRel="sameClick">
                                          <p:stCondLst>
                                            <p:cond evt="begin" delay="0">
                                              <p:tn val="4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0434" grpId="0" autoUpdateAnimBg="0"/>
      <p:bldP spid="1170435" grpId="0" animBg="1" autoUpdateAnimBg="0"/>
      <p:bldP spid="1170468" grpId="0" animBg="1" autoUpdateAnimBg="0"/>
      <p:bldP spid="1170472" grpId="0" animBg="1" autoUpdateAnimBg="0"/>
      <p:bldP spid="1170476"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2482" name="Rectangle 2"/>
          <p:cNvSpPr>
            <a:spLocks noGrp="1" noChangeArrowheads="1"/>
          </p:cNvSpPr>
          <p:nvPr>
            <p:ph type="body" idx="1"/>
          </p:nvPr>
        </p:nvSpPr>
        <p:spPr>
          <a:xfrm>
            <a:off x="234652" y="217489"/>
            <a:ext cx="11117931" cy="3521075"/>
          </a:xfrm>
        </p:spPr>
        <p:txBody>
          <a:bodyPr/>
          <a:lstStyle/>
          <a:p>
            <a:pPr lvl="1">
              <a:buFontTx/>
              <a:buNone/>
            </a:pPr>
            <a:r>
              <a:rPr lang="en-US" altLang="zh-CN" sz="2400" dirty="0">
                <a:solidFill>
                  <a:srgbClr val="CC0099"/>
                </a:solidFill>
                <a:effectLst>
                  <a:outerShdw blurRad="38100" dist="38100" dir="2700000" algn="tl">
                    <a:srgbClr val="000000"/>
                  </a:outerShdw>
                </a:effectLst>
                <a:ea typeface="楷体" panose="02010609060101010101" pitchFamily="49" charset="-122"/>
              </a:rPr>
              <a:t>2</a:t>
            </a:r>
            <a:r>
              <a:rPr lang="zh-CN" altLang="en-US" sz="2400" dirty="0">
                <a:solidFill>
                  <a:srgbClr val="CC0099"/>
                </a:solidFill>
                <a:effectLst>
                  <a:outerShdw blurRad="38100" dist="38100" dir="2700000" algn="tl">
                    <a:srgbClr val="000000"/>
                  </a:outerShdw>
                </a:effectLst>
                <a:ea typeface="楷体" panose="02010609060101010101" pitchFamily="49" charset="-122"/>
              </a:rPr>
              <a:t>、字符指针变量与字符数组</a:t>
            </a:r>
            <a:endParaRPr lang="zh-CN" altLang="en-US" sz="2400" dirty="0">
              <a:solidFill>
                <a:srgbClr val="CC0099"/>
              </a:solidFill>
              <a:effectLst>
                <a:outerShdw blurRad="38100" dist="38100" dir="2700000" algn="tl">
                  <a:srgbClr val="000000"/>
                </a:outerShdw>
              </a:effectLst>
              <a:ea typeface="楷体" panose="02010609060101010101" pitchFamily="49" charset="-122"/>
            </a:endParaRPr>
          </a:p>
          <a:p>
            <a:pPr lvl="2">
              <a:buFontTx/>
              <a:buNone/>
            </a:pPr>
            <a:r>
              <a:rPr lang="en-US" altLang="zh-CN" dirty="0">
                <a:ea typeface="楷体" panose="02010609060101010101" pitchFamily="49" charset="-122"/>
              </a:rPr>
              <a:t>char  *cp;    </a:t>
            </a:r>
            <a:r>
              <a:rPr lang="zh-CN" altLang="zh-CN" dirty="0">
                <a:ea typeface="楷体" panose="02010609060101010101" pitchFamily="49" charset="-122"/>
              </a:rPr>
              <a:t>与</a:t>
            </a:r>
            <a:r>
              <a:rPr lang="zh-CN" altLang="en-US" dirty="0">
                <a:ea typeface="楷体" panose="02010609060101010101" pitchFamily="49" charset="-122"/>
              </a:rPr>
              <a:t>    </a:t>
            </a:r>
            <a:r>
              <a:rPr lang="en-US" altLang="zh-CN" dirty="0">
                <a:ea typeface="楷体" panose="02010609060101010101" pitchFamily="49" charset="-122"/>
              </a:rPr>
              <a:t>char </a:t>
            </a:r>
            <a:r>
              <a:rPr lang="en-US" altLang="zh-CN" dirty="0" err="1">
                <a:ea typeface="楷体" panose="02010609060101010101" pitchFamily="49" charset="-122"/>
              </a:rPr>
              <a:t>str</a:t>
            </a:r>
            <a:r>
              <a:rPr lang="en-US" altLang="zh-CN" dirty="0">
                <a:ea typeface="楷体" panose="02010609060101010101" pitchFamily="49" charset="-122"/>
              </a:rPr>
              <a:t>[20];</a:t>
            </a:r>
            <a:endParaRPr lang="en-US" altLang="zh-CN" dirty="0">
              <a:ea typeface="楷体" panose="02010609060101010101" pitchFamily="49" charset="-122"/>
            </a:endParaRPr>
          </a:p>
          <a:p>
            <a:pPr lvl="2">
              <a:buClr>
                <a:srgbClr val="0000FF"/>
              </a:buClr>
              <a:buFont typeface="Wingdings" panose="05000000000000000000" pitchFamily="2" charset="2"/>
              <a:buChar char="l"/>
            </a:pPr>
            <a:r>
              <a:rPr lang="en-US" altLang="zh-CN" dirty="0">
                <a:ea typeface="楷体" panose="02010609060101010101" pitchFamily="49" charset="-122"/>
              </a:rPr>
              <a:t> </a:t>
            </a:r>
            <a:r>
              <a:rPr lang="en-US" altLang="zh-CN" dirty="0" err="1">
                <a:ea typeface="楷体" panose="02010609060101010101" pitchFamily="49" charset="-122"/>
              </a:rPr>
              <a:t>str</a:t>
            </a:r>
            <a:r>
              <a:rPr lang="zh-CN" altLang="zh-CN" dirty="0">
                <a:ea typeface="楷体" panose="02010609060101010101" pitchFamily="49" charset="-122"/>
              </a:rPr>
              <a:t>由若干元素组成，每个元素放一个字符；而</a:t>
            </a:r>
            <a:r>
              <a:rPr lang="en-US" altLang="zh-CN" dirty="0">
                <a:ea typeface="楷体" panose="02010609060101010101" pitchFamily="49" charset="-122"/>
              </a:rPr>
              <a:t>cp</a:t>
            </a:r>
            <a:r>
              <a:rPr lang="zh-CN" altLang="zh-CN" dirty="0">
                <a:ea typeface="楷体" panose="02010609060101010101" pitchFamily="49" charset="-122"/>
              </a:rPr>
              <a:t>中存放字符串首地址</a:t>
            </a:r>
            <a:endParaRPr lang="zh-CN" altLang="zh-CN" dirty="0">
              <a:ea typeface="楷体" panose="02010609060101010101" pitchFamily="49" charset="-122"/>
            </a:endParaRPr>
          </a:p>
          <a:p>
            <a:pPr lvl="2">
              <a:buClr>
                <a:srgbClr val="0000FF"/>
              </a:buClr>
              <a:buFont typeface="Wingdings" panose="05000000000000000000" pitchFamily="2" charset="2"/>
              <a:buChar char="l"/>
            </a:pPr>
            <a:r>
              <a:rPr lang="zh-CN" altLang="zh-CN" dirty="0">
                <a:ea typeface="楷体" panose="02010609060101010101" pitchFamily="49" charset="-122"/>
              </a:rPr>
              <a:t> </a:t>
            </a:r>
            <a:r>
              <a:rPr lang="en-US" altLang="zh-CN" dirty="0">
                <a:ea typeface="楷体" panose="02010609060101010101" pitchFamily="49" charset="-122"/>
              </a:rPr>
              <a:t>char  </a:t>
            </a:r>
            <a:r>
              <a:rPr lang="en-US" altLang="zh-CN" dirty="0" err="1">
                <a:ea typeface="楷体" panose="02010609060101010101" pitchFamily="49" charset="-122"/>
              </a:rPr>
              <a:t>str</a:t>
            </a:r>
            <a:r>
              <a:rPr lang="en-US" altLang="zh-CN" dirty="0">
                <a:ea typeface="楷体" panose="02010609060101010101" pitchFamily="49" charset="-122"/>
              </a:rPr>
              <a:t>[20];     </a:t>
            </a:r>
            <a:r>
              <a:rPr lang="en-US" altLang="zh-CN" dirty="0" err="1">
                <a:ea typeface="楷体" panose="02010609060101010101" pitchFamily="49" charset="-122"/>
              </a:rPr>
              <a:t>str</a:t>
            </a:r>
            <a:r>
              <a:rPr lang="en-US" altLang="zh-CN" dirty="0">
                <a:ea typeface="楷体" panose="02010609060101010101" pitchFamily="49" charset="-122"/>
              </a:rPr>
              <a:t>=</a:t>
            </a:r>
            <a:r>
              <a:rPr lang="en-US" altLang="zh-CN" dirty="0"/>
              <a:t>"</a:t>
            </a:r>
            <a:r>
              <a:rPr lang="en-US" altLang="zh-CN" dirty="0">
                <a:ea typeface="楷体" panose="02010609060101010101" pitchFamily="49" charset="-122"/>
              </a:rPr>
              <a:t>I love China!</a:t>
            </a:r>
            <a:r>
              <a:rPr lang="en-US" altLang="zh-CN" dirty="0"/>
              <a:t>"</a:t>
            </a:r>
            <a:r>
              <a:rPr lang="en-US" altLang="zh-CN" dirty="0">
                <a:ea typeface="楷体" panose="02010609060101010101" pitchFamily="49" charset="-122"/>
              </a:rPr>
              <a:t>;    (</a:t>
            </a:r>
            <a:r>
              <a:rPr lang="en-US" altLang="zh-CN" dirty="0">
                <a:solidFill>
                  <a:schemeClr val="accent2"/>
                </a:solidFill>
                <a:effectLst>
                  <a:outerShdw blurRad="38100" dist="38100" dir="2700000" algn="tl">
                    <a:srgbClr val="000000"/>
                  </a:outerShdw>
                </a:effectLst>
                <a:ea typeface="楷体" panose="02010609060101010101" pitchFamily="49" charset="-122"/>
                <a:sym typeface="Symbol" panose="05050102010706020507" pitchFamily="18" charset="2"/>
              </a:rPr>
              <a:t></a:t>
            </a:r>
            <a:r>
              <a:rPr lang="en-US" altLang="zh-CN" dirty="0">
                <a:ea typeface="楷体" panose="02010609060101010101" pitchFamily="49" charset="-122"/>
              </a:rPr>
              <a:t>)</a:t>
            </a:r>
            <a:endParaRPr lang="en-US" altLang="zh-CN" dirty="0">
              <a:ea typeface="楷体" panose="02010609060101010101" pitchFamily="49" charset="-122"/>
            </a:endParaRPr>
          </a:p>
          <a:p>
            <a:pPr lvl="2">
              <a:buClr>
                <a:srgbClr val="0000FF"/>
              </a:buClr>
              <a:buFont typeface="Wingdings" panose="05000000000000000000" pitchFamily="2" charset="2"/>
              <a:buNone/>
            </a:pPr>
            <a:r>
              <a:rPr lang="en-US" altLang="zh-CN" dirty="0">
                <a:ea typeface="楷体" panose="02010609060101010101" pitchFamily="49" charset="-122"/>
              </a:rPr>
              <a:t>     char   *cp;         cp=</a:t>
            </a:r>
            <a:r>
              <a:rPr lang="en-US" altLang="zh-CN" dirty="0"/>
              <a:t>"</a:t>
            </a:r>
            <a:r>
              <a:rPr lang="en-US" altLang="zh-CN" dirty="0">
                <a:ea typeface="楷体" panose="02010609060101010101" pitchFamily="49" charset="-122"/>
              </a:rPr>
              <a:t>I love China!</a:t>
            </a:r>
            <a:r>
              <a:rPr lang="en-US" altLang="zh-CN" dirty="0"/>
              <a:t>"</a:t>
            </a:r>
            <a:r>
              <a:rPr lang="en-US" altLang="zh-CN" dirty="0">
                <a:ea typeface="楷体" panose="02010609060101010101" pitchFamily="49" charset="-122"/>
              </a:rPr>
              <a:t>;    (</a:t>
            </a:r>
            <a:r>
              <a:rPr lang="en-US" altLang="zh-CN" dirty="0">
                <a:solidFill>
                  <a:srgbClr val="FF3300"/>
                </a:solidFill>
                <a:effectLst>
                  <a:outerShdw blurRad="38100" dist="38100" dir="2700000" algn="tl">
                    <a:srgbClr val="000000"/>
                  </a:outerShdw>
                </a:effectLst>
                <a:ea typeface="楷体" panose="02010609060101010101" pitchFamily="49" charset="-122"/>
                <a:sym typeface="Wingdings" panose="05000000000000000000" pitchFamily="2" charset="2"/>
              </a:rPr>
              <a:t></a:t>
            </a:r>
            <a:r>
              <a:rPr lang="en-US" altLang="zh-CN" dirty="0">
                <a:ea typeface="楷体" panose="02010609060101010101" pitchFamily="49" charset="-122"/>
              </a:rPr>
              <a:t>)</a:t>
            </a:r>
            <a:endParaRPr lang="en-US" altLang="zh-CN" dirty="0">
              <a:ea typeface="楷体" panose="02010609060101010101" pitchFamily="49" charset="-122"/>
            </a:endParaRPr>
          </a:p>
          <a:p>
            <a:pPr lvl="2">
              <a:buClr>
                <a:srgbClr val="0000FF"/>
              </a:buClr>
              <a:buFont typeface="Wingdings" panose="05000000000000000000" pitchFamily="2" charset="2"/>
              <a:buChar char="l"/>
            </a:pPr>
            <a:r>
              <a:rPr lang="en-US" altLang="zh-CN" dirty="0">
                <a:ea typeface="楷体" panose="02010609060101010101" pitchFamily="49" charset="-122"/>
              </a:rPr>
              <a:t> </a:t>
            </a:r>
            <a:r>
              <a:rPr lang="en-US" altLang="zh-CN" dirty="0" err="1">
                <a:ea typeface="楷体" panose="02010609060101010101" pitchFamily="49" charset="-122"/>
              </a:rPr>
              <a:t>str</a:t>
            </a:r>
            <a:r>
              <a:rPr lang="zh-CN" altLang="zh-CN" dirty="0">
                <a:ea typeface="楷体" panose="02010609060101010101" pitchFamily="49" charset="-122"/>
              </a:rPr>
              <a:t>是地址</a:t>
            </a:r>
            <a:r>
              <a:rPr lang="zh-CN" altLang="zh-CN" dirty="0">
                <a:solidFill>
                  <a:schemeClr val="accent2"/>
                </a:solidFill>
                <a:effectLst>
                  <a:outerShdw blurRad="38100" dist="38100" dir="2700000" algn="tl">
                    <a:srgbClr val="000000"/>
                  </a:outerShdw>
                </a:effectLst>
                <a:ea typeface="楷体" panose="02010609060101010101" pitchFamily="49" charset="-122"/>
              </a:rPr>
              <a:t>常量</a:t>
            </a:r>
            <a:r>
              <a:rPr lang="zh-CN" altLang="zh-CN" dirty="0">
                <a:ea typeface="楷体" panose="02010609060101010101" pitchFamily="49" charset="-122"/>
              </a:rPr>
              <a:t>；</a:t>
            </a:r>
            <a:r>
              <a:rPr lang="en-US" altLang="zh-CN" dirty="0">
                <a:ea typeface="楷体" panose="02010609060101010101" pitchFamily="49" charset="-122"/>
              </a:rPr>
              <a:t>cp</a:t>
            </a:r>
            <a:r>
              <a:rPr lang="zh-CN" altLang="zh-CN" dirty="0">
                <a:ea typeface="楷体" panose="02010609060101010101" pitchFamily="49" charset="-122"/>
              </a:rPr>
              <a:t>是地址变量</a:t>
            </a:r>
            <a:endParaRPr lang="zh-CN" altLang="zh-CN" dirty="0">
              <a:ea typeface="楷体" panose="02010609060101010101" pitchFamily="49" charset="-122"/>
            </a:endParaRPr>
          </a:p>
          <a:p>
            <a:pPr lvl="2">
              <a:buClr>
                <a:srgbClr val="0000FF"/>
              </a:buClr>
              <a:buFont typeface="Wingdings" panose="05000000000000000000" pitchFamily="2" charset="2"/>
              <a:buChar char="l"/>
            </a:pPr>
            <a:r>
              <a:rPr lang="zh-CN" altLang="en-US" dirty="0">
                <a:ea typeface="楷体" panose="02010609060101010101" pitchFamily="49" charset="-122"/>
              </a:rPr>
              <a:t> </a:t>
            </a:r>
            <a:r>
              <a:rPr lang="en-US" altLang="zh-CN" dirty="0">
                <a:ea typeface="楷体" panose="02010609060101010101" pitchFamily="49" charset="-122"/>
              </a:rPr>
              <a:t>cp</a:t>
            </a:r>
            <a:r>
              <a:rPr lang="zh-CN" altLang="zh-CN" dirty="0">
                <a:ea typeface="楷体" panose="02010609060101010101" pitchFamily="49" charset="-122"/>
              </a:rPr>
              <a:t>接受键入字符串时,必须</a:t>
            </a:r>
            <a:r>
              <a:rPr lang="zh-CN" altLang="zh-CN" dirty="0">
                <a:solidFill>
                  <a:srgbClr val="FF3300"/>
                </a:solidFill>
                <a:effectLst>
                  <a:outerShdw blurRad="38100" dist="38100" dir="2700000" algn="tl">
                    <a:srgbClr val="000000"/>
                  </a:outerShdw>
                </a:effectLst>
                <a:ea typeface="楷体" panose="02010609060101010101" pitchFamily="49" charset="-122"/>
              </a:rPr>
              <a:t>先开辟存储空间</a:t>
            </a:r>
            <a:endParaRPr lang="zh-CN" altLang="en-US" dirty="0">
              <a:solidFill>
                <a:srgbClr val="FF3300"/>
              </a:solidFill>
              <a:effectLst>
                <a:outerShdw blurRad="38100" dist="38100" dir="2700000" algn="tl">
                  <a:srgbClr val="000000"/>
                </a:outerShdw>
              </a:effectLst>
              <a:ea typeface="楷体" panose="02010609060101010101" pitchFamily="49" charset="-122"/>
            </a:endParaRPr>
          </a:p>
        </p:txBody>
      </p:sp>
      <p:sp>
        <p:nvSpPr>
          <p:cNvPr id="1172483" name="Text Box 3" descr="信纸"/>
          <p:cNvSpPr txBox="1">
            <a:spLocks noChangeArrowheads="1"/>
          </p:cNvSpPr>
          <p:nvPr/>
        </p:nvSpPr>
        <p:spPr bwMode="auto">
          <a:xfrm>
            <a:off x="1554880" y="3645024"/>
            <a:ext cx="4613128" cy="1955800"/>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eaLnBrk="0" hangingPunct="0">
              <a:lnSpc>
                <a:spcPct val="100000"/>
              </a:lnSpc>
              <a:spcBef>
                <a:spcPct val="0"/>
              </a:spcBef>
            </a:pPr>
            <a:r>
              <a:rPr lang="zh-CN" altLang="en-US"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zh-CN" altLang="en-US" dirty="0">
                <a:effectLst>
                  <a:outerShdw blurRad="38100" dist="38100" dir="2700000" algn="tl">
                    <a:srgbClr val="FFFFFF"/>
                  </a:outerShdw>
                </a:effectLst>
              </a:rPr>
              <a:t>   </a:t>
            </a:r>
            <a:r>
              <a:rPr lang="en-US" altLang="zh-CN" dirty="0">
                <a:effectLst>
                  <a:outerShdw blurRad="38100" dist="38100" dir="2700000" algn="tl">
                    <a:srgbClr val="FFFFFF"/>
                  </a:outerShdw>
                </a:effectLst>
              </a:rPr>
              <a:t>char  </a:t>
            </a:r>
            <a:r>
              <a:rPr lang="en-US" altLang="zh-CN" dirty="0" err="1">
                <a:effectLst>
                  <a:outerShdw blurRad="38100" dist="38100" dir="2700000" algn="tl">
                    <a:srgbClr val="FFFFFF"/>
                  </a:outerShdw>
                </a:effectLst>
              </a:rPr>
              <a:t>str</a:t>
            </a:r>
            <a:r>
              <a:rPr lang="en-US" altLang="zh-CN" dirty="0">
                <a:effectLst>
                  <a:outerShdw blurRad="38100" dist="38100" dir="2700000" algn="tl">
                    <a:srgbClr val="FFFFFF"/>
                  </a:outerShdw>
                </a:effectLst>
              </a:rPr>
              <a:t>[10];</a:t>
            </a:r>
            <a:endParaRPr lang="en-US" altLang="zh-CN" dirty="0">
              <a:effectLst>
                <a:outerShdw blurRad="38100" dist="38100" dir="2700000" algn="tl">
                  <a:srgbClr val="FFFFFF"/>
                </a:outerShdw>
              </a:effectLst>
            </a:endParaRPr>
          </a:p>
          <a:p>
            <a:pPr eaLnBrk="0" hangingPunct="0">
              <a:lnSpc>
                <a:spcPct val="100000"/>
              </a:lnSpc>
              <a:spcBef>
                <a:spcPct val="0"/>
              </a:spcBef>
            </a:pPr>
            <a:r>
              <a:rPr lang="en-US" altLang="zh-CN" dirty="0">
                <a:effectLst>
                  <a:outerShdw blurRad="38100" dist="38100" dir="2700000" algn="tl">
                    <a:srgbClr val="FFFFFF"/>
                  </a:outerShdw>
                </a:effectLst>
              </a:rPr>
              <a:t>       </a:t>
            </a:r>
            <a:r>
              <a:rPr lang="en-US" altLang="zh-CN" dirty="0" err="1">
                <a:effectLst>
                  <a:outerShdw blurRad="38100" dist="38100" dir="2700000" algn="tl">
                    <a:srgbClr val="FFFFFF"/>
                  </a:outerShdw>
                </a:effectLst>
              </a:rPr>
              <a:t>scanf</a:t>
            </a:r>
            <a:r>
              <a:rPr lang="en-US" altLang="zh-CN" dirty="0">
                <a:effectLst>
                  <a:outerShdw blurRad="38100" dist="38100" dir="2700000" algn="tl">
                    <a:srgbClr val="FFFFFF"/>
                  </a:outerShdw>
                </a:effectLst>
              </a:rPr>
              <a:t>("%</a:t>
            </a:r>
            <a:r>
              <a:rPr lang="en-US" altLang="zh-CN" dirty="0" err="1">
                <a:effectLst>
                  <a:outerShdw blurRad="38100" dist="38100" dir="2700000" algn="tl">
                    <a:srgbClr val="FFFFFF"/>
                  </a:outerShdw>
                </a:effectLst>
              </a:rPr>
              <a:t>s",str</a:t>
            </a:r>
            <a:r>
              <a:rPr lang="en-US" altLang="zh-CN" dirty="0">
                <a:effectLst>
                  <a:outerShdw blurRad="38100" dist="38100" dir="2700000" algn="tl">
                    <a:srgbClr val="FFFFFF"/>
                  </a:outerShdw>
                </a:effectLst>
              </a:rPr>
              <a:t>);    (</a:t>
            </a:r>
            <a:r>
              <a:rPr lang="en-US" altLang="zh-CN" dirty="0">
                <a:solidFill>
                  <a:srgbClr val="FF3300"/>
                </a:solidFill>
                <a:effectLst>
                  <a:outerShdw blurRad="38100" dist="38100" dir="2700000" algn="tl">
                    <a:srgbClr val="000000"/>
                  </a:outerShdw>
                </a:effectLst>
                <a:sym typeface="Wingdings" panose="05000000000000000000" pitchFamily="2" charset="2"/>
              </a:rPr>
              <a:t></a:t>
            </a:r>
            <a:r>
              <a:rPr lang="en-US" altLang="zh-CN" dirty="0">
                <a:effectLst>
                  <a:outerShdw blurRad="38100" dist="38100" dir="2700000" algn="tl">
                    <a:srgbClr val="FFFFFF"/>
                  </a:outerShdw>
                </a:effectLst>
              </a:rPr>
              <a:t>)</a:t>
            </a:r>
            <a:endParaRPr lang="en-US" altLang="zh-CN" dirty="0">
              <a:effectLst>
                <a:outerShdw blurRad="38100" dist="38100" dir="2700000" algn="tl">
                  <a:srgbClr val="FFFFFF"/>
                </a:outerShdw>
              </a:effectLst>
            </a:endParaRPr>
          </a:p>
          <a:p>
            <a:pPr eaLnBrk="0" hangingPunct="0">
              <a:lnSpc>
                <a:spcPct val="100000"/>
              </a:lnSpc>
              <a:spcBef>
                <a:spcPct val="0"/>
              </a:spcBef>
            </a:pPr>
            <a:endParaRPr lang="en-US" altLang="zh-CN" dirty="0">
              <a:effectLst>
                <a:outerShdw blurRad="38100" dist="38100" dir="2700000" algn="tl">
                  <a:srgbClr val="FFFFFF"/>
                </a:outerShdw>
              </a:effectLst>
            </a:endParaRPr>
          </a:p>
          <a:p>
            <a:pPr eaLnBrk="0" hangingPunct="0">
              <a:lnSpc>
                <a:spcPct val="100000"/>
              </a:lnSpc>
              <a:spcBef>
                <a:spcPct val="0"/>
              </a:spcBef>
            </a:pPr>
            <a:r>
              <a:rPr lang="zh-CN" altLang="zh-CN" dirty="0">
                <a:solidFill>
                  <a:schemeClr val="accent2"/>
                </a:solidFill>
                <a:effectLst>
                  <a:outerShdw blurRad="38100" dist="38100" dir="2700000" algn="tl">
                    <a:srgbClr val="000000"/>
                  </a:outerShdw>
                </a:effectLst>
                <a:latin typeface="楷体" panose="02010609060101010101" pitchFamily="49" charset="-122"/>
                <a:ea typeface="楷体" panose="02010609060101010101" pitchFamily="49" charset="-122"/>
              </a:rPr>
              <a:t>而</a:t>
            </a:r>
            <a:r>
              <a:rPr lang="zh-CN" altLang="zh-CN" dirty="0">
                <a:effectLst>
                  <a:outerShdw blurRad="38100" dist="38100" dir="2700000" algn="tl">
                    <a:srgbClr val="FFFFFF"/>
                  </a:outerShdw>
                </a:effectLst>
              </a:rPr>
              <a:t>   </a:t>
            </a:r>
            <a:r>
              <a:rPr lang="en-US" altLang="zh-CN" dirty="0">
                <a:effectLst>
                  <a:outerShdw blurRad="38100" dist="38100" dir="2700000" algn="tl">
                    <a:srgbClr val="FFFFFF"/>
                  </a:outerShdw>
                </a:effectLst>
              </a:rPr>
              <a:t>char  *cp;</a:t>
            </a:r>
            <a:endParaRPr lang="en-US" altLang="zh-CN" dirty="0">
              <a:effectLst>
                <a:outerShdw blurRad="38100" dist="38100" dir="2700000" algn="tl">
                  <a:srgbClr val="FFFFFF"/>
                </a:outerShdw>
              </a:effectLst>
            </a:endParaRPr>
          </a:p>
          <a:p>
            <a:pPr eaLnBrk="0" hangingPunct="0">
              <a:lnSpc>
                <a:spcPct val="100000"/>
              </a:lnSpc>
              <a:spcBef>
                <a:spcPct val="0"/>
              </a:spcBef>
            </a:pPr>
            <a:r>
              <a:rPr lang="en-US" altLang="zh-CN" dirty="0">
                <a:effectLst>
                  <a:outerShdw blurRad="38100" dist="38100" dir="2700000" algn="tl">
                    <a:srgbClr val="FFFFFF"/>
                  </a:outerShdw>
                </a:effectLst>
              </a:rPr>
              <a:t>       </a:t>
            </a:r>
            <a:r>
              <a:rPr lang="en-US" altLang="zh-CN" dirty="0" err="1">
                <a:effectLst>
                  <a:outerShdw blurRad="38100" dist="38100" dir="2700000" algn="tl">
                    <a:srgbClr val="FFFFFF"/>
                  </a:outerShdw>
                </a:effectLst>
              </a:rPr>
              <a:t>scanf</a:t>
            </a:r>
            <a:r>
              <a:rPr lang="en-US" altLang="zh-CN" dirty="0">
                <a:effectLst>
                  <a:outerShdw blurRad="38100" dist="38100" dir="2700000" algn="tl">
                    <a:srgbClr val="FFFFFF"/>
                  </a:outerShdw>
                </a:effectLst>
              </a:rPr>
              <a:t>("%s",  cp);    (</a:t>
            </a:r>
            <a:r>
              <a:rPr lang="en-US" altLang="zh-CN" dirty="0">
                <a:solidFill>
                  <a:schemeClr val="accent2"/>
                </a:solidFill>
                <a:effectLst>
                  <a:outerShdw blurRad="38100" dist="38100" dir="2700000" algn="tl">
                    <a:srgbClr val="000000"/>
                  </a:outerShdw>
                </a:effectLst>
                <a:sym typeface="Symbol" panose="05050102010706020507" pitchFamily="18" charset="2"/>
              </a:rPr>
              <a:t></a:t>
            </a:r>
            <a:r>
              <a:rPr lang="en-US" altLang="zh-CN" dirty="0">
                <a:effectLst>
                  <a:outerShdw blurRad="38100" dist="38100" dir="2700000" algn="tl">
                    <a:srgbClr val="FFFFFF"/>
                  </a:outerShdw>
                </a:effectLst>
                <a:sym typeface="Symbol" panose="05050102010706020507" pitchFamily="18" charset="2"/>
              </a:rPr>
              <a:t>)</a:t>
            </a:r>
            <a:endParaRPr lang="en-US" altLang="zh-CN" dirty="0">
              <a:effectLst>
                <a:outerShdw blurRad="38100" dist="38100" dir="2700000" algn="tl">
                  <a:srgbClr val="FFFFFF"/>
                </a:outerShdw>
              </a:effectLst>
              <a:sym typeface="Wingdings 3" panose="05040102010807070707" pitchFamily="18" charset="2"/>
            </a:endParaRPr>
          </a:p>
        </p:txBody>
      </p:sp>
      <p:sp>
        <p:nvSpPr>
          <p:cNvPr id="1172484" name="Text Box 4" descr="信纸"/>
          <p:cNvSpPr txBox="1">
            <a:spLocks noChangeArrowheads="1"/>
          </p:cNvSpPr>
          <p:nvPr/>
        </p:nvSpPr>
        <p:spPr bwMode="auto">
          <a:xfrm>
            <a:off x="6863457" y="4363690"/>
            <a:ext cx="4129087" cy="1225550"/>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spAutoFit/>
          </a:bodyPr>
          <a:lstStyle/>
          <a:p>
            <a:pPr eaLnBrk="0" hangingPunct="0">
              <a:lnSpc>
                <a:spcPct val="100000"/>
              </a:lnSpc>
              <a:spcBef>
                <a:spcPct val="0"/>
              </a:spcBef>
            </a:pPr>
            <a:r>
              <a:rPr lang="zh-CN" altLang="en-US" dirty="0">
                <a:solidFill>
                  <a:srgbClr val="CC0099"/>
                </a:solidFill>
                <a:effectLst>
                  <a:outerShdw blurRad="38100" dist="38100" dir="2700000" algn="tl">
                    <a:srgbClr val="000000"/>
                  </a:outerShdw>
                </a:effectLst>
                <a:latin typeface="+mn-lt"/>
                <a:ea typeface="楷体" panose="02010609060101010101" pitchFamily="49" charset="-122"/>
                <a:sym typeface="Wingdings 3" panose="05040102010807070707" pitchFamily="18" charset="2"/>
              </a:rPr>
              <a:t>改为</a:t>
            </a:r>
            <a:r>
              <a:rPr lang="en-US" altLang="zh-CN" dirty="0">
                <a:solidFill>
                  <a:srgbClr val="CC0099"/>
                </a:solidFill>
                <a:effectLst>
                  <a:outerShdw blurRad="38100" dist="38100" dir="2700000" algn="tl">
                    <a:srgbClr val="000000"/>
                  </a:outerShdw>
                </a:effectLst>
                <a:latin typeface="+mn-lt"/>
                <a:ea typeface="楷体" panose="02010609060101010101" pitchFamily="49" charset="-122"/>
                <a:sym typeface="Wingdings 3" panose="05040102010807070707" pitchFamily="18" charset="2"/>
              </a:rPr>
              <a:t>:</a:t>
            </a:r>
            <a:r>
              <a:rPr lang="en-US" altLang="zh-CN" dirty="0">
                <a:effectLst>
                  <a:outerShdw blurRad="38100" dist="38100" dir="2700000" algn="tl">
                    <a:srgbClr val="FFFFFF"/>
                  </a:outerShdw>
                </a:effectLst>
                <a:latin typeface="+mn-lt"/>
                <a:ea typeface="楷体" panose="02010609060101010101" pitchFamily="49" charset="-122"/>
                <a:sym typeface="Wingdings 3" panose="05040102010807070707" pitchFamily="18" charset="2"/>
              </a:rPr>
              <a:t>  </a:t>
            </a:r>
            <a:r>
              <a:rPr lang="en-US" altLang="zh-CN" dirty="0">
                <a:effectLst>
                  <a:outerShdw blurRad="38100" dist="38100" dir="2700000" algn="tl">
                    <a:srgbClr val="FFFFFF"/>
                  </a:outerShdw>
                </a:effectLst>
                <a:sym typeface="Wingdings 3" panose="05040102010807070707" pitchFamily="18" charset="2"/>
              </a:rPr>
              <a:t>char   *cp, </a:t>
            </a:r>
            <a:r>
              <a:rPr lang="en-US" altLang="zh-CN" dirty="0" err="1">
                <a:effectLst>
                  <a:outerShdw blurRad="38100" dist="38100" dir="2700000" algn="tl">
                    <a:srgbClr val="FFFFFF"/>
                  </a:outerShdw>
                </a:effectLst>
                <a:sym typeface="Wingdings 3" panose="05040102010807070707" pitchFamily="18" charset="2"/>
              </a:rPr>
              <a:t>str</a:t>
            </a:r>
            <a:r>
              <a:rPr lang="en-US" altLang="zh-CN" dirty="0">
                <a:effectLst>
                  <a:outerShdw blurRad="38100" dist="38100" dir="2700000" algn="tl">
                    <a:srgbClr val="FFFFFF"/>
                  </a:outerShdw>
                </a:effectLst>
                <a:sym typeface="Wingdings 3" panose="05040102010807070707" pitchFamily="18" charset="2"/>
              </a:rPr>
              <a:t>[10];</a:t>
            </a:r>
            <a:endParaRPr lang="en-US" altLang="zh-CN" dirty="0">
              <a:effectLst>
                <a:outerShdw blurRad="38100" dist="38100" dir="2700000" algn="tl">
                  <a:srgbClr val="FFFFFF"/>
                </a:outerShdw>
              </a:effectLst>
              <a:sym typeface="Wingdings 3" panose="05040102010807070707" pitchFamily="18" charset="2"/>
            </a:endParaRPr>
          </a:p>
          <a:p>
            <a:pPr eaLnBrk="0" hangingPunct="0">
              <a:lnSpc>
                <a:spcPct val="100000"/>
              </a:lnSpc>
              <a:spcBef>
                <a:spcPct val="0"/>
              </a:spcBef>
            </a:pPr>
            <a:r>
              <a:rPr lang="en-US" altLang="zh-CN" dirty="0">
                <a:effectLst>
                  <a:outerShdw blurRad="38100" dist="38100" dir="2700000" algn="tl">
                    <a:srgbClr val="FFFFFF"/>
                  </a:outerShdw>
                </a:effectLst>
                <a:sym typeface="Wingdings 3" panose="05040102010807070707" pitchFamily="18" charset="2"/>
              </a:rPr>
              <a:t>           cp = </a:t>
            </a:r>
            <a:r>
              <a:rPr lang="en-US" altLang="zh-CN" dirty="0" err="1">
                <a:effectLst>
                  <a:outerShdw blurRad="38100" dist="38100" dir="2700000" algn="tl">
                    <a:srgbClr val="FFFFFF"/>
                  </a:outerShdw>
                </a:effectLst>
                <a:sym typeface="Wingdings 3" panose="05040102010807070707" pitchFamily="18" charset="2"/>
              </a:rPr>
              <a:t>str</a:t>
            </a:r>
            <a:r>
              <a:rPr lang="en-US" altLang="zh-CN" dirty="0">
                <a:effectLst>
                  <a:outerShdw blurRad="38100" dist="38100" dir="2700000" algn="tl">
                    <a:srgbClr val="FFFFFF"/>
                  </a:outerShdw>
                </a:effectLst>
                <a:sym typeface="Wingdings 3" panose="05040102010807070707" pitchFamily="18" charset="2"/>
              </a:rPr>
              <a:t>;</a:t>
            </a:r>
            <a:endParaRPr lang="en-US" altLang="zh-CN" dirty="0">
              <a:effectLst>
                <a:outerShdw blurRad="38100" dist="38100" dir="2700000" algn="tl">
                  <a:srgbClr val="FFFFFF"/>
                </a:outerShdw>
              </a:effectLst>
              <a:sym typeface="Wingdings 3" panose="05040102010807070707" pitchFamily="18" charset="2"/>
            </a:endParaRPr>
          </a:p>
          <a:p>
            <a:pPr eaLnBrk="0" hangingPunct="0">
              <a:lnSpc>
                <a:spcPct val="100000"/>
              </a:lnSpc>
              <a:spcBef>
                <a:spcPct val="0"/>
              </a:spcBef>
            </a:pPr>
            <a:r>
              <a:rPr lang="en-US" altLang="zh-CN" dirty="0">
                <a:effectLst>
                  <a:outerShdw blurRad="38100" dist="38100" dir="2700000" algn="tl">
                    <a:srgbClr val="FFFFFF"/>
                  </a:outerShdw>
                </a:effectLst>
                <a:sym typeface="Wingdings 3" panose="05040102010807070707" pitchFamily="18" charset="2"/>
              </a:rPr>
              <a:t>           </a:t>
            </a:r>
            <a:r>
              <a:rPr lang="en-US" altLang="zh-CN" dirty="0" err="1">
                <a:effectLst>
                  <a:outerShdw blurRad="38100" dist="38100" dir="2700000" algn="tl">
                    <a:srgbClr val="FFFFFF"/>
                  </a:outerShdw>
                </a:effectLst>
                <a:sym typeface="Wingdings 3" panose="05040102010807070707" pitchFamily="18" charset="2"/>
              </a:rPr>
              <a:t>scanf</a:t>
            </a:r>
            <a:r>
              <a:rPr lang="en-US" altLang="zh-CN" dirty="0">
                <a:effectLst>
                  <a:outerShdw blurRad="38100" dist="38100" dir="2700000" algn="tl">
                    <a:srgbClr val="FFFFFF"/>
                  </a:outerShdw>
                </a:effectLst>
                <a:sym typeface="Wingdings 3" panose="05040102010807070707" pitchFamily="18" charset="2"/>
              </a:rPr>
              <a:t> (</a:t>
            </a:r>
            <a:r>
              <a:rPr lang="en-US" altLang="zh-CN" dirty="0">
                <a:effectLst>
                  <a:outerShdw blurRad="38100" dist="38100" dir="2700000" algn="tl">
                    <a:srgbClr val="FFFFFF"/>
                  </a:outerShdw>
                </a:effectLst>
              </a:rPr>
              <a:t>"</a:t>
            </a:r>
            <a:r>
              <a:rPr lang="en-US" altLang="zh-CN" dirty="0">
                <a:effectLst>
                  <a:outerShdw blurRad="38100" dist="38100" dir="2700000" algn="tl">
                    <a:srgbClr val="FFFFFF"/>
                  </a:outerShdw>
                </a:effectLst>
                <a:sym typeface="Wingdings 3" panose="05040102010807070707" pitchFamily="18" charset="2"/>
              </a:rPr>
              <a:t>%</a:t>
            </a:r>
            <a:r>
              <a:rPr lang="en-US" altLang="zh-CN" dirty="0" err="1">
                <a:effectLst>
                  <a:outerShdw blurRad="38100" dist="38100" dir="2700000" algn="tl">
                    <a:srgbClr val="FFFFFF"/>
                  </a:outerShdw>
                </a:effectLst>
                <a:sym typeface="Wingdings 3" panose="05040102010807070707" pitchFamily="18" charset="2"/>
              </a:rPr>
              <a:t>s</a:t>
            </a:r>
            <a:r>
              <a:rPr lang="en-US" altLang="zh-CN" dirty="0" err="1">
                <a:effectLst>
                  <a:outerShdw blurRad="38100" dist="38100" dir="2700000" algn="tl">
                    <a:srgbClr val="FFFFFF"/>
                  </a:outerShdw>
                </a:effectLst>
              </a:rPr>
              <a:t>"</a:t>
            </a:r>
            <a:r>
              <a:rPr lang="en-US" altLang="zh-CN" dirty="0" err="1">
                <a:effectLst>
                  <a:outerShdw blurRad="38100" dist="38100" dir="2700000" algn="tl">
                    <a:srgbClr val="FFFFFF"/>
                  </a:outerShdw>
                </a:effectLst>
                <a:sym typeface="Wingdings 3" panose="05040102010807070707" pitchFamily="18" charset="2"/>
              </a:rPr>
              <a:t>,cp</a:t>
            </a:r>
            <a:r>
              <a:rPr lang="en-US" altLang="zh-CN" dirty="0">
                <a:effectLst>
                  <a:outerShdw blurRad="38100" dist="38100" dir="2700000" algn="tl">
                    <a:srgbClr val="FFFFFF"/>
                  </a:outerShdw>
                </a:effectLst>
                <a:sym typeface="Wingdings 3" panose="05040102010807070707" pitchFamily="18" charset="2"/>
              </a:rPr>
              <a:t>);      (</a:t>
            </a:r>
            <a:r>
              <a:rPr lang="en-US" altLang="zh-CN" dirty="0">
                <a:solidFill>
                  <a:srgbClr val="FF3300"/>
                </a:solidFill>
                <a:effectLst>
                  <a:outerShdw blurRad="38100" dist="38100" dir="2700000" algn="tl">
                    <a:srgbClr val="000000"/>
                  </a:outerShdw>
                </a:effectLst>
                <a:sym typeface="Wingdings" panose="05000000000000000000" pitchFamily="2" charset="2"/>
              </a:rPr>
              <a:t></a:t>
            </a:r>
            <a:r>
              <a:rPr lang="en-US" altLang="zh-CN" dirty="0">
                <a:effectLst>
                  <a:outerShdw blurRad="38100" dist="38100" dir="2700000" algn="tl">
                    <a:srgbClr val="FFFFFF"/>
                  </a:outerShdw>
                </a:effectLst>
                <a:sym typeface="Wingdings 3" panose="05040102010807070707" pitchFamily="18" charset="2"/>
              </a:rPr>
              <a:t>)</a:t>
            </a:r>
            <a:endParaRPr lang="en-US" altLang="zh-CN" dirty="0">
              <a:effectLst>
                <a:outerShdw blurRad="38100" dist="38100" dir="2700000" algn="tl">
                  <a:srgbClr val="FFFFFF"/>
                </a:outerShdw>
              </a:effectLst>
              <a:sym typeface="Wingdings 3" panose="05040102010807070707" pitchFamily="18" charset="2"/>
            </a:endParaRPr>
          </a:p>
        </p:txBody>
      </p:sp>
      <p:grpSp>
        <p:nvGrpSpPr>
          <p:cNvPr id="1172488" name="Group 8"/>
          <p:cNvGrpSpPr/>
          <p:nvPr/>
        </p:nvGrpSpPr>
        <p:grpSpPr bwMode="auto">
          <a:xfrm>
            <a:off x="-9822" y="0"/>
            <a:ext cx="446088" cy="6858000"/>
            <a:chOff x="0" y="0"/>
            <a:chExt cx="281" cy="4320"/>
          </a:xfrm>
        </p:grpSpPr>
        <p:sp>
          <p:nvSpPr>
            <p:cNvPr id="1172489" name="Text Box 9"/>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72490" name="Text Box 10"/>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random/>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72482">
                                            <p:txEl>
                                              <p:pRg st="0" end="0"/>
                                            </p:txEl>
                                          </p:spTgt>
                                        </p:tgtEl>
                                        <p:attrNameLst>
                                          <p:attrName>style.visibility</p:attrName>
                                        </p:attrNameLst>
                                      </p:cBhvr>
                                      <p:to>
                                        <p:strVal val="visible"/>
                                      </p:to>
                                    </p:set>
                                    <p:anim calcmode="lin" valueType="num">
                                      <p:cBhvr additive="base">
                                        <p:cTn id="7" dur="500" fill="hold"/>
                                        <p:tgtEl>
                                          <p:spTgt spid="117248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7248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72482">
                                            <p:txEl>
                                              <p:pRg st="1" end="1"/>
                                            </p:txEl>
                                          </p:spTgt>
                                        </p:tgtEl>
                                        <p:attrNameLst>
                                          <p:attrName>style.visibility</p:attrName>
                                        </p:attrNameLst>
                                      </p:cBhvr>
                                      <p:to>
                                        <p:strVal val="visible"/>
                                      </p:to>
                                    </p:set>
                                    <p:anim calcmode="lin" valueType="num">
                                      <p:cBhvr additive="base">
                                        <p:cTn id="13" dur="500" fill="hold"/>
                                        <p:tgtEl>
                                          <p:spTgt spid="117248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72482">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72482">
                                            <p:txEl>
                                              <p:pRg st="2" end="2"/>
                                            </p:txEl>
                                          </p:spTgt>
                                        </p:tgtEl>
                                        <p:attrNameLst>
                                          <p:attrName>style.visibility</p:attrName>
                                        </p:attrNameLst>
                                      </p:cBhvr>
                                      <p:to>
                                        <p:strVal val="visible"/>
                                      </p:to>
                                    </p:set>
                                    <p:anim calcmode="lin" valueType="num">
                                      <p:cBhvr additive="base">
                                        <p:cTn id="19" dur="500" fill="hold"/>
                                        <p:tgtEl>
                                          <p:spTgt spid="117248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72482">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camera.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72482">
                                            <p:txEl>
                                              <p:pRg st="3" end="3"/>
                                            </p:txEl>
                                          </p:spTgt>
                                        </p:tgtEl>
                                        <p:attrNameLst>
                                          <p:attrName>style.visibility</p:attrName>
                                        </p:attrNameLst>
                                      </p:cBhvr>
                                      <p:to>
                                        <p:strVal val="visible"/>
                                      </p:to>
                                    </p:set>
                                    <p:anim calcmode="lin" valueType="num">
                                      <p:cBhvr additive="base">
                                        <p:cTn id="25" dur="500" fill="hold"/>
                                        <p:tgtEl>
                                          <p:spTgt spid="117248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72482">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camera.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72482">
                                            <p:txEl>
                                              <p:pRg st="4" end="4"/>
                                            </p:txEl>
                                          </p:spTgt>
                                        </p:tgtEl>
                                        <p:attrNameLst>
                                          <p:attrName>style.visibility</p:attrName>
                                        </p:attrNameLst>
                                      </p:cBhvr>
                                      <p:to>
                                        <p:strVal val="visible"/>
                                      </p:to>
                                    </p:set>
                                    <p:anim calcmode="lin" valueType="num">
                                      <p:cBhvr additive="base">
                                        <p:cTn id="31" dur="500" fill="hold"/>
                                        <p:tgtEl>
                                          <p:spTgt spid="117248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72482">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1" name="camera.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72482">
                                            <p:txEl>
                                              <p:pRg st="5" end="5"/>
                                            </p:txEl>
                                          </p:spTgt>
                                        </p:tgtEl>
                                        <p:attrNameLst>
                                          <p:attrName>style.visibility</p:attrName>
                                        </p:attrNameLst>
                                      </p:cBhvr>
                                      <p:to>
                                        <p:strVal val="visible"/>
                                      </p:to>
                                    </p:set>
                                    <p:anim calcmode="lin" valueType="num">
                                      <p:cBhvr additive="base">
                                        <p:cTn id="37" dur="500" fill="hold"/>
                                        <p:tgtEl>
                                          <p:spTgt spid="117248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72482">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1" name="camera.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172482">
                                            <p:txEl>
                                              <p:pRg st="6" end="6"/>
                                            </p:txEl>
                                          </p:spTgt>
                                        </p:tgtEl>
                                        <p:attrNameLst>
                                          <p:attrName>style.visibility</p:attrName>
                                        </p:attrNameLst>
                                      </p:cBhvr>
                                      <p:to>
                                        <p:strVal val="visible"/>
                                      </p:to>
                                    </p:set>
                                    <p:anim calcmode="lin" valueType="num">
                                      <p:cBhvr additive="base">
                                        <p:cTn id="43" dur="500" fill="hold"/>
                                        <p:tgtEl>
                                          <p:spTgt spid="1172482">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72482">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1" name="camera.wav"/>
                                        </p:tgtEl>
                                      </p:cMediaNode>
                                    </p:audio>
                                  </p:sub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172483"/>
                                        </p:tgtEl>
                                        <p:attrNameLst>
                                          <p:attrName>style.visibility</p:attrName>
                                        </p:attrNameLst>
                                      </p:cBhvr>
                                      <p:to>
                                        <p:strVal val="visible"/>
                                      </p:to>
                                    </p:set>
                                    <p:anim calcmode="lin" valueType="num">
                                      <p:cBhvr additive="base">
                                        <p:cTn id="49" dur="500" fill="hold"/>
                                        <p:tgtEl>
                                          <p:spTgt spid="1172483"/>
                                        </p:tgtEl>
                                        <p:attrNameLst>
                                          <p:attrName>ppt_x</p:attrName>
                                        </p:attrNameLst>
                                      </p:cBhvr>
                                      <p:tavLst>
                                        <p:tav tm="0">
                                          <p:val>
                                            <p:strVal val="0-#ppt_w/2"/>
                                          </p:val>
                                        </p:tav>
                                        <p:tav tm="100000">
                                          <p:val>
                                            <p:strVal val="#ppt_x"/>
                                          </p:val>
                                        </p:tav>
                                      </p:tavLst>
                                    </p:anim>
                                    <p:anim calcmode="lin" valueType="num">
                                      <p:cBhvr additive="base">
                                        <p:cTn id="50" dur="500" fill="hold"/>
                                        <p:tgtEl>
                                          <p:spTgt spid="117248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7"/>
                                            </p:cond>
                                          </p:stCondLst>
                                          <p:endCondLst>
                                            <p:cond evt="onStopAudio" delay="0">
                                              <p:tgtEl>
                                                <p:sldTgt/>
                                              </p:tgtEl>
                                            </p:cond>
                                          </p:endCondLst>
                                        </p:cTn>
                                        <p:tgtEl>
                                          <p:sndTgt r:embed="rId1" name="camera.wav"/>
                                        </p:tgtEl>
                                      </p:cMediaNode>
                                    </p:audio>
                                  </p:sub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172484"/>
                                        </p:tgtEl>
                                        <p:attrNameLst>
                                          <p:attrName>style.visibility</p:attrName>
                                        </p:attrNameLst>
                                      </p:cBhvr>
                                      <p:to>
                                        <p:strVal val="visible"/>
                                      </p:to>
                                    </p:set>
                                    <p:anim calcmode="lin" valueType="num">
                                      <p:cBhvr additive="base">
                                        <p:cTn id="55" dur="500" fill="hold"/>
                                        <p:tgtEl>
                                          <p:spTgt spid="1172484"/>
                                        </p:tgtEl>
                                        <p:attrNameLst>
                                          <p:attrName>ppt_x</p:attrName>
                                        </p:attrNameLst>
                                      </p:cBhvr>
                                      <p:tavLst>
                                        <p:tav tm="0">
                                          <p:val>
                                            <p:strVal val="0-#ppt_w/2"/>
                                          </p:val>
                                        </p:tav>
                                        <p:tav tm="100000">
                                          <p:val>
                                            <p:strVal val="#ppt_x"/>
                                          </p:val>
                                        </p:tav>
                                      </p:tavLst>
                                    </p:anim>
                                    <p:anim calcmode="lin" valueType="num">
                                      <p:cBhvr additive="base">
                                        <p:cTn id="56" dur="500" fill="hold"/>
                                        <p:tgtEl>
                                          <p:spTgt spid="117248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2482" grpId="0" bldLvl="5" autoUpdateAnimBg="0" build="p"/>
      <p:bldP spid="1172483" grpId="0" animBg="1" autoUpdateAnimBg="0"/>
      <p:bldP spid="1172484"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381250" y="1071563"/>
            <a:ext cx="7143750" cy="4500562"/>
          </a:xfrm>
        </p:spPr>
        <p:txBody>
          <a:bodyPr vert="horz" wrap="square" lIns="91440" tIns="45720" rIns="91440" bIns="45720" anchor="t"/>
          <a:p>
            <a:pPr>
              <a:lnSpc>
                <a:spcPct val="100000"/>
              </a:lnSpc>
              <a:buNone/>
            </a:pPr>
            <a:r>
              <a:rPr lang="en-US" altLang="zh-CN" sz="2800" dirty="0"/>
              <a:t>#include &lt;stdio.h&gt;</a:t>
            </a:r>
            <a:endParaRPr lang="zh-CN" altLang="zh-CN" sz="2800" dirty="0"/>
          </a:p>
          <a:p>
            <a:pPr>
              <a:lnSpc>
                <a:spcPct val="100000"/>
              </a:lnSpc>
              <a:buNone/>
            </a:pPr>
            <a:r>
              <a:rPr lang="en-US" altLang="zh-CN" sz="2800" dirty="0"/>
              <a:t>int main()</a:t>
            </a:r>
            <a:endParaRPr lang="zh-CN" altLang="zh-CN" sz="2800" dirty="0"/>
          </a:p>
          <a:p>
            <a:pPr>
              <a:lnSpc>
                <a:spcPct val="100000"/>
              </a:lnSpc>
              <a:buNone/>
            </a:pPr>
            <a:r>
              <a:rPr lang="en-US" altLang="zh-CN" sz="2800" dirty="0"/>
              <a:t>{ char *string=“I love China!”; </a:t>
            </a:r>
            <a:endParaRPr lang="zh-CN" altLang="zh-CN" sz="2800" dirty="0"/>
          </a:p>
          <a:p>
            <a:pPr>
              <a:lnSpc>
                <a:spcPct val="100000"/>
              </a:lnSpc>
              <a:buNone/>
            </a:pPr>
            <a:r>
              <a:rPr lang="en-US" altLang="zh-CN" sz="2800" dirty="0"/>
              <a:t>   printf(“%s\n”,string);</a:t>
            </a:r>
            <a:endParaRPr lang="en-US" altLang="zh-CN" sz="2800" dirty="0"/>
          </a:p>
          <a:p>
            <a:pPr>
              <a:lnSpc>
                <a:spcPct val="100000"/>
              </a:lnSpc>
              <a:buNone/>
            </a:pPr>
            <a:r>
              <a:rPr lang="en-US" altLang="zh-CN" sz="2800" dirty="0"/>
              <a:t>   </a:t>
            </a:r>
            <a:r>
              <a:rPr lang="en-US" altLang="zh-CN" sz="2800" dirty="0">
                <a:solidFill>
                  <a:srgbClr val="9D138D"/>
                </a:solidFill>
              </a:rPr>
              <a:t>string=“I am a student.”;</a:t>
            </a:r>
            <a:endParaRPr lang="en-US" altLang="zh-CN" sz="2800" dirty="0">
              <a:solidFill>
                <a:srgbClr val="9D138D"/>
              </a:solidFill>
            </a:endParaRPr>
          </a:p>
          <a:p>
            <a:pPr>
              <a:lnSpc>
                <a:spcPct val="100000"/>
              </a:lnSpc>
              <a:buNone/>
            </a:pPr>
            <a:r>
              <a:rPr lang="en-US" altLang="zh-CN" sz="2800" dirty="0">
                <a:solidFill>
                  <a:srgbClr val="9D138D"/>
                </a:solidFill>
              </a:rPr>
              <a:t>   printf(“%s\n”,string);</a:t>
            </a:r>
            <a:endParaRPr lang="zh-CN" altLang="zh-CN" sz="2800" dirty="0">
              <a:solidFill>
                <a:srgbClr val="9D138D"/>
              </a:solidFill>
            </a:endParaRPr>
          </a:p>
          <a:p>
            <a:pPr>
              <a:lnSpc>
                <a:spcPct val="100000"/>
              </a:lnSpc>
              <a:buNone/>
            </a:pPr>
            <a:r>
              <a:rPr lang="en-US" altLang="zh-CN" sz="2800" dirty="0"/>
              <a:t>   return 0;</a:t>
            </a:r>
            <a:endParaRPr lang="zh-CN" altLang="zh-CN" sz="2800" dirty="0"/>
          </a:p>
          <a:p>
            <a:pPr>
              <a:lnSpc>
                <a:spcPct val="100000"/>
              </a:lnSpc>
              <a:buNone/>
            </a:pPr>
            <a:r>
              <a:rPr lang="en-US" altLang="zh-CN" sz="2800" dirty="0"/>
              <a:t>}</a:t>
            </a:r>
            <a:endParaRPr lang="zh-CN" altLang="zh-CN" sz="2800" dirty="0"/>
          </a:p>
        </p:txBody>
      </p:sp>
      <p:sp>
        <p:nvSpPr>
          <p:cNvPr id="76803" name="TextBox 7"/>
          <p:cNvSpPr txBox="1"/>
          <p:nvPr/>
        </p:nvSpPr>
        <p:spPr>
          <a:xfrm>
            <a:off x="4595813" y="1427163"/>
            <a:ext cx="1428750" cy="58356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r>
              <a:rPr lang="en-US" altLang="zh-CN" dirty="0">
                <a:solidFill>
                  <a:srgbClr val="0000CC"/>
                </a:solidFill>
                <a:latin typeface="Arial" panose="020B0604020202020204" pitchFamily="34" charset="0"/>
              </a:rPr>
              <a:t>string</a:t>
            </a:r>
            <a:endParaRPr lang="zh-CN" altLang="en-US" dirty="0">
              <a:solidFill>
                <a:srgbClr val="0000CC"/>
              </a:solidFill>
              <a:latin typeface="Arial" panose="020B0604020202020204" pitchFamily="34" charset="0"/>
            </a:endParaRPr>
          </a:p>
        </p:txBody>
      </p:sp>
      <p:cxnSp>
        <p:nvCxnSpPr>
          <p:cNvPr id="76804" name="直接箭头连接符 8"/>
          <p:cNvCxnSpPr/>
          <p:nvPr/>
        </p:nvCxnSpPr>
        <p:spPr>
          <a:xfrm rot="5400000">
            <a:off x="5665788" y="1925638"/>
            <a:ext cx="428625" cy="3175"/>
          </a:xfrm>
          <a:prstGeom prst="straightConnector1">
            <a:avLst/>
          </a:prstGeom>
          <a:ln w="38100" cap="flat" cmpd="sng">
            <a:solidFill>
              <a:srgbClr val="0000CC"/>
            </a:solidFill>
            <a:prstDash val="solid"/>
            <a:miter/>
            <a:headEnd type="none" w="med" len="med"/>
            <a:tailEnd type="arrow" w="med" len="med"/>
          </a:ln>
        </p:spPr>
      </p:cxnSp>
      <p:pic>
        <p:nvPicPr>
          <p:cNvPr id="76805" name="图片 4"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
        <p:nvSpPr>
          <p:cNvPr id="76806" name="灯片编号占位符 5"/>
          <p:cNvSpPr txBox="1">
            <a:spLocks noGrp="1"/>
          </p:cNvSpPr>
          <p:nvPr>
            <p:ph type="sldNum" sz="quarter" idx="11"/>
          </p:nvPr>
        </p:nvSpPr>
        <p:spPr>
          <a:noFill/>
          <a:ln>
            <a:noFill/>
          </a:ln>
        </p:spPr>
        <p:txBody>
          <a:bodyPr anchor="b"/>
          <a:p>
            <a:pPr marL="0" indent="0" algn="ctr" eaLnBrk="1" hangingPunct="1">
              <a:lnSpc>
                <a:spcPct val="100000"/>
              </a:lnSpc>
              <a:spcBef>
                <a:spcPct val="0"/>
              </a:spcBef>
              <a:buFont typeface="Arial" panose="020B0604020202020204" pitchFamily="34" charset="0"/>
              <a:buNone/>
            </a:pPr>
            <a:fld id="{9A0DB2DC-4C9A-4742-B13C-FB6460FD3503}" type="slidenum">
              <a:rPr lang="en-US" altLang="zh-CN" sz="1400" b="0" dirty="0">
                <a:solidFill>
                  <a:srgbClr val="000000"/>
                </a:solidFill>
              </a:rPr>
            </a:fld>
            <a:endParaRPr lang="en-US" altLang="zh-CN" sz="1400" b="0"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charRg st="89" end="118"/>
                                            </p:txEl>
                                          </p:spTgt>
                                        </p:tgtEl>
                                        <p:attrNameLst>
                                          <p:attrName>style.visibility</p:attrName>
                                        </p:attrNameLst>
                                      </p:cBhvr>
                                      <p:to>
                                        <p:strVal val="visible"/>
                                      </p:to>
                                    </p:set>
                                    <p:animEffect transition="in" filter="blinds(horizontal)">
                                      <p:cBhvr>
                                        <p:cTn id="7" dur="500"/>
                                        <p:tgtEl>
                                          <p:spTgt spid="3">
                                            <p:txEl>
                                              <p:charRg st="89" end="118"/>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charRg st="118" end="144"/>
                                            </p:txEl>
                                          </p:spTgt>
                                        </p:tgtEl>
                                        <p:attrNameLst>
                                          <p:attrName>style.visibility</p:attrName>
                                        </p:attrNameLst>
                                      </p:cBhvr>
                                      <p:to>
                                        <p:strVal val="visible"/>
                                      </p:to>
                                    </p:set>
                                    <p:animEffect transition="in" filter="blinds(horizontal)">
                                      <p:cBhvr>
                                        <p:cTn id="10" dur="500"/>
                                        <p:tgtEl>
                                          <p:spTgt spid="3">
                                            <p:txEl>
                                              <p:charRg st="118" end="14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内容占位符 2"/>
          <p:cNvSpPr>
            <a:spLocks noGrp="1"/>
          </p:cNvSpPr>
          <p:nvPr>
            <p:ph idx="1"/>
          </p:nvPr>
        </p:nvSpPr>
        <p:spPr>
          <a:xfrm>
            <a:off x="2381250" y="1071563"/>
            <a:ext cx="7143750" cy="4500562"/>
          </a:xfrm>
        </p:spPr>
        <p:txBody>
          <a:bodyPr vert="horz" wrap="square" lIns="91440" tIns="45720" rIns="91440" bIns="45720" anchor="t"/>
          <a:p>
            <a:pPr>
              <a:lnSpc>
                <a:spcPct val="100000"/>
              </a:lnSpc>
              <a:buNone/>
            </a:pPr>
            <a:r>
              <a:rPr lang="en-US" altLang="zh-CN" sz="2800" dirty="0"/>
              <a:t>#include &lt;stdio.h&gt;</a:t>
            </a:r>
            <a:endParaRPr lang="zh-CN" altLang="zh-CN" sz="2800" dirty="0"/>
          </a:p>
          <a:p>
            <a:pPr>
              <a:lnSpc>
                <a:spcPct val="100000"/>
              </a:lnSpc>
              <a:buNone/>
            </a:pPr>
            <a:r>
              <a:rPr lang="en-US" altLang="zh-CN" sz="2800" dirty="0"/>
              <a:t>int main()</a:t>
            </a:r>
            <a:endParaRPr lang="zh-CN" altLang="zh-CN" sz="2800" dirty="0"/>
          </a:p>
          <a:p>
            <a:pPr>
              <a:lnSpc>
                <a:spcPct val="100000"/>
              </a:lnSpc>
              <a:buNone/>
            </a:pPr>
            <a:r>
              <a:rPr lang="en-US" altLang="zh-CN" sz="2800" dirty="0"/>
              <a:t>{ char *string=“I love China!”; </a:t>
            </a:r>
            <a:endParaRPr lang="zh-CN" altLang="zh-CN" sz="2800" dirty="0"/>
          </a:p>
          <a:p>
            <a:pPr>
              <a:lnSpc>
                <a:spcPct val="100000"/>
              </a:lnSpc>
              <a:buNone/>
            </a:pPr>
            <a:r>
              <a:rPr lang="en-US" altLang="zh-CN" sz="2800" dirty="0"/>
              <a:t>   printf(“%s\n”,string);</a:t>
            </a:r>
            <a:endParaRPr lang="en-US" altLang="zh-CN" sz="2800" dirty="0"/>
          </a:p>
          <a:p>
            <a:pPr>
              <a:lnSpc>
                <a:spcPct val="100000"/>
              </a:lnSpc>
              <a:buNone/>
            </a:pPr>
            <a:r>
              <a:rPr lang="en-US" altLang="zh-CN" sz="2800" dirty="0"/>
              <a:t>   </a:t>
            </a:r>
            <a:r>
              <a:rPr lang="en-US" altLang="zh-CN" sz="2800" dirty="0">
                <a:solidFill>
                  <a:srgbClr val="9D138D"/>
                </a:solidFill>
              </a:rPr>
              <a:t>string=”I am a student.”;</a:t>
            </a:r>
            <a:endParaRPr lang="en-US" altLang="zh-CN" sz="2800" dirty="0">
              <a:solidFill>
                <a:srgbClr val="9D138D"/>
              </a:solidFill>
            </a:endParaRPr>
          </a:p>
          <a:p>
            <a:pPr>
              <a:lnSpc>
                <a:spcPct val="100000"/>
              </a:lnSpc>
              <a:buNone/>
            </a:pPr>
            <a:r>
              <a:rPr lang="en-US" altLang="zh-CN" sz="2800" dirty="0">
                <a:solidFill>
                  <a:srgbClr val="9D138D"/>
                </a:solidFill>
              </a:rPr>
              <a:t>   printf(“%s\n”,string);</a:t>
            </a:r>
            <a:endParaRPr lang="zh-CN" altLang="zh-CN" sz="2800" dirty="0">
              <a:solidFill>
                <a:srgbClr val="9D138D"/>
              </a:solidFill>
            </a:endParaRPr>
          </a:p>
          <a:p>
            <a:pPr>
              <a:lnSpc>
                <a:spcPct val="100000"/>
              </a:lnSpc>
              <a:buNone/>
            </a:pPr>
            <a:r>
              <a:rPr lang="en-US" altLang="zh-CN" sz="2800" dirty="0"/>
              <a:t>   return 0;</a:t>
            </a:r>
            <a:endParaRPr lang="zh-CN" altLang="zh-CN" sz="2800" dirty="0"/>
          </a:p>
          <a:p>
            <a:pPr>
              <a:lnSpc>
                <a:spcPct val="100000"/>
              </a:lnSpc>
              <a:buNone/>
            </a:pPr>
            <a:r>
              <a:rPr lang="en-US" altLang="zh-CN" sz="2800" dirty="0"/>
              <a:t>}</a:t>
            </a:r>
            <a:endParaRPr lang="zh-CN" altLang="zh-CN" sz="2800" dirty="0"/>
          </a:p>
        </p:txBody>
      </p:sp>
      <p:pic>
        <p:nvPicPr>
          <p:cNvPr id="258050" name="Picture 2"/>
          <p:cNvPicPr>
            <a:picLocks noChangeAspect="1"/>
          </p:cNvPicPr>
          <p:nvPr/>
        </p:nvPicPr>
        <p:blipFill>
          <a:blip r:embed="rId1"/>
          <a:stretch>
            <a:fillRect/>
          </a:stretch>
        </p:blipFill>
        <p:spPr>
          <a:xfrm>
            <a:off x="4881563" y="4786313"/>
            <a:ext cx="3678237" cy="1071562"/>
          </a:xfrm>
          <a:prstGeom prst="rect">
            <a:avLst/>
          </a:prstGeom>
          <a:noFill/>
          <a:ln w="9525">
            <a:noFill/>
          </a:ln>
        </p:spPr>
      </p:pic>
      <p:sp>
        <p:nvSpPr>
          <p:cNvPr id="8" name="TextBox 7"/>
          <p:cNvSpPr txBox="1"/>
          <p:nvPr/>
        </p:nvSpPr>
        <p:spPr>
          <a:xfrm>
            <a:off x="3309938" y="2427288"/>
            <a:ext cx="1428750" cy="583565"/>
          </a:xfrm>
          <a:prstGeom prst="rect">
            <a:avLst/>
          </a:prstGeom>
          <a:solidFill>
            <a:srgbClr val="FFFFCC"/>
          </a:solidFill>
          <a:ln w="9525">
            <a:noFill/>
          </a:ln>
        </p:spPr>
        <p:txBody>
          <a:bodyPr>
            <a:spAutoFit/>
          </a:bodyPr>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r>
              <a:rPr lang="en-US" altLang="zh-CN" dirty="0">
                <a:solidFill>
                  <a:srgbClr val="FF0000"/>
                </a:solidFill>
                <a:latin typeface="Arial" panose="020B0604020202020204" pitchFamily="34" charset="0"/>
              </a:rPr>
              <a:t>string</a:t>
            </a:r>
            <a:endParaRPr lang="zh-CN" altLang="en-US" dirty="0">
              <a:solidFill>
                <a:srgbClr val="FF0000"/>
              </a:solidFill>
              <a:latin typeface="Arial" panose="020B0604020202020204" pitchFamily="34" charset="0"/>
            </a:endParaRPr>
          </a:p>
        </p:txBody>
      </p:sp>
      <p:cxnSp>
        <p:nvCxnSpPr>
          <p:cNvPr id="9" name="直接箭头连接符 8"/>
          <p:cNvCxnSpPr/>
          <p:nvPr/>
        </p:nvCxnSpPr>
        <p:spPr>
          <a:xfrm rot="5400000">
            <a:off x="4379913" y="2925763"/>
            <a:ext cx="428625" cy="3175"/>
          </a:xfrm>
          <a:prstGeom prst="straightConnector1">
            <a:avLst/>
          </a:prstGeom>
          <a:ln w="38100" cap="flat" cmpd="sng">
            <a:solidFill>
              <a:srgbClr val="FF0000"/>
            </a:solidFill>
            <a:prstDash val="solid"/>
            <a:miter/>
            <a:headEnd type="none" w="med" len="med"/>
            <a:tailEnd type="arrow" w="med" len="med"/>
          </a:ln>
        </p:spPr>
      </p:cxnSp>
      <p:pic>
        <p:nvPicPr>
          <p:cNvPr id="77830" name="图片 5" descr="Untitled2.png">
            <a:hlinkClick r:id="rId2" action="ppaction://hlinksldjump"/>
          </p:cNvPr>
          <p:cNvPicPr>
            <a:picLocks noChangeAspect="1"/>
          </p:cNvPicPr>
          <p:nvPr/>
        </p:nvPicPr>
        <p:blipFill>
          <a:blip r:embed="rId3"/>
          <a:stretch>
            <a:fillRect/>
          </a:stretch>
        </p:blipFill>
        <p:spPr>
          <a:xfrm>
            <a:off x="9953625" y="6143625"/>
            <a:ext cx="469900" cy="469900"/>
          </a:xfrm>
          <a:prstGeom prst="rect">
            <a:avLst/>
          </a:prstGeom>
          <a:noFill/>
          <a:ln w="9525">
            <a:noFill/>
          </a:ln>
        </p:spPr>
      </p:pic>
      <p:sp>
        <p:nvSpPr>
          <p:cNvPr id="77831" name="灯片编号占位符 6"/>
          <p:cNvSpPr txBox="1">
            <a:spLocks noGrp="1"/>
          </p:cNvSpPr>
          <p:nvPr>
            <p:ph type="sldNum" sz="quarter" idx="11"/>
          </p:nvPr>
        </p:nvSpPr>
        <p:spPr>
          <a:noFill/>
          <a:ln>
            <a:noFill/>
          </a:ln>
        </p:spPr>
        <p:txBody>
          <a:bodyPr anchor="b"/>
          <a:p>
            <a:pPr marL="0" indent="0" algn="ctr" eaLnBrk="1" hangingPunct="1">
              <a:lnSpc>
                <a:spcPct val="100000"/>
              </a:lnSpc>
              <a:spcBef>
                <a:spcPct val="0"/>
              </a:spcBef>
              <a:buFont typeface="Arial" panose="020B0604020202020204" pitchFamily="34" charset="0"/>
              <a:buNone/>
            </a:pPr>
            <a:fld id="{9A0DB2DC-4C9A-4742-B13C-FB6460FD3503}" type="slidenum">
              <a:rPr lang="en-US" altLang="zh-CN" sz="1400" b="0" dirty="0">
                <a:solidFill>
                  <a:srgbClr val="000000"/>
                </a:solidFill>
              </a:rPr>
            </a:fld>
            <a:endParaRPr lang="en-US" altLang="zh-CN" sz="1400" b="0"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Top)">
                                      <p:cBhvr>
                                        <p:cTn id="7" dur="500"/>
                                        <p:tgtEl>
                                          <p:spTgt spid="9"/>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slide(fromTop)">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58050"/>
                                        </p:tgtEl>
                                        <p:attrNameLst>
                                          <p:attrName>style.visibility</p:attrName>
                                        </p:attrNameLst>
                                      </p:cBhvr>
                                      <p:to>
                                        <p:strVal val="visible"/>
                                      </p:to>
                                    </p:set>
                                    <p:animEffect transition="in" filter="blinds(horizontal)">
                                      <p:cBhvr>
                                        <p:cTn id="15" dur="500"/>
                                        <p:tgtEl>
                                          <p:spTgt spid="258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3506" name="Rectangle 2"/>
          <p:cNvSpPr>
            <a:spLocks noGrp="1" noChangeArrowheads="1"/>
          </p:cNvSpPr>
          <p:nvPr>
            <p:ph type="body" idx="1"/>
          </p:nvPr>
        </p:nvSpPr>
        <p:spPr>
          <a:xfrm>
            <a:off x="379309" y="200026"/>
            <a:ext cx="7772400" cy="3700463"/>
          </a:xfrm>
        </p:spPr>
        <p:txBody>
          <a:bodyPr/>
          <a:lstStyle/>
          <a:p>
            <a:pPr>
              <a:buFontTx/>
              <a:buNone/>
            </a:pPr>
            <a:r>
              <a:rPr lang="en-US" altLang="zh-CN" sz="2400" dirty="0">
                <a:solidFill>
                  <a:srgbClr val="CC0099"/>
                </a:solidFill>
                <a:effectLst>
                  <a:outerShdw blurRad="38100" dist="38100" dir="2700000" algn="tl">
                    <a:srgbClr val="000000"/>
                  </a:outerShdw>
                </a:effectLst>
                <a:ea typeface="楷体" panose="02010609060101010101" pitchFamily="49" charset="-122"/>
              </a:rPr>
              <a:t>3</a:t>
            </a:r>
            <a:r>
              <a:rPr lang="zh-CN" altLang="en-US" sz="2400" dirty="0">
                <a:solidFill>
                  <a:srgbClr val="CC0099"/>
                </a:solidFill>
                <a:effectLst>
                  <a:outerShdw blurRad="38100" dist="38100" dir="2700000" algn="tl">
                    <a:srgbClr val="000000"/>
                  </a:outerShdw>
                </a:effectLst>
                <a:ea typeface="楷体" panose="02010609060101010101" pitchFamily="49" charset="-122"/>
              </a:rPr>
              <a:t>、字符串与数组关系</a:t>
            </a:r>
            <a:endParaRPr lang="zh-CN" altLang="en-US" sz="2400" dirty="0">
              <a:solidFill>
                <a:srgbClr val="CC0099"/>
              </a:solidFill>
              <a:effectLst>
                <a:outerShdw blurRad="38100" dist="38100" dir="2700000" algn="tl">
                  <a:srgbClr val="000000"/>
                </a:outerShdw>
              </a:effectLst>
              <a:ea typeface="楷体" panose="02010609060101010101" pitchFamily="49" charset="-122"/>
            </a:endParaRPr>
          </a:p>
          <a:p>
            <a:pPr lvl="1">
              <a:buFont typeface="Wingdings" panose="05000000000000000000" pitchFamily="2" charset="2"/>
              <a:buChar char="ü"/>
            </a:pPr>
            <a:r>
              <a:rPr lang="zh-CN" altLang="en-US" sz="2000" dirty="0">
                <a:ea typeface="楷体" panose="02010609060101010101" pitchFamily="49" charset="-122"/>
              </a:rPr>
              <a:t>字符串用一维字符数组存放</a:t>
            </a:r>
            <a:endParaRPr lang="zh-CN" altLang="en-US" sz="2000" dirty="0">
              <a:ea typeface="楷体" panose="02010609060101010101" pitchFamily="49" charset="-122"/>
            </a:endParaRPr>
          </a:p>
          <a:p>
            <a:pPr lvl="1">
              <a:buFont typeface="Wingdings" panose="05000000000000000000" pitchFamily="2" charset="2"/>
              <a:buChar char="ü"/>
            </a:pPr>
            <a:r>
              <a:rPr lang="zh-CN" altLang="en-US" sz="2000" dirty="0">
                <a:ea typeface="楷体" panose="02010609060101010101" pitchFamily="49" charset="-122"/>
              </a:rPr>
              <a:t>字符数组具有一维数组的所有特点</a:t>
            </a:r>
            <a:endParaRPr lang="zh-CN" altLang="en-US" sz="2000" dirty="0">
              <a:ea typeface="楷体" panose="02010609060101010101" pitchFamily="49" charset="-122"/>
            </a:endParaRPr>
          </a:p>
          <a:p>
            <a:pPr lvl="2">
              <a:buFont typeface="Wingdings" panose="05000000000000000000" pitchFamily="2" charset="2"/>
              <a:buChar char="l"/>
            </a:pPr>
            <a:r>
              <a:rPr lang="zh-CN" altLang="en-US" sz="2000" dirty="0">
                <a:ea typeface="楷体" panose="02010609060101010101" pitchFamily="49" charset="-122"/>
              </a:rPr>
              <a:t>数组名是指向数组首地址的地址常量</a:t>
            </a:r>
            <a:endParaRPr lang="zh-CN" altLang="en-US" sz="2000" dirty="0">
              <a:ea typeface="楷体" panose="02010609060101010101" pitchFamily="49" charset="-122"/>
            </a:endParaRPr>
          </a:p>
          <a:p>
            <a:pPr lvl="2">
              <a:buFont typeface="Wingdings" panose="05000000000000000000" pitchFamily="2" charset="2"/>
              <a:buChar char="l"/>
            </a:pPr>
            <a:r>
              <a:rPr lang="zh-CN" altLang="en-US" sz="2000" dirty="0">
                <a:ea typeface="楷体" panose="02010609060101010101" pitchFamily="49" charset="-122"/>
              </a:rPr>
              <a:t>数组元素的引用方法可用指针法和下标法</a:t>
            </a:r>
            <a:endParaRPr lang="zh-CN" altLang="en-US" sz="2000" dirty="0">
              <a:ea typeface="楷体" panose="02010609060101010101" pitchFamily="49" charset="-122"/>
            </a:endParaRPr>
          </a:p>
          <a:p>
            <a:pPr lvl="2">
              <a:buFont typeface="Wingdings" panose="05000000000000000000" pitchFamily="2" charset="2"/>
              <a:buChar char="l"/>
            </a:pPr>
            <a:r>
              <a:rPr lang="zh-CN" altLang="en-US" sz="2000" dirty="0">
                <a:ea typeface="楷体" panose="02010609060101010101" pitchFamily="49" charset="-122"/>
              </a:rPr>
              <a:t>数组名作函数参数是地址传递等</a:t>
            </a:r>
            <a:endParaRPr lang="zh-CN" altLang="en-US" sz="2000" dirty="0">
              <a:ea typeface="楷体" panose="02010609060101010101" pitchFamily="49" charset="-122"/>
            </a:endParaRPr>
          </a:p>
          <a:p>
            <a:pPr lvl="1">
              <a:buFont typeface="Wingdings" panose="05000000000000000000" pitchFamily="2" charset="2"/>
              <a:buChar char="ü"/>
            </a:pPr>
            <a:r>
              <a:rPr lang="zh-CN" altLang="en-US" sz="2000" dirty="0">
                <a:ea typeface="楷体" panose="02010609060101010101" pitchFamily="49" charset="-122"/>
              </a:rPr>
              <a:t>区别</a:t>
            </a:r>
            <a:endParaRPr lang="zh-CN" altLang="en-US" sz="2000" dirty="0">
              <a:ea typeface="楷体" panose="02010609060101010101" pitchFamily="49" charset="-122"/>
            </a:endParaRPr>
          </a:p>
          <a:p>
            <a:pPr lvl="2">
              <a:buFont typeface="Wingdings" panose="05000000000000000000" pitchFamily="2" charset="2"/>
              <a:buChar char="l"/>
            </a:pPr>
            <a:r>
              <a:rPr lang="zh-CN" altLang="en-US" sz="2000" dirty="0">
                <a:ea typeface="楷体" panose="02010609060101010101" pitchFamily="49" charset="-122"/>
              </a:rPr>
              <a:t>存储格式：字符串结束标志</a:t>
            </a:r>
            <a:endParaRPr lang="zh-CN" altLang="en-US" sz="2000" dirty="0">
              <a:ea typeface="楷体" panose="02010609060101010101" pitchFamily="49" charset="-122"/>
            </a:endParaRPr>
          </a:p>
          <a:p>
            <a:pPr lvl="2">
              <a:buFont typeface="Wingdings" panose="05000000000000000000" pitchFamily="2" charset="2"/>
              <a:buChar char="l"/>
            </a:pPr>
            <a:r>
              <a:rPr lang="zh-CN" altLang="en-US" sz="2000" dirty="0">
                <a:ea typeface="楷体" panose="02010609060101010101" pitchFamily="49" charset="-122"/>
              </a:rPr>
              <a:t>赋值方式与初始化</a:t>
            </a:r>
            <a:endParaRPr lang="zh-CN" altLang="en-US" sz="2000" dirty="0">
              <a:ea typeface="楷体" panose="02010609060101010101" pitchFamily="49" charset="-122"/>
            </a:endParaRPr>
          </a:p>
          <a:p>
            <a:pPr lvl="2">
              <a:buFont typeface="Wingdings" panose="05000000000000000000" pitchFamily="2" charset="2"/>
              <a:buChar char="l"/>
            </a:pPr>
            <a:r>
              <a:rPr lang="zh-CN" altLang="en-US" sz="2000" dirty="0">
                <a:ea typeface="楷体" panose="02010609060101010101" pitchFamily="49" charset="-122"/>
              </a:rPr>
              <a:t>输入输出方式：</a:t>
            </a:r>
            <a:r>
              <a:rPr lang="en-US" altLang="zh-CN" sz="2000" dirty="0">
                <a:ea typeface="楷体" panose="02010609060101010101" pitchFamily="49" charset="-122"/>
              </a:rPr>
              <a:t>%s  %c</a:t>
            </a:r>
            <a:endParaRPr lang="en-US" altLang="zh-CN" sz="2000" dirty="0">
              <a:ea typeface="楷体" panose="02010609060101010101" pitchFamily="49" charset="-122"/>
            </a:endParaRPr>
          </a:p>
        </p:txBody>
      </p:sp>
      <p:sp>
        <p:nvSpPr>
          <p:cNvPr id="1173507" name="Text Box 3" descr="信纸"/>
          <p:cNvSpPr txBox="1">
            <a:spLocks noChangeArrowheads="1"/>
          </p:cNvSpPr>
          <p:nvPr/>
        </p:nvSpPr>
        <p:spPr bwMode="auto">
          <a:xfrm>
            <a:off x="1459180" y="4060825"/>
            <a:ext cx="5716939" cy="2308324"/>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char   str[] = {</a:t>
            </a:r>
            <a:r>
              <a:rPr lang="en-US" altLang="zh-CN" dirty="0">
                <a:effectLst>
                  <a:outerShdw blurRad="38100" dist="38100" dir="2700000" algn="tl">
                    <a:srgbClr val="FFFFFF"/>
                  </a:outerShdw>
                </a:effectLst>
              </a:rPr>
              <a:t>"</a:t>
            </a:r>
            <a:r>
              <a:rPr lang="en-US" altLang="zh-CN" dirty="0">
                <a:effectLst>
                  <a:outerShdw blurRad="38100" dist="38100" dir="2700000" algn="tl">
                    <a:srgbClr val="FFFFFF"/>
                  </a:outerShdw>
                </a:effectLst>
                <a:ea typeface="宋体" panose="02010600030101010101" pitchFamily="2" charset="-122"/>
              </a:rPr>
              <a:t>Hello!</a:t>
            </a:r>
            <a:r>
              <a:rPr lang="en-US" altLang="zh-CN" dirty="0">
                <a:effectLst>
                  <a:outerShdw blurRad="38100" dist="38100" dir="2700000" algn="tl">
                    <a:srgbClr val="FFFFFF"/>
                  </a:outerShdw>
                </a:effectLst>
              </a:rPr>
              <a:t>"</a:t>
            </a:r>
            <a:r>
              <a:rPr lang="en-US" altLang="zh-CN" dirty="0">
                <a:effectLst>
                  <a:outerShdw blurRad="38100" dist="38100" dir="2700000" algn="tl">
                    <a:srgbClr val="FFFFFF"/>
                  </a:outerShdw>
                </a:effectLst>
                <a:ea typeface="宋体" panose="02010600030101010101" pitchFamily="2" charset="-122"/>
              </a:rPr>
              <a:t>};                    (</a:t>
            </a:r>
            <a:r>
              <a:rPr lang="en-US" altLang="zh-CN" dirty="0">
                <a:solidFill>
                  <a:srgbClr val="0000FF"/>
                </a:solidFill>
                <a:effectLst>
                  <a:outerShdw blurRad="38100" dist="38100" dir="2700000" algn="tl">
                    <a:srgbClr val="000000"/>
                  </a:outerShdw>
                </a:effectLst>
                <a:ea typeface="宋体" panose="02010600030101010101" pitchFamily="2" charset="-122"/>
                <a:sym typeface="Symbol" panose="05050102010706020507" pitchFamily="18" charset="2"/>
              </a:rPr>
              <a:t></a:t>
            </a: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a:t>
            </a:r>
            <a:endParaRPr lang="en-US" altLang="zh-CN" dirty="0">
              <a:effectLst>
                <a:outerShdw blurRad="38100" dist="38100" dir="2700000" algn="tl">
                  <a:srgbClr val="FFFFFF"/>
                </a:outerShdw>
              </a:effectLst>
              <a:ea typeface="宋体" panose="02010600030101010101" pitchFamily="2" charset="-122"/>
              <a:sym typeface="Symbol" panose="05050102010706020507" pitchFamily="18" charset="2"/>
            </a:endParaRPr>
          </a:p>
          <a:p>
            <a:pPr>
              <a:lnSpc>
                <a:spcPct val="100000"/>
              </a:lnSpc>
              <a:spcBef>
                <a:spcPct val="0"/>
              </a:spcBef>
            </a:pP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char   str[] = </a:t>
            </a:r>
            <a:r>
              <a:rPr lang="en-US" altLang="zh-CN" dirty="0">
                <a:effectLst>
                  <a:outerShdw blurRad="38100" dist="38100" dir="2700000" algn="tl">
                    <a:srgbClr val="FFFFFF"/>
                  </a:outerShdw>
                </a:effectLst>
              </a:rPr>
              <a:t>"</a:t>
            </a: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Hello!</a:t>
            </a:r>
            <a:r>
              <a:rPr lang="en-US" altLang="zh-CN" dirty="0">
                <a:effectLst>
                  <a:outerShdw blurRad="38100" dist="38100" dir="2700000" algn="tl">
                    <a:srgbClr val="FFFFFF"/>
                  </a:outerShdw>
                </a:effectLst>
              </a:rPr>
              <a:t>"</a:t>
            </a: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a:t>
            </a:r>
            <a:r>
              <a:rPr lang="en-US" altLang="zh-CN" dirty="0">
                <a:effectLst>
                  <a:outerShdw blurRad="38100" dist="38100" dir="2700000" algn="tl">
                    <a:srgbClr val="FFFFFF"/>
                  </a:outerShdw>
                </a:effectLst>
                <a:ea typeface="宋体" panose="02010600030101010101" pitchFamily="2" charset="-122"/>
              </a:rPr>
              <a:t>                       (</a:t>
            </a:r>
            <a:r>
              <a:rPr lang="en-US" altLang="zh-CN" dirty="0">
                <a:solidFill>
                  <a:srgbClr val="0000FF"/>
                </a:solidFill>
                <a:effectLst>
                  <a:outerShdw blurRad="38100" dist="38100" dir="2700000" algn="tl">
                    <a:srgbClr val="000000"/>
                  </a:outerShdw>
                </a:effectLst>
                <a:ea typeface="宋体" panose="02010600030101010101" pitchFamily="2" charset="-122"/>
                <a:sym typeface="Symbol" panose="05050102010706020507" pitchFamily="18" charset="2"/>
              </a:rPr>
              <a:t></a:t>
            </a: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a:t>
            </a:r>
            <a:endParaRPr lang="en-US" altLang="zh-CN" dirty="0">
              <a:effectLst>
                <a:outerShdw blurRad="38100" dist="38100" dir="2700000" algn="tl">
                  <a:srgbClr val="FFFFFF"/>
                </a:outerShdw>
              </a:effectLst>
              <a:ea typeface="宋体" panose="02010600030101010101" pitchFamily="2" charset="-122"/>
              <a:sym typeface="Symbol" panose="05050102010706020507" pitchFamily="18" charset="2"/>
            </a:endParaRPr>
          </a:p>
          <a:p>
            <a:pPr>
              <a:lnSpc>
                <a:spcPct val="100000"/>
              </a:lnSpc>
              <a:spcBef>
                <a:spcPct val="0"/>
              </a:spcBef>
            </a:pP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char  str[] = {</a:t>
            </a:r>
            <a:r>
              <a:rPr lang="en-US" altLang="zh-CN" dirty="0">
                <a:effectLst>
                  <a:outerShdw blurRad="38100" dist="38100" dir="2700000" algn="tl">
                    <a:srgbClr val="FFFFFF"/>
                  </a:outerShdw>
                </a:effectLst>
              </a:rPr>
              <a:t>'</a:t>
            </a: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H</a:t>
            </a:r>
            <a:r>
              <a:rPr lang="en-US" altLang="zh-CN" dirty="0">
                <a:effectLst>
                  <a:outerShdw blurRad="38100" dist="38100" dir="2700000" algn="tl">
                    <a:srgbClr val="FFFFFF"/>
                  </a:outerShdw>
                </a:effectLst>
              </a:rPr>
              <a:t>'</a:t>
            </a: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a:t>
            </a:r>
            <a:r>
              <a:rPr lang="en-US" altLang="zh-CN" dirty="0">
                <a:effectLst>
                  <a:outerShdw blurRad="38100" dist="38100" dir="2700000" algn="tl">
                    <a:srgbClr val="FFFFFF"/>
                  </a:outerShdw>
                </a:effectLst>
              </a:rPr>
              <a:t> '</a:t>
            </a: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e</a:t>
            </a:r>
            <a:r>
              <a:rPr lang="en-US" altLang="zh-CN" dirty="0">
                <a:effectLst>
                  <a:outerShdw blurRad="38100" dist="38100" dir="2700000" algn="tl">
                    <a:srgbClr val="FFFFFF"/>
                  </a:outerShdw>
                </a:effectLst>
              </a:rPr>
              <a:t>'</a:t>
            </a: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a:t>
            </a:r>
            <a:r>
              <a:rPr lang="en-US" altLang="zh-CN" dirty="0">
                <a:effectLst>
                  <a:outerShdw blurRad="38100" dist="38100" dir="2700000" algn="tl">
                    <a:srgbClr val="FFFFFF"/>
                  </a:outerShdw>
                </a:effectLst>
              </a:rPr>
              <a:t> '</a:t>
            </a: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l</a:t>
            </a:r>
            <a:r>
              <a:rPr lang="en-US" altLang="zh-CN" dirty="0">
                <a:effectLst>
                  <a:outerShdw blurRad="38100" dist="38100" dir="2700000" algn="tl">
                    <a:srgbClr val="FFFFFF"/>
                  </a:outerShdw>
                </a:effectLst>
              </a:rPr>
              <a:t>'</a:t>
            </a: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a:t>
            </a:r>
            <a:r>
              <a:rPr lang="en-US" altLang="zh-CN" dirty="0">
                <a:effectLst>
                  <a:outerShdw blurRad="38100" dist="38100" dir="2700000" algn="tl">
                    <a:srgbClr val="FFFFFF"/>
                  </a:outerShdw>
                </a:effectLst>
              </a:rPr>
              <a:t> '</a:t>
            </a: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l</a:t>
            </a:r>
            <a:r>
              <a:rPr lang="en-US" altLang="zh-CN" dirty="0">
                <a:effectLst>
                  <a:outerShdw blurRad="38100" dist="38100" dir="2700000" algn="tl">
                    <a:srgbClr val="FFFFFF"/>
                  </a:outerShdw>
                </a:effectLst>
              </a:rPr>
              <a:t>'</a:t>
            </a: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a:t>
            </a:r>
            <a:r>
              <a:rPr lang="en-US" altLang="zh-CN" dirty="0">
                <a:effectLst>
                  <a:outerShdw blurRad="38100" dist="38100" dir="2700000" algn="tl">
                    <a:srgbClr val="FFFFFF"/>
                  </a:outerShdw>
                </a:effectLst>
              </a:rPr>
              <a:t> '</a:t>
            </a: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o</a:t>
            </a:r>
            <a:r>
              <a:rPr lang="en-US" altLang="zh-CN" dirty="0">
                <a:effectLst>
                  <a:outerShdw blurRad="38100" dist="38100" dir="2700000" algn="tl">
                    <a:srgbClr val="FFFFFF"/>
                  </a:outerShdw>
                </a:effectLst>
              </a:rPr>
              <a:t>'</a:t>
            </a: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a:t>
            </a:r>
            <a:r>
              <a:rPr lang="en-US" altLang="zh-CN" dirty="0">
                <a:effectLst>
                  <a:outerShdw blurRad="38100" dist="38100" dir="2700000" algn="tl">
                    <a:srgbClr val="FFFFFF"/>
                  </a:outerShdw>
                </a:effectLst>
              </a:rPr>
              <a:t> '</a:t>
            </a: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a:t>
            </a:r>
            <a:r>
              <a:rPr lang="en-US" altLang="zh-CN" dirty="0">
                <a:effectLst>
                  <a:outerShdw blurRad="38100" dist="38100" dir="2700000" algn="tl">
                    <a:srgbClr val="FFFFFF"/>
                  </a:outerShdw>
                </a:effectLst>
              </a:rPr>
              <a:t>'</a:t>
            </a: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  </a:t>
            </a:r>
            <a:r>
              <a:rPr lang="en-US" altLang="zh-CN" dirty="0">
                <a:effectLst>
                  <a:outerShdw blurRad="38100" dist="38100" dir="2700000" algn="tl">
                    <a:srgbClr val="FFFFFF"/>
                  </a:outerShdw>
                </a:effectLst>
                <a:ea typeface="宋体" panose="02010600030101010101" pitchFamily="2" charset="-122"/>
              </a:rPr>
              <a:t>(</a:t>
            </a:r>
            <a:r>
              <a:rPr lang="en-US" altLang="zh-CN" dirty="0">
                <a:solidFill>
                  <a:srgbClr val="0000FF"/>
                </a:solidFill>
                <a:effectLst>
                  <a:outerShdw blurRad="38100" dist="38100" dir="2700000" algn="tl">
                    <a:srgbClr val="000000"/>
                  </a:outerShdw>
                </a:effectLst>
                <a:ea typeface="宋体" panose="02010600030101010101" pitchFamily="2" charset="-122"/>
                <a:sym typeface="Symbol" panose="05050102010706020507" pitchFamily="18" charset="2"/>
              </a:rPr>
              <a:t></a:t>
            </a: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a:t>
            </a:r>
            <a:endParaRPr lang="en-US" altLang="zh-CN" dirty="0">
              <a:effectLst>
                <a:outerShdw blurRad="38100" dist="38100" dir="2700000" algn="tl">
                  <a:srgbClr val="FFFFFF"/>
                </a:outerShdw>
              </a:effectLst>
              <a:ea typeface="宋体" panose="02010600030101010101" pitchFamily="2" charset="-122"/>
              <a:sym typeface="Symbol" panose="05050102010706020507" pitchFamily="18" charset="2"/>
            </a:endParaRPr>
          </a:p>
          <a:p>
            <a:pPr>
              <a:lnSpc>
                <a:spcPct val="100000"/>
              </a:lnSpc>
              <a:spcBef>
                <a:spcPct val="0"/>
              </a:spcBef>
            </a:pP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char   *cp = </a:t>
            </a:r>
            <a:r>
              <a:rPr lang="en-US" altLang="zh-CN" dirty="0">
                <a:effectLst>
                  <a:outerShdw blurRad="38100" dist="38100" dir="2700000" algn="tl">
                    <a:srgbClr val="FFFFFF"/>
                  </a:outerShdw>
                </a:effectLst>
              </a:rPr>
              <a:t>"</a:t>
            </a: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Hello</a:t>
            </a:r>
            <a:r>
              <a:rPr lang="en-US" altLang="zh-CN" dirty="0">
                <a:effectLst>
                  <a:outerShdw blurRad="38100" dist="38100" dir="2700000" algn="tl">
                    <a:srgbClr val="FFFFFF"/>
                  </a:outerShdw>
                </a:effectLst>
              </a:rPr>
              <a:t>"</a:t>
            </a: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                          </a:t>
            </a:r>
            <a:r>
              <a:rPr lang="en-US" altLang="zh-CN" dirty="0">
                <a:effectLst>
                  <a:outerShdw blurRad="38100" dist="38100" dir="2700000" algn="tl">
                    <a:srgbClr val="FFFFFF"/>
                  </a:outerShdw>
                </a:effectLst>
                <a:ea typeface="宋体" panose="02010600030101010101" pitchFamily="2" charset="-122"/>
              </a:rPr>
              <a:t>(</a:t>
            </a:r>
            <a:r>
              <a:rPr lang="en-US" altLang="zh-CN" dirty="0">
                <a:solidFill>
                  <a:srgbClr val="0000FF"/>
                </a:solidFill>
                <a:effectLst>
                  <a:outerShdw blurRad="38100" dist="38100" dir="2700000" algn="tl">
                    <a:srgbClr val="000000"/>
                  </a:outerShdw>
                </a:effectLst>
                <a:ea typeface="宋体" panose="02010600030101010101" pitchFamily="2" charset="-122"/>
                <a:sym typeface="Symbol" panose="05050102010706020507" pitchFamily="18" charset="2"/>
              </a:rPr>
              <a:t></a:t>
            </a: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a:t>
            </a:r>
            <a:endParaRPr lang="en-US" altLang="zh-CN" dirty="0">
              <a:effectLst>
                <a:outerShdw blurRad="38100" dist="38100" dir="2700000" algn="tl">
                  <a:srgbClr val="FFFFFF"/>
                </a:outerShdw>
              </a:effectLst>
              <a:ea typeface="宋体" panose="02010600030101010101" pitchFamily="2" charset="-122"/>
              <a:sym typeface="Symbol" panose="05050102010706020507" pitchFamily="18" charset="2"/>
            </a:endParaRPr>
          </a:p>
          <a:p>
            <a:pPr>
              <a:lnSpc>
                <a:spcPct val="100000"/>
              </a:lnSpc>
              <a:spcBef>
                <a:spcPct val="0"/>
              </a:spcBef>
            </a:pP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int    a[] = {1,2,3,4,5};                          </a:t>
            </a:r>
            <a:r>
              <a:rPr lang="en-US" altLang="zh-CN" dirty="0">
                <a:effectLst>
                  <a:outerShdw blurRad="38100" dist="38100" dir="2700000" algn="tl">
                    <a:srgbClr val="FFFFFF"/>
                  </a:outerShdw>
                </a:effectLst>
                <a:ea typeface="宋体" panose="02010600030101010101" pitchFamily="2" charset="-122"/>
              </a:rPr>
              <a:t>(</a:t>
            </a:r>
            <a:r>
              <a:rPr lang="en-US" altLang="zh-CN" dirty="0">
                <a:solidFill>
                  <a:srgbClr val="0000FF"/>
                </a:solidFill>
                <a:effectLst>
                  <a:outerShdw blurRad="38100" dist="38100" dir="2700000" algn="tl">
                    <a:srgbClr val="000000"/>
                  </a:outerShdw>
                </a:effectLst>
                <a:ea typeface="宋体" panose="02010600030101010101" pitchFamily="2" charset="-122"/>
                <a:sym typeface="Symbol" panose="05050102010706020507" pitchFamily="18" charset="2"/>
              </a:rPr>
              <a:t></a:t>
            </a: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a:t>
            </a:r>
            <a:endParaRPr lang="en-US" altLang="zh-CN" dirty="0">
              <a:effectLst>
                <a:outerShdw blurRad="38100" dist="38100" dir="2700000" algn="tl">
                  <a:srgbClr val="FFFFFF"/>
                </a:outerShdw>
              </a:effectLst>
              <a:ea typeface="宋体" panose="02010600030101010101" pitchFamily="2" charset="-122"/>
              <a:sym typeface="Symbol" panose="05050102010706020507" pitchFamily="18" charset="2"/>
            </a:endParaRPr>
          </a:p>
          <a:p>
            <a:pPr>
              <a:lnSpc>
                <a:spcPct val="100000"/>
              </a:lnSpc>
              <a:spcBef>
                <a:spcPct val="0"/>
              </a:spcBef>
            </a:pP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int   *p = {1,2,3,4,5};                           (</a:t>
            </a:r>
            <a:r>
              <a:rPr lang="en-US" altLang="zh-CN" dirty="0">
                <a:solidFill>
                  <a:srgbClr val="FF3300"/>
                </a:solidFill>
                <a:effectLst>
                  <a:outerShdw blurRad="38100" dist="38100" dir="2700000" algn="tl">
                    <a:srgbClr val="000000"/>
                  </a:outerShdw>
                </a:effectLst>
                <a:ea typeface="宋体" panose="02010600030101010101" pitchFamily="2" charset="-122"/>
                <a:sym typeface="Symbol" panose="05050102010706020507" pitchFamily="18" charset="2"/>
              </a:rPr>
              <a:t></a:t>
            </a: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a:t>
            </a:r>
            <a:endParaRPr lang="en-US" altLang="zh-CN" dirty="0">
              <a:effectLst>
                <a:outerShdw blurRad="38100" dist="38100" dir="2700000" algn="tl">
                  <a:srgbClr val="FFFFFF"/>
                </a:outerShdw>
              </a:effectLst>
              <a:ea typeface="宋体" panose="02010600030101010101" pitchFamily="2" charset="-122"/>
              <a:sym typeface="Symbol" panose="05050102010706020507" pitchFamily="18" charset="2"/>
            </a:endParaRPr>
          </a:p>
        </p:txBody>
      </p:sp>
      <p:sp>
        <p:nvSpPr>
          <p:cNvPr id="1173508" name="Text Box 4" descr="信纸"/>
          <p:cNvSpPr txBox="1">
            <a:spLocks noChangeArrowheads="1"/>
          </p:cNvSpPr>
          <p:nvPr/>
        </p:nvSpPr>
        <p:spPr bwMode="auto">
          <a:xfrm>
            <a:off x="7608168" y="4076700"/>
            <a:ext cx="3464614" cy="2308324"/>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char   </a:t>
            </a:r>
            <a:r>
              <a:rPr lang="en-US" altLang="zh-CN" dirty="0" err="1">
                <a:effectLst>
                  <a:outerShdw blurRad="38100" dist="38100" dir="2700000" algn="tl">
                    <a:srgbClr val="FFFFFF"/>
                  </a:outerShdw>
                </a:effectLst>
                <a:ea typeface="宋体" panose="02010600030101010101" pitchFamily="2" charset="-122"/>
              </a:rPr>
              <a:t>str</a:t>
            </a:r>
            <a:r>
              <a:rPr lang="en-US" altLang="zh-CN" dirty="0">
                <a:effectLst>
                  <a:outerShdw blurRad="38100" dist="38100" dir="2700000" algn="tl">
                    <a:srgbClr val="FFFFFF"/>
                  </a:outerShdw>
                </a:effectLst>
                <a:ea typeface="宋体" panose="02010600030101010101" pitchFamily="2" charset="-122"/>
              </a:rPr>
              <a:t>[10],*cp;</a:t>
            </a:r>
            <a:endParaRPr lang="en-US" altLang="zh-CN" dirty="0">
              <a:effectLst>
                <a:outerShdw blurRad="38100" dist="38100" dir="2700000" algn="tl">
                  <a:srgbClr val="FFFFFF"/>
                </a:outerShdw>
              </a:effectLst>
              <a:ea typeface="宋体" panose="02010600030101010101" pitchFamily="2" charset="-122"/>
            </a:endParaRPr>
          </a:p>
          <a:p>
            <a:pPr>
              <a:lnSpc>
                <a:spcPct val="100000"/>
              </a:lnSpc>
              <a:spcBef>
                <a:spcPct val="0"/>
              </a:spcBef>
            </a:pPr>
            <a:r>
              <a:rPr lang="en-US" altLang="zh-CN" dirty="0" err="1">
                <a:effectLst>
                  <a:outerShdw blurRad="38100" dist="38100" dir="2700000" algn="tl">
                    <a:srgbClr val="FFFFFF"/>
                  </a:outerShdw>
                </a:effectLst>
                <a:ea typeface="宋体" panose="02010600030101010101" pitchFamily="2" charset="-122"/>
              </a:rPr>
              <a:t>int</a:t>
            </a:r>
            <a:r>
              <a:rPr lang="en-US" altLang="zh-CN" dirty="0">
                <a:effectLst>
                  <a:outerShdw blurRad="38100" dist="38100" dir="2700000" algn="tl">
                    <a:srgbClr val="FFFFFF"/>
                  </a:outerShdw>
                </a:effectLst>
                <a:ea typeface="宋体" panose="02010600030101010101" pitchFamily="2" charset="-122"/>
              </a:rPr>
              <a:t>    a[10], *p;</a:t>
            </a:r>
            <a:endParaRPr lang="en-US" altLang="zh-CN" dirty="0">
              <a:effectLst>
                <a:outerShdw blurRad="38100" dist="38100" dir="2700000" algn="tl">
                  <a:srgbClr val="FFFFFF"/>
                </a:outerShdw>
              </a:effectLst>
              <a:ea typeface="宋体" panose="02010600030101010101" pitchFamily="2" charset="-122"/>
            </a:endParaRPr>
          </a:p>
          <a:p>
            <a:pPr>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str = </a:t>
            </a:r>
            <a:r>
              <a:rPr lang="en-US" altLang="zh-CN" dirty="0">
                <a:effectLst>
                  <a:outerShdw blurRad="38100" dist="38100" dir="2700000" algn="tl">
                    <a:srgbClr val="FFFFFF"/>
                  </a:outerShdw>
                </a:effectLst>
              </a:rPr>
              <a:t>"</a:t>
            </a:r>
            <a:r>
              <a:rPr lang="en-US" altLang="zh-CN" dirty="0">
                <a:effectLst>
                  <a:outerShdw blurRad="38100" dist="38100" dir="2700000" algn="tl">
                    <a:srgbClr val="FFFFFF"/>
                  </a:outerShdw>
                </a:effectLst>
                <a:ea typeface="宋体" panose="02010600030101010101" pitchFamily="2" charset="-122"/>
              </a:rPr>
              <a:t>Hello</a:t>
            </a:r>
            <a:r>
              <a:rPr lang="en-US" altLang="zh-CN" dirty="0">
                <a:effectLst>
                  <a:outerShdw blurRad="38100" dist="38100" dir="2700000" algn="tl">
                    <a:srgbClr val="FFFFFF"/>
                  </a:outerShdw>
                </a:effectLst>
              </a:rPr>
              <a:t>"</a:t>
            </a:r>
            <a:r>
              <a:rPr lang="en-US" altLang="zh-CN" dirty="0">
                <a:effectLst>
                  <a:outerShdw blurRad="38100" dist="38100" dir="2700000" algn="tl">
                    <a:srgbClr val="FFFFFF"/>
                  </a:outerShdw>
                </a:effectLst>
                <a:ea typeface="宋体" panose="02010600030101010101" pitchFamily="2" charset="-122"/>
              </a:rPr>
              <a:t>;        (</a:t>
            </a:r>
            <a:r>
              <a:rPr lang="en-US" altLang="zh-CN" dirty="0">
                <a:solidFill>
                  <a:srgbClr val="FF3300"/>
                </a:solidFill>
                <a:effectLst>
                  <a:outerShdw blurRad="38100" dist="38100" dir="2700000" algn="tl">
                    <a:srgbClr val="000000"/>
                  </a:outerShdw>
                </a:effectLst>
                <a:ea typeface="宋体" panose="02010600030101010101" pitchFamily="2" charset="-122"/>
                <a:sym typeface="Symbol" panose="05050102010706020507" pitchFamily="18" charset="2"/>
              </a:rPr>
              <a:t></a:t>
            </a: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a:t>
            </a:r>
            <a:endParaRPr lang="en-US" altLang="zh-CN" dirty="0">
              <a:effectLst>
                <a:outerShdw blurRad="38100" dist="38100" dir="2700000" algn="tl">
                  <a:srgbClr val="FFFFFF"/>
                </a:outerShdw>
              </a:effectLst>
              <a:ea typeface="宋体" panose="02010600030101010101" pitchFamily="2" charset="-122"/>
              <a:sym typeface="Symbol" panose="05050102010706020507" pitchFamily="18" charset="2"/>
            </a:endParaRPr>
          </a:p>
          <a:p>
            <a:pPr>
              <a:lnSpc>
                <a:spcPct val="100000"/>
              </a:lnSpc>
              <a:spcBef>
                <a:spcPct val="0"/>
              </a:spcBef>
            </a:pP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cp = </a:t>
            </a:r>
            <a:r>
              <a:rPr lang="en-US" altLang="zh-CN" dirty="0">
                <a:effectLst>
                  <a:outerShdw blurRad="38100" dist="38100" dir="2700000" algn="tl">
                    <a:srgbClr val="FFFFFF"/>
                  </a:outerShdw>
                </a:effectLst>
              </a:rPr>
              <a:t>"</a:t>
            </a: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Hello!</a:t>
            </a:r>
            <a:r>
              <a:rPr lang="en-US" altLang="zh-CN" dirty="0">
                <a:effectLst>
                  <a:outerShdw blurRad="38100" dist="38100" dir="2700000" algn="tl">
                    <a:srgbClr val="FFFFFF"/>
                  </a:outerShdw>
                </a:effectLst>
              </a:rPr>
              <a:t>"</a:t>
            </a: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       </a:t>
            </a:r>
            <a:r>
              <a:rPr lang="en-US" altLang="zh-CN" dirty="0">
                <a:effectLst>
                  <a:outerShdw blurRad="38100" dist="38100" dir="2700000" algn="tl">
                    <a:srgbClr val="FFFFFF"/>
                  </a:outerShdw>
                </a:effectLst>
                <a:ea typeface="宋体" panose="02010600030101010101" pitchFamily="2" charset="-122"/>
              </a:rPr>
              <a:t>(</a:t>
            </a:r>
            <a:r>
              <a:rPr lang="en-US" altLang="zh-CN" dirty="0">
                <a:solidFill>
                  <a:srgbClr val="0000FF"/>
                </a:solidFill>
                <a:effectLst>
                  <a:outerShdw blurRad="38100" dist="38100" dir="2700000" algn="tl">
                    <a:srgbClr val="000000"/>
                  </a:outerShdw>
                </a:effectLst>
                <a:ea typeface="宋体" panose="02010600030101010101" pitchFamily="2" charset="-122"/>
                <a:sym typeface="Symbol" panose="05050102010706020507" pitchFamily="18" charset="2"/>
              </a:rPr>
              <a:t></a:t>
            </a: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a:t>
            </a:r>
            <a:endParaRPr lang="en-US" altLang="zh-CN" dirty="0">
              <a:effectLst>
                <a:outerShdw blurRad="38100" dist="38100" dir="2700000" algn="tl">
                  <a:srgbClr val="FFFFFF"/>
                </a:outerShdw>
              </a:effectLst>
              <a:ea typeface="宋体" panose="02010600030101010101" pitchFamily="2" charset="-122"/>
              <a:sym typeface="Symbol" panose="05050102010706020507" pitchFamily="18" charset="2"/>
            </a:endParaRPr>
          </a:p>
          <a:p>
            <a:pPr>
              <a:lnSpc>
                <a:spcPct val="100000"/>
              </a:lnSpc>
              <a:spcBef>
                <a:spcPct val="0"/>
              </a:spcBef>
            </a:pP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a = {1,2,3,4,5};      </a:t>
            </a:r>
            <a:r>
              <a:rPr lang="en-US" altLang="zh-CN" dirty="0">
                <a:effectLst>
                  <a:outerShdw blurRad="38100" dist="38100" dir="2700000" algn="tl">
                    <a:srgbClr val="FFFFFF"/>
                  </a:outerShdw>
                </a:effectLst>
                <a:ea typeface="宋体" panose="02010600030101010101" pitchFamily="2" charset="-122"/>
              </a:rPr>
              <a:t>(</a:t>
            </a:r>
            <a:r>
              <a:rPr lang="en-US" altLang="zh-CN" dirty="0">
                <a:solidFill>
                  <a:srgbClr val="FF3300"/>
                </a:solidFill>
                <a:effectLst>
                  <a:outerShdw blurRad="38100" dist="38100" dir="2700000" algn="tl">
                    <a:srgbClr val="000000"/>
                  </a:outerShdw>
                </a:effectLst>
                <a:ea typeface="宋体" panose="02010600030101010101" pitchFamily="2" charset="-122"/>
                <a:sym typeface="Symbol" panose="05050102010706020507" pitchFamily="18" charset="2"/>
              </a:rPr>
              <a:t></a:t>
            </a: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a:t>
            </a:r>
            <a:endParaRPr lang="en-US" altLang="zh-CN" dirty="0">
              <a:effectLst>
                <a:outerShdw blurRad="38100" dist="38100" dir="2700000" algn="tl">
                  <a:srgbClr val="FFFFFF"/>
                </a:outerShdw>
              </a:effectLst>
              <a:ea typeface="宋体" panose="02010600030101010101" pitchFamily="2" charset="-122"/>
              <a:sym typeface="Symbol" panose="05050102010706020507" pitchFamily="18" charset="2"/>
            </a:endParaRPr>
          </a:p>
          <a:p>
            <a:pPr>
              <a:lnSpc>
                <a:spcPct val="100000"/>
              </a:lnSpc>
              <a:spcBef>
                <a:spcPct val="0"/>
              </a:spcBef>
            </a:pP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p = {1,2,3,4,5};      </a:t>
            </a:r>
            <a:r>
              <a:rPr lang="en-US" altLang="zh-CN" dirty="0">
                <a:effectLst>
                  <a:outerShdw blurRad="38100" dist="38100" dir="2700000" algn="tl">
                    <a:srgbClr val="FFFFFF"/>
                  </a:outerShdw>
                </a:effectLst>
                <a:ea typeface="宋体" panose="02010600030101010101" pitchFamily="2" charset="-122"/>
              </a:rPr>
              <a:t>(</a:t>
            </a:r>
            <a:r>
              <a:rPr lang="en-US" altLang="zh-CN" dirty="0">
                <a:solidFill>
                  <a:srgbClr val="FF3300"/>
                </a:solidFill>
                <a:effectLst>
                  <a:outerShdw blurRad="38100" dist="38100" dir="2700000" algn="tl">
                    <a:srgbClr val="000000"/>
                  </a:outerShdw>
                </a:effectLst>
                <a:ea typeface="宋体" panose="02010600030101010101" pitchFamily="2" charset="-122"/>
                <a:sym typeface="Symbol" panose="05050102010706020507" pitchFamily="18" charset="2"/>
              </a:rPr>
              <a:t></a:t>
            </a: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a:t>
            </a:r>
            <a:endParaRPr lang="en-US" altLang="zh-CN" dirty="0">
              <a:effectLst>
                <a:outerShdw blurRad="38100" dist="38100" dir="2700000" algn="tl">
                  <a:srgbClr val="FFFFFF"/>
                </a:outerShdw>
              </a:effectLst>
              <a:ea typeface="宋体" panose="02010600030101010101" pitchFamily="2" charset="-122"/>
              <a:sym typeface="Symbol" panose="05050102010706020507" pitchFamily="18" charset="2"/>
            </a:endParaRPr>
          </a:p>
        </p:txBody>
      </p:sp>
      <p:sp>
        <p:nvSpPr>
          <p:cNvPr id="1173509" name="Text Box 5" descr="信纸"/>
          <p:cNvSpPr txBox="1">
            <a:spLocks noChangeArrowheads="1"/>
          </p:cNvSpPr>
          <p:nvPr/>
        </p:nvSpPr>
        <p:spPr bwMode="auto">
          <a:xfrm>
            <a:off x="7608168" y="2204864"/>
            <a:ext cx="3464614" cy="1590675"/>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a:lnSpc>
                <a:spcPct val="100000"/>
              </a:lnSpc>
              <a:spcBef>
                <a:spcPct val="0"/>
              </a:spcBef>
            </a:pPr>
            <a:r>
              <a:rPr lang="en-US" altLang="zh-CN" dirty="0" err="1">
                <a:effectLst>
                  <a:outerShdw blurRad="38100" dist="38100" dir="2700000" algn="tl">
                    <a:srgbClr val="FFFFFF"/>
                  </a:outerShdw>
                </a:effectLst>
                <a:ea typeface="宋体" panose="02010600030101010101" pitchFamily="2" charset="-122"/>
              </a:rPr>
              <a:t>scanf</a:t>
            </a:r>
            <a:r>
              <a:rPr lang="en-US" altLang="zh-CN" dirty="0">
                <a:effectLst>
                  <a:outerShdw blurRad="38100" dist="38100" dir="2700000" algn="tl">
                    <a:srgbClr val="FFFFFF"/>
                  </a:outerShdw>
                </a:effectLst>
                <a:ea typeface="宋体" panose="02010600030101010101" pitchFamily="2" charset="-122"/>
              </a:rPr>
              <a:t>(</a:t>
            </a:r>
            <a:r>
              <a:rPr lang="en-US" altLang="zh-CN" dirty="0">
                <a:effectLst>
                  <a:outerShdw blurRad="38100" dist="38100" dir="2700000" algn="tl">
                    <a:srgbClr val="FFFFFF"/>
                  </a:outerShdw>
                </a:effectLst>
              </a:rPr>
              <a:t>"</a:t>
            </a:r>
            <a:r>
              <a:rPr lang="en-US" altLang="zh-CN" dirty="0">
                <a:effectLst>
                  <a:outerShdw blurRad="38100" dist="38100" dir="2700000" algn="tl">
                    <a:srgbClr val="FFFFFF"/>
                  </a:outerShdw>
                </a:effectLst>
                <a:ea typeface="宋体" panose="02010600030101010101" pitchFamily="2" charset="-122"/>
              </a:rPr>
              <a:t>%s</a:t>
            </a:r>
            <a:r>
              <a:rPr lang="en-US" altLang="zh-CN" dirty="0">
                <a:effectLst>
                  <a:outerShdw blurRad="38100" dist="38100" dir="2700000" algn="tl">
                    <a:srgbClr val="FFFFFF"/>
                  </a:outerShdw>
                </a:effectLst>
              </a:rPr>
              <a:t>"</a:t>
            </a:r>
            <a:r>
              <a:rPr lang="en-US" altLang="zh-CN" dirty="0">
                <a:effectLst>
                  <a:outerShdw blurRad="38100" dist="38100" dir="2700000" algn="tl">
                    <a:srgbClr val="FFFFFF"/>
                  </a:outerShdw>
                </a:effectLst>
                <a:ea typeface="宋体" panose="02010600030101010101" pitchFamily="2" charset="-122"/>
              </a:rPr>
              <a:t>, str);</a:t>
            </a:r>
            <a:endParaRPr lang="en-US" altLang="zh-CN" dirty="0">
              <a:effectLst>
                <a:outerShdw blurRad="38100" dist="38100" dir="2700000" algn="tl">
                  <a:srgbClr val="FFFFFF"/>
                </a:outerShdw>
              </a:effectLst>
              <a:ea typeface="宋体" panose="02010600030101010101" pitchFamily="2" charset="-122"/>
            </a:endParaRPr>
          </a:p>
          <a:p>
            <a:pPr>
              <a:lnSpc>
                <a:spcPct val="100000"/>
              </a:lnSpc>
              <a:spcBef>
                <a:spcPct val="0"/>
              </a:spcBef>
            </a:pPr>
            <a:r>
              <a:rPr lang="en-US" altLang="zh-CN" dirty="0" err="1">
                <a:effectLst>
                  <a:outerShdw blurRad="38100" dist="38100" dir="2700000" algn="tl">
                    <a:srgbClr val="FFFFFF"/>
                  </a:outerShdw>
                </a:effectLst>
                <a:ea typeface="宋体" panose="02010600030101010101" pitchFamily="2" charset="-122"/>
              </a:rPr>
              <a:t>printf</a:t>
            </a:r>
            <a:r>
              <a:rPr lang="en-US" altLang="zh-CN" dirty="0">
                <a:effectLst>
                  <a:outerShdw blurRad="38100" dist="38100" dir="2700000" algn="tl">
                    <a:srgbClr val="FFFFFF"/>
                  </a:outerShdw>
                </a:effectLst>
                <a:ea typeface="宋体" panose="02010600030101010101" pitchFamily="2" charset="-122"/>
              </a:rPr>
              <a:t>(</a:t>
            </a:r>
            <a:r>
              <a:rPr lang="en-US" altLang="zh-CN" dirty="0">
                <a:effectLst>
                  <a:outerShdw blurRad="38100" dist="38100" dir="2700000" algn="tl">
                    <a:srgbClr val="FFFFFF"/>
                  </a:outerShdw>
                </a:effectLst>
              </a:rPr>
              <a:t>"</a:t>
            </a:r>
            <a:r>
              <a:rPr lang="en-US" altLang="zh-CN" dirty="0">
                <a:effectLst>
                  <a:outerShdw blurRad="38100" dist="38100" dir="2700000" algn="tl">
                    <a:srgbClr val="FFFFFF"/>
                  </a:outerShdw>
                </a:effectLst>
                <a:ea typeface="宋体" panose="02010600030101010101" pitchFamily="2" charset="-122"/>
              </a:rPr>
              <a:t>%s</a:t>
            </a:r>
            <a:r>
              <a:rPr lang="en-US" altLang="zh-CN" dirty="0">
                <a:effectLst>
                  <a:outerShdw blurRad="38100" dist="38100" dir="2700000" algn="tl">
                    <a:srgbClr val="FFFFFF"/>
                  </a:outerShdw>
                </a:effectLst>
              </a:rPr>
              <a:t>"</a:t>
            </a:r>
            <a:r>
              <a:rPr lang="en-US" altLang="zh-CN" dirty="0">
                <a:effectLst>
                  <a:outerShdw blurRad="38100" dist="38100" dir="2700000" algn="tl">
                    <a:srgbClr val="FFFFFF"/>
                  </a:outerShdw>
                </a:effectLst>
                <a:ea typeface="宋体" panose="02010600030101010101" pitchFamily="2" charset="-122"/>
              </a:rPr>
              <a:t>, str);</a:t>
            </a:r>
            <a:endParaRPr lang="en-US" altLang="zh-CN" dirty="0">
              <a:effectLst>
                <a:outerShdw blurRad="38100" dist="38100" dir="2700000" algn="tl">
                  <a:srgbClr val="FFFFFF"/>
                </a:outerShdw>
              </a:effectLst>
              <a:ea typeface="宋体" panose="02010600030101010101" pitchFamily="2" charset="-122"/>
            </a:endParaRPr>
          </a:p>
          <a:p>
            <a:pPr>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gets(</a:t>
            </a:r>
            <a:r>
              <a:rPr lang="en-US" altLang="zh-CN" dirty="0" err="1">
                <a:effectLst>
                  <a:outerShdw blurRad="38100" dist="38100" dir="2700000" algn="tl">
                    <a:srgbClr val="FFFFFF"/>
                  </a:outerShdw>
                </a:effectLst>
                <a:ea typeface="宋体" panose="02010600030101010101" pitchFamily="2" charset="-122"/>
              </a:rPr>
              <a:t>str</a:t>
            </a:r>
            <a:r>
              <a:rPr lang="en-US" altLang="zh-CN" dirty="0">
                <a:effectLst>
                  <a:outerShdw blurRad="38100" dist="38100" dir="2700000" algn="tl">
                    <a:srgbClr val="FFFFFF"/>
                  </a:outerShdw>
                </a:effectLst>
                <a:ea typeface="宋体" panose="02010600030101010101" pitchFamily="2" charset="-122"/>
              </a:rPr>
              <a:t>);</a:t>
            </a:r>
            <a:endParaRPr lang="en-US" altLang="zh-CN" dirty="0">
              <a:effectLst>
                <a:outerShdw blurRad="38100" dist="38100" dir="2700000" algn="tl">
                  <a:srgbClr val="FFFFFF"/>
                </a:outerShdw>
              </a:effectLst>
              <a:ea typeface="宋体" panose="02010600030101010101" pitchFamily="2" charset="-122"/>
            </a:endParaRPr>
          </a:p>
          <a:p>
            <a:pPr>
              <a:lnSpc>
                <a:spcPct val="100000"/>
              </a:lnSpc>
              <a:spcBef>
                <a:spcPct val="0"/>
              </a:spcBef>
            </a:pPr>
            <a:r>
              <a:rPr lang="en-US" altLang="zh-CN" dirty="0">
                <a:effectLst>
                  <a:outerShdw blurRad="38100" dist="38100" dir="2700000" algn="tl">
                    <a:srgbClr val="FFFFFF"/>
                  </a:outerShdw>
                </a:effectLst>
                <a:ea typeface="宋体" panose="02010600030101010101" pitchFamily="2" charset="-122"/>
              </a:rPr>
              <a:t>puts(</a:t>
            </a:r>
            <a:r>
              <a:rPr lang="en-US" altLang="zh-CN" dirty="0" err="1">
                <a:effectLst>
                  <a:outerShdw blurRad="38100" dist="38100" dir="2700000" algn="tl">
                    <a:srgbClr val="FFFFFF"/>
                  </a:outerShdw>
                </a:effectLst>
                <a:ea typeface="宋体" panose="02010600030101010101" pitchFamily="2" charset="-122"/>
              </a:rPr>
              <a:t>str</a:t>
            </a:r>
            <a:r>
              <a:rPr lang="en-US" altLang="zh-CN" dirty="0">
                <a:effectLst>
                  <a:outerShdw blurRad="38100" dist="38100" dir="2700000" algn="tl">
                    <a:srgbClr val="FFFFFF"/>
                  </a:outerShdw>
                </a:effectLst>
                <a:ea typeface="宋体" panose="02010600030101010101" pitchFamily="2" charset="-122"/>
              </a:rPr>
              <a:t>);</a:t>
            </a:r>
            <a:endParaRPr lang="en-US" altLang="zh-CN" dirty="0">
              <a:effectLst>
                <a:outerShdw blurRad="38100" dist="38100" dir="2700000" algn="tl">
                  <a:srgbClr val="FFFFFF"/>
                </a:outerShdw>
              </a:effectLst>
              <a:ea typeface="宋体" panose="02010600030101010101" pitchFamily="2" charset="-122"/>
            </a:endParaRPr>
          </a:p>
        </p:txBody>
      </p:sp>
      <p:grpSp>
        <p:nvGrpSpPr>
          <p:cNvPr id="1173513" name="Group 9"/>
          <p:cNvGrpSpPr/>
          <p:nvPr/>
        </p:nvGrpSpPr>
        <p:grpSpPr bwMode="auto">
          <a:xfrm>
            <a:off x="-15979" y="0"/>
            <a:ext cx="446088" cy="6858000"/>
            <a:chOff x="0" y="0"/>
            <a:chExt cx="281" cy="4320"/>
          </a:xfrm>
        </p:grpSpPr>
        <p:sp>
          <p:nvSpPr>
            <p:cNvPr id="1173514" name="Text Box 1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73515" name="Text Box 1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random/>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73506">
                                            <p:txEl>
                                              <p:pRg st="0" end="0"/>
                                            </p:txEl>
                                          </p:spTgt>
                                        </p:tgtEl>
                                        <p:attrNameLst>
                                          <p:attrName>style.visibility</p:attrName>
                                        </p:attrNameLst>
                                      </p:cBhvr>
                                      <p:to>
                                        <p:strVal val="visible"/>
                                      </p:to>
                                    </p:set>
                                    <p:animEffect transition="in" filter="box(out)">
                                      <p:cBhvr>
                                        <p:cTn id="7" dur="500"/>
                                        <p:tgtEl>
                                          <p:spTgt spid="1173506">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73506">
                                            <p:txEl>
                                              <p:pRg st="1" end="1"/>
                                            </p:txEl>
                                          </p:spTgt>
                                        </p:tgtEl>
                                        <p:attrNameLst>
                                          <p:attrName>style.visibility</p:attrName>
                                        </p:attrNameLst>
                                      </p:cBhvr>
                                      <p:to>
                                        <p:strVal val="visible"/>
                                      </p:to>
                                    </p:set>
                                    <p:animEffect transition="in" filter="box(out)">
                                      <p:cBhvr>
                                        <p:cTn id="12" dur="500"/>
                                        <p:tgtEl>
                                          <p:spTgt spid="1173506">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173506">
                                            <p:txEl>
                                              <p:pRg st="2" end="2"/>
                                            </p:txEl>
                                          </p:spTgt>
                                        </p:tgtEl>
                                        <p:attrNameLst>
                                          <p:attrName>style.visibility</p:attrName>
                                        </p:attrNameLst>
                                      </p:cBhvr>
                                      <p:to>
                                        <p:strVal val="visible"/>
                                      </p:to>
                                    </p:set>
                                    <p:animEffect transition="in" filter="box(out)">
                                      <p:cBhvr>
                                        <p:cTn id="17" dur="500"/>
                                        <p:tgtEl>
                                          <p:spTgt spid="1173506">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173506">
                                            <p:txEl>
                                              <p:pRg st="3" end="3"/>
                                            </p:txEl>
                                          </p:spTgt>
                                        </p:tgtEl>
                                        <p:attrNameLst>
                                          <p:attrName>style.visibility</p:attrName>
                                        </p:attrNameLst>
                                      </p:cBhvr>
                                      <p:to>
                                        <p:strVal val="visible"/>
                                      </p:to>
                                    </p:set>
                                    <p:animEffect transition="in" filter="box(out)">
                                      <p:cBhvr>
                                        <p:cTn id="22" dur="500"/>
                                        <p:tgtEl>
                                          <p:spTgt spid="1173506">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173506">
                                            <p:txEl>
                                              <p:pRg st="4" end="4"/>
                                            </p:txEl>
                                          </p:spTgt>
                                        </p:tgtEl>
                                        <p:attrNameLst>
                                          <p:attrName>style.visibility</p:attrName>
                                        </p:attrNameLst>
                                      </p:cBhvr>
                                      <p:to>
                                        <p:strVal val="visible"/>
                                      </p:to>
                                    </p:set>
                                    <p:animEffect transition="in" filter="box(out)">
                                      <p:cBhvr>
                                        <p:cTn id="27" dur="500"/>
                                        <p:tgtEl>
                                          <p:spTgt spid="1173506">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173506">
                                            <p:txEl>
                                              <p:pRg st="5" end="5"/>
                                            </p:txEl>
                                          </p:spTgt>
                                        </p:tgtEl>
                                        <p:attrNameLst>
                                          <p:attrName>style.visibility</p:attrName>
                                        </p:attrNameLst>
                                      </p:cBhvr>
                                      <p:to>
                                        <p:strVal val="visible"/>
                                      </p:to>
                                    </p:set>
                                    <p:animEffect transition="in" filter="box(out)">
                                      <p:cBhvr>
                                        <p:cTn id="32" dur="500"/>
                                        <p:tgtEl>
                                          <p:spTgt spid="1173506">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173506">
                                            <p:txEl>
                                              <p:pRg st="6" end="6"/>
                                            </p:txEl>
                                          </p:spTgt>
                                        </p:tgtEl>
                                        <p:attrNameLst>
                                          <p:attrName>style.visibility</p:attrName>
                                        </p:attrNameLst>
                                      </p:cBhvr>
                                      <p:to>
                                        <p:strVal val="visible"/>
                                      </p:to>
                                    </p:set>
                                    <p:animEffect transition="in" filter="box(out)">
                                      <p:cBhvr>
                                        <p:cTn id="37" dur="500"/>
                                        <p:tgtEl>
                                          <p:spTgt spid="1173506">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1"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173506">
                                            <p:txEl>
                                              <p:pRg st="7" end="7"/>
                                            </p:txEl>
                                          </p:spTgt>
                                        </p:tgtEl>
                                        <p:attrNameLst>
                                          <p:attrName>style.visibility</p:attrName>
                                        </p:attrNameLst>
                                      </p:cBhvr>
                                      <p:to>
                                        <p:strVal val="visible"/>
                                      </p:to>
                                    </p:set>
                                    <p:animEffect transition="in" filter="box(out)">
                                      <p:cBhvr>
                                        <p:cTn id="42" dur="500"/>
                                        <p:tgtEl>
                                          <p:spTgt spid="1173506">
                                            <p:txEl>
                                              <p:pRg st="7" end="7"/>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1"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173506">
                                            <p:txEl>
                                              <p:pRg st="8" end="8"/>
                                            </p:txEl>
                                          </p:spTgt>
                                        </p:tgtEl>
                                        <p:attrNameLst>
                                          <p:attrName>style.visibility</p:attrName>
                                        </p:attrNameLst>
                                      </p:cBhvr>
                                      <p:to>
                                        <p:strVal val="visible"/>
                                      </p:to>
                                    </p:set>
                                    <p:animEffect transition="in" filter="box(out)">
                                      <p:cBhvr>
                                        <p:cTn id="47" dur="500"/>
                                        <p:tgtEl>
                                          <p:spTgt spid="1173506">
                                            <p:txEl>
                                              <p:pRg st="8" end="8"/>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1"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1173506">
                                            <p:txEl>
                                              <p:pRg st="9" end="9"/>
                                            </p:txEl>
                                          </p:spTgt>
                                        </p:tgtEl>
                                        <p:attrNameLst>
                                          <p:attrName>style.visibility</p:attrName>
                                        </p:attrNameLst>
                                      </p:cBhvr>
                                      <p:to>
                                        <p:strVal val="visible"/>
                                      </p:to>
                                    </p:set>
                                    <p:animEffect transition="in" filter="box(out)">
                                      <p:cBhvr>
                                        <p:cTn id="52" dur="500"/>
                                        <p:tgtEl>
                                          <p:spTgt spid="1173506">
                                            <p:txEl>
                                              <p:pRg st="9" end="9"/>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1" name="CAMERA.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1173507">
                                            <p:txEl>
                                              <p:pRg st="0" end="0"/>
                                            </p:txEl>
                                          </p:spTgt>
                                        </p:tgtEl>
                                        <p:attrNameLst>
                                          <p:attrName>style.visibility</p:attrName>
                                        </p:attrNameLst>
                                      </p:cBhvr>
                                      <p:to>
                                        <p:strVal val="visible"/>
                                      </p:to>
                                    </p:set>
                                    <p:animEffect transition="in" filter="box(out)">
                                      <p:cBhvr>
                                        <p:cTn id="57" dur="500"/>
                                        <p:tgtEl>
                                          <p:spTgt spid="1173507">
                                            <p:txEl>
                                              <p:pRg st="0" end="0"/>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1" name="CAMERA.WAV"/>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grpId="0" nodeType="clickEffect">
                                  <p:stCondLst>
                                    <p:cond delay="0"/>
                                  </p:stCondLst>
                                  <p:childTnLst>
                                    <p:set>
                                      <p:cBhvr>
                                        <p:cTn id="61" dur="1" fill="hold">
                                          <p:stCondLst>
                                            <p:cond delay="0"/>
                                          </p:stCondLst>
                                        </p:cTn>
                                        <p:tgtEl>
                                          <p:spTgt spid="1173507">
                                            <p:txEl>
                                              <p:pRg st="1" end="1"/>
                                            </p:txEl>
                                          </p:spTgt>
                                        </p:tgtEl>
                                        <p:attrNameLst>
                                          <p:attrName>style.visibility</p:attrName>
                                        </p:attrNameLst>
                                      </p:cBhvr>
                                      <p:to>
                                        <p:strVal val="visible"/>
                                      </p:to>
                                    </p:set>
                                    <p:animEffect transition="in" filter="box(out)">
                                      <p:cBhvr>
                                        <p:cTn id="62" dur="500"/>
                                        <p:tgtEl>
                                          <p:spTgt spid="1173507">
                                            <p:txEl>
                                              <p:pRg st="1" end="1"/>
                                            </p:txEl>
                                          </p:spTgt>
                                        </p:tgtEl>
                                      </p:cBhvr>
                                    </p:animEffect>
                                  </p:childTnLst>
                                  <p:subTnLst>
                                    <p:audio>
                                      <p:cMediaNode>
                                        <p:cTn display="0" masterRel="sameClick">
                                          <p:stCondLst>
                                            <p:cond evt="begin" delay="0">
                                              <p:tn val="60"/>
                                            </p:cond>
                                          </p:stCondLst>
                                          <p:endCondLst>
                                            <p:cond evt="onStopAudio" delay="0">
                                              <p:tgtEl>
                                                <p:sldTgt/>
                                              </p:tgtEl>
                                            </p:cond>
                                          </p:endCondLst>
                                        </p:cTn>
                                        <p:tgtEl>
                                          <p:sndTgt r:embed="rId1" name="CAMERA.WAV"/>
                                        </p:tgtEl>
                                      </p:cMediaNode>
                                    </p:audio>
                                  </p:subTnLst>
                                </p:cTn>
                              </p:par>
                            </p:childTnLst>
                          </p:cTn>
                        </p:par>
                      </p:childTnLst>
                    </p:cTn>
                  </p:par>
                  <p:par>
                    <p:cTn id="63" fill="hold">
                      <p:stCondLst>
                        <p:cond delay="indefinite"/>
                      </p:stCondLst>
                      <p:childTnLst>
                        <p:par>
                          <p:cTn id="64" fill="hold">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1173507">
                                            <p:txEl>
                                              <p:pRg st="2" end="2"/>
                                            </p:txEl>
                                          </p:spTgt>
                                        </p:tgtEl>
                                        <p:attrNameLst>
                                          <p:attrName>style.visibility</p:attrName>
                                        </p:attrNameLst>
                                      </p:cBhvr>
                                      <p:to>
                                        <p:strVal val="visible"/>
                                      </p:to>
                                    </p:set>
                                    <p:animEffect transition="in" filter="box(out)">
                                      <p:cBhvr>
                                        <p:cTn id="67" dur="500"/>
                                        <p:tgtEl>
                                          <p:spTgt spid="1173507">
                                            <p:txEl>
                                              <p:pRg st="2" end="2"/>
                                            </p:txEl>
                                          </p:spTgt>
                                        </p:tgtEl>
                                      </p:cBhvr>
                                    </p:animEffect>
                                  </p:childTnLst>
                                  <p:subTnLst>
                                    <p:audio>
                                      <p:cMediaNode>
                                        <p:cTn display="0" masterRel="sameClick">
                                          <p:stCondLst>
                                            <p:cond evt="begin" delay="0">
                                              <p:tn val="65"/>
                                            </p:cond>
                                          </p:stCondLst>
                                          <p:endCondLst>
                                            <p:cond evt="onStopAudio" delay="0">
                                              <p:tgtEl>
                                                <p:sldTgt/>
                                              </p:tgtEl>
                                            </p:cond>
                                          </p:endCondLst>
                                        </p:cTn>
                                        <p:tgtEl>
                                          <p:sndTgt r:embed="rId1" name="CAMERA.WAV"/>
                                        </p:tgtEl>
                                      </p:cMediaNode>
                                    </p:audio>
                                  </p:sub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1173507">
                                            <p:txEl>
                                              <p:pRg st="3" end="3"/>
                                            </p:txEl>
                                          </p:spTgt>
                                        </p:tgtEl>
                                        <p:attrNameLst>
                                          <p:attrName>style.visibility</p:attrName>
                                        </p:attrNameLst>
                                      </p:cBhvr>
                                      <p:to>
                                        <p:strVal val="visible"/>
                                      </p:to>
                                    </p:set>
                                    <p:animEffect transition="in" filter="box(out)">
                                      <p:cBhvr>
                                        <p:cTn id="72" dur="500"/>
                                        <p:tgtEl>
                                          <p:spTgt spid="1173507">
                                            <p:txEl>
                                              <p:pRg st="3" end="3"/>
                                            </p:txEl>
                                          </p:spTgt>
                                        </p:tgtEl>
                                      </p:cBhvr>
                                    </p:animEffect>
                                  </p:childTnLst>
                                  <p:subTnLst>
                                    <p:audio>
                                      <p:cMediaNode>
                                        <p:cTn display="0" masterRel="sameClick">
                                          <p:stCondLst>
                                            <p:cond evt="begin" delay="0">
                                              <p:tn val="70"/>
                                            </p:cond>
                                          </p:stCondLst>
                                          <p:endCondLst>
                                            <p:cond evt="onStopAudio" delay="0">
                                              <p:tgtEl>
                                                <p:sldTgt/>
                                              </p:tgtEl>
                                            </p:cond>
                                          </p:endCondLst>
                                        </p:cTn>
                                        <p:tgtEl>
                                          <p:sndTgt r:embed="rId1" name="CAMERA.WAV"/>
                                        </p:tgtEl>
                                      </p:cMediaNode>
                                    </p:audio>
                                  </p:subTnLst>
                                </p:cTn>
                              </p:par>
                            </p:childTnLst>
                          </p:cTn>
                        </p:par>
                      </p:childTnLst>
                    </p:cTn>
                  </p:par>
                  <p:par>
                    <p:cTn id="73" fill="hold">
                      <p:stCondLst>
                        <p:cond delay="indefinite"/>
                      </p:stCondLst>
                      <p:childTnLst>
                        <p:par>
                          <p:cTn id="74" fill="hold">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1173507">
                                            <p:txEl>
                                              <p:pRg st="4" end="4"/>
                                            </p:txEl>
                                          </p:spTgt>
                                        </p:tgtEl>
                                        <p:attrNameLst>
                                          <p:attrName>style.visibility</p:attrName>
                                        </p:attrNameLst>
                                      </p:cBhvr>
                                      <p:to>
                                        <p:strVal val="visible"/>
                                      </p:to>
                                    </p:set>
                                    <p:animEffect transition="in" filter="box(out)">
                                      <p:cBhvr>
                                        <p:cTn id="77" dur="500"/>
                                        <p:tgtEl>
                                          <p:spTgt spid="1173507">
                                            <p:txEl>
                                              <p:pRg st="4" end="4"/>
                                            </p:txEl>
                                          </p:spTgt>
                                        </p:tgtEl>
                                      </p:cBhvr>
                                    </p:animEffect>
                                  </p:childTnLst>
                                  <p:subTnLst>
                                    <p:audio>
                                      <p:cMediaNode>
                                        <p:cTn display="0" masterRel="sameClick">
                                          <p:stCondLst>
                                            <p:cond evt="begin" delay="0">
                                              <p:tn val="75"/>
                                            </p:cond>
                                          </p:stCondLst>
                                          <p:endCondLst>
                                            <p:cond evt="onStopAudio" delay="0">
                                              <p:tgtEl>
                                                <p:sldTgt/>
                                              </p:tgtEl>
                                            </p:cond>
                                          </p:endCondLst>
                                        </p:cTn>
                                        <p:tgtEl>
                                          <p:sndTgt r:embed="rId1" name="CAMERA.WAV"/>
                                        </p:tgtEl>
                                      </p:cMediaNode>
                                    </p:audio>
                                  </p:subTnLst>
                                </p:cTn>
                              </p:par>
                            </p:childTnLst>
                          </p:cTn>
                        </p:par>
                      </p:childTnLst>
                    </p:cTn>
                  </p:par>
                  <p:par>
                    <p:cTn id="78" fill="hold">
                      <p:stCondLst>
                        <p:cond delay="indefinite"/>
                      </p:stCondLst>
                      <p:childTnLst>
                        <p:par>
                          <p:cTn id="79" fill="hold">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1173507">
                                            <p:txEl>
                                              <p:pRg st="5" end="5"/>
                                            </p:txEl>
                                          </p:spTgt>
                                        </p:tgtEl>
                                        <p:attrNameLst>
                                          <p:attrName>style.visibility</p:attrName>
                                        </p:attrNameLst>
                                      </p:cBhvr>
                                      <p:to>
                                        <p:strVal val="visible"/>
                                      </p:to>
                                    </p:set>
                                    <p:animEffect transition="in" filter="box(out)">
                                      <p:cBhvr>
                                        <p:cTn id="82" dur="500"/>
                                        <p:tgtEl>
                                          <p:spTgt spid="1173507">
                                            <p:txEl>
                                              <p:pRg st="5" end="5"/>
                                            </p:txEl>
                                          </p:spTgt>
                                        </p:tgtEl>
                                      </p:cBhvr>
                                    </p:animEffect>
                                  </p:childTnLst>
                                  <p:subTnLst>
                                    <p:audio>
                                      <p:cMediaNode>
                                        <p:cTn display="0" masterRel="sameClick">
                                          <p:stCondLst>
                                            <p:cond evt="begin" delay="0">
                                              <p:tn val="80"/>
                                            </p:cond>
                                          </p:stCondLst>
                                          <p:endCondLst>
                                            <p:cond evt="onStopAudio" delay="0">
                                              <p:tgtEl>
                                                <p:sldTgt/>
                                              </p:tgtEl>
                                            </p:cond>
                                          </p:endCondLst>
                                        </p:cTn>
                                        <p:tgtEl>
                                          <p:sndTgt r:embed="rId1" name="CAMERA.WAV"/>
                                        </p:tgtEl>
                                      </p:cMediaNode>
                                    </p:audio>
                                  </p:subTnLst>
                                </p:cTn>
                              </p:par>
                            </p:childTnLst>
                          </p:cTn>
                        </p:par>
                      </p:childTnLst>
                    </p:cTn>
                  </p:par>
                  <p:par>
                    <p:cTn id="83" fill="hold">
                      <p:stCondLst>
                        <p:cond delay="indefinite"/>
                      </p:stCondLst>
                      <p:childTnLst>
                        <p:par>
                          <p:cTn id="84" fill="hold">
                            <p:stCondLst>
                              <p:cond delay="0"/>
                            </p:stCondLst>
                            <p:childTnLst>
                              <p:par>
                                <p:cTn id="85" presetID="4" presetClass="entr" presetSubtype="32" fill="hold" grpId="0" nodeType="clickEffect">
                                  <p:stCondLst>
                                    <p:cond delay="0"/>
                                  </p:stCondLst>
                                  <p:childTnLst>
                                    <p:set>
                                      <p:cBhvr>
                                        <p:cTn id="86" dur="1" fill="hold">
                                          <p:stCondLst>
                                            <p:cond delay="0"/>
                                          </p:stCondLst>
                                        </p:cTn>
                                        <p:tgtEl>
                                          <p:spTgt spid="1173508">
                                            <p:txEl>
                                              <p:pRg st="0" end="0"/>
                                            </p:txEl>
                                          </p:spTgt>
                                        </p:tgtEl>
                                        <p:attrNameLst>
                                          <p:attrName>style.visibility</p:attrName>
                                        </p:attrNameLst>
                                      </p:cBhvr>
                                      <p:to>
                                        <p:strVal val="visible"/>
                                      </p:to>
                                    </p:set>
                                    <p:animEffect transition="in" filter="box(out)">
                                      <p:cBhvr>
                                        <p:cTn id="87" dur="500"/>
                                        <p:tgtEl>
                                          <p:spTgt spid="1173508">
                                            <p:txEl>
                                              <p:pRg st="0" end="0"/>
                                            </p:txEl>
                                          </p:spTgt>
                                        </p:tgtEl>
                                      </p:cBhvr>
                                    </p:animEffect>
                                  </p:childTnLst>
                                  <p:subTnLst>
                                    <p:audio>
                                      <p:cMediaNode>
                                        <p:cTn display="0" masterRel="sameClick">
                                          <p:stCondLst>
                                            <p:cond evt="begin" delay="0">
                                              <p:tn val="85"/>
                                            </p:cond>
                                          </p:stCondLst>
                                          <p:endCondLst>
                                            <p:cond evt="onStopAudio" delay="0">
                                              <p:tgtEl>
                                                <p:sldTgt/>
                                              </p:tgtEl>
                                            </p:cond>
                                          </p:endCondLst>
                                        </p:cTn>
                                        <p:tgtEl>
                                          <p:sndTgt r:embed="rId1" name="CAMERA.WAV"/>
                                        </p:tgtEl>
                                      </p:cMediaNode>
                                    </p:audio>
                                  </p:subTnLst>
                                </p:cTn>
                              </p:par>
                            </p:childTnLst>
                          </p:cTn>
                        </p:par>
                      </p:childTnLst>
                    </p:cTn>
                  </p:par>
                  <p:par>
                    <p:cTn id="88" fill="hold">
                      <p:stCondLst>
                        <p:cond delay="indefinite"/>
                      </p:stCondLst>
                      <p:childTnLst>
                        <p:par>
                          <p:cTn id="89" fill="hold">
                            <p:stCondLst>
                              <p:cond delay="0"/>
                            </p:stCondLst>
                            <p:childTnLst>
                              <p:par>
                                <p:cTn id="90" presetID="4" presetClass="entr" presetSubtype="32" fill="hold" grpId="0" nodeType="clickEffect">
                                  <p:stCondLst>
                                    <p:cond delay="0"/>
                                  </p:stCondLst>
                                  <p:childTnLst>
                                    <p:set>
                                      <p:cBhvr>
                                        <p:cTn id="91" dur="1" fill="hold">
                                          <p:stCondLst>
                                            <p:cond delay="0"/>
                                          </p:stCondLst>
                                        </p:cTn>
                                        <p:tgtEl>
                                          <p:spTgt spid="1173508">
                                            <p:txEl>
                                              <p:pRg st="1" end="1"/>
                                            </p:txEl>
                                          </p:spTgt>
                                        </p:tgtEl>
                                        <p:attrNameLst>
                                          <p:attrName>style.visibility</p:attrName>
                                        </p:attrNameLst>
                                      </p:cBhvr>
                                      <p:to>
                                        <p:strVal val="visible"/>
                                      </p:to>
                                    </p:set>
                                    <p:animEffect transition="in" filter="box(out)">
                                      <p:cBhvr>
                                        <p:cTn id="92" dur="500"/>
                                        <p:tgtEl>
                                          <p:spTgt spid="1173508">
                                            <p:txEl>
                                              <p:pRg st="1" end="1"/>
                                            </p:txEl>
                                          </p:spTgt>
                                        </p:tgtEl>
                                      </p:cBhvr>
                                    </p:animEffect>
                                  </p:childTnLst>
                                  <p:subTnLst>
                                    <p:audio>
                                      <p:cMediaNode>
                                        <p:cTn display="0" masterRel="sameClick">
                                          <p:stCondLst>
                                            <p:cond evt="begin" delay="0">
                                              <p:tn val="90"/>
                                            </p:cond>
                                          </p:stCondLst>
                                          <p:endCondLst>
                                            <p:cond evt="onStopAudio" delay="0">
                                              <p:tgtEl>
                                                <p:sldTgt/>
                                              </p:tgtEl>
                                            </p:cond>
                                          </p:endCondLst>
                                        </p:cTn>
                                        <p:tgtEl>
                                          <p:sndTgt r:embed="rId1" name="CAMERA.WAV"/>
                                        </p:tgtEl>
                                      </p:cMediaNode>
                                    </p:audio>
                                  </p:subTnLst>
                                </p:cTn>
                              </p:par>
                            </p:childTnLst>
                          </p:cTn>
                        </p:par>
                      </p:childTnLst>
                    </p:cTn>
                  </p:par>
                  <p:par>
                    <p:cTn id="93" fill="hold">
                      <p:stCondLst>
                        <p:cond delay="indefinite"/>
                      </p:stCondLst>
                      <p:childTnLst>
                        <p:par>
                          <p:cTn id="94" fill="hold">
                            <p:stCondLst>
                              <p:cond delay="0"/>
                            </p:stCondLst>
                            <p:childTnLst>
                              <p:par>
                                <p:cTn id="95" presetID="4" presetClass="entr" presetSubtype="32" fill="hold" grpId="0" nodeType="clickEffect">
                                  <p:stCondLst>
                                    <p:cond delay="0"/>
                                  </p:stCondLst>
                                  <p:childTnLst>
                                    <p:set>
                                      <p:cBhvr>
                                        <p:cTn id="96" dur="1" fill="hold">
                                          <p:stCondLst>
                                            <p:cond delay="0"/>
                                          </p:stCondLst>
                                        </p:cTn>
                                        <p:tgtEl>
                                          <p:spTgt spid="1173508">
                                            <p:txEl>
                                              <p:pRg st="2" end="2"/>
                                            </p:txEl>
                                          </p:spTgt>
                                        </p:tgtEl>
                                        <p:attrNameLst>
                                          <p:attrName>style.visibility</p:attrName>
                                        </p:attrNameLst>
                                      </p:cBhvr>
                                      <p:to>
                                        <p:strVal val="visible"/>
                                      </p:to>
                                    </p:set>
                                    <p:animEffect transition="in" filter="box(out)">
                                      <p:cBhvr>
                                        <p:cTn id="97" dur="500"/>
                                        <p:tgtEl>
                                          <p:spTgt spid="1173508">
                                            <p:txEl>
                                              <p:pRg st="2" end="2"/>
                                            </p:txEl>
                                          </p:spTgt>
                                        </p:tgtEl>
                                      </p:cBhvr>
                                    </p:animEffect>
                                  </p:childTnLst>
                                  <p:subTnLst>
                                    <p:audio>
                                      <p:cMediaNode>
                                        <p:cTn display="0" masterRel="sameClick">
                                          <p:stCondLst>
                                            <p:cond evt="begin" delay="0">
                                              <p:tn val="95"/>
                                            </p:cond>
                                          </p:stCondLst>
                                          <p:endCondLst>
                                            <p:cond evt="onStopAudio" delay="0">
                                              <p:tgtEl>
                                                <p:sldTgt/>
                                              </p:tgtEl>
                                            </p:cond>
                                          </p:endCondLst>
                                        </p:cTn>
                                        <p:tgtEl>
                                          <p:sndTgt r:embed="rId1" name="CAMERA.WAV"/>
                                        </p:tgtEl>
                                      </p:cMediaNode>
                                    </p:audio>
                                  </p:subTnLst>
                                </p:cTn>
                              </p:par>
                            </p:childTnLst>
                          </p:cTn>
                        </p:par>
                      </p:childTnLst>
                    </p:cTn>
                  </p:par>
                  <p:par>
                    <p:cTn id="98" fill="hold">
                      <p:stCondLst>
                        <p:cond delay="indefinite"/>
                      </p:stCondLst>
                      <p:childTnLst>
                        <p:par>
                          <p:cTn id="99" fill="hold">
                            <p:stCondLst>
                              <p:cond delay="0"/>
                            </p:stCondLst>
                            <p:childTnLst>
                              <p:par>
                                <p:cTn id="100" presetID="4" presetClass="entr" presetSubtype="32" fill="hold" grpId="0" nodeType="clickEffect">
                                  <p:stCondLst>
                                    <p:cond delay="0"/>
                                  </p:stCondLst>
                                  <p:childTnLst>
                                    <p:set>
                                      <p:cBhvr>
                                        <p:cTn id="101" dur="1" fill="hold">
                                          <p:stCondLst>
                                            <p:cond delay="0"/>
                                          </p:stCondLst>
                                        </p:cTn>
                                        <p:tgtEl>
                                          <p:spTgt spid="1173508">
                                            <p:txEl>
                                              <p:pRg st="3" end="3"/>
                                            </p:txEl>
                                          </p:spTgt>
                                        </p:tgtEl>
                                        <p:attrNameLst>
                                          <p:attrName>style.visibility</p:attrName>
                                        </p:attrNameLst>
                                      </p:cBhvr>
                                      <p:to>
                                        <p:strVal val="visible"/>
                                      </p:to>
                                    </p:set>
                                    <p:animEffect transition="in" filter="box(out)">
                                      <p:cBhvr>
                                        <p:cTn id="102" dur="500"/>
                                        <p:tgtEl>
                                          <p:spTgt spid="1173508">
                                            <p:txEl>
                                              <p:pRg st="3" end="3"/>
                                            </p:txEl>
                                          </p:spTgt>
                                        </p:tgtEl>
                                      </p:cBhvr>
                                    </p:animEffect>
                                  </p:childTnLst>
                                  <p:subTnLst>
                                    <p:audio>
                                      <p:cMediaNode>
                                        <p:cTn display="0" masterRel="sameClick">
                                          <p:stCondLst>
                                            <p:cond evt="begin" delay="0">
                                              <p:tn val="100"/>
                                            </p:cond>
                                          </p:stCondLst>
                                          <p:endCondLst>
                                            <p:cond evt="onStopAudio" delay="0">
                                              <p:tgtEl>
                                                <p:sldTgt/>
                                              </p:tgtEl>
                                            </p:cond>
                                          </p:endCondLst>
                                        </p:cTn>
                                        <p:tgtEl>
                                          <p:sndTgt r:embed="rId1" name="CAMERA.WAV"/>
                                        </p:tgtEl>
                                      </p:cMediaNode>
                                    </p:audio>
                                  </p:subTnLst>
                                </p:cTn>
                              </p:par>
                            </p:childTnLst>
                          </p:cTn>
                        </p:par>
                      </p:childTnLst>
                    </p:cTn>
                  </p:par>
                  <p:par>
                    <p:cTn id="103" fill="hold">
                      <p:stCondLst>
                        <p:cond delay="indefinite"/>
                      </p:stCondLst>
                      <p:childTnLst>
                        <p:par>
                          <p:cTn id="104" fill="hold">
                            <p:stCondLst>
                              <p:cond delay="0"/>
                            </p:stCondLst>
                            <p:childTnLst>
                              <p:par>
                                <p:cTn id="105" presetID="4" presetClass="entr" presetSubtype="32" fill="hold" grpId="0" nodeType="clickEffect">
                                  <p:stCondLst>
                                    <p:cond delay="0"/>
                                  </p:stCondLst>
                                  <p:childTnLst>
                                    <p:set>
                                      <p:cBhvr>
                                        <p:cTn id="106" dur="1" fill="hold">
                                          <p:stCondLst>
                                            <p:cond delay="0"/>
                                          </p:stCondLst>
                                        </p:cTn>
                                        <p:tgtEl>
                                          <p:spTgt spid="1173508">
                                            <p:txEl>
                                              <p:pRg st="4" end="4"/>
                                            </p:txEl>
                                          </p:spTgt>
                                        </p:tgtEl>
                                        <p:attrNameLst>
                                          <p:attrName>style.visibility</p:attrName>
                                        </p:attrNameLst>
                                      </p:cBhvr>
                                      <p:to>
                                        <p:strVal val="visible"/>
                                      </p:to>
                                    </p:set>
                                    <p:animEffect transition="in" filter="box(out)">
                                      <p:cBhvr>
                                        <p:cTn id="107" dur="500"/>
                                        <p:tgtEl>
                                          <p:spTgt spid="1173508">
                                            <p:txEl>
                                              <p:pRg st="4" end="4"/>
                                            </p:txEl>
                                          </p:spTgt>
                                        </p:tgtEl>
                                      </p:cBhvr>
                                    </p:animEffect>
                                  </p:childTnLst>
                                  <p:subTnLst>
                                    <p:audio>
                                      <p:cMediaNode>
                                        <p:cTn display="0" masterRel="sameClick">
                                          <p:stCondLst>
                                            <p:cond evt="begin" delay="0">
                                              <p:tn val="105"/>
                                            </p:cond>
                                          </p:stCondLst>
                                          <p:endCondLst>
                                            <p:cond evt="onStopAudio" delay="0">
                                              <p:tgtEl>
                                                <p:sldTgt/>
                                              </p:tgtEl>
                                            </p:cond>
                                          </p:endCondLst>
                                        </p:cTn>
                                        <p:tgtEl>
                                          <p:sndTgt r:embed="rId1" name="CAMERA.WAV"/>
                                        </p:tgtEl>
                                      </p:cMediaNode>
                                    </p:audio>
                                  </p:subTnLst>
                                </p:cTn>
                              </p:par>
                            </p:childTnLst>
                          </p:cTn>
                        </p:par>
                      </p:childTnLst>
                    </p:cTn>
                  </p:par>
                  <p:par>
                    <p:cTn id="108" fill="hold">
                      <p:stCondLst>
                        <p:cond delay="indefinite"/>
                      </p:stCondLst>
                      <p:childTnLst>
                        <p:par>
                          <p:cTn id="109" fill="hold">
                            <p:stCondLst>
                              <p:cond delay="0"/>
                            </p:stCondLst>
                            <p:childTnLst>
                              <p:par>
                                <p:cTn id="110" presetID="4" presetClass="entr" presetSubtype="32" fill="hold" grpId="0" nodeType="clickEffect">
                                  <p:stCondLst>
                                    <p:cond delay="0"/>
                                  </p:stCondLst>
                                  <p:childTnLst>
                                    <p:set>
                                      <p:cBhvr>
                                        <p:cTn id="111" dur="1" fill="hold">
                                          <p:stCondLst>
                                            <p:cond delay="0"/>
                                          </p:stCondLst>
                                        </p:cTn>
                                        <p:tgtEl>
                                          <p:spTgt spid="1173508">
                                            <p:txEl>
                                              <p:pRg st="5" end="5"/>
                                            </p:txEl>
                                          </p:spTgt>
                                        </p:tgtEl>
                                        <p:attrNameLst>
                                          <p:attrName>style.visibility</p:attrName>
                                        </p:attrNameLst>
                                      </p:cBhvr>
                                      <p:to>
                                        <p:strVal val="visible"/>
                                      </p:to>
                                    </p:set>
                                    <p:animEffect transition="in" filter="box(out)">
                                      <p:cBhvr>
                                        <p:cTn id="112" dur="500"/>
                                        <p:tgtEl>
                                          <p:spTgt spid="1173508">
                                            <p:txEl>
                                              <p:pRg st="5" end="5"/>
                                            </p:txEl>
                                          </p:spTgt>
                                        </p:tgtEl>
                                      </p:cBhvr>
                                    </p:animEffect>
                                  </p:childTnLst>
                                  <p:subTnLst>
                                    <p:audio>
                                      <p:cMediaNode>
                                        <p:cTn display="0" masterRel="sameClick">
                                          <p:stCondLst>
                                            <p:cond evt="begin" delay="0">
                                              <p:tn val="110"/>
                                            </p:cond>
                                          </p:stCondLst>
                                          <p:endCondLst>
                                            <p:cond evt="onStopAudio" delay="0">
                                              <p:tgtEl>
                                                <p:sldTgt/>
                                              </p:tgtEl>
                                            </p:cond>
                                          </p:endCondLst>
                                        </p:cTn>
                                        <p:tgtEl>
                                          <p:sndTgt r:embed="rId1" name="CAMERA.WAV"/>
                                        </p:tgtEl>
                                      </p:cMediaNode>
                                    </p:audio>
                                  </p:subTnLst>
                                </p:cTn>
                              </p:par>
                            </p:childTnLst>
                          </p:cTn>
                        </p:par>
                      </p:childTnLst>
                    </p:cTn>
                  </p:par>
                  <p:par>
                    <p:cTn id="113" fill="hold">
                      <p:stCondLst>
                        <p:cond delay="indefinite"/>
                      </p:stCondLst>
                      <p:childTnLst>
                        <p:par>
                          <p:cTn id="114" fill="hold">
                            <p:stCondLst>
                              <p:cond delay="0"/>
                            </p:stCondLst>
                            <p:childTnLst>
                              <p:par>
                                <p:cTn id="115" presetID="4" presetClass="entr" presetSubtype="32" fill="hold" grpId="0" nodeType="clickEffect">
                                  <p:stCondLst>
                                    <p:cond delay="0"/>
                                  </p:stCondLst>
                                  <p:childTnLst>
                                    <p:set>
                                      <p:cBhvr>
                                        <p:cTn id="116" dur="1" fill="hold">
                                          <p:stCondLst>
                                            <p:cond delay="0"/>
                                          </p:stCondLst>
                                        </p:cTn>
                                        <p:tgtEl>
                                          <p:spTgt spid="1173509">
                                            <p:txEl>
                                              <p:pRg st="0" end="0"/>
                                            </p:txEl>
                                          </p:spTgt>
                                        </p:tgtEl>
                                        <p:attrNameLst>
                                          <p:attrName>style.visibility</p:attrName>
                                        </p:attrNameLst>
                                      </p:cBhvr>
                                      <p:to>
                                        <p:strVal val="visible"/>
                                      </p:to>
                                    </p:set>
                                    <p:animEffect transition="in" filter="box(out)">
                                      <p:cBhvr>
                                        <p:cTn id="117" dur="500"/>
                                        <p:tgtEl>
                                          <p:spTgt spid="1173509">
                                            <p:txEl>
                                              <p:pRg st="0" end="0"/>
                                            </p:txEl>
                                          </p:spTgt>
                                        </p:tgtEl>
                                      </p:cBhvr>
                                    </p:animEffect>
                                  </p:childTnLst>
                                  <p:subTnLst>
                                    <p:audio>
                                      <p:cMediaNode>
                                        <p:cTn display="0" masterRel="sameClick">
                                          <p:stCondLst>
                                            <p:cond evt="begin" delay="0">
                                              <p:tn val="115"/>
                                            </p:cond>
                                          </p:stCondLst>
                                          <p:endCondLst>
                                            <p:cond evt="onStopAudio" delay="0">
                                              <p:tgtEl>
                                                <p:sldTgt/>
                                              </p:tgtEl>
                                            </p:cond>
                                          </p:endCondLst>
                                        </p:cTn>
                                        <p:tgtEl>
                                          <p:sndTgt r:embed="rId1" name="CAMERA.WAV"/>
                                        </p:tgtEl>
                                      </p:cMediaNode>
                                    </p:audio>
                                  </p:subTnLst>
                                </p:cTn>
                              </p:par>
                            </p:childTnLst>
                          </p:cTn>
                        </p:par>
                      </p:childTnLst>
                    </p:cTn>
                  </p:par>
                  <p:par>
                    <p:cTn id="118" fill="hold">
                      <p:stCondLst>
                        <p:cond delay="indefinite"/>
                      </p:stCondLst>
                      <p:childTnLst>
                        <p:par>
                          <p:cTn id="119" fill="hold">
                            <p:stCondLst>
                              <p:cond delay="0"/>
                            </p:stCondLst>
                            <p:childTnLst>
                              <p:par>
                                <p:cTn id="120" presetID="4" presetClass="entr" presetSubtype="32" fill="hold" grpId="0" nodeType="clickEffect">
                                  <p:stCondLst>
                                    <p:cond delay="0"/>
                                  </p:stCondLst>
                                  <p:childTnLst>
                                    <p:set>
                                      <p:cBhvr>
                                        <p:cTn id="121" dur="1" fill="hold">
                                          <p:stCondLst>
                                            <p:cond delay="0"/>
                                          </p:stCondLst>
                                        </p:cTn>
                                        <p:tgtEl>
                                          <p:spTgt spid="1173509">
                                            <p:txEl>
                                              <p:pRg st="1" end="1"/>
                                            </p:txEl>
                                          </p:spTgt>
                                        </p:tgtEl>
                                        <p:attrNameLst>
                                          <p:attrName>style.visibility</p:attrName>
                                        </p:attrNameLst>
                                      </p:cBhvr>
                                      <p:to>
                                        <p:strVal val="visible"/>
                                      </p:to>
                                    </p:set>
                                    <p:animEffect transition="in" filter="box(out)">
                                      <p:cBhvr>
                                        <p:cTn id="122" dur="500"/>
                                        <p:tgtEl>
                                          <p:spTgt spid="1173509">
                                            <p:txEl>
                                              <p:pRg st="1" end="1"/>
                                            </p:txEl>
                                          </p:spTgt>
                                        </p:tgtEl>
                                      </p:cBhvr>
                                    </p:animEffect>
                                  </p:childTnLst>
                                  <p:subTnLst>
                                    <p:audio>
                                      <p:cMediaNode>
                                        <p:cTn display="0" masterRel="sameClick">
                                          <p:stCondLst>
                                            <p:cond evt="begin" delay="0">
                                              <p:tn val="120"/>
                                            </p:cond>
                                          </p:stCondLst>
                                          <p:endCondLst>
                                            <p:cond evt="onStopAudio" delay="0">
                                              <p:tgtEl>
                                                <p:sldTgt/>
                                              </p:tgtEl>
                                            </p:cond>
                                          </p:endCondLst>
                                        </p:cTn>
                                        <p:tgtEl>
                                          <p:sndTgt r:embed="rId1" name="CAMERA.WAV"/>
                                        </p:tgtEl>
                                      </p:cMediaNode>
                                    </p:audio>
                                  </p:subTnLst>
                                </p:cTn>
                              </p:par>
                            </p:childTnLst>
                          </p:cTn>
                        </p:par>
                      </p:childTnLst>
                    </p:cTn>
                  </p:par>
                  <p:par>
                    <p:cTn id="123" fill="hold">
                      <p:stCondLst>
                        <p:cond delay="indefinite"/>
                      </p:stCondLst>
                      <p:childTnLst>
                        <p:par>
                          <p:cTn id="124" fill="hold">
                            <p:stCondLst>
                              <p:cond delay="0"/>
                            </p:stCondLst>
                            <p:childTnLst>
                              <p:par>
                                <p:cTn id="125" presetID="4" presetClass="entr" presetSubtype="32" fill="hold" grpId="0" nodeType="clickEffect">
                                  <p:stCondLst>
                                    <p:cond delay="0"/>
                                  </p:stCondLst>
                                  <p:childTnLst>
                                    <p:set>
                                      <p:cBhvr>
                                        <p:cTn id="126" dur="1" fill="hold">
                                          <p:stCondLst>
                                            <p:cond delay="0"/>
                                          </p:stCondLst>
                                        </p:cTn>
                                        <p:tgtEl>
                                          <p:spTgt spid="1173509">
                                            <p:txEl>
                                              <p:pRg st="2" end="2"/>
                                            </p:txEl>
                                          </p:spTgt>
                                        </p:tgtEl>
                                        <p:attrNameLst>
                                          <p:attrName>style.visibility</p:attrName>
                                        </p:attrNameLst>
                                      </p:cBhvr>
                                      <p:to>
                                        <p:strVal val="visible"/>
                                      </p:to>
                                    </p:set>
                                    <p:animEffect transition="in" filter="box(out)">
                                      <p:cBhvr>
                                        <p:cTn id="127" dur="500"/>
                                        <p:tgtEl>
                                          <p:spTgt spid="1173509">
                                            <p:txEl>
                                              <p:pRg st="2" end="2"/>
                                            </p:txEl>
                                          </p:spTgt>
                                        </p:tgtEl>
                                      </p:cBhvr>
                                    </p:animEffect>
                                  </p:childTnLst>
                                  <p:subTnLst>
                                    <p:audio>
                                      <p:cMediaNode>
                                        <p:cTn display="0" masterRel="sameClick">
                                          <p:stCondLst>
                                            <p:cond evt="begin" delay="0">
                                              <p:tn val="125"/>
                                            </p:cond>
                                          </p:stCondLst>
                                          <p:endCondLst>
                                            <p:cond evt="onStopAudio" delay="0">
                                              <p:tgtEl>
                                                <p:sldTgt/>
                                              </p:tgtEl>
                                            </p:cond>
                                          </p:endCondLst>
                                        </p:cTn>
                                        <p:tgtEl>
                                          <p:sndTgt r:embed="rId1" name="CAMERA.WAV"/>
                                        </p:tgtEl>
                                      </p:cMediaNode>
                                    </p:audio>
                                  </p:subTnLst>
                                </p:cTn>
                              </p:par>
                            </p:childTnLst>
                          </p:cTn>
                        </p:par>
                      </p:childTnLst>
                    </p:cTn>
                  </p:par>
                  <p:par>
                    <p:cTn id="128" fill="hold">
                      <p:stCondLst>
                        <p:cond delay="indefinite"/>
                      </p:stCondLst>
                      <p:childTnLst>
                        <p:par>
                          <p:cTn id="129" fill="hold">
                            <p:stCondLst>
                              <p:cond delay="0"/>
                            </p:stCondLst>
                            <p:childTnLst>
                              <p:par>
                                <p:cTn id="130" presetID="4" presetClass="entr" presetSubtype="32" fill="hold" grpId="0" nodeType="clickEffect">
                                  <p:stCondLst>
                                    <p:cond delay="0"/>
                                  </p:stCondLst>
                                  <p:childTnLst>
                                    <p:set>
                                      <p:cBhvr>
                                        <p:cTn id="131" dur="1" fill="hold">
                                          <p:stCondLst>
                                            <p:cond delay="0"/>
                                          </p:stCondLst>
                                        </p:cTn>
                                        <p:tgtEl>
                                          <p:spTgt spid="1173509">
                                            <p:txEl>
                                              <p:pRg st="3" end="3"/>
                                            </p:txEl>
                                          </p:spTgt>
                                        </p:tgtEl>
                                        <p:attrNameLst>
                                          <p:attrName>style.visibility</p:attrName>
                                        </p:attrNameLst>
                                      </p:cBhvr>
                                      <p:to>
                                        <p:strVal val="visible"/>
                                      </p:to>
                                    </p:set>
                                    <p:animEffect transition="in" filter="box(out)">
                                      <p:cBhvr>
                                        <p:cTn id="132" dur="500"/>
                                        <p:tgtEl>
                                          <p:spTgt spid="1173509">
                                            <p:txEl>
                                              <p:pRg st="3" end="3"/>
                                            </p:txEl>
                                          </p:spTgt>
                                        </p:tgtEl>
                                      </p:cBhvr>
                                    </p:animEffect>
                                  </p:childTnLst>
                                  <p:subTnLst>
                                    <p:audio>
                                      <p:cMediaNode>
                                        <p:cTn display="0" masterRel="sameClick">
                                          <p:stCondLst>
                                            <p:cond evt="begin" delay="0">
                                              <p:tn val="130"/>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3506" grpId="0" bldLvl="5" autoUpdateAnimBg="0" build="p"/>
      <p:bldP spid="1173507" grpId="0" autoUpdateAnimBg="0" build="p"/>
      <p:bldP spid="1173508" grpId="0" autoUpdateAnimBg="0" build="p"/>
      <p:bldP spid="1173509" grpId="0" autoUpdateAnimBg="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1666875" y="704533"/>
            <a:ext cx="8858250" cy="64516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9.4.3 </a:t>
            </a:r>
            <a:r>
              <a:rPr kumimoji="0" lang="zh-CN" altLang="zh-CN" sz="36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使用字符指针变量和字符数组的比较</a:t>
            </a:r>
            <a:endParaRPr kumimoji="0" lang="zh-CN" altLang="en-US" sz="36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6147" name="Rectangle 3"/>
          <p:cNvSpPr>
            <a:spLocks noGrp="1"/>
          </p:cNvSpPr>
          <p:nvPr>
            <p:ph idx="1"/>
          </p:nvPr>
        </p:nvSpPr>
        <p:spPr>
          <a:xfrm>
            <a:off x="2095500" y="1500188"/>
            <a:ext cx="7929563" cy="4929187"/>
          </a:xfrm>
        </p:spPr>
        <p:txBody>
          <a:bodyPr vert="horz" wrap="square" lIns="91440" tIns="45720" rIns="91440" bIns="45720" anchor="t"/>
          <a:p>
            <a:r>
              <a:rPr lang="zh-CN" altLang="zh-CN" dirty="0"/>
              <a:t>用字符数组和字符指针变量都能实现字符串的存储和运算，但它们二者之间是有区别的，不应混为一谈，主要有以下几点。</a:t>
            </a:r>
            <a:endParaRPr lang="zh-CN" altLang="zh-CN" dirty="0"/>
          </a:p>
          <a:p>
            <a:pPr lvl="1">
              <a:buNone/>
            </a:pPr>
            <a:r>
              <a:rPr lang="en-US" altLang="zh-CN" dirty="0"/>
              <a:t>(1) </a:t>
            </a:r>
            <a:r>
              <a:rPr lang="zh-CN" altLang="zh-CN" dirty="0"/>
              <a:t>字符数组由若干个元素组成，每个元素中放一个字符，而字符指针变量中存放的是地址（字符串第</a:t>
            </a:r>
            <a:r>
              <a:rPr lang="en-US" altLang="zh-CN" dirty="0"/>
              <a:t>1</a:t>
            </a:r>
            <a:r>
              <a:rPr lang="zh-CN" altLang="zh-CN" dirty="0"/>
              <a:t>个字符的地址），</a:t>
            </a:r>
            <a:r>
              <a:rPr lang="zh-CN" altLang="en-US" dirty="0"/>
              <a:t>绝</a:t>
            </a:r>
            <a:r>
              <a:rPr lang="zh-CN" altLang="zh-CN" dirty="0"/>
              <a:t>不是将字符串放到字符指针变量中。</a:t>
            </a:r>
            <a:endParaRPr lang="zh-CN" altLang="zh-CN" dirty="0"/>
          </a:p>
        </p:txBody>
      </p:sp>
      <p:pic>
        <p:nvPicPr>
          <p:cNvPr id="91140" name="图片 3"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
        <p:nvSpPr>
          <p:cNvPr id="91141" name="灯片编号占位符 4"/>
          <p:cNvSpPr txBox="1">
            <a:spLocks noGrp="1"/>
          </p:cNvSpPr>
          <p:nvPr>
            <p:ph type="sldNum" sz="quarter" idx="11"/>
          </p:nvPr>
        </p:nvSpPr>
        <p:spPr>
          <a:noFill/>
          <a:ln>
            <a:noFill/>
          </a:ln>
        </p:spPr>
        <p:txBody>
          <a:bodyPr anchor="b"/>
          <a:p>
            <a:pPr marL="0" indent="0" algn="ctr" eaLnBrk="1" hangingPunct="1">
              <a:lnSpc>
                <a:spcPct val="100000"/>
              </a:lnSpc>
              <a:spcBef>
                <a:spcPct val="0"/>
              </a:spcBef>
              <a:buFont typeface="Arial" panose="020B0604020202020204" pitchFamily="34" charset="0"/>
              <a:buNone/>
            </a:pPr>
            <a:fld id="{9A0DB2DC-4C9A-4742-B13C-FB6460FD3503}" type="slidenum">
              <a:rPr lang="en-US" altLang="zh-CN" sz="1400" b="0" dirty="0">
                <a:solidFill>
                  <a:srgbClr val="000000"/>
                </a:solidFill>
              </a:rPr>
            </a:fld>
            <a:endParaRPr lang="en-US" altLang="zh-CN" sz="1400" b="0" dirty="0">
              <a:solidFill>
                <a:srgbClr val="000000"/>
              </a:solidFill>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charRg st="55" end="129"/>
                                            </p:txEl>
                                          </p:spTgt>
                                        </p:tgtEl>
                                        <p:attrNameLst>
                                          <p:attrName>style.visibility</p:attrName>
                                        </p:attrNameLst>
                                      </p:cBhvr>
                                      <p:to>
                                        <p:strVal val="visible"/>
                                      </p:to>
                                    </p:set>
                                    <p:animEffect transition="in" filter="blinds(horizontal)">
                                      <p:cBhvr>
                                        <p:cTn id="7" dur="500"/>
                                        <p:tgtEl>
                                          <p:spTgt spid="6147">
                                            <p:txEl>
                                              <p:charRg st="55" end="1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1666875" y="704533"/>
            <a:ext cx="8858250" cy="64516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9.4.3 </a:t>
            </a:r>
            <a:r>
              <a:rPr kumimoji="0" lang="zh-CN" altLang="zh-CN" sz="36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使用字符指针变量和字符数组的比较</a:t>
            </a:r>
            <a:endParaRPr kumimoji="0" lang="zh-CN" altLang="en-US" sz="36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6147" name="Rectangle 3"/>
          <p:cNvSpPr>
            <a:spLocks noGrp="1"/>
          </p:cNvSpPr>
          <p:nvPr>
            <p:ph idx="1"/>
          </p:nvPr>
        </p:nvSpPr>
        <p:spPr>
          <a:xfrm>
            <a:off x="2095500" y="1500188"/>
            <a:ext cx="7929563" cy="4929187"/>
          </a:xfrm>
        </p:spPr>
        <p:txBody>
          <a:bodyPr vert="horz" wrap="square" lIns="91440" tIns="45720" rIns="91440" bIns="45720" anchor="t"/>
          <a:p>
            <a:pPr lvl="1">
              <a:buNone/>
            </a:pPr>
            <a:r>
              <a:rPr lang="en-US" altLang="zh-CN" dirty="0"/>
              <a:t>(2) </a:t>
            </a:r>
            <a:r>
              <a:rPr lang="zh-CN" altLang="zh-CN" dirty="0"/>
              <a:t>赋值方式。可以对字符指针变量赋值，但不能对数组名赋值。</a:t>
            </a:r>
            <a:endParaRPr lang="en-US" altLang="zh-CN" dirty="0"/>
          </a:p>
          <a:p>
            <a:pPr lvl="1">
              <a:buNone/>
            </a:pPr>
            <a:r>
              <a:rPr lang="en-US" altLang="zh-CN" dirty="0"/>
              <a:t>char *a; a=”I love China!”;   </a:t>
            </a:r>
            <a:r>
              <a:rPr lang="zh-CN" altLang="en-US" dirty="0">
                <a:solidFill>
                  <a:srgbClr val="FF0000"/>
                </a:solidFill>
              </a:rPr>
              <a:t>对</a:t>
            </a:r>
            <a:endParaRPr lang="en-US" altLang="zh-CN" dirty="0">
              <a:solidFill>
                <a:srgbClr val="FF0000"/>
              </a:solidFill>
            </a:endParaRPr>
          </a:p>
          <a:p>
            <a:pPr lvl="1">
              <a:buNone/>
            </a:pPr>
            <a:r>
              <a:rPr lang="en-US" altLang="zh-CN" dirty="0"/>
              <a:t>char str[14];str[0]=’I’;   </a:t>
            </a:r>
            <a:r>
              <a:rPr lang="zh-CN" altLang="en-US" dirty="0">
                <a:solidFill>
                  <a:srgbClr val="FF0000"/>
                </a:solidFill>
              </a:rPr>
              <a:t>对</a:t>
            </a:r>
            <a:endParaRPr lang="en-US" altLang="zh-CN" dirty="0">
              <a:solidFill>
                <a:srgbClr val="FF0000"/>
              </a:solidFill>
            </a:endParaRPr>
          </a:p>
          <a:p>
            <a:pPr lvl="1">
              <a:buNone/>
            </a:pPr>
            <a:r>
              <a:rPr lang="en-US" altLang="zh-CN" dirty="0"/>
              <a:t>char str[14]; str=”I love China!”; </a:t>
            </a:r>
            <a:r>
              <a:rPr lang="zh-CN" altLang="en-US" dirty="0">
                <a:solidFill>
                  <a:srgbClr val="FF0000"/>
                </a:solidFill>
              </a:rPr>
              <a:t>错</a:t>
            </a:r>
            <a:endParaRPr lang="en-US" altLang="zh-CN" dirty="0">
              <a:solidFill>
                <a:srgbClr val="FF0000"/>
              </a:solidFill>
            </a:endParaRPr>
          </a:p>
          <a:p>
            <a:pPr lvl="1">
              <a:buNone/>
            </a:pPr>
            <a:r>
              <a:rPr lang="en-US" altLang="zh-CN" dirty="0"/>
              <a:t>(3)</a:t>
            </a:r>
            <a:r>
              <a:rPr lang="zh-CN" altLang="zh-CN" dirty="0"/>
              <a:t>初始化的含义</a:t>
            </a:r>
            <a:endParaRPr lang="en-US" altLang="zh-CN" dirty="0"/>
          </a:p>
          <a:p>
            <a:pPr lvl="1">
              <a:buNone/>
            </a:pPr>
            <a:r>
              <a:rPr lang="en-US" altLang="zh-CN" dirty="0"/>
              <a:t>char *a=”I love China</a:t>
            </a:r>
            <a:r>
              <a:rPr lang="zh-CN" altLang="zh-CN" dirty="0"/>
              <a:t>！</a:t>
            </a:r>
            <a:r>
              <a:rPr lang="en-US" altLang="zh-CN" dirty="0"/>
              <a:t>”;</a:t>
            </a:r>
            <a:r>
              <a:rPr lang="zh-CN" altLang="en-US" dirty="0">
                <a:solidFill>
                  <a:srgbClr val="9D138D"/>
                </a:solidFill>
              </a:rPr>
              <a:t>与</a:t>
            </a:r>
            <a:endParaRPr lang="en-US" altLang="zh-CN" dirty="0">
              <a:solidFill>
                <a:srgbClr val="9D138D"/>
              </a:solidFill>
            </a:endParaRPr>
          </a:p>
          <a:p>
            <a:pPr lvl="1">
              <a:buNone/>
            </a:pPr>
            <a:r>
              <a:rPr lang="en-US" altLang="zh-CN" dirty="0">
                <a:solidFill>
                  <a:srgbClr val="00B050"/>
                </a:solidFill>
              </a:rPr>
              <a:t>char *a; a=”I love China</a:t>
            </a:r>
            <a:r>
              <a:rPr lang="zh-CN" altLang="zh-CN" dirty="0">
                <a:solidFill>
                  <a:srgbClr val="00B050"/>
                </a:solidFill>
              </a:rPr>
              <a:t>！</a:t>
            </a:r>
            <a:r>
              <a:rPr lang="en-US" altLang="zh-CN" dirty="0">
                <a:solidFill>
                  <a:srgbClr val="00B050"/>
                </a:solidFill>
              </a:rPr>
              <a:t>”;</a:t>
            </a:r>
            <a:r>
              <a:rPr lang="zh-CN" altLang="en-US" dirty="0">
                <a:solidFill>
                  <a:srgbClr val="9D138D"/>
                </a:solidFill>
              </a:rPr>
              <a:t>等价</a:t>
            </a:r>
            <a:endParaRPr lang="zh-CN" altLang="zh-CN" dirty="0">
              <a:solidFill>
                <a:srgbClr val="9D138D"/>
              </a:solidFill>
            </a:endParaRPr>
          </a:p>
        </p:txBody>
      </p:sp>
      <p:pic>
        <p:nvPicPr>
          <p:cNvPr id="92164" name="图片 3"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
        <p:nvSpPr>
          <p:cNvPr id="92165" name="灯片编号占位符 4"/>
          <p:cNvSpPr txBox="1">
            <a:spLocks noGrp="1"/>
          </p:cNvSpPr>
          <p:nvPr>
            <p:ph type="sldNum" sz="quarter" idx="11"/>
          </p:nvPr>
        </p:nvSpPr>
        <p:spPr>
          <a:noFill/>
          <a:ln>
            <a:noFill/>
          </a:ln>
        </p:spPr>
        <p:txBody>
          <a:bodyPr anchor="b"/>
          <a:p>
            <a:pPr marL="0" indent="0" algn="ctr" eaLnBrk="1" hangingPunct="1">
              <a:lnSpc>
                <a:spcPct val="100000"/>
              </a:lnSpc>
              <a:spcBef>
                <a:spcPct val="0"/>
              </a:spcBef>
              <a:buFont typeface="Arial" panose="020B0604020202020204" pitchFamily="34" charset="0"/>
              <a:buNone/>
            </a:pPr>
            <a:fld id="{9A0DB2DC-4C9A-4742-B13C-FB6460FD3503}" type="slidenum">
              <a:rPr lang="en-US" altLang="zh-CN" sz="1400" b="0" dirty="0">
                <a:solidFill>
                  <a:srgbClr val="000000"/>
                </a:solidFill>
              </a:rPr>
            </a:fld>
            <a:endParaRPr lang="en-US" altLang="zh-CN" sz="1400" b="0" dirty="0">
              <a:solidFill>
                <a:srgbClr val="000000"/>
              </a:solidFill>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charRg st="0" end="32"/>
                                            </p:txEl>
                                          </p:spTgt>
                                        </p:tgtEl>
                                        <p:attrNameLst>
                                          <p:attrName>style.visibility</p:attrName>
                                        </p:attrNameLst>
                                      </p:cBhvr>
                                      <p:to>
                                        <p:strVal val="visible"/>
                                      </p:to>
                                    </p:set>
                                    <p:animEffect transition="in" filter="blinds(horizontal)">
                                      <p:cBhvr>
                                        <p:cTn id="7" dur="500"/>
                                        <p:tgtEl>
                                          <p:spTgt spid="6147">
                                            <p:txEl>
                                              <p:charRg st="0" end="3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charRg st="32" end="64"/>
                                            </p:txEl>
                                          </p:spTgt>
                                        </p:tgtEl>
                                        <p:attrNameLst>
                                          <p:attrName>style.visibility</p:attrName>
                                        </p:attrNameLst>
                                      </p:cBhvr>
                                      <p:to>
                                        <p:strVal val="visible"/>
                                      </p:to>
                                    </p:set>
                                    <p:animEffect transition="in" filter="blinds(horizontal)">
                                      <p:cBhvr>
                                        <p:cTn id="12" dur="500"/>
                                        <p:tgtEl>
                                          <p:spTgt spid="6147">
                                            <p:txEl>
                                              <p:charRg st="32" end="6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47">
                                            <p:txEl>
                                              <p:charRg st="64" end="93"/>
                                            </p:txEl>
                                          </p:spTgt>
                                        </p:tgtEl>
                                        <p:attrNameLst>
                                          <p:attrName>style.visibility</p:attrName>
                                        </p:attrNameLst>
                                      </p:cBhvr>
                                      <p:to>
                                        <p:strVal val="visible"/>
                                      </p:to>
                                    </p:set>
                                    <p:animEffect transition="in" filter="blinds(horizontal)">
                                      <p:cBhvr>
                                        <p:cTn id="17" dur="500"/>
                                        <p:tgtEl>
                                          <p:spTgt spid="6147">
                                            <p:txEl>
                                              <p:charRg st="64" end="9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47">
                                            <p:txEl>
                                              <p:charRg st="93" end="130"/>
                                            </p:txEl>
                                          </p:spTgt>
                                        </p:tgtEl>
                                        <p:attrNameLst>
                                          <p:attrName>style.visibility</p:attrName>
                                        </p:attrNameLst>
                                      </p:cBhvr>
                                      <p:to>
                                        <p:strVal val="visible"/>
                                      </p:to>
                                    </p:set>
                                    <p:animEffect transition="in" filter="blinds(horizontal)">
                                      <p:cBhvr>
                                        <p:cTn id="22" dur="500"/>
                                        <p:tgtEl>
                                          <p:spTgt spid="6147">
                                            <p:txEl>
                                              <p:charRg st="93" end="13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147">
                                            <p:txEl>
                                              <p:charRg st="130" end="140"/>
                                            </p:txEl>
                                          </p:spTgt>
                                        </p:tgtEl>
                                        <p:attrNameLst>
                                          <p:attrName>style.visibility</p:attrName>
                                        </p:attrNameLst>
                                      </p:cBhvr>
                                      <p:to>
                                        <p:strVal val="visible"/>
                                      </p:to>
                                    </p:set>
                                    <p:animEffect transition="in" filter="blinds(horizontal)">
                                      <p:cBhvr>
                                        <p:cTn id="27" dur="500"/>
                                        <p:tgtEl>
                                          <p:spTgt spid="6147">
                                            <p:txEl>
                                              <p:charRg st="130" end="14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47">
                                            <p:txEl>
                                              <p:charRg st="140" end="166"/>
                                            </p:txEl>
                                          </p:spTgt>
                                        </p:tgtEl>
                                        <p:attrNameLst>
                                          <p:attrName>style.visibility</p:attrName>
                                        </p:attrNameLst>
                                      </p:cBhvr>
                                      <p:to>
                                        <p:strVal val="visible"/>
                                      </p:to>
                                    </p:set>
                                    <p:animEffect transition="in" filter="blinds(horizontal)">
                                      <p:cBhvr>
                                        <p:cTn id="32" dur="500"/>
                                        <p:tgtEl>
                                          <p:spTgt spid="6147">
                                            <p:txEl>
                                              <p:charRg st="140" end="16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147">
                                            <p:txEl>
                                              <p:charRg st="166" end="196"/>
                                            </p:txEl>
                                          </p:spTgt>
                                        </p:tgtEl>
                                        <p:attrNameLst>
                                          <p:attrName>style.visibility</p:attrName>
                                        </p:attrNameLst>
                                      </p:cBhvr>
                                      <p:to>
                                        <p:strVal val="visible"/>
                                      </p:to>
                                    </p:set>
                                    <p:animEffect transition="in" filter="blinds(horizontal)">
                                      <p:cBhvr>
                                        <p:cTn id="37" dur="500"/>
                                        <p:tgtEl>
                                          <p:spTgt spid="6147">
                                            <p:txEl>
                                              <p:charRg st="166" end="19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1666875" y="704533"/>
            <a:ext cx="8858250" cy="64516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9.4.3 </a:t>
            </a:r>
            <a:r>
              <a:rPr kumimoji="0" lang="zh-CN" altLang="zh-CN" sz="36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使用字符指针变量和字符数组的比较</a:t>
            </a:r>
            <a:endParaRPr kumimoji="0" lang="zh-CN" altLang="en-US" sz="36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6147" name="Rectangle 3"/>
          <p:cNvSpPr>
            <a:spLocks noGrp="1"/>
          </p:cNvSpPr>
          <p:nvPr>
            <p:ph idx="1"/>
          </p:nvPr>
        </p:nvSpPr>
        <p:spPr>
          <a:xfrm>
            <a:off x="2095500" y="1500188"/>
            <a:ext cx="7929563" cy="4929187"/>
          </a:xfrm>
        </p:spPr>
        <p:txBody>
          <a:bodyPr vert="horz" wrap="square" lIns="91440" tIns="45720" rIns="91440" bIns="45720" anchor="t"/>
          <a:p>
            <a:pPr lvl="1">
              <a:buNone/>
            </a:pPr>
            <a:r>
              <a:rPr lang="en-US" altLang="zh-CN" dirty="0"/>
              <a:t>(4) </a:t>
            </a:r>
            <a:r>
              <a:rPr lang="zh-CN" altLang="zh-CN" dirty="0"/>
              <a:t>存储单元的内容</a:t>
            </a:r>
            <a:endParaRPr lang="en-US" altLang="zh-CN" dirty="0"/>
          </a:p>
          <a:p>
            <a:pPr lvl="1">
              <a:buNone/>
            </a:pPr>
            <a:r>
              <a:rPr lang="en-US" altLang="zh-CN" dirty="0"/>
              <a:t>  </a:t>
            </a:r>
            <a:r>
              <a:rPr lang="zh-CN" altLang="zh-CN" dirty="0"/>
              <a:t>编译时为字符数组分配若干存储单元，以存放各元素的值，而对字符指针变量，只分配一个存储单元</a:t>
            </a:r>
            <a:endParaRPr lang="en-US" altLang="zh-CN" dirty="0"/>
          </a:p>
          <a:p>
            <a:pPr lvl="1">
              <a:buNone/>
            </a:pPr>
            <a:r>
              <a:rPr lang="en-US" altLang="zh-CN" dirty="0"/>
              <a:t> char *a; scanf(“%s”,a);   </a:t>
            </a:r>
            <a:r>
              <a:rPr lang="zh-CN" altLang="en-US" dirty="0">
                <a:solidFill>
                  <a:srgbClr val="FF0000"/>
                </a:solidFill>
              </a:rPr>
              <a:t>错</a:t>
            </a:r>
            <a:endParaRPr lang="en-US" altLang="zh-CN" dirty="0">
              <a:solidFill>
                <a:srgbClr val="FF0000"/>
              </a:solidFill>
            </a:endParaRPr>
          </a:p>
          <a:p>
            <a:pPr lvl="1">
              <a:lnSpc>
                <a:spcPct val="100000"/>
              </a:lnSpc>
              <a:buNone/>
            </a:pPr>
            <a:r>
              <a:rPr lang="en-US" altLang="zh-CN" dirty="0"/>
              <a:t> </a:t>
            </a:r>
            <a:r>
              <a:rPr lang="en-US" altLang="zh-CN" dirty="0">
                <a:solidFill>
                  <a:srgbClr val="00B050"/>
                </a:solidFill>
              </a:rPr>
              <a:t>char *a, str[10];      </a:t>
            </a:r>
            <a:endParaRPr lang="zh-CN" altLang="zh-CN" dirty="0">
              <a:solidFill>
                <a:srgbClr val="00B050"/>
              </a:solidFill>
            </a:endParaRPr>
          </a:p>
          <a:p>
            <a:pPr lvl="1">
              <a:lnSpc>
                <a:spcPct val="100000"/>
              </a:lnSpc>
              <a:buNone/>
            </a:pPr>
            <a:r>
              <a:rPr lang="en-US" altLang="zh-CN" dirty="0">
                <a:solidFill>
                  <a:srgbClr val="00B050"/>
                </a:solidFill>
              </a:rPr>
              <a:t> a=str;                  </a:t>
            </a:r>
            <a:endParaRPr lang="zh-CN" altLang="zh-CN" dirty="0">
              <a:solidFill>
                <a:srgbClr val="00B050"/>
              </a:solidFill>
            </a:endParaRPr>
          </a:p>
          <a:p>
            <a:pPr lvl="1">
              <a:lnSpc>
                <a:spcPct val="100000"/>
              </a:lnSpc>
              <a:buNone/>
            </a:pPr>
            <a:r>
              <a:rPr lang="en-US" altLang="zh-CN" dirty="0">
                <a:solidFill>
                  <a:srgbClr val="00B050"/>
                </a:solidFill>
              </a:rPr>
              <a:t> scanf (“%s”,a);      </a:t>
            </a:r>
            <a:r>
              <a:rPr lang="zh-CN" altLang="en-US" dirty="0">
                <a:solidFill>
                  <a:srgbClr val="FF0000"/>
                </a:solidFill>
              </a:rPr>
              <a:t>对</a:t>
            </a:r>
            <a:endParaRPr lang="zh-CN" altLang="zh-CN" dirty="0">
              <a:solidFill>
                <a:srgbClr val="9D138D"/>
              </a:solidFill>
            </a:endParaRPr>
          </a:p>
          <a:p>
            <a:pPr lvl="1">
              <a:buNone/>
            </a:pPr>
            <a:endParaRPr lang="zh-CN" altLang="zh-CN" dirty="0">
              <a:solidFill>
                <a:srgbClr val="9D138D"/>
              </a:solidFill>
            </a:endParaRPr>
          </a:p>
        </p:txBody>
      </p:sp>
      <p:pic>
        <p:nvPicPr>
          <p:cNvPr id="93188" name="图片 3"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
        <p:nvSpPr>
          <p:cNvPr id="93189" name="灯片编号占位符 4"/>
          <p:cNvSpPr txBox="1">
            <a:spLocks noGrp="1"/>
          </p:cNvSpPr>
          <p:nvPr>
            <p:ph type="sldNum" sz="quarter" idx="11"/>
          </p:nvPr>
        </p:nvSpPr>
        <p:spPr>
          <a:noFill/>
          <a:ln>
            <a:noFill/>
          </a:ln>
        </p:spPr>
        <p:txBody>
          <a:bodyPr anchor="b"/>
          <a:p>
            <a:pPr marL="0" indent="0" algn="ctr" eaLnBrk="1" hangingPunct="1">
              <a:lnSpc>
                <a:spcPct val="100000"/>
              </a:lnSpc>
              <a:spcBef>
                <a:spcPct val="0"/>
              </a:spcBef>
              <a:buFont typeface="Arial" panose="020B0604020202020204" pitchFamily="34" charset="0"/>
              <a:buNone/>
            </a:pPr>
            <a:fld id="{9A0DB2DC-4C9A-4742-B13C-FB6460FD3503}" type="slidenum">
              <a:rPr lang="en-US" altLang="zh-CN" sz="1400" b="0" dirty="0">
                <a:solidFill>
                  <a:srgbClr val="000000"/>
                </a:solidFill>
              </a:rPr>
            </a:fld>
            <a:endParaRPr lang="en-US" altLang="zh-CN" sz="1400" b="0" dirty="0">
              <a:solidFill>
                <a:srgbClr val="000000"/>
              </a:solidFill>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charRg st="0" end="12"/>
                                            </p:txEl>
                                          </p:spTgt>
                                        </p:tgtEl>
                                        <p:attrNameLst>
                                          <p:attrName>style.visibility</p:attrName>
                                        </p:attrNameLst>
                                      </p:cBhvr>
                                      <p:to>
                                        <p:strVal val="visible"/>
                                      </p:to>
                                    </p:set>
                                    <p:animEffect transition="in" filter="blinds(horizontal)">
                                      <p:cBhvr>
                                        <p:cTn id="7" dur="500"/>
                                        <p:tgtEl>
                                          <p:spTgt spid="6147">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charRg st="12" end="59"/>
                                            </p:txEl>
                                          </p:spTgt>
                                        </p:tgtEl>
                                        <p:attrNameLst>
                                          <p:attrName>style.visibility</p:attrName>
                                        </p:attrNameLst>
                                      </p:cBhvr>
                                      <p:to>
                                        <p:strVal val="visible"/>
                                      </p:to>
                                    </p:set>
                                    <p:animEffect transition="in" filter="blinds(horizontal)">
                                      <p:cBhvr>
                                        <p:cTn id="12" dur="500"/>
                                        <p:tgtEl>
                                          <p:spTgt spid="6147">
                                            <p:txEl>
                                              <p:charRg st="12" end="5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47">
                                            <p:txEl>
                                              <p:charRg st="59" end="88"/>
                                            </p:txEl>
                                          </p:spTgt>
                                        </p:tgtEl>
                                        <p:attrNameLst>
                                          <p:attrName>style.visibility</p:attrName>
                                        </p:attrNameLst>
                                      </p:cBhvr>
                                      <p:to>
                                        <p:strVal val="visible"/>
                                      </p:to>
                                    </p:set>
                                    <p:animEffect transition="in" filter="blinds(horizontal)">
                                      <p:cBhvr>
                                        <p:cTn id="17" dur="500"/>
                                        <p:tgtEl>
                                          <p:spTgt spid="6147">
                                            <p:txEl>
                                              <p:charRg st="59" end="8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47">
                                            <p:txEl>
                                              <p:charRg st="88" end="113"/>
                                            </p:txEl>
                                          </p:spTgt>
                                        </p:tgtEl>
                                        <p:attrNameLst>
                                          <p:attrName>style.visibility</p:attrName>
                                        </p:attrNameLst>
                                      </p:cBhvr>
                                      <p:to>
                                        <p:strVal val="visible"/>
                                      </p:to>
                                    </p:set>
                                    <p:animEffect transition="in" filter="blinds(horizontal)">
                                      <p:cBhvr>
                                        <p:cTn id="22" dur="500"/>
                                        <p:tgtEl>
                                          <p:spTgt spid="6147">
                                            <p:txEl>
                                              <p:charRg st="88" end="1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147">
                                            <p:txEl>
                                              <p:charRg st="113" end="139"/>
                                            </p:txEl>
                                          </p:spTgt>
                                        </p:tgtEl>
                                        <p:attrNameLst>
                                          <p:attrName>style.visibility</p:attrName>
                                        </p:attrNameLst>
                                      </p:cBhvr>
                                      <p:to>
                                        <p:strVal val="visible"/>
                                      </p:to>
                                    </p:set>
                                    <p:animEffect transition="in" filter="blinds(horizontal)">
                                      <p:cBhvr>
                                        <p:cTn id="27" dur="500"/>
                                        <p:tgtEl>
                                          <p:spTgt spid="6147">
                                            <p:txEl>
                                              <p:charRg st="113" end="13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147">
                                            <p:txEl>
                                              <p:charRg st="139" end="163"/>
                                            </p:txEl>
                                          </p:spTgt>
                                        </p:tgtEl>
                                        <p:attrNameLst>
                                          <p:attrName>style.visibility</p:attrName>
                                        </p:attrNameLst>
                                      </p:cBhvr>
                                      <p:to>
                                        <p:strVal val="visible"/>
                                      </p:to>
                                    </p:set>
                                    <p:animEffect transition="in" filter="blinds(horizontal)">
                                      <p:cBhvr>
                                        <p:cTn id="32" dur="500"/>
                                        <p:tgtEl>
                                          <p:spTgt spid="6147">
                                            <p:txEl>
                                              <p:charRg st="139" end="16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1666875" y="704533"/>
            <a:ext cx="8858250" cy="64516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9.4.3 </a:t>
            </a:r>
            <a:r>
              <a:rPr kumimoji="0" lang="zh-CN" altLang="zh-CN" sz="36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使用字符指针变量和字符数组的比较</a:t>
            </a:r>
            <a:endParaRPr kumimoji="0" lang="zh-CN" altLang="en-US" sz="36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6147" name="Rectangle 3"/>
          <p:cNvSpPr>
            <a:spLocks noGrp="1"/>
          </p:cNvSpPr>
          <p:nvPr>
            <p:ph idx="1"/>
          </p:nvPr>
        </p:nvSpPr>
        <p:spPr>
          <a:xfrm>
            <a:off x="2095500" y="1500188"/>
            <a:ext cx="7929563" cy="4929187"/>
          </a:xfrm>
        </p:spPr>
        <p:txBody>
          <a:bodyPr vert="horz" wrap="square" lIns="91440" tIns="45720" rIns="91440" bIns="45720" anchor="t"/>
          <a:p>
            <a:pPr lvl="1">
              <a:buNone/>
            </a:pPr>
            <a:r>
              <a:rPr lang="en-US" altLang="zh-CN" dirty="0"/>
              <a:t>(5) </a:t>
            </a:r>
            <a:r>
              <a:rPr lang="zh-CN" altLang="zh-CN" dirty="0"/>
              <a:t>指针变量的值是可以改变的，而数组名代表一个固定的值</a:t>
            </a:r>
            <a:r>
              <a:rPr lang="en-US" altLang="zh-CN" dirty="0"/>
              <a:t>(</a:t>
            </a:r>
            <a:r>
              <a:rPr lang="zh-CN" altLang="zh-CN" dirty="0"/>
              <a:t>数组首元素的地址</a:t>
            </a:r>
            <a:r>
              <a:rPr lang="en-US" altLang="zh-CN" dirty="0"/>
              <a:t>)</a:t>
            </a:r>
            <a:r>
              <a:rPr lang="zh-CN" altLang="zh-CN" dirty="0"/>
              <a:t>，不能改变。</a:t>
            </a:r>
            <a:endParaRPr lang="zh-CN" altLang="zh-CN" dirty="0">
              <a:solidFill>
                <a:srgbClr val="9D138D"/>
              </a:solidFill>
            </a:endParaRPr>
          </a:p>
        </p:txBody>
      </p:sp>
      <p:pic>
        <p:nvPicPr>
          <p:cNvPr id="94212" name="图片 3"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
        <p:nvSpPr>
          <p:cNvPr id="94213" name="灯片编号占位符 4"/>
          <p:cNvSpPr txBox="1">
            <a:spLocks noGrp="1"/>
          </p:cNvSpPr>
          <p:nvPr>
            <p:ph type="sldNum" sz="quarter" idx="11"/>
          </p:nvPr>
        </p:nvSpPr>
        <p:spPr>
          <a:noFill/>
          <a:ln>
            <a:noFill/>
          </a:ln>
        </p:spPr>
        <p:txBody>
          <a:bodyPr anchor="b"/>
          <a:p>
            <a:pPr marL="0" indent="0" algn="ctr" eaLnBrk="1" hangingPunct="1">
              <a:lnSpc>
                <a:spcPct val="100000"/>
              </a:lnSpc>
              <a:spcBef>
                <a:spcPct val="0"/>
              </a:spcBef>
              <a:buFont typeface="Arial" panose="020B0604020202020204" pitchFamily="34" charset="0"/>
              <a:buNone/>
            </a:pPr>
            <a:fld id="{9A0DB2DC-4C9A-4742-B13C-FB6460FD3503}" type="slidenum">
              <a:rPr lang="en-US" altLang="zh-CN" sz="1400" b="0" dirty="0">
                <a:solidFill>
                  <a:srgbClr val="000000"/>
                </a:solidFill>
              </a:rPr>
            </a:fld>
            <a:endParaRPr lang="en-US" altLang="zh-CN" sz="1400" b="0" dirty="0">
              <a:solidFill>
                <a:srgbClr val="000000"/>
              </a:solidFill>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charRg st="0" end="46"/>
                                            </p:txEl>
                                          </p:spTgt>
                                        </p:tgtEl>
                                        <p:attrNameLst>
                                          <p:attrName>style.visibility</p:attrName>
                                        </p:attrNameLst>
                                      </p:cBhvr>
                                      <p:to>
                                        <p:strVal val="visible"/>
                                      </p:to>
                                    </p:set>
                                    <p:animEffect transition="in" filter="blinds(horizontal)">
                                      <p:cBhvr>
                                        <p:cTn id="7" dur="500"/>
                                        <p:tgtEl>
                                          <p:spTgt spid="6147">
                                            <p:txEl>
                                              <p:charRg st="0" end="4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内容占位符 2"/>
          <p:cNvSpPr>
            <a:spLocks noGrp="1"/>
          </p:cNvSpPr>
          <p:nvPr>
            <p:ph idx="1"/>
          </p:nvPr>
        </p:nvSpPr>
        <p:spPr>
          <a:xfrm>
            <a:off x="2063750" y="785813"/>
            <a:ext cx="8153400" cy="4786312"/>
          </a:xfrm>
        </p:spPr>
        <p:txBody>
          <a:bodyPr vert="horz" wrap="square" lIns="91440" tIns="45720" rIns="91440" bIns="45720" anchor="t"/>
          <a:p>
            <a:pPr>
              <a:buNone/>
            </a:pPr>
            <a:r>
              <a:rPr lang="zh-CN" altLang="zh-CN" dirty="0"/>
              <a:t>例</a:t>
            </a:r>
            <a:r>
              <a:rPr lang="en-US" altLang="zh-CN" dirty="0"/>
              <a:t>9</a:t>
            </a:r>
            <a:r>
              <a:rPr lang="en-US" altLang="zh-CN" dirty="0"/>
              <a:t>.21 </a:t>
            </a:r>
            <a:r>
              <a:rPr lang="zh-CN" altLang="zh-CN" dirty="0"/>
              <a:t>改变指针变量的值。</a:t>
            </a:r>
            <a:endParaRPr lang="en-US" altLang="zh-CN" dirty="0"/>
          </a:p>
          <a:p>
            <a:pPr>
              <a:lnSpc>
                <a:spcPct val="100000"/>
              </a:lnSpc>
              <a:buNone/>
            </a:pPr>
            <a:r>
              <a:rPr lang="en-US" altLang="zh-CN" dirty="0"/>
              <a:t>#</a:t>
            </a:r>
            <a:r>
              <a:rPr lang="en-US" altLang="zh-CN" sz="2800" dirty="0"/>
              <a:t>include &lt;stdio.h&gt;</a:t>
            </a:r>
            <a:endParaRPr lang="zh-CN" altLang="zh-CN" sz="2800" dirty="0"/>
          </a:p>
          <a:p>
            <a:pPr>
              <a:lnSpc>
                <a:spcPct val="100000"/>
              </a:lnSpc>
              <a:buNone/>
            </a:pPr>
            <a:r>
              <a:rPr lang="en-US" altLang="zh-CN" sz="2800" dirty="0"/>
              <a:t>int main()</a:t>
            </a:r>
            <a:endParaRPr lang="zh-CN" altLang="zh-CN" sz="2800" dirty="0"/>
          </a:p>
          <a:p>
            <a:pPr>
              <a:lnSpc>
                <a:spcPct val="100000"/>
              </a:lnSpc>
              <a:buNone/>
            </a:pPr>
            <a:r>
              <a:rPr lang="en-US" altLang="zh-CN" sz="2800" dirty="0"/>
              <a:t>{ char *a="I love China!";</a:t>
            </a:r>
            <a:endParaRPr lang="zh-CN" altLang="zh-CN" sz="2800" dirty="0"/>
          </a:p>
          <a:p>
            <a:pPr>
              <a:lnSpc>
                <a:spcPct val="100000"/>
              </a:lnSpc>
              <a:buNone/>
            </a:pPr>
            <a:r>
              <a:rPr lang="en-US" altLang="zh-CN" sz="2800" dirty="0"/>
              <a:t>   a=a+7; </a:t>
            </a:r>
            <a:endParaRPr lang="zh-CN" altLang="zh-CN" sz="2800" dirty="0"/>
          </a:p>
          <a:p>
            <a:pPr>
              <a:lnSpc>
                <a:spcPct val="100000"/>
              </a:lnSpc>
              <a:buNone/>
            </a:pPr>
            <a:r>
              <a:rPr lang="en-US" altLang="zh-CN" sz="2800" dirty="0"/>
              <a:t>   printf(“%s\n”,a); </a:t>
            </a:r>
            <a:endParaRPr lang="zh-CN" altLang="zh-CN" sz="2800" dirty="0"/>
          </a:p>
          <a:p>
            <a:pPr>
              <a:lnSpc>
                <a:spcPct val="100000"/>
              </a:lnSpc>
              <a:buNone/>
            </a:pPr>
            <a:r>
              <a:rPr lang="en-US" altLang="zh-CN" sz="2800" dirty="0"/>
              <a:t>   return 0;</a:t>
            </a:r>
            <a:endParaRPr lang="zh-CN" altLang="zh-CN" sz="2800" dirty="0"/>
          </a:p>
          <a:p>
            <a:pPr>
              <a:buNone/>
            </a:pPr>
            <a:r>
              <a:rPr lang="en-US" altLang="zh-CN" sz="2800" dirty="0"/>
              <a:t>}</a:t>
            </a:r>
            <a:endParaRPr lang="zh-CN" altLang="zh-CN" sz="2800" dirty="0"/>
          </a:p>
          <a:p>
            <a:pPr>
              <a:buNone/>
            </a:pPr>
            <a:endParaRPr lang="zh-CN" altLang="en-US" dirty="0"/>
          </a:p>
        </p:txBody>
      </p:sp>
      <p:pic>
        <p:nvPicPr>
          <p:cNvPr id="261122" name="Picture 2" descr="pic8-21"/>
          <p:cNvPicPr>
            <a:picLocks noChangeAspect="1"/>
          </p:cNvPicPr>
          <p:nvPr/>
        </p:nvPicPr>
        <p:blipFill>
          <a:blip r:embed="rId1"/>
          <a:stretch>
            <a:fillRect/>
          </a:stretch>
        </p:blipFill>
        <p:spPr>
          <a:xfrm>
            <a:off x="5381625" y="4786313"/>
            <a:ext cx="2444750" cy="571500"/>
          </a:xfrm>
          <a:prstGeom prst="rect">
            <a:avLst/>
          </a:prstGeom>
          <a:noFill/>
          <a:ln w="9525">
            <a:noFill/>
          </a:ln>
        </p:spPr>
      </p:pic>
      <p:sp>
        <p:nvSpPr>
          <p:cNvPr id="5" name="圆角矩形标注 4"/>
          <p:cNvSpPr/>
          <p:nvPr/>
        </p:nvSpPr>
        <p:spPr bwMode="auto">
          <a:xfrm>
            <a:off x="4310063" y="857250"/>
            <a:ext cx="5572125" cy="1143000"/>
          </a:xfrm>
          <a:prstGeom prst="wedgeRoundRectCallout">
            <a:avLst>
              <a:gd name="adj1" fmla="val -31040"/>
              <a:gd name="adj2" fmla="val 91976"/>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0000CC"/>
                </a:solidFill>
                <a:effectLst/>
                <a:uLnTx/>
                <a:uFillTx/>
                <a:latin typeface="+mn-lt"/>
                <a:ea typeface="+mn-ea"/>
                <a:cs typeface="+mn-cs"/>
              </a:rPr>
              <a:t>不能改为</a:t>
            </a:r>
            <a:endParaRPr kumimoji="1" lang="en-US" altLang="zh-CN" sz="2800" b="1" i="0" u="none" strike="noStrike" kern="1200" cap="none" spc="0" normalizeH="0" baseline="0" noProof="0" dirty="0">
              <a:ln>
                <a:noFill/>
              </a:ln>
              <a:solidFill>
                <a:srgbClr val="0000CC"/>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rgbClr val="0000CC"/>
                </a:solidFill>
                <a:effectLst/>
                <a:uLnTx/>
                <a:uFillTx/>
                <a:latin typeface="+mn-lt"/>
                <a:ea typeface="+mn-ea"/>
                <a:cs typeface="+mn-cs"/>
              </a:rPr>
              <a:t>char a[]=“I love China!”;</a:t>
            </a:r>
            <a:endParaRPr kumimoji="1" lang="zh-CN" altLang="zh-CN" sz="2800" b="1" i="0" u="none" strike="noStrike" kern="1200" cap="none" spc="0" normalizeH="0" baseline="0" noProof="0" dirty="0">
              <a:ln>
                <a:noFill/>
              </a:ln>
              <a:solidFill>
                <a:srgbClr val="0000CC"/>
              </a:solidFill>
              <a:effectLst/>
              <a:uLnTx/>
              <a:uFillTx/>
              <a:latin typeface="+mn-lt"/>
              <a:ea typeface="+mn-ea"/>
              <a:cs typeface="+mn-cs"/>
            </a:endParaRPr>
          </a:p>
        </p:txBody>
      </p:sp>
      <p:sp>
        <p:nvSpPr>
          <p:cNvPr id="6" name="矩形 5"/>
          <p:cNvSpPr/>
          <p:nvPr/>
        </p:nvSpPr>
        <p:spPr>
          <a:xfrm>
            <a:off x="2452688" y="2500313"/>
            <a:ext cx="5072062" cy="571500"/>
          </a:xfrm>
          <a:prstGeom prst="rect">
            <a:avLst/>
          </a:prstGeom>
          <a:noFill/>
          <a:ln w="38100" cap="flat" cmpd="sng">
            <a:solidFill>
              <a:srgbClr val="FF0000"/>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endParaRPr lang="zh-CN" altLang="en-US" sz="4000" b="0" dirty="0">
              <a:solidFill>
                <a:srgbClr val="FF0000"/>
              </a:solidFill>
              <a:latin typeface="Arial" panose="020B0604020202020204" pitchFamily="34" charset="0"/>
            </a:endParaRPr>
          </a:p>
        </p:txBody>
      </p:sp>
      <p:pic>
        <p:nvPicPr>
          <p:cNvPr id="95238" name="图片 6" descr="Untitled2.png">
            <a:hlinkClick r:id="rId2" action="ppaction://hlinksldjump"/>
          </p:cNvPr>
          <p:cNvPicPr>
            <a:picLocks noChangeAspect="1"/>
          </p:cNvPicPr>
          <p:nvPr/>
        </p:nvPicPr>
        <p:blipFill>
          <a:blip r:embed="rId3"/>
          <a:stretch>
            <a:fillRect/>
          </a:stretch>
        </p:blipFill>
        <p:spPr>
          <a:xfrm>
            <a:off x="9953625" y="6143625"/>
            <a:ext cx="469900" cy="469900"/>
          </a:xfrm>
          <a:prstGeom prst="rect">
            <a:avLst/>
          </a:prstGeom>
          <a:noFill/>
          <a:ln w="9525">
            <a:noFill/>
          </a:ln>
        </p:spPr>
      </p:pic>
      <p:sp>
        <p:nvSpPr>
          <p:cNvPr id="95239" name="灯片编号占位符 6"/>
          <p:cNvSpPr txBox="1">
            <a:spLocks noGrp="1"/>
          </p:cNvSpPr>
          <p:nvPr>
            <p:ph type="sldNum" sz="quarter" idx="11"/>
          </p:nvPr>
        </p:nvSpPr>
        <p:spPr>
          <a:noFill/>
          <a:ln>
            <a:noFill/>
          </a:ln>
        </p:spPr>
        <p:txBody>
          <a:bodyPr anchor="b"/>
          <a:p>
            <a:pPr marL="0" indent="0" algn="ctr" eaLnBrk="1" hangingPunct="1">
              <a:lnSpc>
                <a:spcPct val="100000"/>
              </a:lnSpc>
              <a:spcBef>
                <a:spcPct val="0"/>
              </a:spcBef>
              <a:buFont typeface="Arial" panose="020B0604020202020204" pitchFamily="34" charset="0"/>
              <a:buNone/>
            </a:pPr>
            <a:fld id="{9A0DB2DC-4C9A-4742-B13C-FB6460FD3503}" type="slidenum">
              <a:rPr lang="en-US" altLang="zh-CN" sz="1400" b="0" dirty="0">
                <a:solidFill>
                  <a:srgbClr val="000000"/>
                </a:solidFill>
              </a:rPr>
            </a:fld>
            <a:endParaRPr lang="en-US" altLang="zh-CN" sz="1400" b="0"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1122"/>
                                        </p:tgtEl>
                                        <p:attrNameLst>
                                          <p:attrName>style.visibility</p:attrName>
                                        </p:attrNameLst>
                                      </p:cBhvr>
                                      <p:to>
                                        <p:strVal val="visible"/>
                                      </p:to>
                                    </p:set>
                                    <p:animEffect transition="in" filter="blinds(horizontal)">
                                      <p:cBhvr>
                                        <p:cTn id="7" dur="500"/>
                                        <p:tgtEl>
                                          <p:spTgt spid="2611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2546" name="Group 2"/>
          <p:cNvGrpSpPr/>
          <p:nvPr/>
        </p:nvGrpSpPr>
        <p:grpSpPr bwMode="auto">
          <a:xfrm>
            <a:off x="3867275" y="2091010"/>
            <a:ext cx="4833937" cy="4578350"/>
            <a:chOff x="1785" y="1187"/>
            <a:chExt cx="3045" cy="2884"/>
          </a:xfrm>
        </p:grpSpPr>
        <p:sp>
          <p:nvSpPr>
            <p:cNvPr id="1132547" name="Line 3"/>
            <p:cNvSpPr>
              <a:spLocks noChangeShapeType="1"/>
            </p:cNvSpPr>
            <p:nvPr/>
          </p:nvSpPr>
          <p:spPr bwMode="auto">
            <a:xfrm flipH="1">
              <a:off x="3525" y="1638"/>
              <a:ext cx="228" cy="0"/>
            </a:xfrm>
            <a:prstGeom prst="line">
              <a:avLst/>
            </a:prstGeom>
            <a:noFill/>
            <a:ln w="38100">
              <a:solidFill>
                <a:srgbClr val="0000FF"/>
              </a:solidFill>
              <a:round/>
              <a:headEnd type="none" w="lg" len="lg"/>
              <a:tailEnd type="stealth" w="lg" len="lg"/>
            </a:ln>
            <a:effectLst>
              <a:outerShdw dist="35921" dir="2700000" algn="ctr" rotWithShape="0">
                <a:schemeClr val="bg2"/>
              </a:outerShdw>
            </a:effectLst>
          </p:spPr>
          <p:txBody>
            <a:bodyPr wrap="none" anchor="ctr"/>
            <a:lstStyle/>
            <a:p>
              <a:endParaRPr lang="zh-CN" altLang="en-US"/>
            </a:p>
          </p:txBody>
        </p:sp>
        <p:sp>
          <p:nvSpPr>
            <p:cNvPr id="1132548" name="Text Box 4"/>
            <p:cNvSpPr txBox="1">
              <a:spLocks noChangeArrowheads="1"/>
            </p:cNvSpPr>
            <p:nvPr/>
          </p:nvSpPr>
          <p:spPr bwMode="auto">
            <a:xfrm>
              <a:off x="3732" y="1498"/>
              <a:ext cx="1098" cy="252"/>
            </a:xfrm>
            <a:prstGeom prst="rect">
              <a:avLst/>
            </a:prstGeom>
            <a:noFill/>
            <a:ln w="9525">
              <a:noFill/>
              <a:miter lim="800000"/>
              <a:headEnd type="none" w="lg" len="lg"/>
            </a:ln>
            <a:effectLst/>
          </p:spPr>
          <p:txBody>
            <a:bodyPr wrap="square">
              <a:spAutoFit/>
            </a:bodyPr>
            <a:lstStyle/>
            <a:p>
              <a:pPr>
                <a:lnSpc>
                  <a:spcPct val="100000"/>
                </a:lnSpc>
                <a:spcBef>
                  <a:spcPct val="0"/>
                </a:spcBef>
              </a:pPr>
              <a:r>
                <a:rPr lang="zh-CN" altLang="en-US" sz="2000" dirty="0">
                  <a:effectLst>
                    <a:outerShdw blurRad="38100" dist="38100" dir="2700000" algn="tl">
                      <a:srgbClr val="FFFFFF"/>
                    </a:outerShdw>
                  </a:effectLst>
                  <a:latin typeface="+mn-lt"/>
                  <a:ea typeface="楷体" panose="02010609060101010101" pitchFamily="49" charset="-122"/>
                </a:rPr>
                <a:t>短整型变量</a:t>
              </a:r>
              <a:r>
                <a:rPr lang="en-US" altLang="zh-CN" sz="2000" dirty="0" err="1">
                  <a:solidFill>
                    <a:srgbClr val="0000FF"/>
                  </a:solidFill>
                  <a:effectLst>
                    <a:outerShdw blurRad="38100" dist="38100" dir="2700000" algn="tl">
                      <a:srgbClr val="000000"/>
                    </a:outerShdw>
                  </a:effectLst>
                  <a:latin typeface="+mn-lt"/>
                  <a:ea typeface="楷体" panose="02010609060101010101" pitchFamily="49" charset="-122"/>
                </a:rPr>
                <a:t>i</a:t>
              </a:r>
              <a:endParaRPr lang="en-US" altLang="zh-CN" sz="2000" dirty="0">
                <a:effectLst>
                  <a:outerShdw blurRad="38100" dist="38100" dir="2700000" algn="tl">
                    <a:srgbClr val="FFFFFF"/>
                  </a:outerShdw>
                </a:effectLst>
                <a:latin typeface="+mn-lt"/>
                <a:ea typeface="楷体" panose="02010609060101010101" pitchFamily="49" charset="-122"/>
              </a:endParaRPr>
            </a:p>
          </p:txBody>
        </p:sp>
        <p:sp>
          <p:nvSpPr>
            <p:cNvPr id="1132549" name="Line 5"/>
            <p:cNvSpPr>
              <a:spLocks noChangeShapeType="1"/>
            </p:cNvSpPr>
            <p:nvPr/>
          </p:nvSpPr>
          <p:spPr bwMode="auto">
            <a:xfrm flipH="1">
              <a:off x="3549" y="2530"/>
              <a:ext cx="228" cy="0"/>
            </a:xfrm>
            <a:prstGeom prst="line">
              <a:avLst/>
            </a:prstGeom>
            <a:noFill/>
            <a:ln w="38100">
              <a:solidFill>
                <a:srgbClr val="0000FF"/>
              </a:solidFill>
              <a:round/>
              <a:headEnd type="none" w="lg" len="lg"/>
              <a:tailEnd type="stealth" w="lg" len="lg"/>
            </a:ln>
            <a:effectLst>
              <a:outerShdw dist="35921" dir="2700000" algn="ctr" rotWithShape="0">
                <a:schemeClr val="bg2"/>
              </a:outerShdw>
            </a:effectLst>
          </p:spPr>
          <p:txBody>
            <a:bodyPr wrap="none" anchor="ctr"/>
            <a:lstStyle/>
            <a:p>
              <a:endParaRPr lang="zh-CN" altLang="en-US"/>
            </a:p>
          </p:txBody>
        </p:sp>
        <p:sp>
          <p:nvSpPr>
            <p:cNvPr id="1132550" name="Text Box 6"/>
            <p:cNvSpPr txBox="1">
              <a:spLocks noChangeArrowheads="1"/>
            </p:cNvSpPr>
            <p:nvPr/>
          </p:nvSpPr>
          <p:spPr bwMode="auto">
            <a:xfrm>
              <a:off x="3731" y="2407"/>
              <a:ext cx="1069" cy="252"/>
            </a:xfrm>
            <a:prstGeom prst="rect">
              <a:avLst/>
            </a:prstGeom>
            <a:noFill/>
            <a:ln w="9525">
              <a:noFill/>
              <a:miter lim="800000"/>
              <a:headEnd type="none" w="lg" len="lg"/>
            </a:ln>
            <a:effectLst/>
          </p:spPr>
          <p:txBody>
            <a:bodyPr wrap="none">
              <a:spAutoFit/>
            </a:bodyPr>
            <a:lstStyle/>
            <a:p>
              <a:pPr>
                <a:lnSpc>
                  <a:spcPct val="100000"/>
                </a:lnSpc>
                <a:spcBef>
                  <a:spcPct val="0"/>
                </a:spcBef>
              </a:pPr>
              <a:r>
                <a:rPr lang="zh-CN" altLang="en-US" sz="2000" dirty="0">
                  <a:effectLst>
                    <a:outerShdw blurRad="38100" dist="38100" dir="2700000" algn="tl">
                      <a:srgbClr val="FFFFFF"/>
                    </a:outerShdw>
                  </a:effectLst>
                  <a:latin typeface="+mn-lt"/>
                  <a:ea typeface="楷体" panose="02010609060101010101" pitchFamily="49" charset="-122"/>
                </a:rPr>
                <a:t>变量</a:t>
              </a:r>
              <a:r>
                <a:rPr lang="en-US" altLang="zh-CN" sz="2000" dirty="0" err="1">
                  <a:solidFill>
                    <a:schemeClr val="accent2"/>
                  </a:solidFill>
                  <a:effectLst>
                    <a:outerShdw blurRad="38100" dist="38100" dir="2700000" algn="tl">
                      <a:srgbClr val="000000"/>
                    </a:outerShdw>
                  </a:effectLst>
                  <a:latin typeface="+mn-lt"/>
                  <a:ea typeface="楷体" panose="02010609060101010101" pitchFamily="49" charset="-122"/>
                </a:rPr>
                <a:t>i_pointer</a:t>
              </a:r>
              <a:endParaRPr lang="en-US" altLang="zh-CN" sz="2000" dirty="0">
                <a:effectLst>
                  <a:outerShdw blurRad="38100" dist="38100" dir="2700000" algn="tl">
                    <a:srgbClr val="FFFFFF"/>
                  </a:outerShdw>
                </a:effectLst>
                <a:latin typeface="+mn-lt"/>
                <a:ea typeface="楷体" panose="02010609060101010101" pitchFamily="49" charset="-122"/>
              </a:endParaRPr>
            </a:p>
          </p:txBody>
        </p:sp>
        <p:grpSp>
          <p:nvGrpSpPr>
            <p:cNvPr id="1132551" name="Group 7"/>
            <p:cNvGrpSpPr/>
            <p:nvPr/>
          </p:nvGrpSpPr>
          <p:grpSpPr bwMode="auto">
            <a:xfrm>
              <a:off x="1785" y="1187"/>
              <a:ext cx="1762" cy="2884"/>
              <a:chOff x="1785" y="1187"/>
              <a:chExt cx="1762" cy="2884"/>
            </a:xfrm>
          </p:grpSpPr>
          <p:grpSp>
            <p:nvGrpSpPr>
              <p:cNvPr id="1132552" name="Group 8"/>
              <p:cNvGrpSpPr/>
              <p:nvPr/>
            </p:nvGrpSpPr>
            <p:grpSpPr bwMode="auto">
              <a:xfrm>
                <a:off x="2316" y="1187"/>
                <a:ext cx="1231" cy="2884"/>
                <a:chOff x="2316" y="1178"/>
                <a:chExt cx="1231" cy="2884"/>
              </a:xfrm>
            </p:grpSpPr>
            <p:sp>
              <p:nvSpPr>
                <p:cNvPr id="1132553" name="Rectangle 9"/>
                <p:cNvSpPr>
                  <a:spLocks noChangeArrowheads="1"/>
                </p:cNvSpPr>
                <p:nvPr/>
              </p:nvSpPr>
              <p:spPr bwMode="auto">
                <a:xfrm>
                  <a:off x="2324" y="1178"/>
                  <a:ext cx="1211" cy="2212"/>
                </a:xfrm>
                <a:prstGeom prst="rect">
                  <a:avLst/>
                </a:prstGeom>
                <a:solidFill>
                  <a:srgbClr val="CCFFFF"/>
                </a:solidFill>
                <a:ln w="38100">
                  <a:solidFill>
                    <a:schemeClr val="tx1"/>
                  </a:solidFill>
                  <a:miter lim="800000"/>
                </a:ln>
                <a:effectLst>
                  <a:outerShdw blurRad="50800" dist="106680" dir="2700000" algn="tl" rotWithShape="0">
                    <a:prstClr val="black">
                      <a:alpha val="43000"/>
                    </a:prstClr>
                  </a:outerShdw>
                </a:effectLst>
              </p:spPr>
              <p:txBody>
                <a:bodyPr wrap="none" anchor="ctr"/>
                <a:lstStyle/>
                <a:p>
                  <a:pPr algn="ctr" eaLnBrk="0" hangingPunct="0">
                    <a:lnSpc>
                      <a:spcPct val="100000"/>
                    </a:lnSpc>
                    <a:spcBef>
                      <a:spcPct val="0"/>
                    </a:spcBef>
                  </a:pPr>
                  <a:endParaRPr lang="zh-CN" altLang="zh-CN" sz="2000" b="0">
                    <a:effectLst/>
                    <a:ea typeface="宋体" panose="02010600030101010101" pitchFamily="2" charset="-122"/>
                  </a:endParaRPr>
                </a:p>
              </p:txBody>
            </p:sp>
            <p:sp>
              <p:nvSpPr>
                <p:cNvPr id="1132554" name="Line 10"/>
                <p:cNvSpPr>
                  <a:spLocks noChangeShapeType="1"/>
                </p:cNvSpPr>
                <p:nvPr/>
              </p:nvSpPr>
              <p:spPr bwMode="auto">
                <a:xfrm>
                  <a:off x="2336" y="1616"/>
                  <a:ext cx="1211" cy="0"/>
                </a:xfrm>
                <a:prstGeom prst="line">
                  <a:avLst/>
                </a:prstGeom>
                <a:noFill/>
                <a:ln w="9525">
                  <a:solidFill>
                    <a:srgbClr val="000000"/>
                  </a:solidFill>
                  <a:round/>
                </a:ln>
                <a:effectLst/>
              </p:spPr>
              <p:txBody>
                <a:bodyPr wrap="none" anchor="ctr"/>
                <a:lstStyle/>
                <a:p>
                  <a:endParaRPr lang="zh-CN" altLang="en-US"/>
                </a:p>
              </p:txBody>
            </p:sp>
            <p:sp>
              <p:nvSpPr>
                <p:cNvPr id="1132555" name="Line 11"/>
                <p:cNvSpPr>
                  <a:spLocks noChangeShapeType="1"/>
                </p:cNvSpPr>
                <p:nvPr/>
              </p:nvSpPr>
              <p:spPr bwMode="auto">
                <a:xfrm>
                  <a:off x="2336" y="1872"/>
                  <a:ext cx="1211" cy="0"/>
                </a:xfrm>
                <a:prstGeom prst="line">
                  <a:avLst/>
                </a:prstGeom>
                <a:noFill/>
                <a:ln w="9525">
                  <a:solidFill>
                    <a:schemeClr val="bg2"/>
                  </a:solidFill>
                  <a:prstDash val="dash"/>
                  <a:round/>
                </a:ln>
                <a:effectLst/>
              </p:spPr>
              <p:txBody>
                <a:bodyPr wrap="none" anchor="ctr"/>
                <a:lstStyle/>
                <a:p>
                  <a:endParaRPr lang="zh-CN" altLang="en-US"/>
                </a:p>
              </p:txBody>
            </p:sp>
            <p:sp>
              <p:nvSpPr>
                <p:cNvPr id="1132556" name="Line 12"/>
                <p:cNvSpPr>
                  <a:spLocks noChangeShapeType="1"/>
                </p:cNvSpPr>
                <p:nvPr/>
              </p:nvSpPr>
              <p:spPr bwMode="auto">
                <a:xfrm>
                  <a:off x="2336" y="2105"/>
                  <a:ext cx="1211" cy="0"/>
                </a:xfrm>
                <a:prstGeom prst="line">
                  <a:avLst/>
                </a:prstGeom>
                <a:noFill/>
                <a:ln w="9525">
                  <a:solidFill>
                    <a:srgbClr val="000000"/>
                  </a:solidFill>
                  <a:round/>
                </a:ln>
                <a:effectLst/>
              </p:spPr>
              <p:txBody>
                <a:bodyPr wrap="none" anchor="ctr"/>
                <a:lstStyle/>
                <a:p>
                  <a:endParaRPr lang="zh-CN" altLang="en-US"/>
                </a:p>
              </p:txBody>
            </p:sp>
            <p:sp>
              <p:nvSpPr>
                <p:cNvPr id="1132557" name="Line 13"/>
                <p:cNvSpPr>
                  <a:spLocks noChangeShapeType="1"/>
                </p:cNvSpPr>
                <p:nvPr/>
              </p:nvSpPr>
              <p:spPr bwMode="auto">
                <a:xfrm>
                  <a:off x="2336" y="2360"/>
                  <a:ext cx="1211" cy="0"/>
                </a:xfrm>
                <a:prstGeom prst="line">
                  <a:avLst/>
                </a:prstGeom>
                <a:noFill/>
                <a:ln w="9525">
                  <a:solidFill>
                    <a:srgbClr val="000000"/>
                  </a:solidFill>
                  <a:prstDash val="solid"/>
                  <a:round/>
                </a:ln>
                <a:effectLst/>
              </p:spPr>
              <p:txBody>
                <a:bodyPr wrap="none" anchor="ctr"/>
                <a:lstStyle/>
                <a:p>
                  <a:endParaRPr lang="zh-CN" altLang="en-US"/>
                </a:p>
              </p:txBody>
            </p:sp>
            <p:sp>
              <p:nvSpPr>
                <p:cNvPr id="1132558" name="Line 14"/>
                <p:cNvSpPr>
                  <a:spLocks noChangeShapeType="1"/>
                </p:cNvSpPr>
                <p:nvPr/>
              </p:nvSpPr>
              <p:spPr bwMode="auto">
                <a:xfrm>
                  <a:off x="2324" y="2618"/>
                  <a:ext cx="1211" cy="0"/>
                </a:xfrm>
                <a:prstGeom prst="line">
                  <a:avLst/>
                </a:prstGeom>
                <a:noFill/>
                <a:ln w="9525">
                  <a:solidFill>
                    <a:srgbClr val="000000"/>
                  </a:solidFill>
                  <a:prstDash val="dash"/>
                  <a:round/>
                </a:ln>
                <a:effectLst/>
              </p:spPr>
              <p:txBody>
                <a:bodyPr wrap="none" anchor="ctr"/>
                <a:lstStyle/>
                <a:p>
                  <a:endParaRPr lang="zh-CN" altLang="en-US"/>
                </a:p>
              </p:txBody>
            </p:sp>
            <p:sp>
              <p:nvSpPr>
                <p:cNvPr id="1132559" name="Line 15"/>
                <p:cNvSpPr>
                  <a:spLocks noChangeShapeType="1"/>
                </p:cNvSpPr>
                <p:nvPr/>
              </p:nvSpPr>
              <p:spPr bwMode="auto">
                <a:xfrm>
                  <a:off x="2336" y="3160"/>
                  <a:ext cx="1211" cy="0"/>
                </a:xfrm>
                <a:prstGeom prst="line">
                  <a:avLst/>
                </a:prstGeom>
                <a:noFill/>
                <a:ln w="9525">
                  <a:solidFill>
                    <a:srgbClr val="000000"/>
                  </a:solidFill>
                  <a:prstDash val="dash"/>
                  <a:round/>
                </a:ln>
                <a:effectLst/>
              </p:spPr>
              <p:txBody>
                <a:bodyPr wrap="none" anchor="ctr"/>
                <a:lstStyle/>
                <a:p>
                  <a:endParaRPr lang="zh-CN" altLang="en-US"/>
                </a:p>
              </p:txBody>
            </p:sp>
            <p:sp>
              <p:nvSpPr>
                <p:cNvPr id="1132560" name="Text Box 16"/>
                <p:cNvSpPr txBox="1">
                  <a:spLocks noChangeArrowheads="1"/>
                </p:cNvSpPr>
                <p:nvPr/>
              </p:nvSpPr>
              <p:spPr bwMode="auto">
                <a:xfrm>
                  <a:off x="2814" y="1235"/>
                  <a:ext cx="310" cy="341"/>
                </a:xfrm>
                <a:prstGeom prst="rect">
                  <a:avLst/>
                </a:prstGeom>
                <a:noFill/>
                <a:ln w="9525">
                  <a:noFill/>
                  <a:miter lim="800000"/>
                </a:ln>
                <a:effectLst/>
              </p:spPr>
              <p:txBody>
                <a:bodyPr vert="eaVert"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a:t>
                  </a:r>
                  <a:endParaRPr lang="en-US" altLang="zh-CN" sz="2000">
                    <a:effectLst>
                      <a:outerShdw blurRad="38100" dist="38100" dir="2700000" algn="tl">
                        <a:srgbClr val="FFFFFF"/>
                      </a:outerShdw>
                    </a:effectLst>
                    <a:ea typeface="宋体" panose="02010600030101010101" pitchFamily="2" charset="-122"/>
                  </a:endParaRPr>
                </a:p>
              </p:txBody>
            </p:sp>
            <p:grpSp>
              <p:nvGrpSpPr>
                <p:cNvPr id="1132561" name="Group 17"/>
                <p:cNvGrpSpPr/>
                <p:nvPr/>
              </p:nvGrpSpPr>
              <p:grpSpPr bwMode="auto">
                <a:xfrm>
                  <a:off x="2316" y="3390"/>
                  <a:ext cx="1217" cy="672"/>
                  <a:chOff x="2316" y="3390"/>
                  <a:chExt cx="1217" cy="672"/>
                </a:xfrm>
              </p:grpSpPr>
              <p:sp>
                <p:nvSpPr>
                  <p:cNvPr id="1132562" name="Freeform 18"/>
                  <p:cNvSpPr/>
                  <p:nvPr/>
                </p:nvSpPr>
                <p:spPr bwMode="auto">
                  <a:xfrm>
                    <a:off x="2316" y="3390"/>
                    <a:ext cx="1217" cy="672"/>
                  </a:xfrm>
                  <a:custGeom>
                    <a:avLst/>
                    <a:gdLst/>
                    <a:ahLst/>
                    <a:cxnLst>
                      <a:cxn ang="0">
                        <a:pos x="12" y="0"/>
                      </a:cxn>
                      <a:cxn ang="0">
                        <a:pos x="1212" y="0"/>
                      </a:cxn>
                      <a:cxn ang="0">
                        <a:pos x="1212" y="624"/>
                      </a:cxn>
                      <a:cxn ang="0">
                        <a:pos x="1140" y="672"/>
                      </a:cxn>
                      <a:cxn ang="0">
                        <a:pos x="720" y="468"/>
                      </a:cxn>
                      <a:cxn ang="0">
                        <a:pos x="540" y="384"/>
                      </a:cxn>
                      <a:cxn ang="0">
                        <a:pos x="360" y="372"/>
                      </a:cxn>
                      <a:cxn ang="0">
                        <a:pos x="216" y="408"/>
                      </a:cxn>
                      <a:cxn ang="0">
                        <a:pos x="0" y="468"/>
                      </a:cxn>
                      <a:cxn ang="0">
                        <a:pos x="12" y="0"/>
                      </a:cxn>
                    </a:cxnLst>
                    <a:rect l="0" t="0" r="r" b="b"/>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CCFFFF"/>
                  </a:solidFill>
                  <a:ln w="38100" cmpd="sng">
                    <a:solidFill>
                      <a:schemeClr val="tx1"/>
                    </a:solidFill>
                    <a:round/>
                  </a:ln>
                  <a:effectLst>
                    <a:outerShdw blurRad="50800" dist="106680" dir="2700000" algn="tl" rotWithShape="0">
                      <a:prstClr val="black">
                        <a:alpha val="43000"/>
                      </a:prstClr>
                    </a:outerShdw>
                  </a:effectLst>
                </p:spPr>
                <p:txBody>
                  <a:bodyPr wrap="none" anchor="ctr"/>
                  <a:lstStyle/>
                  <a:p>
                    <a:endParaRPr lang="zh-CN" altLang="en-US"/>
                  </a:p>
                </p:txBody>
              </p:sp>
              <p:sp>
                <p:nvSpPr>
                  <p:cNvPr id="1132563" name="Text Box 19"/>
                  <p:cNvSpPr txBox="1">
                    <a:spLocks noChangeArrowheads="1"/>
                  </p:cNvSpPr>
                  <p:nvPr/>
                </p:nvSpPr>
                <p:spPr bwMode="auto">
                  <a:xfrm>
                    <a:off x="2813" y="3440"/>
                    <a:ext cx="310" cy="341"/>
                  </a:xfrm>
                  <a:prstGeom prst="rect">
                    <a:avLst/>
                  </a:prstGeom>
                  <a:noFill/>
                  <a:ln w="9525">
                    <a:noFill/>
                    <a:miter lim="800000"/>
                  </a:ln>
                  <a:effectLst/>
                </p:spPr>
                <p:txBody>
                  <a:bodyPr vert="eaVert"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a:t>
                    </a:r>
                    <a:endParaRPr lang="en-US" altLang="zh-CN" sz="2000">
                      <a:effectLst>
                        <a:outerShdw blurRad="38100" dist="38100" dir="2700000" algn="tl">
                          <a:srgbClr val="FFFFFF"/>
                        </a:outerShdw>
                      </a:effectLst>
                      <a:ea typeface="宋体" panose="02010600030101010101" pitchFamily="2" charset="-122"/>
                    </a:endParaRPr>
                  </a:p>
                </p:txBody>
              </p:sp>
            </p:grpSp>
            <p:sp>
              <p:nvSpPr>
                <p:cNvPr id="1132564" name="Line 20"/>
                <p:cNvSpPr>
                  <a:spLocks noChangeShapeType="1"/>
                </p:cNvSpPr>
                <p:nvPr/>
              </p:nvSpPr>
              <p:spPr bwMode="auto">
                <a:xfrm>
                  <a:off x="2336" y="2882"/>
                  <a:ext cx="1211" cy="0"/>
                </a:xfrm>
                <a:prstGeom prst="line">
                  <a:avLst/>
                </a:prstGeom>
                <a:noFill/>
                <a:ln w="9525">
                  <a:solidFill>
                    <a:srgbClr val="000000"/>
                  </a:solidFill>
                  <a:prstDash val="dash"/>
                  <a:round/>
                </a:ln>
                <a:effectLst/>
              </p:spPr>
              <p:txBody>
                <a:bodyPr wrap="none" anchor="ctr"/>
                <a:lstStyle/>
                <a:p>
                  <a:endParaRPr lang="zh-CN" altLang="en-US"/>
                </a:p>
              </p:txBody>
            </p:sp>
            <p:sp>
              <p:nvSpPr>
                <p:cNvPr id="1132565" name="Text Box 21"/>
                <p:cNvSpPr txBox="1">
                  <a:spLocks noChangeArrowheads="1"/>
                </p:cNvSpPr>
                <p:nvPr/>
              </p:nvSpPr>
              <p:spPr bwMode="auto">
                <a:xfrm>
                  <a:off x="2725" y="1730"/>
                  <a:ext cx="308" cy="288"/>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a:solidFill>
                        <a:srgbClr val="0000FF"/>
                      </a:solidFill>
                      <a:effectLst>
                        <a:outerShdw blurRad="38100" dist="38100" dir="2700000" algn="tl">
                          <a:srgbClr val="000000"/>
                        </a:outerShdw>
                      </a:effectLst>
                      <a:ea typeface="宋体" panose="02010600030101010101" pitchFamily="2" charset="-122"/>
                    </a:rPr>
                    <a:t>10</a:t>
                  </a:r>
                  <a:endParaRPr lang="en-US" altLang="zh-CN">
                    <a:solidFill>
                      <a:srgbClr val="0000FF"/>
                    </a:solidFill>
                    <a:effectLst>
                      <a:outerShdw blurRad="38100" dist="38100" dir="2700000" algn="tl">
                        <a:srgbClr val="000000"/>
                      </a:outerShdw>
                    </a:effectLst>
                    <a:ea typeface="宋体" panose="02010600030101010101" pitchFamily="2" charset="-122"/>
                  </a:endParaRPr>
                </a:p>
              </p:txBody>
            </p:sp>
          </p:grpSp>
          <p:grpSp>
            <p:nvGrpSpPr>
              <p:cNvPr id="1132566" name="Group 22"/>
              <p:cNvGrpSpPr/>
              <p:nvPr/>
            </p:nvGrpSpPr>
            <p:grpSpPr bwMode="auto">
              <a:xfrm>
                <a:off x="1785" y="1605"/>
                <a:ext cx="444" cy="1796"/>
                <a:chOff x="1785" y="1605"/>
                <a:chExt cx="444" cy="1796"/>
              </a:xfrm>
            </p:grpSpPr>
            <p:sp>
              <p:nvSpPr>
                <p:cNvPr id="1132567" name="Text Box 23"/>
                <p:cNvSpPr txBox="1">
                  <a:spLocks noChangeArrowheads="1"/>
                </p:cNvSpPr>
                <p:nvPr/>
              </p:nvSpPr>
              <p:spPr bwMode="auto">
                <a:xfrm>
                  <a:off x="1785" y="1605"/>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b="0">
                      <a:effectLst/>
                      <a:ea typeface="宋体" panose="02010600030101010101" pitchFamily="2" charset="-122"/>
                    </a:rPr>
                    <a:t>2000</a:t>
                  </a:r>
                  <a:endParaRPr lang="en-US" altLang="zh-CN" sz="2000" b="0">
                    <a:effectLst/>
                    <a:ea typeface="宋体" panose="02010600030101010101" pitchFamily="2" charset="-122"/>
                  </a:endParaRPr>
                </a:p>
              </p:txBody>
            </p:sp>
            <p:sp>
              <p:nvSpPr>
                <p:cNvPr id="1132568" name="Text Box 24"/>
                <p:cNvSpPr txBox="1">
                  <a:spLocks noChangeArrowheads="1"/>
                </p:cNvSpPr>
                <p:nvPr/>
              </p:nvSpPr>
              <p:spPr bwMode="auto">
                <a:xfrm>
                  <a:off x="1793" y="2632"/>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b="0" dirty="0">
                      <a:effectLst/>
                      <a:ea typeface="宋体" panose="02010600030101010101" pitchFamily="2" charset="-122"/>
                    </a:rPr>
                    <a:t>2004</a:t>
                  </a:r>
                  <a:endParaRPr lang="en-US" altLang="zh-CN" sz="2000" b="0" dirty="0">
                    <a:effectLst/>
                    <a:ea typeface="宋体" panose="02010600030101010101" pitchFamily="2" charset="-122"/>
                  </a:endParaRPr>
                </a:p>
              </p:txBody>
            </p:sp>
            <p:sp>
              <p:nvSpPr>
                <p:cNvPr id="1132569" name="Text Box 25"/>
                <p:cNvSpPr txBox="1">
                  <a:spLocks noChangeArrowheads="1"/>
                </p:cNvSpPr>
                <p:nvPr/>
              </p:nvSpPr>
              <p:spPr bwMode="auto">
                <a:xfrm>
                  <a:off x="1785" y="3151"/>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b="0">
                      <a:effectLst/>
                      <a:ea typeface="宋体" panose="02010600030101010101" pitchFamily="2" charset="-122"/>
                    </a:rPr>
                    <a:t>2006</a:t>
                  </a:r>
                  <a:endParaRPr lang="en-US" altLang="zh-CN" sz="2000" b="0">
                    <a:effectLst/>
                    <a:ea typeface="宋体" panose="02010600030101010101" pitchFamily="2" charset="-122"/>
                  </a:endParaRPr>
                </a:p>
              </p:txBody>
            </p:sp>
            <p:sp>
              <p:nvSpPr>
                <p:cNvPr id="1132570" name="Text Box 26"/>
                <p:cNvSpPr txBox="1">
                  <a:spLocks noChangeArrowheads="1"/>
                </p:cNvSpPr>
                <p:nvPr/>
              </p:nvSpPr>
              <p:spPr bwMode="auto">
                <a:xfrm>
                  <a:off x="1785" y="2891"/>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b="0">
                      <a:effectLst/>
                      <a:ea typeface="宋体" panose="02010600030101010101" pitchFamily="2" charset="-122"/>
                    </a:rPr>
                    <a:t>2005</a:t>
                  </a:r>
                  <a:endParaRPr lang="en-US" altLang="zh-CN" sz="2000" b="0">
                    <a:effectLst/>
                    <a:ea typeface="宋体" panose="02010600030101010101" pitchFamily="2" charset="-122"/>
                  </a:endParaRPr>
                </a:p>
              </p:txBody>
            </p:sp>
            <p:sp>
              <p:nvSpPr>
                <p:cNvPr id="1132571" name="Text Box 27"/>
                <p:cNvSpPr txBox="1">
                  <a:spLocks noChangeArrowheads="1"/>
                </p:cNvSpPr>
                <p:nvPr/>
              </p:nvSpPr>
              <p:spPr bwMode="auto">
                <a:xfrm>
                  <a:off x="1785" y="1863"/>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b="0" dirty="0">
                      <a:effectLst/>
                      <a:ea typeface="宋体" panose="02010600030101010101" pitchFamily="2" charset="-122"/>
                    </a:rPr>
                    <a:t>2001</a:t>
                  </a:r>
                  <a:endParaRPr lang="en-US" altLang="zh-CN" sz="2000" b="0" dirty="0">
                    <a:effectLst/>
                    <a:ea typeface="宋体" panose="02010600030101010101" pitchFamily="2" charset="-122"/>
                  </a:endParaRPr>
                </a:p>
              </p:txBody>
            </p:sp>
            <p:sp>
              <p:nvSpPr>
                <p:cNvPr id="1132572" name="Text Box 28"/>
                <p:cNvSpPr txBox="1">
                  <a:spLocks noChangeArrowheads="1"/>
                </p:cNvSpPr>
                <p:nvPr/>
              </p:nvSpPr>
              <p:spPr bwMode="auto">
                <a:xfrm>
                  <a:off x="1785" y="2115"/>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b="0" dirty="0">
                      <a:effectLst/>
                      <a:ea typeface="宋体" panose="02010600030101010101" pitchFamily="2" charset="-122"/>
                    </a:rPr>
                    <a:t>2002</a:t>
                  </a:r>
                  <a:endParaRPr lang="en-US" altLang="zh-CN" sz="2000" b="0" dirty="0">
                    <a:effectLst/>
                    <a:ea typeface="宋体" panose="02010600030101010101" pitchFamily="2" charset="-122"/>
                  </a:endParaRPr>
                </a:p>
              </p:txBody>
            </p:sp>
            <p:sp>
              <p:nvSpPr>
                <p:cNvPr id="1132573" name="Text Box 29"/>
                <p:cNvSpPr txBox="1">
                  <a:spLocks noChangeArrowheads="1"/>
                </p:cNvSpPr>
                <p:nvPr/>
              </p:nvSpPr>
              <p:spPr bwMode="auto">
                <a:xfrm>
                  <a:off x="1785" y="2374"/>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b="0" dirty="0">
                      <a:effectLst/>
                      <a:ea typeface="宋体" panose="02010600030101010101" pitchFamily="2" charset="-122"/>
                    </a:rPr>
                    <a:t>2003</a:t>
                  </a:r>
                  <a:endParaRPr lang="en-US" altLang="zh-CN" sz="2000" b="0" dirty="0">
                    <a:effectLst/>
                    <a:ea typeface="宋体" panose="02010600030101010101" pitchFamily="2" charset="-122"/>
                  </a:endParaRPr>
                </a:p>
              </p:txBody>
            </p:sp>
          </p:grpSp>
        </p:grpSp>
      </p:grpSp>
      <p:sp>
        <p:nvSpPr>
          <p:cNvPr id="1132574" name="Rectangle 30"/>
          <p:cNvSpPr>
            <a:spLocks noChangeArrowheads="1"/>
          </p:cNvSpPr>
          <p:nvPr/>
        </p:nvSpPr>
        <p:spPr bwMode="auto">
          <a:xfrm>
            <a:off x="545803" y="115889"/>
            <a:ext cx="7545388" cy="1474787"/>
          </a:xfrm>
          <a:prstGeom prst="rect">
            <a:avLst/>
          </a:prstGeom>
          <a:noFill/>
          <a:ln w="9525">
            <a:noFill/>
            <a:miter lim="800000"/>
          </a:ln>
          <a:effectLst/>
        </p:spPr>
        <p:txBody>
          <a:bodyPr/>
          <a:lstStyle/>
          <a:p>
            <a:pPr marL="342900" indent="-342900">
              <a:lnSpc>
                <a:spcPct val="100000"/>
              </a:lnSpc>
            </a:pPr>
            <a:r>
              <a:rPr lang="en-US" altLang="zh-CN" dirty="0">
                <a:solidFill>
                  <a:srgbClr val="CC0000"/>
                </a:solidFill>
                <a:effectLst>
                  <a:outerShdw blurRad="38100" dist="38100" dir="2700000" algn="tl">
                    <a:srgbClr val="000000"/>
                  </a:outerShdw>
                </a:effectLst>
                <a:latin typeface="+mn-lt"/>
                <a:ea typeface="楷体" panose="02010609060101010101" pitchFamily="49" charset="-122"/>
              </a:rPr>
              <a:t>3</a:t>
            </a:r>
            <a:r>
              <a:rPr lang="zh-CN" altLang="en-US" dirty="0">
                <a:solidFill>
                  <a:srgbClr val="CC0000"/>
                </a:solidFill>
                <a:effectLst>
                  <a:outerShdw blurRad="38100" dist="38100" dir="2700000" algn="tl">
                    <a:srgbClr val="000000"/>
                  </a:outerShdw>
                </a:effectLst>
                <a:latin typeface="+mn-lt"/>
                <a:ea typeface="楷体" panose="02010609060101010101" pitchFamily="49" charset="-122"/>
              </a:rPr>
              <a:t>、指针与指针变量</a:t>
            </a:r>
            <a:endParaRPr lang="zh-CN" altLang="en-US" dirty="0">
              <a:solidFill>
                <a:srgbClr val="CC0000"/>
              </a:solidFill>
              <a:effectLst>
                <a:outerShdw blurRad="38100" dist="38100" dir="2700000" algn="tl">
                  <a:srgbClr val="000000"/>
                </a:outerShdw>
              </a:effectLst>
              <a:latin typeface="+mn-lt"/>
              <a:ea typeface="楷体" panose="02010609060101010101" pitchFamily="49" charset="-122"/>
            </a:endParaRPr>
          </a:p>
          <a:p>
            <a:pPr marL="742950" lvl="1" indent="-285750">
              <a:lnSpc>
                <a:spcPct val="100000"/>
              </a:lnSpc>
              <a:buClr>
                <a:srgbClr val="006600"/>
              </a:buClr>
              <a:buFont typeface="Wingdings" panose="05000000000000000000" pitchFamily="2" charset="2"/>
              <a:buChar char="l"/>
            </a:pPr>
            <a:r>
              <a:rPr lang="zh-CN" altLang="en-US" dirty="0">
                <a:solidFill>
                  <a:srgbClr val="339933"/>
                </a:solidFill>
                <a:effectLst>
                  <a:outerShdw blurRad="38100" dist="38100" dir="2700000" algn="tl">
                    <a:srgbClr val="000000"/>
                  </a:outerShdw>
                </a:effectLst>
                <a:latin typeface="隶书" panose="02010509060101010101" pitchFamily="49" charset="-122"/>
                <a:ea typeface="隶书" panose="02010509060101010101" pitchFamily="49" charset="-122"/>
              </a:rPr>
              <a:t>指针：</a:t>
            </a:r>
            <a:r>
              <a:rPr lang="zh-CN" altLang="en-US" dirty="0">
                <a:effectLst>
                  <a:outerShdw blurRad="38100" dist="38100" dir="2700000" algn="tl">
                    <a:srgbClr val="FFFFFF"/>
                  </a:outerShdw>
                </a:effectLst>
                <a:latin typeface="隶书" panose="02010509060101010101" pitchFamily="49" charset="-122"/>
                <a:ea typeface="隶书" panose="02010509060101010101" pitchFamily="49" charset="-122"/>
              </a:rPr>
              <a:t>一个变量的地址</a:t>
            </a:r>
            <a:endParaRPr lang="zh-CN" altLang="en-US" dirty="0">
              <a:effectLst>
                <a:outerShdw blurRad="38100" dist="38100" dir="2700000" algn="tl">
                  <a:srgbClr val="FFFFFF"/>
                </a:outerShdw>
              </a:effectLst>
              <a:latin typeface="隶书" panose="02010509060101010101" pitchFamily="49" charset="-122"/>
              <a:ea typeface="隶书" panose="02010509060101010101" pitchFamily="49" charset="-122"/>
            </a:endParaRPr>
          </a:p>
          <a:p>
            <a:pPr marL="742950" lvl="1" indent="-285750">
              <a:lnSpc>
                <a:spcPct val="100000"/>
              </a:lnSpc>
              <a:buClr>
                <a:srgbClr val="006600"/>
              </a:buClr>
              <a:buFont typeface="Wingdings" panose="05000000000000000000" pitchFamily="2" charset="2"/>
              <a:buChar char="l"/>
            </a:pPr>
            <a:r>
              <a:rPr lang="zh-CN" altLang="en-US" dirty="0">
                <a:solidFill>
                  <a:srgbClr val="339933"/>
                </a:solidFill>
                <a:effectLst>
                  <a:outerShdw blurRad="38100" dist="38100" dir="2700000" algn="tl">
                    <a:srgbClr val="000000"/>
                  </a:outerShdw>
                </a:effectLst>
                <a:latin typeface="隶书" panose="02010509060101010101" pitchFamily="49" charset="-122"/>
                <a:ea typeface="隶书" panose="02010509060101010101" pitchFamily="49" charset="-122"/>
              </a:rPr>
              <a:t>指针变量：</a:t>
            </a:r>
            <a:r>
              <a:rPr lang="zh-CN" altLang="en-US" dirty="0">
                <a:effectLst>
                  <a:outerShdw blurRad="38100" dist="38100" dir="2700000" algn="tl">
                    <a:srgbClr val="FFFFFF"/>
                  </a:outerShdw>
                </a:effectLst>
                <a:latin typeface="隶书" panose="02010509060101010101" pitchFamily="49" charset="-122"/>
                <a:ea typeface="隶书" panose="02010509060101010101" pitchFamily="49" charset="-122"/>
              </a:rPr>
              <a:t>专门存放变量地址的变量</a:t>
            </a:r>
            <a:endParaRPr lang="zh-CN" altLang="en-US" dirty="0">
              <a:effectLst>
                <a:outerShdw blurRad="38100" dist="38100" dir="2700000" algn="tl">
                  <a:srgbClr val="FFFFFF"/>
                </a:outerShdw>
              </a:effectLst>
              <a:latin typeface="隶书" panose="02010509060101010101" pitchFamily="49" charset="-122"/>
              <a:ea typeface="隶书" panose="02010509060101010101" pitchFamily="49" charset="-122"/>
            </a:endParaRPr>
          </a:p>
        </p:txBody>
      </p:sp>
      <p:sp>
        <p:nvSpPr>
          <p:cNvPr id="1132575" name="Text Box 31"/>
          <p:cNvSpPr txBox="1">
            <a:spLocks noChangeArrowheads="1"/>
          </p:cNvSpPr>
          <p:nvPr/>
        </p:nvSpPr>
        <p:spPr bwMode="auto">
          <a:xfrm>
            <a:off x="5315074" y="4578623"/>
            <a:ext cx="692150" cy="396875"/>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solidFill>
                  <a:srgbClr val="CC0000"/>
                </a:solidFill>
                <a:effectLst>
                  <a:outerShdw blurRad="38100" dist="38100" dir="2700000" algn="tl">
                    <a:srgbClr val="000000"/>
                  </a:outerShdw>
                </a:effectLst>
                <a:ea typeface="宋体" panose="02010600030101010101" pitchFamily="2" charset="-122"/>
              </a:rPr>
              <a:t>2000</a:t>
            </a:r>
            <a:endParaRPr lang="en-US" altLang="zh-CN" sz="2000">
              <a:solidFill>
                <a:srgbClr val="CC0000"/>
              </a:solidFill>
              <a:effectLst>
                <a:outerShdw blurRad="38100" dist="38100" dir="2700000" algn="tl">
                  <a:srgbClr val="000000"/>
                </a:outerShdw>
              </a:effectLst>
              <a:ea typeface="宋体" panose="02010600030101010101" pitchFamily="2" charset="-122"/>
            </a:endParaRPr>
          </a:p>
        </p:txBody>
      </p:sp>
      <p:sp>
        <p:nvSpPr>
          <p:cNvPr id="1132576" name="AutoShape 32"/>
          <p:cNvSpPr>
            <a:spLocks noChangeArrowheads="1"/>
          </p:cNvSpPr>
          <p:nvPr/>
        </p:nvSpPr>
        <p:spPr bwMode="auto">
          <a:xfrm>
            <a:off x="7500165" y="4643760"/>
            <a:ext cx="1567068" cy="519351"/>
          </a:xfrm>
          <a:prstGeom prst="wedgeEllipseCallout">
            <a:avLst>
              <a:gd name="adj1" fmla="val -61838"/>
              <a:gd name="adj2" fmla="val -107185"/>
            </a:avLst>
          </a:prstGeom>
          <a:gradFill rotWithShape="1">
            <a:gsLst>
              <a:gs pos="0">
                <a:srgbClr val="FFCC99"/>
              </a:gs>
              <a:gs pos="100000">
                <a:schemeClr val="bg1"/>
              </a:gs>
            </a:gsLst>
            <a:lin ang="5400000" scaled="1"/>
          </a:gradFill>
          <a:ln w="28575">
            <a:solidFill>
              <a:srgbClr val="FF00FF"/>
            </a:solidFill>
            <a:miter lim="800000"/>
            <a:headEnd type="none" w="lg" len="lg"/>
          </a:ln>
          <a:effectLst>
            <a:outerShdw blurRad="50800" dist="106680" dir="2700000" algn="tl" rotWithShape="0">
              <a:prstClr val="black">
                <a:alpha val="43000"/>
              </a:prstClr>
            </a:outerShdw>
          </a:effectLst>
        </p:spPr>
        <p:txBody>
          <a:bodyPr wrap="none" anchor="ctr">
            <a:spAutoFit/>
          </a:bodyPr>
          <a:lstStyle/>
          <a:p>
            <a:pPr algn="ctr">
              <a:lnSpc>
                <a:spcPct val="100000"/>
              </a:lnSpc>
              <a:spcBef>
                <a:spcPct val="0"/>
              </a:spcBef>
            </a:pPr>
            <a:r>
              <a:rPr lang="zh-CN" altLang="en-US" sz="1800">
                <a:solidFill>
                  <a:schemeClr val="accent2"/>
                </a:solidFill>
                <a:effectLst>
                  <a:outerShdw blurRad="38100" dist="38100" dir="2700000" algn="tl">
                    <a:srgbClr val="000000"/>
                  </a:outerShdw>
                </a:effectLst>
                <a:latin typeface="+mn-lt"/>
                <a:ea typeface="楷体" panose="02010609060101010101" pitchFamily="49" charset="-122"/>
              </a:rPr>
              <a:t>指针变量</a:t>
            </a:r>
            <a:endParaRPr lang="zh-CN" altLang="en-US" sz="1800">
              <a:solidFill>
                <a:schemeClr val="accent2"/>
              </a:solidFill>
              <a:effectLst>
                <a:outerShdw blurRad="38100" dist="38100" dir="2700000" algn="tl">
                  <a:srgbClr val="000000"/>
                </a:outerShdw>
              </a:effectLst>
              <a:latin typeface="+mn-lt"/>
              <a:ea typeface="楷体" panose="02010609060101010101" pitchFamily="49" charset="-122"/>
            </a:endParaRPr>
          </a:p>
        </p:txBody>
      </p:sp>
      <p:grpSp>
        <p:nvGrpSpPr>
          <p:cNvPr id="1132577" name="Group 33"/>
          <p:cNvGrpSpPr/>
          <p:nvPr/>
        </p:nvGrpSpPr>
        <p:grpSpPr bwMode="auto">
          <a:xfrm>
            <a:off x="3510087" y="2945085"/>
            <a:ext cx="1158875" cy="1770062"/>
            <a:chOff x="1560" y="1725"/>
            <a:chExt cx="730" cy="1115"/>
          </a:xfrm>
        </p:grpSpPr>
        <p:sp>
          <p:nvSpPr>
            <p:cNvPr id="1132578" name="Line 34"/>
            <p:cNvSpPr>
              <a:spLocks noChangeShapeType="1"/>
            </p:cNvSpPr>
            <p:nvPr/>
          </p:nvSpPr>
          <p:spPr bwMode="auto">
            <a:xfrm flipH="1">
              <a:off x="1560" y="1725"/>
              <a:ext cx="178" cy="0"/>
            </a:xfrm>
            <a:prstGeom prst="line">
              <a:avLst/>
            </a:prstGeom>
            <a:noFill/>
            <a:ln w="22225">
              <a:solidFill>
                <a:srgbClr val="339933"/>
              </a:solidFill>
              <a:round/>
              <a:headEnd type="none" w="lg" len="lg"/>
            </a:ln>
            <a:effectLst/>
          </p:spPr>
          <p:txBody>
            <a:bodyPr wrap="none" anchor="ctr"/>
            <a:lstStyle/>
            <a:p>
              <a:endParaRPr lang="zh-CN" altLang="en-US"/>
            </a:p>
          </p:txBody>
        </p:sp>
        <p:sp>
          <p:nvSpPr>
            <p:cNvPr id="1132579" name="Line 35"/>
            <p:cNvSpPr>
              <a:spLocks noChangeShapeType="1"/>
            </p:cNvSpPr>
            <p:nvPr/>
          </p:nvSpPr>
          <p:spPr bwMode="auto">
            <a:xfrm>
              <a:off x="1564" y="1725"/>
              <a:ext cx="0" cy="1115"/>
            </a:xfrm>
            <a:prstGeom prst="line">
              <a:avLst/>
            </a:prstGeom>
            <a:noFill/>
            <a:ln w="22225">
              <a:solidFill>
                <a:srgbClr val="339933"/>
              </a:solidFill>
              <a:round/>
              <a:headEnd type="none" w="lg" len="lg"/>
            </a:ln>
            <a:effectLst/>
          </p:spPr>
          <p:txBody>
            <a:bodyPr wrap="none" anchor="ctr"/>
            <a:lstStyle/>
            <a:p>
              <a:endParaRPr lang="zh-CN" altLang="en-US"/>
            </a:p>
          </p:txBody>
        </p:sp>
        <p:sp>
          <p:nvSpPr>
            <p:cNvPr id="1132580" name="Line 36"/>
            <p:cNvSpPr>
              <a:spLocks noChangeShapeType="1"/>
            </p:cNvSpPr>
            <p:nvPr/>
          </p:nvSpPr>
          <p:spPr bwMode="auto">
            <a:xfrm>
              <a:off x="1564" y="2840"/>
              <a:ext cx="726" cy="0"/>
            </a:xfrm>
            <a:prstGeom prst="line">
              <a:avLst/>
            </a:prstGeom>
            <a:noFill/>
            <a:ln w="22225">
              <a:solidFill>
                <a:srgbClr val="339933"/>
              </a:solidFill>
              <a:round/>
              <a:headEnd type="none" w="lg" len="lg"/>
              <a:tailEnd type="stealth" w="lg" len="lg"/>
            </a:ln>
            <a:effectLst/>
          </p:spPr>
          <p:txBody>
            <a:bodyPr wrap="none" anchor="ctr"/>
            <a:lstStyle/>
            <a:p>
              <a:endParaRPr lang="zh-CN" altLang="en-US"/>
            </a:p>
          </p:txBody>
        </p:sp>
      </p:grpSp>
      <p:sp>
        <p:nvSpPr>
          <p:cNvPr id="1132581" name="Rectangle 37"/>
          <p:cNvSpPr>
            <a:spLocks noChangeArrowheads="1"/>
          </p:cNvSpPr>
          <p:nvPr/>
        </p:nvSpPr>
        <p:spPr bwMode="auto">
          <a:xfrm>
            <a:off x="1852736" y="6241007"/>
            <a:ext cx="181822" cy="389980"/>
          </a:xfrm>
          <a:prstGeom prst="rect">
            <a:avLst/>
          </a:prstGeom>
          <a:noFill/>
          <a:ln w="38100">
            <a:noFill/>
            <a:miter lim="800000"/>
          </a:ln>
          <a:effectLst/>
        </p:spPr>
        <p:txBody>
          <a:bodyPr wrap="none" lIns="90000" tIns="46800" rIns="90000" bIns="46800" anchor="ctr">
            <a:spAutoFit/>
          </a:bodyPr>
          <a:lstStyle/>
          <a:p>
            <a:endParaRPr lang="zh-CN" altLang="en-US"/>
          </a:p>
        </p:txBody>
      </p:sp>
      <p:grpSp>
        <p:nvGrpSpPr>
          <p:cNvPr id="1132585" name="Group 41"/>
          <p:cNvGrpSpPr/>
          <p:nvPr/>
        </p:nvGrpSpPr>
        <p:grpSpPr bwMode="auto">
          <a:xfrm>
            <a:off x="5130925" y="3059386"/>
            <a:ext cx="4291013" cy="847725"/>
            <a:chOff x="2581" y="1797"/>
            <a:chExt cx="2703" cy="534"/>
          </a:xfrm>
        </p:grpSpPr>
        <p:sp>
          <p:nvSpPr>
            <p:cNvPr id="1132586" name="Oval 42"/>
            <p:cNvSpPr>
              <a:spLocks noChangeArrowheads="1"/>
            </p:cNvSpPr>
            <p:nvPr/>
          </p:nvSpPr>
          <p:spPr bwMode="auto">
            <a:xfrm>
              <a:off x="2581" y="1797"/>
              <a:ext cx="644" cy="182"/>
            </a:xfrm>
            <a:prstGeom prst="ellipse">
              <a:avLst/>
            </a:prstGeom>
            <a:noFill/>
            <a:ln w="28575">
              <a:solidFill>
                <a:srgbClr val="CC0099"/>
              </a:solidFill>
              <a:round/>
            </a:ln>
            <a:effectLst/>
          </p:spPr>
          <p:txBody>
            <a:bodyPr wrap="none" anchor="ctr"/>
            <a:lstStyle/>
            <a:p>
              <a:endParaRPr lang="zh-CN" altLang="en-US">
                <a:latin typeface="+mn-lt"/>
                <a:ea typeface="楷体" panose="02010609060101010101" pitchFamily="49" charset="-122"/>
              </a:endParaRPr>
            </a:p>
          </p:txBody>
        </p:sp>
        <p:sp>
          <p:nvSpPr>
            <p:cNvPr id="1132587" name="AutoShape 43"/>
            <p:cNvSpPr/>
            <p:nvPr/>
          </p:nvSpPr>
          <p:spPr bwMode="auto">
            <a:xfrm>
              <a:off x="3929" y="2104"/>
              <a:ext cx="1355" cy="227"/>
            </a:xfrm>
            <a:prstGeom prst="borderCallout2">
              <a:avLst>
                <a:gd name="adj1" fmla="val 31718"/>
                <a:gd name="adj2" fmla="val -3796"/>
                <a:gd name="adj3" fmla="val 31718"/>
                <a:gd name="adj4" fmla="val -32356"/>
                <a:gd name="adj5" fmla="val -71806"/>
                <a:gd name="adj6" fmla="val -61708"/>
              </a:avLst>
            </a:prstGeom>
            <a:gradFill rotWithShape="1">
              <a:gsLst>
                <a:gs pos="0">
                  <a:srgbClr val="00FFFF"/>
                </a:gs>
                <a:gs pos="100000">
                  <a:schemeClr val="bg1"/>
                </a:gs>
              </a:gsLst>
              <a:lin ang="5400000" scaled="1"/>
            </a:gradFill>
            <a:ln w="19050">
              <a:solidFill>
                <a:srgbClr val="800080"/>
              </a:solidFill>
              <a:miter lim="800000"/>
            </a:ln>
            <a:effectLst>
              <a:outerShdw blurRad="50800" dist="106680" dir="2700000" algn="tl" rotWithShape="0">
                <a:prstClr val="black">
                  <a:alpha val="43000"/>
                </a:prstClr>
              </a:outerShdw>
            </a:effectLst>
          </p:spPr>
          <p:txBody>
            <a:bodyPr/>
            <a:lstStyle/>
            <a:p>
              <a:pPr algn="ctr">
                <a:lnSpc>
                  <a:spcPct val="100000"/>
                </a:lnSpc>
                <a:spcBef>
                  <a:spcPct val="0"/>
                </a:spcBef>
              </a:pPr>
              <a:r>
                <a:rPr lang="zh-CN" altLang="en-US" sz="1800" dirty="0">
                  <a:solidFill>
                    <a:srgbClr val="CC0000"/>
                  </a:solidFill>
                  <a:effectLst>
                    <a:outerShdw blurRad="38100" dist="38100" dir="2700000" algn="tl">
                      <a:srgbClr val="000000"/>
                    </a:outerShdw>
                  </a:effectLst>
                  <a:latin typeface="+mn-lt"/>
                  <a:ea typeface="楷体" panose="02010609060101010101" pitchFamily="49" charset="-122"/>
                </a:rPr>
                <a:t>短整型变量</a:t>
              </a:r>
              <a:r>
                <a:rPr lang="en-US" altLang="zh-CN" sz="1800" dirty="0" err="1">
                  <a:solidFill>
                    <a:srgbClr val="CC0000"/>
                  </a:solidFill>
                  <a:effectLst>
                    <a:outerShdw blurRad="38100" dist="38100" dir="2700000" algn="tl">
                      <a:srgbClr val="000000"/>
                    </a:outerShdw>
                  </a:effectLst>
                  <a:latin typeface="+mn-lt"/>
                  <a:ea typeface="楷体" panose="02010609060101010101" pitchFamily="49" charset="-122"/>
                </a:rPr>
                <a:t>i</a:t>
              </a:r>
              <a:r>
                <a:rPr lang="zh-CN" altLang="en-US" sz="1800" dirty="0">
                  <a:solidFill>
                    <a:srgbClr val="CC0000"/>
                  </a:solidFill>
                  <a:effectLst>
                    <a:outerShdw blurRad="38100" dist="38100" dir="2700000" algn="tl">
                      <a:srgbClr val="000000"/>
                    </a:outerShdw>
                  </a:effectLst>
                  <a:latin typeface="+mn-lt"/>
                  <a:ea typeface="楷体" panose="02010609060101010101" pitchFamily="49" charset="-122"/>
                </a:rPr>
                <a:t>的内容</a:t>
              </a:r>
              <a:endParaRPr lang="zh-CN" altLang="en-US" sz="1800" dirty="0">
                <a:solidFill>
                  <a:srgbClr val="CC0000"/>
                </a:solidFill>
                <a:effectLst>
                  <a:outerShdw blurRad="38100" dist="38100" dir="2700000" algn="tl">
                    <a:srgbClr val="000000"/>
                  </a:outerShdw>
                </a:effectLst>
                <a:latin typeface="+mn-lt"/>
                <a:ea typeface="楷体" panose="02010609060101010101" pitchFamily="49" charset="-122"/>
              </a:endParaRPr>
            </a:p>
          </p:txBody>
        </p:sp>
      </p:grpSp>
      <p:grpSp>
        <p:nvGrpSpPr>
          <p:cNvPr id="1132588" name="Group 44"/>
          <p:cNvGrpSpPr/>
          <p:nvPr/>
        </p:nvGrpSpPr>
        <p:grpSpPr bwMode="auto">
          <a:xfrm>
            <a:off x="5189661" y="4646885"/>
            <a:ext cx="4592638" cy="1797050"/>
            <a:chOff x="2618" y="2797"/>
            <a:chExt cx="2893" cy="1132"/>
          </a:xfrm>
        </p:grpSpPr>
        <p:sp>
          <p:nvSpPr>
            <p:cNvPr id="1132589" name="Oval 45"/>
            <p:cNvSpPr>
              <a:spLocks noChangeArrowheads="1"/>
            </p:cNvSpPr>
            <p:nvPr/>
          </p:nvSpPr>
          <p:spPr bwMode="auto">
            <a:xfrm>
              <a:off x="2618" y="2797"/>
              <a:ext cx="644" cy="182"/>
            </a:xfrm>
            <a:prstGeom prst="ellipse">
              <a:avLst/>
            </a:prstGeom>
            <a:noFill/>
            <a:ln w="28575">
              <a:solidFill>
                <a:srgbClr val="FF0000"/>
              </a:solidFill>
              <a:round/>
            </a:ln>
            <a:effectLst>
              <a:outerShdw blurRad="50800" dist="38100" dir="2700000" algn="tl" rotWithShape="0">
                <a:prstClr val="black">
                  <a:alpha val="40000"/>
                </a:prstClr>
              </a:outerShdw>
            </a:effectLst>
          </p:spPr>
          <p:txBody>
            <a:bodyPr wrap="none" anchor="ctr"/>
            <a:lstStyle/>
            <a:p>
              <a:endParaRPr lang="zh-CN" altLang="en-US">
                <a:latin typeface="+mn-lt"/>
                <a:ea typeface="楷体" panose="02010609060101010101" pitchFamily="49" charset="-122"/>
              </a:endParaRPr>
            </a:p>
          </p:txBody>
        </p:sp>
        <p:sp>
          <p:nvSpPr>
            <p:cNvPr id="1132590" name="AutoShape 46"/>
            <p:cNvSpPr/>
            <p:nvPr/>
          </p:nvSpPr>
          <p:spPr bwMode="auto">
            <a:xfrm>
              <a:off x="3741" y="3491"/>
              <a:ext cx="1770" cy="438"/>
            </a:xfrm>
            <a:prstGeom prst="borderCallout2">
              <a:avLst>
                <a:gd name="adj1" fmla="val 16440"/>
                <a:gd name="adj2" fmla="val -2713"/>
                <a:gd name="adj3" fmla="val 16440"/>
                <a:gd name="adj4" fmla="val -18250"/>
                <a:gd name="adj5" fmla="val -122833"/>
                <a:gd name="adj6" fmla="val -34292"/>
              </a:avLst>
            </a:prstGeom>
            <a:gradFill rotWithShape="1">
              <a:gsLst>
                <a:gs pos="0">
                  <a:srgbClr val="00FFFF"/>
                </a:gs>
                <a:gs pos="100000">
                  <a:schemeClr val="bg1"/>
                </a:gs>
              </a:gsLst>
              <a:lin ang="5400000" scaled="1"/>
            </a:gradFill>
            <a:ln w="19050">
              <a:solidFill>
                <a:srgbClr val="CC0000"/>
              </a:solidFill>
              <a:miter lim="800000"/>
            </a:ln>
            <a:effectLst>
              <a:outerShdw blurRad="50800" dist="106680" dir="2700000" algn="tl" rotWithShape="0">
                <a:prstClr val="black">
                  <a:alpha val="43000"/>
                </a:prstClr>
              </a:outerShdw>
            </a:effectLst>
          </p:spPr>
          <p:txBody>
            <a:bodyPr/>
            <a:lstStyle/>
            <a:p>
              <a:pPr algn="ctr">
                <a:lnSpc>
                  <a:spcPct val="100000"/>
                </a:lnSpc>
                <a:spcBef>
                  <a:spcPct val="0"/>
                </a:spcBef>
              </a:pPr>
              <a:r>
                <a:rPr lang="zh-CN" altLang="en-US" sz="1800">
                  <a:solidFill>
                    <a:srgbClr val="CC0000"/>
                  </a:solidFill>
                  <a:effectLst>
                    <a:outerShdw blurRad="38100" dist="38100" dir="2700000" algn="tl">
                      <a:srgbClr val="000000"/>
                    </a:outerShdw>
                  </a:effectLst>
                  <a:latin typeface="+mn-lt"/>
                  <a:ea typeface="楷体" panose="02010609060101010101" pitchFamily="49" charset="-122"/>
                </a:rPr>
                <a:t>指针变量</a:t>
              </a:r>
              <a:r>
                <a:rPr lang="en-US" altLang="zh-CN" sz="1800">
                  <a:solidFill>
                    <a:srgbClr val="CC0000"/>
                  </a:solidFill>
                  <a:effectLst>
                    <a:outerShdw blurRad="38100" dist="38100" dir="2700000" algn="tl">
                      <a:srgbClr val="000000"/>
                    </a:outerShdw>
                  </a:effectLst>
                  <a:latin typeface="+mn-lt"/>
                  <a:ea typeface="楷体" panose="02010609060101010101" pitchFamily="49" charset="-122"/>
                </a:rPr>
                <a:t>i_pointer</a:t>
              </a:r>
              <a:r>
                <a:rPr lang="zh-CN" altLang="en-US" sz="1800">
                  <a:solidFill>
                    <a:srgbClr val="CC0000"/>
                  </a:solidFill>
                  <a:effectLst>
                    <a:outerShdw blurRad="38100" dist="38100" dir="2700000" algn="tl">
                      <a:srgbClr val="000000"/>
                    </a:outerShdw>
                  </a:effectLst>
                  <a:latin typeface="+mn-lt"/>
                  <a:ea typeface="楷体" panose="02010609060101010101" pitchFamily="49" charset="-122"/>
                </a:rPr>
                <a:t>的内容</a:t>
              </a:r>
              <a:endParaRPr lang="zh-CN" altLang="en-US" sz="1800">
                <a:solidFill>
                  <a:srgbClr val="CC0000"/>
                </a:solidFill>
                <a:effectLst>
                  <a:outerShdw blurRad="38100" dist="38100" dir="2700000" algn="tl">
                    <a:srgbClr val="000000"/>
                  </a:outerShdw>
                </a:effectLst>
                <a:latin typeface="+mn-lt"/>
                <a:ea typeface="楷体" panose="02010609060101010101" pitchFamily="49" charset="-122"/>
              </a:endParaRPr>
            </a:p>
            <a:p>
              <a:pPr algn="ctr">
                <a:lnSpc>
                  <a:spcPct val="100000"/>
                </a:lnSpc>
                <a:spcBef>
                  <a:spcPct val="0"/>
                </a:spcBef>
              </a:pPr>
              <a:r>
                <a:rPr lang="en-US" altLang="zh-CN" sz="180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a:solidFill>
                    <a:schemeClr val="accent2"/>
                  </a:solidFill>
                  <a:effectLst>
                    <a:outerShdw blurRad="38100" dist="38100" dir="2700000" algn="tl">
                      <a:srgbClr val="000000"/>
                    </a:outerShdw>
                  </a:effectLst>
                  <a:latin typeface="+mn-lt"/>
                  <a:ea typeface="楷体" panose="02010609060101010101" pitchFamily="49" charset="-122"/>
                </a:rPr>
                <a:t>是地址</a:t>
              </a:r>
              <a:r>
                <a:rPr lang="en-US" altLang="zh-CN" sz="1800">
                  <a:solidFill>
                    <a:schemeClr val="accent2"/>
                  </a:solidFill>
                  <a:effectLst>
                    <a:outerShdw blurRad="38100" dist="38100" dir="2700000" algn="tl">
                      <a:srgbClr val="000000"/>
                    </a:outerShdw>
                  </a:effectLst>
                  <a:latin typeface="+mn-lt"/>
                  <a:ea typeface="楷体" panose="02010609060101010101" pitchFamily="49" charset="-122"/>
                </a:rPr>
                <a:t>)</a:t>
              </a:r>
              <a:endParaRPr lang="en-US" altLang="zh-CN" sz="1800">
                <a:solidFill>
                  <a:schemeClr val="accent2"/>
                </a:solidFill>
                <a:effectLst>
                  <a:outerShdw blurRad="38100" dist="38100" dir="2700000" algn="tl">
                    <a:srgbClr val="000000"/>
                  </a:outerShdw>
                </a:effectLst>
                <a:latin typeface="+mn-lt"/>
                <a:ea typeface="楷体" panose="02010609060101010101" pitchFamily="49" charset="-122"/>
              </a:endParaRPr>
            </a:p>
          </p:txBody>
        </p:sp>
      </p:grpSp>
      <p:grpSp>
        <p:nvGrpSpPr>
          <p:cNvPr id="1132591" name="Group 47"/>
          <p:cNvGrpSpPr/>
          <p:nvPr/>
        </p:nvGrpSpPr>
        <p:grpSpPr bwMode="auto">
          <a:xfrm>
            <a:off x="1703512" y="2630760"/>
            <a:ext cx="2879725" cy="457200"/>
            <a:chOff x="422" y="1527"/>
            <a:chExt cx="1814" cy="288"/>
          </a:xfrm>
          <a:effectLst>
            <a:outerShdw blurRad="50800" dist="106680" dir="2700000" algn="tl" rotWithShape="0">
              <a:prstClr val="black">
                <a:alpha val="43000"/>
              </a:prstClr>
            </a:outerShdw>
          </a:effectLst>
        </p:grpSpPr>
        <p:sp>
          <p:nvSpPr>
            <p:cNvPr id="1132592" name="Oval 48"/>
            <p:cNvSpPr>
              <a:spLocks noChangeArrowheads="1"/>
            </p:cNvSpPr>
            <p:nvPr/>
          </p:nvSpPr>
          <p:spPr bwMode="auto">
            <a:xfrm>
              <a:off x="1745" y="1654"/>
              <a:ext cx="491" cy="161"/>
            </a:xfrm>
            <a:prstGeom prst="ellipse">
              <a:avLst/>
            </a:prstGeom>
            <a:noFill/>
            <a:ln w="28575">
              <a:solidFill>
                <a:srgbClr val="FF0000"/>
              </a:solidFill>
              <a:round/>
            </a:ln>
            <a:effectLst/>
          </p:spPr>
          <p:txBody>
            <a:bodyPr wrap="none" anchor="ctr"/>
            <a:lstStyle/>
            <a:p>
              <a:endParaRPr lang="zh-CN" altLang="en-US">
                <a:latin typeface="+mn-lt"/>
                <a:ea typeface="楷体" panose="02010609060101010101" pitchFamily="49" charset="-122"/>
              </a:endParaRPr>
            </a:p>
          </p:txBody>
        </p:sp>
        <p:sp>
          <p:nvSpPr>
            <p:cNvPr id="1132593" name="AutoShape 49"/>
            <p:cNvSpPr/>
            <p:nvPr/>
          </p:nvSpPr>
          <p:spPr bwMode="auto">
            <a:xfrm>
              <a:off x="422" y="1527"/>
              <a:ext cx="873" cy="273"/>
            </a:xfrm>
            <a:prstGeom prst="borderCallout2">
              <a:avLst>
                <a:gd name="adj1" fmla="val 26375"/>
                <a:gd name="adj2" fmla="val 105500"/>
                <a:gd name="adj3" fmla="val 26375"/>
                <a:gd name="adj4" fmla="val 105500"/>
                <a:gd name="adj5" fmla="val 57144"/>
                <a:gd name="adj6" fmla="val 157273"/>
              </a:avLst>
            </a:prstGeom>
            <a:gradFill rotWithShape="1">
              <a:gsLst>
                <a:gs pos="0">
                  <a:srgbClr val="00FFFF"/>
                </a:gs>
                <a:gs pos="100000">
                  <a:schemeClr val="bg1"/>
                </a:gs>
              </a:gsLst>
              <a:lin ang="5400000" scaled="1"/>
            </a:gradFill>
            <a:ln w="19050">
              <a:solidFill>
                <a:srgbClr val="FF0000"/>
              </a:solidFill>
              <a:miter lim="800000"/>
            </a:ln>
            <a:effectLst>
              <a:outerShdw dist="107763" dir="2700000" algn="ctr" rotWithShape="0">
                <a:schemeClr val="bg2">
                  <a:alpha val="50000"/>
                </a:schemeClr>
              </a:outerShdw>
            </a:effectLst>
          </p:spPr>
          <p:txBody>
            <a:bodyPr/>
            <a:lstStyle/>
            <a:p>
              <a:pPr algn="ctr">
                <a:lnSpc>
                  <a:spcPct val="100000"/>
                </a:lnSpc>
                <a:spcBef>
                  <a:spcPct val="0"/>
                </a:spcBef>
              </a:pPr>
              <a:r>
                <a:rPr lang="zh-CN" altLang="en-US" sz="1800">
                  <a:solidFill>
                    <a:srgbClr val="CC0000"/>
                  </a:solidFill>
                  <a:effectLst>
                    <a:outerShdw blurRad="38100" dist="38100" dir="2700000" algn="tl">
                      <a:srgbClr val="000000"/>
                    </a:outerShdw>
                  </a:effectLst>
                  <a:latin typeface="+mn-lt"/>
                  <a:ea typeface="楷体" panose="02010609060101010101" pitchFamily="49" charset="-122"/>
                </a:rPr>
                <a:t>变量的地址</a:t>
              </a:r>
              <a:endParaRPr lang="zh-CN" altLang="en-US" sz="1800">
                <a:solidFill>
                  <a:srgbClr val="CC0000"/>
                </a:solidFill>
                <a:effectLst>
                  <a:outerShdw blurRad="38100" dist="38100" dir="2700000" algn="tl">
                    <a:srgbClr val="000000"/>
                  </a:outerShdw>
                </a:effectLst>
                <a:latin typeface="+mn-lt"/>
                <a:ea typeface="楷体" panose="02010609060101010101" pitchFamily="49" charset="-122"/>
              </a:endParaRPr>
            </a:p>
          </p:txBody>
        </p:sp>
      </p:grpSp>
      <p:sp>
        <p:nvSpPr>
          <p:cNvPr id="1132594" name="AutoShape 50"/>
          <p:cNvSpPr>
            <a:spLocks noChangeArrowheads="1"/>
          </p:cNvSpPr>
          <p:nvPr/>
        </p:nvSpPr>
        <p:spPr bwMode="auto">
          <a:xfrm>
            <a:off x="2797299" y="1878167"/>
            <a:ext cx="1295400" cy="519351"/>
          </a:xfrm>
          <a:prstGeom prst="wedgeEllipseCallout">
            <a:avLst>
              <a:gd name="adj1" fmla="val 50981"/>
              <a:gd name="adj2" fmla="val 132556"/>
            </a:avLst>
          </a:prstGeom>
          <a:gradFill rotWithShape="1">
            <a:gsLst>
              <a:gs pos="0">
                <a:srgbClr val="FFCC99"/>
              </a:gs>
              <a:gs pos="100000">
                <a:schemeClr val="bg1"/>
              </a:gs>
            </a:gsLst>
            <a:lin ang="5400000" scaled="1"/>
          </a:gradFill>
          <a:ln w="28575">
            <a:solidFill>
              <a:srgbClr val="FF00FF"/>
            </a:solidFill>
            <a:miter lim="800000"/>
            <a:headEnd type="none" w="lg" len="lg"/>
          </a:ln>
          <a:effectLst>
            <a:outerShdw blurRad="50800" dist="106680" dir="2700000" algn="tl" rotWithShape="0">
              <a:prstClr val="black">
                <a:alpha val="43000"/>
              </a:prstClr>
            </a:outerShdw>
          </a:effectLst>
        </p:spPr>
        <p:txBody>
          <a:bodyPr anchor="ctr">
            <a:spAutoFit/>
          </a:bodyPr>
          <a:lstStyle/>
          <a:p>
            <a:pPr algn="ctr">
              <a:lnSpc>
                <a:spcPct val="100000"/>
              </a:lnSpc>
              <a:spcBef>
                <a:spcPct val="0"/>
              </a:spcBef>
            </a:pPr>
            <a:r>
              <a:rPr lang="zh-CN" altLang="en-US" sz="1800">
                <a:solidFill>
                  <a:schemeClr val="accent2"/>
                </a:solidFill>
                <a:effectLst>
                  <a:outerShdw blurRad="38100" dist="38100" dir="2700000" algn="tl">
                    <a:srgbClr val="000000"/>
                  </a:outerShdw>
                </a:effectLst>
                <a:latin typeface="+mn-lt"/>
                <a:ea typeface="楷体" panose="02010609060101010101" pitchFamily="49" charset="-122"/>
              </a:rPr>
              <a:t>指针</a:t>
            </a:r>
            <a:endParaRPr lang="zh-CN" altLang="en-US" sz="1800">
              <a:solidFill>
                <a:schemeClr val="accent2"/>
              </a:solidFill>
              <a:effectLst>
                <a:outerShdw blurRad="38100" dist="38100" dir="2700000" algn="tl">
                  <a:srgbClr val="000000"/>
                </a:outerShdw>
              </a:effectLst>
              <a:latin typeface="+mn-lt"/>
              <a:ea typeface="楷体" panose="02010609060101010101" pitchFamily="49" charset="-122"/>
            </a:endParaRPr>
          </a:p>
        </p:txBody>
      </p:sp>
      <p:grpSp>
        <p:nvGrpSpPr>
          <p:cNvPr id="1132595" name="Group 51"/>
          <p:cNvGrpSpPr/>
          <p:nvPr/>
        </p:nvGrpSpPr>
        <p:grpSpPr bwMode="auto">
          <a:xfrm>
            <a:off x="3733925" y="3160985"/>
            <a:ext cx="1582737" cy="1727200"/>
            <a:chOff x="1701" y="1861"/>
            <a:chExt cx="997" cy="1088"/>
          </a:xfrm>
        </p:grpSpPr>
        <p:sp>
          <p:nvSpPr>
            <p:cNvPr id="1132596" name="Line 52"/>
            <p:cNvSpPr>
              <a:spLocks noChangeShapeType="1"/>
            </p:cNvSpPr>
            <p:nvPr/>
          </p:nvSpPr>
          <p:spPr bwMode="auto">
            <a:xfrm>
              <a:off x="1701" y="1861"/>
              <a:ext cx="589" cy="0"/>
            </a:xfrm>
            <a:prstGeom prst="line">
              <a:avLst/>
            </a:prstGeom>
            <a:noFill/>
            <a:ln w="28575">
              <a:solidFill>
                <a:srgbClr val="FF0000"/>
              </a:solidFill>
              <a:round/>
              <a:tailEnd type="stealth" w="lg" len="lg"/>
            </a:ln>
            <a:effectLst/>
          </p:spPr>
          <p:txBody>
            <a:bodyPr/>
            <a:lstStyle/>
            <a:p>
              <a:endParaRPr lang="zh-CN" altLang="en-US"/>
            </a:p>
          </p:txBody>
        </p:sp>
        <p:sp>
          <p:nvSpPr>
            <p:cNvPr id="1132597" name="Line 53"/>
            <p:cNvSpPr>
              <a:spLocks noChangeShapeType="1"/>
            </p:cNvSpPr>
            <p:nvPr/>
          </p:nvSpPr>
          <p:spPr bwMode="auto">
            <a:xfrm>
              <a:off x="1701" y="1861"/>
              <a:ext cx="0" cy="1088"/>
            </a:xfrm>
            <a:prstGeom prst="line">
              <a:avLst/>
            </a:prstGeom>
            <a:noFill/>
            <a:ln w="28575">
              <a:solidFill>
                <a:srgbClr val="FF0000"/>
              </a:solidFill>
              <a:round/>
            </a:ln>
            <a:effectLst/>
          </p:spPr>
          <p:txBody>
            <a:bodyPr/>
            <a:lstStyle/>
            <a:p>
              <a:endParaRPr lang="zh-CN" altLang="en-US"/>
            </a:p>
          </p:txBody>
        </p:sp>
        <p:sp>
          <p:nvSpPr>
            <p:cNvPr id="1132598" name="Line 54"/>
            <p:cNvSpPr>
              <a:spLocks noChangeShapeType="1"/>
            </p:cNvSpPr>
            <p:nvPr/>
          </p:nvSpPr>
          <p:spPr bwMode="auto">
            <a:xfrm>
              <a:off x="1701" y="2949"/>
              <a:ext cx="997" cy="0"/>
            </a:xfrm>
            <a:prstGeom prst="line">
              <a:avLst/>
            </a:prstGeom>
            <a:noFill/>
            <a:ln w="28575">
              <a:solidFill>
                <a:srgbClr val="FF0000"/>
              </a:solidFill>
              <a:round/>
            </a:ln>
            <a:effectLst/>
          </p:spPr>
          <p:txBody>
            <a:bodyPr/>
            <a:lstStyle/>
            <a:p>
              <a:endParaRPr lang="zh-CN" altLang="en-US"/>
            </a:p>
          </p:txBody>
        </p:sp>
      </p:grpSp>
      <p:grpSp>
        <p:nvGrpSpPr>
          <p:cNvPr id="1132599" name="Group 55"/>
          <p:cNvGrpSpPr/>
          <p:nvPr/>
        </p:nvGrpSpPr>
        <p:grpSpPr bwMode="auto">
          <a:xfrm>
            <a:off x="6425775" y="127952"/>
            <a:ext cx="5586413" cy="1735138"/>
            <a:chOff x="1111" y="2438"/>
            <a:chExt cx="3519" cy="1093"/>
          </a:xfrm>
        </p:grpSpPr>
        <p:sp>
          <p:nvSpPr>
            <p:cNvPr id="1132600" name="Rectangle 56"/>
            <p:cNvSpPr>
              <a:spLocks noChangeArrowheads="1"/>
            </p:cNvSpPr>
            <p:nvPr/>
          </p:nvSpPr>
          <p:spPr bwMode="auto">
            <a:xfrm>
              <a:off x="1111" y="2438"/>
              <a:ext cx="3519" cy="1093"/>
            </a:xfrm>
            <a:prstGeom prst="rect">
              <a:avLst/>
            </a:prstGeom>
            <a:gradFill rotWithShape="1">
              <a:gsLst>
                <a:gs pos="0">
                  <a:srgbClr val="FF99CC"/>
                </a:gs>
                <a:gs pos="100000">
                  <a:srgbClr val="FFFFFF"/>
                </a:gs>
              </a:gsLst>
              <a:lin ang="5400000" scaled="1"/>
            </a:gra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endParaRPr lang="zh-CN" altLang="en-US"/>
            </a:p>
          </p:txBody>
        </p:sp>
        <p:grpSp>
          <p:nvGrpSpPr>
            <p:cNvPr id="1132601" name="Group 57"/>
            <p:cNvGrpSpPr/>
            <p:nvPr/>
          </p:nvGrpSpPr>
          <p:grpSpPr bwMode="auto">
            <a:xfrm>
              <a:off x="1252" y="2495"/>
              <a:ext cx="3306" cy="928"/>
              <a:chOff x="1252" y="2495"/>
              <a:chExt cx="3306" cy="928"/>
            </a:xfrm>
          </p:grpSpPr>
          <p:sp>
            <p:nvSpPr>
              <p:cNvPr id="1132602" name="Text Box 58"/>
              <p:cNvSpPr txBox="1">
                <a:spLocks noChangeArrowheads="1"/>
              </p:cNvSpPr>
              <p:nvPr/>
            </p:nvSpPr>
            <p:spPr bwMode="auto">
              <a:xfrm>
                <a:off x="1252" y="2495"/>
                <a:ext cx="894" cy="292"/>
              </a:xfrm>
              <a:prstGeom prst="rect">
                <a:avLst/>
              </a:prstGeom>
              <a:noFill/>
              <a:ln w="38100">
                <a:noFill/>
                <a:miter lim="800000"/>
              </a:ln>
              <a:effectLst/>
            </p:spPr>
            <p:txBody>
              <a:bodyPr wrap="none" lIns="90000" tIns="46800" rIns="90000" bIns="46800" anchor="ctr">
                <a:spAutoFit/>
              </a:bodyPr>
              <a:lstStyle/>
              <a:p>
                <a:pPr algn="ctr">
                  <a:lnSpc>
                    <a:spcPct val="100000"/>
                  </a:lnSpc>
                  <a:spcBef>
                    <a:spcPct val="0"/>
                  </a:spcBef>
                </a:pPr>
                <a:r>
                  <a:rPr lang="zh-CN" altLang="en-US">
                    <a:solidFill>
                      <a:srgbClr val="CC0000"/>
                    </a:solidFill>
                    <a:effectLst>
                      <a:outerShdw blurRad="38100" dist="38100" dir="2700000" algn="tl">
                        <a:srgbClr val="000000"/>
                      </a:outerShdw>
                    </a:effectLst>
                    <a:ea typeface="隶书" panose="02010509060101010101" pitchFamily="49" charset="-122"/>
                  </a:rPr>
                  <a:t>指针变量</a:t>
                </a:r>
                <a:endParaRPr lang="zh-CN" altLang="en-US">
                  <a:solidFill>
                    <a:srgbClr val="CC0000"/>
                  </a:solidFill>
                  <a:effectLst>
                    <a:outerShdw blurRad="38100" dist="38100" dir="2700000" algn="tl">
                      <a:srgbClr val="000000"/>
                    </a:outerShdw>
                  </a:effectLst>
                  <a:ea typeface="隶书" panose="02010509060101010101" pitchFamily="49" charset="-122"/>
                </a:endParaRPr>
              </a:p>
            </p:txBody>
          </p:sp>
          <p:sp>
            <p:nvSpPr>
              <p:cNvPr id="1132603" name="Text Box 59"/>
              <p:cNvSpPr txBox="1">
                <a:spLocks noChangeArrowheads="1"/>
              </p:cNvSpPr>
              <p:nvPr/>
            </p:nvSpPr>
            <p:spPr bwMode="auto">
              <a:xfrm>
                <a:off x="1879" y="3083"/>
                <a:ext cx="504" cy="292"/>
              </a:xfrm>
              <a:prstGeom prst="rect">
                <a:avLst/>
              </a:prstGeom>
              <a:noFill/>
              <a:ln w="38100">
                <a:noFill/>
                <a:miter lim="800000"/>
              </a:ln>
              <a:effectLst/>
            </p:spPr>
            <p:txBody>
              <a:bodyPr wrap="none" lIns="90000" tIns="46800" rIns="90000" bIns="46800" anchor="ctr">
                <a:spAutoFit/>
              </a:bodyPr>
              <a:lstStyle/>
              <a:p>
                <a:pPr algn="ctr">
                  <a:lnSpc>
                    <a:spcPct val="100000"/>
                  </a:lnSpc>
                  <a:spcBef>
                    <a:spcPct val="0"/>
                  </a:spcBef>
                </a:pPr>
                <a:r>
                  <a:rPr lang="zh-CN" altLang="en-US">
                    <a:solidFill>
                      <a:srgbClr val="339933"/>
                    </a:solidFill>
                    <a:effectLst>
                      <a:outerShdw blurRad="38100" dist="38100" dir="2700000" algn="tl">
                        <a:srgbClr val="000000"/>
                      </a:outerShdw>
                    </a:effectLst>
                    <a:ea typeface="隶书" panose="02010509060101010101" pitchFamily="49" charset="-122"/>
                  </a:rPr>
                  <a:t>变量</a:t>
                </a:r>
                <a:endParaRPr lang="zh-CN" altLang="en-US">
                  <a:solidFill>
                    <a:srgbClr val="339933"/>
                  </a:solidFill>
                  <a:effectLst>
                    <a:outerShdw blurRad="38100" dist="38100" dir="2700000" algn="tl">
                      <a:srgbClr val="000000"/>
                    </a:outerShdw>
                  </a:effectLst>
                  <a:ea typeface="隶书" panose="02010509060101010101" pitchFamily="49" charset="-122"/>
                </a:endParaRPr>
              </a:p>
            </p:txBody>
          </p:sp>
          <p:sp>
            <p:nvSpPr>
              <p:cNvPr id="1132604" name="Rectangle 60"/>
              <p:cNvSpPr>
                <a:spLocks noChangeArrowheads="1"/>
              </p:cNvSpPr>
              <p:nvPr/>
            </p:nvSpPr>
            <p:spPr bwMode="auto">
              <a:xfrm>
                <a:off x="2117" y="2519"/>
                <a:ext cx="1413" cy="292"/>
              </a:xfrm>
              <a:prstGeom prst="rect">
                <a:avLst/>
              </a:prstGeom>
              <a:gradFill rotWithShape="1">
                <a:gsLst>
                  <a:gs pos="0">
                    <a:srgbClr val="00FFFF"/>
                  </a:gs>
                  <a:gs pos="100000">
                    <a:srgbClr val="FFFFFF"/>
                  </a:gs>
                </a:gsLst>
                <a:lin ang="5400000" scaled="1"/>
              </a:gradFill>
              <a:ln w="38100">
                <a:solidFill>
                  <a:schemeClr val="tx1"/>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algn="ctr">
                  <a:lnSpc>
                    <a:spcPct val="100000"/>
                  </a:lnSpc>
                  <a:spcBef>
                    <a:spcPct val="0"/>
                  </a:spcBef>
                </a:pPr>
                <a:r>
                  <a:rPr lang="zh-CN" altLang="en-US" dirty="0">
                    <a:solidFill>
                      <a:srgbClr val="CC0000"/>
                    </a:solidFill>
                    <a:effectLst>
                      <a:outerShdw blurRad="38100" dist="38100" dir="2700000" algn="tl">
                        <a:srgbClr val="000000"/>
                      </a:outerShdw>
                    </a:effectLst>
                    <a:ea typeface="隶书" panose="02010509060101010101" pitchFamily="49" charset="-122"/>
                  </a:rPr>
                  <a:t>变量地址</a:t>
                </a:r>
                <a:r>
                  <a:rPr lang="en-US" altLang="zh-CN" dirty="0">
                    <a:solidFill>
                      <a:srgbClr val="CC0000"/>
                    </a:solidFill>
                    <a:effectLst>
                      <a:outerShdw blurRad="38100" dist="38100" dir="2700000" algn="tl">
                        <a:srgbClr val="000000"/>
                      </a:outerShdw>
                    </a:effectLst>
                    <a:ea typeface="隶书" panose="02010509060101010101" pitchFamily="49" charset="-122"/>
                  </a:rPr>
                  <a:t>(</a:t>
                </a:r>
                <a:r>
                  <a:rPr lang="zh-CN" altLang="en-US" dirty="0">
                    <a:solidFill>
                      <a:srgbClr val="CC0000"/>
                    </a:solidFill>
                    <a:effectLst>
                      <a:outerShdw blurRad="38100" dist="38100" dir="2700000" algn="tl">
                        <a:srgbClr val="000000"/>
                      </a:outerShdw>
                    </a:effectLst>
                    <a:ea typeface="隶书" panose="02010509060101010101" pitchFamily="49" charset="-122"/>
                  </a:rPr>
                  <a:t>指针</a:t>
                </a:r>
                <a:r>
                  <a:rPr lang="en-US" altLang="zh-CN" dirty="0">
                    <a:solidFill>
                      <a:srgbClr val="CC0000"/>
                    </a:solidFill>
                    <a:effectLst>
                      <a:outerShdw blurRad="38100" dist="38100" dir="2700000" algn="tl">
                        <a:srgbClr val="000000"/>
                      </a:outerShdw>
                    </a:effectLst>
                    <a:ea typeface="隶书" panose="02010509060101010101" pitchFamily="49" charset="-122"/>
                  </a:rPr>
                  <a:t>)</a:t>
                </a:r>
                <a:endParaRPr lang="en-US" altLang="zh-CN" dirty="0">
                  <a:solidFill>
                    <a:srgbClr val="CC0000"/>
                  </a:solidFill>
                  <a:effectLst>
                    <a:outerShdw blurRad="38100" dist="38100" dir="2700000" algn="tl">
                      <a:srgbClr val="000000"/>
                    </a:outerShdw>
                  </a:effectLst>
                  <a:ea typeface="隶书" panose="02010509060101010101" pitchFamily="49" charset="-122"/>
                </a:endParaRPr>
              </a:p>
            </p:txBody>
          </p:sp>
          <p:sp>
            <p:nvSpPr>
              <p:cNvPr id="1132605" name="Rectangle 61"/>
              <p:cNvSpPr>
                <a:spLocks noChangeArrowheads="1"/>
              </p:cNvSpPr>
              <p:nvPr/>
            </p:nvSpPr>
            <p:spPr bwMode="auto">
              <a:xfrm>
                <a:off x="2430" y="3131"/>
                <a:ext cx="699" cy="292"/>
              </a:xfrm>
              <a:prstGeom prst="rect">
                <a:avLst/>
              </a:prstGeom>
              <a:gradFill rotWithShape="1">
                <a:gsLst>
                  <a:gs pos="0">
                    <a:srgbClr val="00FFFF"/>
                  </a:gs>
                  <a:gs pos="100000">
                    <a:srgbClr val="FFFFFF"/>
                  </a:gs>
                </a:gsLst>
                <a:lin ang="5400000" scaled="1"/>
              </a:gradFill>
              <a:ln w="38100">
                <a:solidFill>
                  <a:schemeClr val="tx1"/>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algn="ctr">
                  <a:lnSpc>
                    <a:spcPct val="100000"/>
                  </a:lnSpc>
                  <a:spcBef>
                    <a:spcPct val="0"/>
                  </a:spcBef>
                </a:pPr>
                <a:r>
                  <a:rPr lang="zh-CN" altLang="en-US">
                    <a:solidFill>
                      <a:srgbClr val="339933"/>
                    </a:solidFill>
                    <a:effectLst>
                      <a:outerShdw blurRad="38100" dist="38100" dir="2700000" algn="tl">
                        <a:srgbClr val="000000"/>
                      </a:outerShdw>
                    </a:effectLst>
                    <a:ea typeface="隶书" panose="02010509060101010101" pitchFamily="49" charset="-122"/>
                  </a:rPr>
                  <a:t>变量值</a:t>
                </a:r>
                <a:endParaRPr lang="zh-CN" altLang="en-US">
                  <a:solidFill>
                    <a:srgbClr val="339933"/>
                  </a:solidFill>
                  <a:effectLst>
                    <a:outerShdw blurRad="38100" dist="38100" dir="2700000" algn="tl">
                      <a:srgbClr val="000000"/>
                    </a:outerShdw>
                  </a:effectLst>
                  <a:ea typeface="隶书" panose="02010509060101010101" pitchFamily="49" charset="-122"/>
                </a:endParaRPr>
              </a:p>
            </p:txBody>
          </p:sp>
          <p:grpSp>
            <p:nvGrpSpPr>
              <p:cNvPr id="1132606" name="Group 62"/>
              <p:cNvGrpSpPr/>
              <p:nvPr/>
            </p:nvGrpSpPr>
            <p:grpSpPr bwMode="auto">
              <a:xfrm>
                <a:off x="2695" y="2795"/>
                <a:ext cx="564" cy="314"/>
                <a:chOff x="2695" y="2795"/>
                <a:chExt cx="564" cy="314"/>
              </a:xfrm>
            </p:grpSpPr>
            <p:sp>
              <p:nvSpPr>
                <p:cNvPr id="1132607" name="Line 63"/>
                <p:cNvSpPr>
                  <a:spLocks noChangeShapeType="1"/>
                </p:cNvSpPr>
                <p:nvPr/>
              </p:nvSpPr>
              <p:spPr bwMode="auto">
                <a:xfrm>
                  <a:off x="2695" y="2833"/>
                  <a:ext cx="0" cy="276"/>
                </a:xfrm>
                <a:prstGeom prst="line">
                  <a:avLst/>
                </a:prstGeom>
                <a:noFill/>
                <a:ln w="38100">
                  <a:solidFill>
                    <a:srgbClr val="FF0000"/>
                  </a:solidFill>
                  <a:round/>
                  <a:tailEnd type="stealth" w="lg" len="lg"/>
                </a:ln>
                <a:effectLst>
                  <a:outerShdw dist="35921" dir="2700000" algn="ctr" rotWithShape="0">
                    <a:schemeClr val="bg2"/>
                  </a:outerShdw>
                </a:effectLst>
              </p:spPr>
              <p:txBody>
                <a:bodyPr wrap="none" lIns="90000" tIns="46800" rIns="90000" bIns="46800" anchor="ctr">
                  <a:spAutoFit/>
                </a:bodyPr>
                <a:lstStyle/>
                <a:p>
                  <a:endParaRPr lang="zh-CN" altLang="en-US"/>
                </a:p>
              </p:txBody>
            </p:sp>
            <p:sp>
              <p:nvSpPr>
                <p:cNvPr id="1132608" name="Text Box 64"/>
                <p:cNvSpPr txBox="1">
                  <a:spLocks noChangeArrowheads="1"/>
                </p:cNvSpPr>
                <p:nvPr/>
              </p:nvSpPr>
              <p:spPr bwMode="auto">
                <a:xfrm>
                  <a:off x="2755" y="2795"/>
                  <a:ext cx="504" cy="292"/>
                </a:xfrm>
                <a:prstGeom prst="rect">
                  <a:avLst/>
                </a:prstGeom>
                <a:noFill/>
                <a:ln w="38100">
                  <a:noFill/>
                  <a:miter lim="800000"/>
                </a:ln>
                <a:effectLst/>
              </p:spPr>
              <p:txBody>
                <a:bodyPr wrap="none" lIns="90000" tIns="46800" rIns="90000" bIns="46800" anchor="ctr">
                  <a:spAutoFit/>
                </a:bodyPr>
                <a:lstStyle/>
                <a:p>
                  <a:pPr algn="ctr">
                    <a:lnSpc>
                      <a:spcPct val="100000"/>
                    </a:lnSpc>
                    <a:spcBef>
                      <a:spcPct val="0"/>
                    </a:spcBef>
                  </a:pPr>
                  <a:r>
                    <a:rPr lang="zh-CN" altLang="en-US">
                      <a:solidFill>
                        <a:srgbClr val="0000FF"/>
                      </a:solidFill>
                      <a:effectLst>
                        <a:outerShdw blurRad="38100" dist="38100" dir="2700000" algn="tl">
                          <a:srgbClr val="000000"/>
                        </a:outerShdw>
                      </a:effectLst>
                      <a:ea typeface="隶书" panose="02010509060101010101" pitchFamily="49" charset="-122"/>
                    </a:rPr>
                    <a:t>指向</a:t>
                  </a:r>
                  <a:endParaRPr lang="zh-CN" altLang="en-US">
                    <a:effectLst>
                      <a:outerShdw blurRad="38100" dist="38100" dir="2700000" algn="tl">
                        <a:srgbClr val="FFFFFF"/>
                      </a:outerShdw>
                    </a:effectLst>
                    <a:ea typeface="隶书" panose="02010509060101010101" pitchFamily="49" charset="-122"/>
                  </a:endParaRPr>
                </a:p>
              </p:txBody>
            </p:sp>
          </p:grpSp>
          <p:cxnSp>
            <p:nvCxnSpPr>
              <p:cNvPr id="1132609" name="AutoShape 65"/>
              <p:cNvCxnSpPr>
                <a:cxnSpLocks noChangeShapeType="1"/>
                <a:stCxn id="1132605" idx="3"/>
                <a:endCxn id="1132604" idx="3"/>
              </p:cNvCxnSpPr>
              <p:nvPr/>
            </p:nvCxnSpPr>
            <p:spPr bwMode="auto">
              <a:xfrm flipV="1">
                <a:off x="3129" y="2665"/>
                <a:ext cx="401" cy="612"/>
              </a:xfrm>
              <a:prstGeom prst="curvedConnector3">
                <a:avLst>
                  <a:gd name="adj1" fmla="val 135910"/>
                </a:avLst>
              </a:prstGeom>
              <a:noFill/>
              <a:ln w="38100">
                <a:solidFill>
                  <a:srgbClr val="FF0000"/>
                </a:solidFill>
                <a:round/>
                <a:tailEnd type="stealth" w="lg" len="lg"/>
              </a:ln>
              <a:effectLst>
                <a:outerShdw dist="35921" dir="2700000" algn="ctr" rotWithShape="0">
                  <a:schemeClr val="bg2"/>
                </a:outerShdw>
              </a:effectLst>
            </p:spPr>
          </p:cxnSp>
          <p:sp>
            <p:nvSpPr>
              <p:cNvPr id="1132610" name="Text Box 66"/>
              <p:cNvSpPr txBox="1">
                <a:spLocks noChangeArrowheads="1"/>
              </p:cNvSpPr>
              <p:nvPr/>
            </p:nvSpPr>
            <p:spPr bwMode="auto">
              <a:xfrm>
                <a:off x="3664" y="2763"/>
                <a:ext cx="894" cy="525"/>
              </a:xfrm>
              <a:prstGeom prst="rect">
                <a:avLst/>
              </a:prstGeom>
              <a:noFill/>
              <a:ln w="38100">
                <a:noFill/>
                <a:miter lim="800000"/>
              </a:ln>
              <a:effectLst/>
            </p:spPr>
            <p:txBody>
              <a:bodyPr wrap="none" lIns="90000" tIns="46800" rIns="90000" bIns="46800" anchor="ctr">
                <a:spAutoFit/>
              </a:bodyPr>
              <a:lstStyle/>
              <a:p>
                <a:pPr algn="ctr">
                  <a:lnSpc>
                    <a:spcPct val="100000"/>
                  </a:lnSpc>
                  <a:spcBef>
                    <a:spcPct val="0"/>
                  </a:spcBef>
                </a:pPr>
                <a:r>
                  <a:rPr lang="zh-CN" altLang="en-US">
                    <a:effectLst>
                      <a:outerShdw blurRad="38100" dist="38100" dir="2700000" algn="tl">
                        <a:srgbClr val="FFFFFF"/>
                      </a:outerShdw>
                    </a:effectLst>
                    <a:ea typeface="隶书" panose="02010509060101010101" pitchFamily="49" charset="-122"/>
                  </a:rPr>
                  <a:t>地址存入</a:t>
                </a:r>
                <a:endParaRPr lang="zh-CN" altLang="en-US">
                  <a:effectLst>
                    <a:outerShdw blurRad="38100" dist="38100" dir="2700000" algn="tl">
                      <a:srgbClr val="FFFFFF"/>
                    </a:outerShdw>
                  </a:effectLst>
                  <a:ea typeface="隶书" panose="02010509060101010101" pitchFamily="49" charset="-122"/>
                </a:endParaRPr>
              </a:p>
              <a:p>
                <a:pPr algn="ctr">
                  <a:lnSpc>
                    <a:spcPct val="100000"/>
                  </a:lnSpc>
                  <a:spcBef>
                    <a:spcPct val="0"/>
                  </a:spcBef>
                </a:pPr>
                <a:r>
                  <a:rPr lang="zh-CN" altLang="en-US">
                    <a:effectLst>
                      <a:outerShdw blurRad="38100" dist="38100" dir="2700000" algn="tl">
                        <a:srgbClr val="FFFFFF"/>
                      </a:outerShdw>
                    </a:effectLst>
                    <a:ea typeface="隶书" panose="02010509060101010101" pitchFamily="49" charset="-122"/>
                  </a:rPr>
                  <a:t>指针变量</a:t>
                </a:r>
                <a:endParaRPr lang="zh-CN" altLang="en-US">
                  <a:effectLst>
                    <a:outerShdw blurRad="38100" dist="38100" dir="2700000" algn="tl">
                      <a:srgbClr val="FFFFFF"/>
                    </a:outerShdw>
                  </a:effectLst>
                  <a:ea typeface="隶书" panose="02010509060101010101" pitchFamily="49" charset="-122"/>
                </a:endParaRPr>
              </a:p>
            </p:txBody>
          </p:sp>
        </p:grpSp>
      </p:grpSp>
      <p:grpSp>
        <p:nvGrpSpPr>
          <p:cNvPr id="1132611" name="Group 67"/>
          <p:cNvGrpSpPr/>
          <p:nvPr/>
        </p:nvGrpSpPr>
        <p:grpSpPr bwMode="auto">
          <a:xfrm>
            <a:off x="-9822" y="0"/>
            <a:ext cx="446088" cy="6858000"/>
            <a:chOff x="0" y="0"/>
            <a:chExt cx="281" cy="4320"/>
          </a:xfrm>
        </p:grpSpPr>
        <p:sp>
          <p:nvSpPr>
            <p:cNvPr id="1132612" name="Text Box 68"/>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32613" name="Text Box 69"/>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32574">
                                            <p:txEl>
                                              <p:pRg st="0" end="0"/>
                                            </p:txEl>
                                          </p:spTgt>
                                        </p:tgtEl>
                                        <p:attrNameLst>
                                          <p:attrName>style.visibility</p:attrName>
                                        </p:attrNameLst>
                                      </p:cBhvr>
                                      <p:to>
                                        <p:strVal val="visible"/>
                                      </p:to>
                                    </p:set>
                                    <p:anim calcmode="lin" valueType="num">
                                      <p:cBhvr additive="base">
                                        <p:cTn id="7" dur="500" fill="hold"/>
                                        <p:tgtEl>
                                          <p:spTgt spid="113257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3257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32574">
                                            <p:txEl>
                                              <p:pRg st="1" end="1"/>
                                            </p:txEl>
                                          </p:spTgt>
                                        </p:tgtEl>
                                        <p:attrNameLst>
                                          <p:attrName>style.visibility</p:attrName>
                                        </p:attrNameLst>
                                      </p:cBhvr>
                                      <p:to>
                                        <p:strVal val="visible"/>
                                      </p:to>
                                    </p:set>
                                    <p:anim calcmode="lin" valueType="num">
                                      <p:cBhvr additive="base">
                                        <p:cTn id="13" dur="500" fill="hold"/>
                                        <p:tgtEl>
                                          <p:spTgt spid="113257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3257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32574">
                                            <p:txEl>
                                              <p:pRg st="2" end="2"/>
                                            </p:txEl>
                                          </p:spTgt>
                                        </p:tgtEl>
                                        <p:attrNameLst>
                                          <p:attrName>style.visibility</p:attrName>
                                        </p:attrNameLst>
                                      </p:cBhvr>
                                      <p:to>
                                        <p:strVal val="visible"/>
                                      </p:to>
                                    </p:set>
                                    <p:anim calcmode="lin" valueType="num">
                                      <p:cBhvr additive="base">
                                        <p:cTn id="19" dur="500" fill="hold"/>
                                        <p:tgtEl>
                                          <p:spTgt spid="113257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3257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camera.wav"/>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32" fill="hold" nodeType="clickEffect">
                                  <p:stCondLst>
                                    <p:cond delay="0"/>
                                  </p:stCondLst>
                                  <p:childTnLst>
                                    <p:set>
                                      <p:cBhvr>
                                        <p:cTn id="24" dur="1" fill="hold">
                                          <p:stCondLst>
                                            <p:cond delay="0"/>
                                          </p:stCondLst>
                                        </p:cTn>
                                        <p:tgtEl>
                                          <p:spTgt spid="1132546"/>
                                        </p:tgtEl>
                                        <p:attrNameLst>
                                          <p:attrName>style.visibility</p:attrName>
                                        </p:attrNameLst>
                                      </p:cBhvr>
                                      <p:to>
                                        <p:strVal val="visible"/>
                                      </p:to>
                                    </p:set>
                                    <p:animEffect transition="in" filter="box(out)">
                                      <p:cBhvr>
                                        <p:cTn id="25" dur="500"/>
                                        <p:tgtEl>
                                          <p:spTgt spid="1132546"/>
                                        </p:tgtEl>
                                      </p:cBhvr>
                                    </p:animEffect>
                                  </p:childTnLst>
                                  <p:subTnLst>
                                    <p:audio>
                                      <p:cMediaNode>
                                        <p:cTn display="0" masterRel="sameClick">
                                          <p:stCondLst>
                                            <p:cond evt="begin" delay="0">
                                              <p:tn val="23"/>
                                            </p:cond>
                                          </p:stCondLst>
                                          <p:endCondLst>
                                            <p:cond evt="onStopAudio" delay="0">
                                              <p:tgtEl>
                                                <p:sldTgt/>
                                              </p:tgtEl>
                                            </p:cond>
                                          </p:endCondLst>
                                        </p:cTn>
                                        <p:tgtEl>
                                          <p:sndTgt r:embed="rId1" name="camera.wav"/>
                                        </p:tgtEl>
                                      </p:cMediaNode>
                                    </p:audio>
                                  </p:subTnLst>
                                </p:cTn>
                              </p:par>
                            </p:childTnLst>
                          </p:cTn>
                        </p:par>
                      </p:childTnLst>
                    </p:cTn>
                  </p:par>
                  <p:par>
                    <p:cTn id="26" fill="hold">
                      <p:stCondLst>
                        <p:cond delay="indefinite"/>
                      </p:stCondLst>
                      <p:childTnLst>
                        <p:par>
                          <p:cTn id="27" fill="hold">
                            <p:stCondLst>
                              <p:cond delay="0"/>
                            </p:stCondLst>
                            <p:childTnLst>
                              <p:par>
                                <p:cTn id="28" presetID="18" presetClass="entr" presetSubtype="12" fill="hold" nodeType="clickEffect">
                                  <p:stCondLst>
                                    <p:cond delay="0"/>
                                  </p:stCondLst>
                                  <p:childTnLst>
                                    <p:set>
                                      <p:cBhvr>
                                        <p:cTn id="29" dur="1" fill="hold">
                                          <p:stCondLst>
                                            <p:cond delay="0"/>
                                          </p:stCondLst>
                                        </p:cTn>
                                        <p:tgtEl>
                                          <p:spTgt spid="1132591"/>
                                        </p:tgtEl>
                                        <p:attrNameLst>
                                          <p:attrName>style.visibility</p:attrName>
                                        </p:attrNameLst>
                                      </p:cBhvr>
                                      <p:to>
                                        <p:strVal val="visible"/>
                                      </p:to>
                                    </p:set>
                                    <p:animEffect transition="in" filter="strips(downLeft)">
                                      <p:cBhvr>
                                        <p:cTn id="30" dur="500"/>
                                        <p:tgtEl>
                                          <p:spTgt spid="1132591"/>
                                        </p:tgtEl>
                                      </p:cBhvr>
                                    </p:animEffect>
                                  </p:childTnLst>
                                  <p:subTnLst>
                                    <p:audio>
                                      <p:cMediaNode>
                                        <p:cTn display="0" masterRel="sameClick">
                                          <p:stCondLst>
                                            <p:cond evt="begin" delay="0">
                                              <p:tn val="28"/>
                                            </p:cond>
                                          </p:stCondLst>
                                          <p:endCondLst>
                                            <p:cond evt="onStopAudio" delay="0">
                                              <p:tgtEl>
                                                <p:sldTgt/>
                                              </p:tgtEl>
                                            </p:cond>
                                          </p:endCondLst>
                                        </p:cTn>
                                        <p:tgtEl>
                                          <p:sndTgt r:embed="rId2" name="laser.wav"/>
                                        </p:tgtEl>
                                      </p:cMediaNode>
                                    </p:audio>
                                  </p:subTnLst>
                                </p:cTn>
                              </p:par>
                            </p:childTnLst>
                          </p:cTn>
                        </p:par>
                      </p:childTnLst>
                    </p:cTn>
                  </p:par>
                  <p:par>
                    <p:cTn id="31" fill="hold">
                      <p:stCondLst>
                        <p:cond delay="indefinite"/>
                      </p:stCondLst>
                      <p:childTnLst>
                        <p:par>
                          <p:cTn id="32" fill="hold">
                            <p:stCondLst>
                              <p:cond delay="0"/>
                            </p:stCondLst>
                            <p:childTnLst>
                              <p:par>
                                <p:cTn id="33" presetID="18" presetClass="entr" presetSubtype="6" fill="hold" nodeType="clickEffect">
                                  <p:stCondLst>
                                    <p:cond delay="0"/>
                                  </p:stCondLst>
                                  <p:childTnLst>
                                    <p:set>
                                      <p:cBhvr>
                                        <p:cTn id="34" dur="1" fill="hold">
                                          <p:stCondLst>
                                            <p:cond delay="0"/>
                                          </p:stCondLst>
                                        </p:cTn>
                                        <p:tgtEl>
                                          <p:spTgt spid="1132585"/>
                                        </p:tgtEl>
                                        <p:attrNameLst>
                                          <p:attrName>style.visibility</p:attrName>
                                        </p:attrNameLst>
                                      </p:cBhvr>
                                      <p:to>
                                        <p:strVal val="visible"/>
                                      </p:to>
                                    </p:set>
                                    <p:animEffect transition="in" filter="strips(downRight)">
                                      <p:cBhvr>
                                        <p:cTn id="35" dur="500"/>
                                        <p:tgtEl>
                                          <p:spTgt spid="1132585"/>
                                        </p:tgtEl>
                                      </p:cBhvr>
                                    </p:animEffect>
                                  </p:childTnLst>
                                  <p:subTnLst>
                                    <p:audio>
                                      <p:cMediaNode>
                                        <p:cTn display="0" masterRel="sameClick">
                                          <p:stCondLst>
                                            <p:cond evt="begin" delay="0">
                                              <p:tn val="33"/>
                                            </p:cond>
                                          </p:stCondLst>
                                          <p:endCondLst>
                                            <p:cond evt="onStopAudio" delay="0">
                                              <p:tgtEl>
                                                <p:sldTgt/>
                                              </p:tgtEl>
                                            </p:cond>
                                          </p:endCondLst>
                                        </p:cTn>
                                        <p:tgtEl>
                                          <p:sndTgt r:embed="rId2" name="laser.wav"/>
                                        </p:tgtEl>
                                      </p:cMediaNode>
                                    </p:audio>
                                  </p:subTnLst>
                                </p:cTn>
                              </p:par>
                            </p:childTnLst>
                          </p:cTn>
                        </p:par>
                      </p:childTnLst>
                    </p:cTn>
                  </p:par>
                  <p:par>
                    <p:cTn id="36" fill="hold">
                      <p:stCondLst>
                        <p:cond delay="indefinite"/>
                      </p:stCondLst>
                      <p:childTnLst>
                        <p:par>
                          <p:cTn id="37" fill="hold">
                            <p:stCondLst>
                              <p:cond delay="0"/>
                            </p:stCondLst>
                            <p:childTnLst>
                              <p:par>
                                <p:cTn id="38" presetID="18" presetClass="entr" presetSubtype="12" fill="hold" grpId="0" nodeType="clickEffect">
                                  <p:stCondLst>
                                    <p:cond delay="0"/>
                                  </p:stCondLst>
                                  <p:childTnLst>
                                    <p:set>
                                      <p:cBhvr>
                                        <p:cTn id="39" dur="1" fill="hold">
                                          <p:stCondLst>
                                            <p:cond delay="0"/>
                                          </p:stCondLst>
                                        </p:cTn>
                                        <p:tgtEl>
                                          <p:spTgt spid="1132594"/>
                                        </p:tgtEl>
                                        <p:attrNameLst>
                                          <p:attrName>style.visibility</p:attrName>
                                        </p:attrNameLst>
                                      </p:cBhvr>
                                      <p:to>
                                        <p:strVal val="visible"/>
                                      </p:to>
                                    </p:set>
                                    <p:animEffect transition="in" filter="strips(downLeft)">
                                      <p:cBhvr>
                                        <p:cTn id="40" dur="500"/>
                                        <p:tgtEl>
                                          <p:spTgt spid="1132594"/>
                                        </p:tgtEl>
                                      </p:cBhvr>
                                    </p:animEffect>
                                  </p:childTnLst>
                                  <p:subTnLst>
                                    <p:audio>
                                      <p:cMediaNode>
                                        <p:cTn display="0" masterRel="sameClick">
                                          <p:stCondLst>
                                            <p:cond evt="begin" delay="0">
                                              <p:tn val="38"/>
                                            </p:cond>
                                          </p:stCondLst>
                                          <p:endCondLst>
                                            <p:cond evt="onStopAudio" delay="0">
                                              <p:tgtEl>
                                                <p:sldTgt/>
                                              </p:tgtEl>
                                            </p:cond>
                                          </p:endCondLst>
                                        </p:cTn>
                                        <p:tgtEl>
                                          <p:sndTgt r:embed="rId2" name="laser.wav"/>
                                        </p:tgtEl>
                                      </p:cMediaNode>
                                    </p:audio>
                                  </p:subTnLst>
                                </p:cTn>
                              </p:par>
                            </p:childTnLst>
                          </p:cTn>
                        </p:par>
                      </p:childTnLst>
                    </p:cTn>
                  </p:par>
                  <p:par>
                    <p:cTn id="41" fill="hold">
                      <p:stCondLst>
                        <p:cond delay="indefinite"/>
                      </p:stCondLst>
                      <p:childTnLst>
                        <p:par>
                          <p:cTn id="42" fill="hold">
                            <p:stCondLst>
                              <p:cond delay="0"/>
                            </p:stCondLst>
                            <p:childTnLst>
                              <p:par>
                                <p:cTn id="43" presetID="18" presetClass="entr" presetSubtype="6" fill="hold" nodeType="clickEffect">
                                  <p:stCondLst>
                                    <p:cond delay="0"/>
                                  </p:stCondLst>
                                  <p:childTnLst>
                                    <p:set>
                                      <p:cBhvr>
                                        <p:cTn id="44" dur="1" fill="hold">
                                          <p:stCondLst>
                                            <p:cond delay="0"/>
                                          </p:stCondLst>
                                        </p:cTn>
                                        <p:tgtEl>
                                          <p:spTgt spid="1132577"/>
                                        </p:tgtEl>
                                        <p:attrNameLst>
                                          <p:attrName>style.visibility</p:attrName>
                                        </p:attrNameLst>
                                      </p:cBhvr>
                                      <p:to>
                                        <p:strVal val="visible"/>
                                      </p:to>
                                    </p:set>
                                    <p:animEffect transition="in" filter="strips(downRight)">
                                      <p:cBhvr>
                                        <p:cTn id="45" dur="500"/>
                                        <p:tgtEl>
                                          <p:spTgt spid="1132577"/>
                                        </p:tgtEl>
                                      </p:cBhvr>
                                    </p:animEffect>
                                  </p:childTnLst>
                                  <p:subTnLst>
                                    <p:audio>
                                      <p:cMediaNode>
                                        <p:cTn display="0" masterRel="sameClick">
                                          <p:stCondLst>
                                            <p:cond evt="begin" delay="0">
                                              <p:tn val="43"/>
                                            </p:cond>
                                          </p:stCondLst>
                                          <p:endCondLst>
                                            <p:cond evt="onStopAudio" delay="0">
                                              <p:tgtEl>
                                                <p:sldTgt/>
                                              </p:tgtEl>
                                            </p:cond>
                                          </p:endCondLst>
                                        </p:cTn>
                                        <p:tgtEl>
                                          <p:sndTgt r:embed="rId1" name="camera.wav"/>
                                        </p:tgtEl>
                                      </p:cMediaNode>
                                    </p:audio>
                                  </p:subTnLst>
                                </p:cTn>
                              </p:par>
                            </p:childTnLst>
                          </p:cTn>
                        </p:par>
                        <p:par>
                          <p:cTn id="46" fill="hold">
                            <p:stCondLst>
                              <p:cond delay="500"/>
                            </p:stCondLst>
                            <p:childTnLst>
                              <p:par>
                                <p:cTn id="47" presetID="4" presetClass="entr" presetSubtype="16" fill="hold" grpId="0" nodeType="afterEffect">
                                  <p:stCondLst>
                                    <p:cond delay="0"/>
                                  </p:stCondLst>
                                  <p:childTnLst>
                                    <p:set>
                                      <p:cBhvr>
                                        <p:cTn id="48" dur="1" fill="hold">
                                          <p:stCondLst>
                                            <p:cond delay="0"/>
                                          </p:stCondLst>
                                        </p:cTn>
                                        <p:tgtEl>
                                          <p:spTgt spid="1132575"/>
                                        </p:tgtEl>
                                        <p:attrNameLst>
                                          <p:attrName>style.visibility</p:attrName>
                                        </p:attrNameLst>
                                      </p:cBhvr>
                                      <p:to>
                                        <p:strVal val="visible"/>
                                      </p:to>
                                    </p:set>
                                    <p:animEffect transition="in" filter="box(in)">
                                      <p:cBhvr>
                                        <p:cTn id="49" dur="500"/>
                                        <p:tgtEl>
                                          <p:spTgt spid="1132575"/>
                                        </p:tgtEl>
                                      </p:cBhvr>
                                    </p:animEffect>
                                  </p:childTnLst>
                                  <p:subTnLst>
                                    <p:audio>
                                      <p:cMediaNode>
                                        <p:cTn display="0" masterRel="sameClick">
                                          <p:stCondLst>
                                            <p:cond evt="begin" delay="0">
                                              <p:tn val="47"/>
                                            </p:cond>
                                          </p:stCondLst>
                                          <p:endCondLst>
                                            <p:cond evt="onStopAudio" delay="0">
                                              <p:tgtEl>
                                                <p:sldTgt/>
                                              </p:tgtEl>
                                            </p:cond>
                                          </p:endCondLst>
                                        </p:cTn>
                                        <p:tgtEl>
                                          <p:sndTgt r:embed="rId1" name="camera.wav"/>
                                        </p:tgtEl>
                                      </p:cMediaNode>
                                    </p:audio>
                                  </p:subTnLst>
                                </p:cTn>
                              </p:par>
                            </p:childTnLst>
                          </p:cTn>
                        </p:par>
                      </p:childTnLst>
                    </p:cTn>
                  </p:par>
                  <p:par>
                    <p:cTn id="50" fill="hold">
                      <p:stCondLst>
                        <p:cond delay="indefinite"/>
                      </p:stCondLst>
                      <p:childTnLst>
                        <p:par>
                          <p:cTn id="51" fill="hold">
                            <p:stCondLst>
                              <p:cond delay="0"/>
                            </p:stCondLst>
                            <p:childTnLst>
                              <p:par>
                                <p:cTn id="52" presetID="18" presetClass="entr" presetSubtype="6" fill="hold" nodeType="clickEffect">
                                  <p:stCondLst>
                                    <p:cond delay="0"/>
                                  </p:stCondLst>
                                  <p:childTnLst>
                                    <p:set>
                                      <p:cBhvr>
                                        <p:cTn id="53" dur="1" fill="hold">
                                          <p:stCondLst>
                                            <p:cond delay="0"/>
                                          </p:stCondLst>
                                        </p:cTn>
                                        <p:tgtEl>
                                          <p:spTgt spid="1132588"/>
                                        </p:tgtEl>
                                        <p:attrNameLst>
                                          <p:attrName>style.visibility</p:attrName>
                                        </p:attrNameLst>
                                      </p:cBhvr>
                                      <p:to>
                                        <p:strVal val="visible"/>
                                      </p:to>
                                    </p:set>
                                    <p:animEffect transition="in" filter="strips(downRight)">
                                      <p:cBhvr>
                                        <p:cTn id="54" dur="500"/>
                                        <p:tgtEl>
                                          <p:spTgt spid="1132588"/>
                                        </p:tgtEl>
                                      </p:cBhvr>
                                    </p:animEffect>
                                  </p:childTnLst>
                                  <p:subTnLst>
                                    <p:audio>
                                      <p:cMediaNode>
                                        <p:cTn display="0" masterRel="sameClick">
                                          <p:stCondLst>
                                            <p:cond evt="begin" delay="0">
                                              <p:tn val="52"/>
                                            </p:cond>
                                          </p:stCondLst>
                                          <p:endCondLst>
                                            <p:cond evt="onStopAudio" delay="0">
                                              <p:tgtEl>
                                                <p:sldTgt/>
                                              </p:tgtEl>
                                            </p:cond>
                                          </p:endCondLst>
                                        </p:cTn>
                                        <p:tgtEl>
                                          <p:sndTgt r:embed="rId2" name="laser.wav"/>
                                        </p:tgtEl>
                                      </p:cMediaNode>
                                    </p:audio>
                                  </p:subTnLst>
                                </p:cTn>
                              </p:par>
                            </p:childTnLst>
                          </p:cTn>
                        </p:par>
                      </p:childTnLst>
                    </p:cTn>
                  </p:par>
                  <p:par>
                    <p:cTn id="55" fill="hold">
                      <p:stCondLst>
                        <p:cond delay="indefinite"/>
                      </p:stCondLst>
                      <p:childTnLst>
                        <p:par>
                          <p:cTn id="56" fill="hold">
                            <p:stCondLst>
                              <p:cond delay="0"/>
                            </p:stCondLst>
                            <p:childTnLst>
                              <p:par>
                                <p:cTn id="57" presetID="18" presetClass="entr" presetSubtype="6" fill="hold" grpId="0" nodeType="clickEffect">
                                  <p:stCondLst>
                                    <p:cond delay="0"/>
                                  </p:stCondLst>
                                  <p:childTnLst>
                                    <p:set>
                                      <p:cBhvr>
                                        <p:cTn id="58" dur="1" fill="hold">
                                          <p:stCondLst>
                                            <p:cond delay="0"/>
                                          </p:stCondLst>
                                        </p:cTn>
                                        <p:tgtEl>
                                          <p:spTgt spid="1132576"/>
                                        </p:tgtEl>
                                        <p:attrNameLst>
                                          <p:attrName>style.visibility</p:attrName>
                                        </p:attrNameLst>
                                      </p:cBhvr>
                                      <p:to>
                                        <p:strVal val="visible"/>
                                      </p:to>
                                    </p:set>
                                    <p:animEffect transition="in" filter="strips(downRight)">
                                      <p:cBhvr>
                                        <p:cTn id="59" dur="500"/>
                                        <p:tgtEl>
                                          <p:spTgt spid="1132576"/>
                                        </p:tgtEl>
                                      </p:cBhvr>
                                    </p:animEffect>
                                  </p:childTnLst>
                                  <p:subTnLst>
                                    <p:audio>
                                      <p:cMediaNode>
                                        <p:cTn display="0" masterRel="sameClick">
                                          <p:stCondLst>
                                            <p:cond evt="begin" delay="0">
                                              <p:tn val="57"/>
                                            </p:cond>
                                          </p:stCondLst>
                                          <p:endCondLst>
                                            <p:cond evt="onStopAudio" delay="0">
                                              <p:tgtEl>
                                                <p:sldTgt/>
                                              </p:tgtEl>
                                            </p:cond>
                                          </p:endCondLst>
                                        </p:cTn>
                                        <p:tgtEl>
                                          <p:sndTgt r:embed="rId2" name="laser.wav"/>
                                        </p:tgtEl>
                                      </p:cMediaNode>
                                    </p:audio>
                                  </p:subTnLst>
                                </p:cTn>
                              </p:par>
                            </p:childTnLst>
                          </p:cTn>
                        </p:par>
                      </p:childTnLst>
                    </p:cTn>
                  </p:par>
                  <p:par>
                    <p:cTn id="60" fill="hold">
                      <p:stCondLst>
                        <p:cond delay="indefinite"/>
                      </p:stCondLst>
                      <p:childTnLst>
                        <p:par>
                          <p:cTn id="61" fill="hold">
                            <p:stCondLst>
                              <p:cond delay="0"/>
                            </p:stCondLst>
                            <p:childTnLst>
                              <p:par>
                                <p:cTn id="62" presetID="18" presetClass="entr" presetSubtype="3" fill="hold" nodeType="clickEffect">
                                  <p:stCondLst>
                                    <p:cond delay="0"/>
                                  </p:stCondLst>
                                  <p:childTnLst>
                                    <p:set>
                                      <p:cBhvr>
                                        <p:cTn id="63" dur="1" fill="hold">
                                          <p:stCondLst>
                                            <p:cond delay="0"/>
                                          </p:stCondLst>
                                        </p:cTn>
                                        <p:tgtEl>
                                          <p:spTgt spid="1132595"/>
                                        </p:tgtEl>
                                        <p:attrNameLst>
                                          <p:attrName>style.visibility</p:attrName>
                                        </p:attrNameLst>
                                      </p:cBhvr>
                                      <p:to>
                                        <p:strVal val="visible"/>
                                      </p:to>
                                    </p:set>
                                    <p:animEffect transition="in" filter="strips(upRight)">
                                      <p:cBhvr>
                                        <p:cTn id="64" dur="500"/>
                                        <p:tgtEl>
                                          <p:spTgt spid="1132595"/>
                                        </p:tgtEl>
                                      </p:cBhvr>
                                    </p:animEffect>
                                  </p:childTnLst>
                                  <p:subTnLst>
                                    <p:audio>
                                      <p:cMediaNode>
                                        <p:cTn display="0" masterRel="sameClick">
                                          <p:stCondLst>
                                            <p:cond evt="begin" delay="0">
                                              <p:tn val="62"/>
                                            </p:cond>
                                          </p:stCondLst>
                                          <p:endCondLst>
                                            <p:cond evt="onStopAudio" delay="0">
                                              <p:tgtEl>
                                                <p:sldTgt/>
                                              </p:tgtEl>
                                            </p:cond>
                                          </p:endCondLst>
                                        </p:cTn>
                                        <p:tgtEl>
                                          <p:sndTgt r:embed="rId1" name="camera.wav"/>
                                        </p:tgtEl>
                                      </p:cMediaNode>
                                    </p:audio>
                                  </p:subTnLst>
                                </p:cTn>
                              </p:par>
                            </p:childTnLst>
                          </p:cTn>
                        </p:par>
                      </p:childTnLst>
                    </p:cTn>
                  </p:par>
                  <p:par>
                    <p:cTn id="65" fill="hold">
                      <p:stCondLst>
                        <p:cond delay="indefinite"/>
                      </p:stCondLst>
                      <p:childTnLst>
                        <p:par>
                          <p:cTn id="66" fill="hold">
                            <p:stCondLst>
                              <p:cond delay="0"/>
                            </p:stCondLst>
                            <p:childTnLst>
                              <p:par>
                                <p:cTn id="67" presetID="4" presetClass="entr" presetSubtype="32" fill="hold" nodeType="clickEffect">
                                  <p:stCondLst>
                                    <p:cond delay="0"/>
                                  </p:stCondLst>
                                  <p:childTnLst>
                                    <p:set>
                                      <p:cBhvr>
                                        <p:cTn id="68" dur="1" fill="hold">
                                          <p:stCondLst>
                                            <p:cond delay="0"/>
                                          </p:stCondLst>
                                        </p:cTn>
                                        <p:tgtEl>
                                          <p:spTgt spid="1132599"/>
                                        </p:tgtEl>
                                        <p:attrNameLst>
                                          <p:attrName>style.visibility</p:attrName>
                                        </p:attrNameLst>
                                      </p:cBhvr>
                                      <p:to>
                                        <p:strVal val="visible"/>
                                      </p:to>
                                    </p:set>
                                    <p:animEffect transition="in" filter="box(out)">
                                      <p:cBhvr>
                                        <p:cTn id="69" dur="500"/>
                                        <p:tgtEl>
                                          <p:spTgt spid="1132599"/>
                                        </p:tgtEl>
                                      </p:cBhvr>
                                    </p:animEffect>
                                  </p:childTnLst>
                                  <p:subTnLst>
                                    <p:audio>
                                      <p:cMediaNode>
                                        <p:cTn display="0" masterRel="sameClick">
                                          <p:stCondLst>
                                            <p:cond evt="begin" delay="0">
                                              <p:tn val="67"/>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2574" grpId="0" bldLvl="3" autoUpdateAnimBg="0" build="p"/>
      <p:bldP spid="1132575" grpId="0"/>
      <p:bldP spid="1132576" grpId="0" animBg="1"/>
      <p:bldP spid="113259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1666875" y="704533"/>
            <a:ext cx="8858250" cy="64516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9.4.3 </a:t>
            </a:r>
            <a:r>
              <a:rPr kumimoji="0" lang="zh-CN" altLang="zh-CN" sz="36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使用字符指针变量和字符数组的比较</a:t>
            </a:r>
            <a:endParaRPr kumimoji="0" lang="zh-CN" altLang="en-US" sz="36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6147" name="Rectangle 3"/>
          <p:cNvSpPr>
            <a:spLocks noGrp="1"/>
          </p:cNvSpPr>
          <p:nvPr>
            <p:ph idx="1"/>
          </p:nvPr>
        </p:nvSpPr>
        <p:spPr>
          <a:xfrm>
            <a:off x="2095500" y="1500188"/>
            <a:ext cx="7929563" cy="4929187"/>
          </a:xfrm>
        </p:spPr>
        <p:txBody>
          <a:bodyPr vert="horz" wrap="square" lIns="91440" tIns="45720" rIns="91440" bIns="45720" anchor="t"/>
          <a:p>
            <a:pPr lvl="1">
              <a:buNone/>
            </a:pPr>
            <a:r>
              <a:rPr lang="en-US" altLang="zh-CN" dirty="0"/>
              <a:t>(6) </a:t>
            </a:r>
            <a:r>
              <a:rPr lang="zh-CN" altLang="zh-CN" dirty="0"/>
              <a:t>字符数组中各元素的值是可以改变的，但字符指针变量指向的字符串常量中的内容是不可以被取代的。</a:t>
            </a:r>
            <a:endParaRPr lang="en-US" altLang="zh-CN" dirty="0"/>
          </a:p>
          <a:p>
            <a:pPr lvl="1">
              <a:buNone/>
            </a:pPr>
            <a:r>
              <a:rPr lang="en-US" altLang="zh-CN" dirty="0"/>
              <a:t>char a[]=”House”,*b=”House”;</a:t>
            </a:r>
            <a:endParaRPr lang="en-US" altLang="zh-CN" dirty="0"/>
          </a:p>
          <a:p>
            <a:pPr lvl="1">
              <a:buNone/>
            </a:pPr>
            <a:r>
              <a:rPr lang="en-US" altLang="zh-CN" dirty="0"/>
              <a:t>a[2]=’r’;        </a:t>
            </a:r>
            <a:r>
              <a:rPr lang="zh-CN" altLang="en-US" dirty="0">
                <a:solidFill>
                  <a:srgbClr val="FF0000"/>
                </a:solidFill>
              </a:rPr>
              <a:t>对</a:t>
            </a:r>
            <a:endParaRPr lang="en-US" altLang="zh-CN" dirty="0">
              <a:solidFill>
                <a:srgbClr val="FF0000"/>
              </a:solidFill>
            </a:endParaRPr>
          </a:p>
          <a:p>
            <a:pPr lvl="1">
              <a:buNone/>
            </a:pPr>
            <a:r>
              <a:rPr lang="en-US" altLang="zh-CN" dirty="0"/>
              <a:t>b[2]=’r’;        </a:t>
            </a:r>
            <a:r>
              <a:rPr lang="zh-CN" altLang="en-US" dirty="0">
                <a:solidFill>
                  <a:srgbClr val="FF0000"/>
                </a:solidFill>
              </a:rPr>
              <a:t>错</a:t>
            </a:r>
            <a:endParaRPr lang="zh-CN" altLang="zh-CN" dirty="0">
              <a:solidFill>
                <a:srgbClr val="FF0000"/>
              </a:solidFill>
            </a:endParaRPr>
          </a:p>
          <a:p>
            <a:pPr lvl="1">
              <a:buNone/>
            </a:pPr>
            <a:endParaRPr lang="zh-CN" altLang="zh-CN" dirty="0">
              <a:solidFill>
                <a:srgbClr val="FF0000"/>
              </a:solidFill>
            </a:endParaRPr>
          </a:p>
        </p:txBody>
      </p:sp>
      <p:pic>
        <p:nvPicPr>
          <p:cNvPr id="96260" name="图片 3"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
        <p:nvSpPr>
          <p:cNvPr id="96261" name="灯片编号占位符 4"/>
          <p:cNvSpPr txBox="1">
            <a:spLocks noGrp="1"/>
          </p:cNvSpPr>
          <p:nvPr>
            <p:ph type="sldNum" sz="quarter" idx="11"/>
          </p:nvPr>
        </p:nvSpPr>
        <p:spPr>
          <a:noFill/>
          <a:ln>
            <a:noFill/>
          </a:ln>
        </p:spPr>
        <p:txBody>
          <a:bodyPr anchor="b"/>
          <a:p>
            <a:pPr marL="0" indent="0" algn="ctr" eaLnBrk="1" hangingPunct="1">
              <a:lnSpc>
                <a:spcPct val="100000"/>
              </a:lnSpc>
              <a:spcBef>
                <a:spcPct val="0"/>
              </a:spcBef>
              <a:buFont typeface="Arial" panose="020B0604020202020204" pitchFamily="34" charset="0"/>
              <a:buNone/>
            </a:pPr>
            <a:fld id="{9A0DB2DC-4C9A-4742-B13C-FB6460FD3503}" type="slidenum">
              <a:rPr lang="en-US" altLang="zh-CN" sz="1400" b="0" dirty="0">
                <a:solidFill>
                  <a:srgbClr val="000000"/>
                </a:solidFill>
              </a:rPr>
            </a:fld>
            <a:endParaRPr lang="en-US" altLang="zh-CN" sz="1400" b="0" dirty="0">
              <a:solidFill>
                <a:srgbClr val="000000"/>
              </a:solidFill>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charRg st="0" end="50"/>
                                            </p:txEl>
                                          </p:spTgt>
                                        </p:tgtEl>
                                        <p:attrNameLst>
                                          <p:attrName>style.visibility</p:attrName>
                                        </p:attrNameLst>
                                      </p:cBhvr>
                                      <p:to>
                                        <p:strVal val="visible"/>
                                      </p:to>
                                    </p:set>
                                    <p:animEffect transition="in" filter="blinds(horizontal)">
                                      <p:cBhvr>
                                        <p:cTn id="7" dur="500"/>
                                        <p:tgtEl>
                                          <p:spTgt spid="6147">
                                            <p:txEl>
                                              <p:charRg st="0" end="5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charRg st="50" end="79"/>
                                            </p:txEl>
                                          </p:spTgt>
                                        </p:tgtEl>
                                        <p:attrNameLst>
                                          <p:attrName>style.visibility</p:attrName>
                                        </p:attrNameLst>
                                      </p:cBhvr>
                                      <p:to>
                                        <p:strVal val="visible"/>
                                      </p:to>
                                    </p:set>
                                    <p:animEffect transition="in" filter="blinds(horizontal)">
                                      <p:cBhvr>
                                        <p:cTn id="12" dur="500"/>
                                        <p:tgtEl>
                                          <p:spTgt spid="6147">
                                            <p:txEl>
                                              <p:charRg st="50" end="7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47">
                                            <p:txEl>
                                              <p:charRg st="79" end="98"/>
                                            </p:txEl>
                                          </p:spTgt>
                                        </p:tgtEl>
                                        <p:attrNameLst>
                                          <p:attrName>style.visibility</p:attrName>
                                        </p:attrNameLst>
                                      </p:cBhvr>
                                      <p:to>
                                        <p:strVal val="visible"/>
                                      </p:to>
                                    </p:set>
                                    <p:animEffect transition="in" filter="blinds(horizontal)">
                                      <p:cBhvr>
                                        <p:cTn id="17" dur="500"/>
                                        <p:tgtEl>
                                          <p:spTgt spid="6147">
                                            <p:txEl>
                                              <p:charRg st="79" end="9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47">
                                            <p:txEl>
                                              <p:charRg st="98" end="117"/>
                                            </p:txEl>
                                          </p:spTgt>
                                        </p:tgtEl>
                                        <p:attrNameLst>
                                          <p:attrName>style.visibility</p:attrName>
                                        </p:attrNameLst>
                                      </p:cBhvr>
                                      <p:to>
                                        <p:strVal val="visible"/>
                                      </p:to>
                                    </p:set>
                                    <p:animEffect transition="in" filter="blinds(horizontal)">
                                      <p:cBhvr>
                                        <p:cTn id="22" dur="500"/>
                                        <p:tgtEl>
                                          <p:spTgt spid="6147">
                                            <p:txEl>
                                              <p:charRg st="98" end="1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1666875" y="704533"/>
            <a:ext cx="8858250" cy="64516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9.4.3 </a:t>
            </a:r>
            <a:r>
              <a:rPr kumimoji="0" lang="zh-CN" altLang="zh-CN" sz="36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使用字符指针变量和字符数组的比较</a:t>
            </a:r>
            <a:endParaRPr kumimoji="0" lang="zh-CN" altLang="en-US" sz="36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6147" name="Rectangle 3"/>
          <p:cNvSpPr>
            <a:spLocks noGrp="1"/>
          </p:cNvSpPr>
          <p:nvPr>
            <p:ph idx="1"/>
          </p:nvPr>
        </p:nvSpPr>
        <p:spPr>
          <a:xfrm>
            <a:off x="2095500" y="1500188"/>
            <a:ext cx="7929563" cy="4786312"/>
          </a:xfrm>
        </p:spPr>
        <p:txBody>
          <a:bodyPr vert="horz" wrap="square" lIns="91440" tIns="45720" rIns="91440" bIns="45720" anchor="t"/>
          <a:p>
            <a:pPr lvl="1">
              <a:buNone/>
            </a:pPr>
            <a:r>
              <a:rPr lang="en-US" altLang="zh-CN" dirty="0"/>
              <a:t>(7) </a:t>
            </a:r>
            <a:r>
              <a:rPr lang="zh-CN" altLang="zh-CN" dirty="0"/>
              <a:t>引用数组元</a:t>
            </a:r>
            <a:r>
              <a:rPr lang="zh-CN" altLang="en-US" dirty="0"/>
              <a:t>素</a:t>
            </a:r>
            <a:endParaRPr lang="en-US" altLang="zh-CN" dirty="0"/>
          </a:p>
          <a:p>
            <a:pPr lvl="1">
              <a:buNone/>
            </a:pPr>
            <a:r>
              <a:rPr lang="en-US" altLang="zh-CN" dirty="0"/>
              <a:t>  </a:t>
            </a:r>
            <a:r>
              <a:rPr lang="zh-CN" altLang="zh-CN" dirty="0"/>
              <a:t>对字符数组可以用下标法</a:t>
            </a:r>
            <a:r>
              <a:rPr lang="zh-CN" altLang="en-US" dirty="0"/>
              <a:t>和</a:t>
            </a:r>
            <a:r>
              <a:rPr lang="zh-CN" altLang="zh-CN" dirty="0"/>
              <a:t>地址法引用数组元素</a:t>
            </a:r>
            <a:r>
              <a:rPr lang="zh-CN" altLang="en-US" dirty="0"/>
              <a:t>（</a:t>
            </a:r>
            <a:r>
              <a:rPr lang="en-US" altLang="zh-CN" dirty="0"/>
              <a:t>a[5],*(a+5)</a:t>
            </a:r>
            <a:r>
              <a:rPr lang="zh-CN" altLang="en-US" dirty="0"/>
              <a:t>）</a:t>
            </a:r>
            <a:r>
              <a:rPr lang="zh-CN" altLang="zh-CN" dirty="0"/>
              <a:t>。如果字符指针变量</a:t>
            </a:r>
            <a:r>
              <a:rPr lang="en-US" altLang="zh-CN" dirty="0"/>
              <a:t>p=a</a:t>
            </a:r>
            <a:r>
              <a:rPr lang="zh-CN" altLang="zh-CN" dirty="0"/>
              <a:t>，则</a:t>
            </a:r>
            <a:r>
              <a:rPr lang="zh-CN" altLang="en-US" dirty="0"/>
              <a:t>也</a:t>
            </a:r>
            <a:r>
              <a:rPr lang="zh-CN" altLang="zh-CN" dirty="0"/>
              <a:t>可以用指针变量带下标的形式</a:t>
            </a:r>
            <a:r>
              <a:rPr lang="zh-CN" altLang="en-US" dirty="0"/>
              <a:t>和</a:t>
            </a:r>
            <a:r>
              <a:rPr lang="zh-CN" altLang="zh-CN" dirty="0"/>
              <a:t>地址法引用</a:t>
            </a:r>
            <a:r>
              <a:rPr lang="zh-CN" altLang="en-US" dirty="0"/>
              <a:t>（</a:t>
            </a:r>
            <a:r>
              <a:rPr lang="en-US" altLang="zh-CN" dirty="0"/>
              <a:t>p[5],*(p+5)</a:t>
            </a:r>
            <a:r>
              <a:rPr lang="zh-CN" altLang="en-US" dirty="0"/>
              <a:t>）</a:t>
            </a:r>
            <a:r>
              <a:rPr lang="zh-CN" altLang="zh-CN" dirty="0"/>
              <a:t>。</a:t>
            </a:r>
            <a:endParaRPr lang="en-US" altLang="zh-CN" dirty="0"/>
          </a:p>
          <a:p>
            <a:pPr lvl="1">
              <a:buNone/>
            </a:pPr>
            <a:endParaRPr lang="en-US" altLang="zh-CN" dirty="0"/>
          </a:p>
          <a:p>
            <a:pPr lvl="1">
              <a:buNone/>
            </a:pPr>
            <a:r>
              <a:rPr lang="en-US" altLang="zh-CN" dirty="0"/>
              <a:t>char *a=</a:t>
            </a:r>
            <a:r>
              <a:rPr lang="zh-CN" altLang="zh-CN" dirty="0"/>
              <a:t>″</a:t>
            </a:r>
            <a:r>
              <a:rPr lang="en-US" altLang="zh-CN" dirty="0"/>
              <a:t>I love China!</a:t>
            </a:r>
            <a:r>
              <a:rPr lang="zh-CN" altLang="zh-CN" dirty="0"/>
              <a:t>″</a:t>
            </a:r>
            <a:r>
              <a:rPr lang="en-US" altLang="zh-CN" dirty="0"/>
              <a:t>;</a:t>
            </a:r>
            <a:endParaRPr lang="en-US" altLang="zh-CN" dirty="0"/>
          </a:p>
          <a:p>
            <a:pPr lvl="1">
              <a:buNone/>
            </a:pPr>
            <a:r>
              <a:rPr lang="zh-CN" altLang="zh-CN" dirty="0"/>
              <a:t>则</a:t>
            </a:r>
            <a:r>
              <a:rPr lang="en-US" altLang="zh-CN" dirty="0"/>
              <a:t>a[5]</a:t>
            </a:r>
            <a:r>
              <a:rPr lang="zh-CN" altLang="zh-CN" dirty="0"/>
              <a:t>的值是第</a:t>
            </a:r>
            <a:r>
              <a:rPr lang="en-US" altLang="zh-CN" dirty="0"/>
              <a:t>6</a:t>
            </a:r>
            <a:r>
              <a:rPr lang="zh-CN" altLang="zh-CN" dirty="0"/>
              <a:t>个字符，即</a:t>
            </a:r>
            <a:r>
              <a:rPr lang="zh-CN" altLang="en-US" dirty="0"/>
              <a:t>字母</a:t>
            </a:r>
            <a:r>
              <a:rPr lang="en-US" altLang="zh-CN" dirty="0"/>
              <a:t>’e’</a:t>
            </a:r>
            <a:endParaRPr lang="zh-CN" altLang="zh-CN" dirty="0">
              <a:solidFill>
                <a:srgbClr val="FF0000"/>
              </a:solidFill>
            </a:endParaRPr>
          </a:p>
          <a:p>
            <a:pPr lvl="1">
              <a:buNone/>
            </a:pPr>
            <a:endParaRPr lang="zh-CN" altLang="zh-CN" dirty="0">
              <a:solidFill>
                <a:srgbClr val="FF0000"/>
              </a:solidFill>
            </a:endParaRPr>
          </a:p>
        </p:txBody>
      </p:sp>
      <p:pic>
        <p:nvPicPr>
          <p:cNvPr id="97284" name="图片 3"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
        <p:nvSpPr>
          <p:cNvPr id="97285" name="灯片编号占位符 4"/>
          <p:cNvSpPr txBox="1">
            <a:spLocks noGrp="1"/>
          </p:cNvSpPr>
          <p:nvPr>
            <p:ph type="sldNum" sz="quarter" idx="11"/>
          </p:nvPr>
        </p:nvSpPr>
        <p:spPr>
          <a:noFill/>
          <a:ln>
            <a:noFill/>
          </a:ln>
        </p:spPr>
        <p:txBody>
          <a:bodyPr anchor="b"/>
          <a:p>
            <a:pPr marL="0" indent="0" algn="ctr" eaLnBrk="1" hangingPunct="1">
              <a:lnSpc>
                <a:spcPct val="100000"/>
              </a:lnSpc>
              <a:spcBef>
                <a:spcPct val="0"/>
              </a:spcBef>
              <a:buFont typeface="Arial" panose="020B0604020202020204" pitchFamily="34" charset="0"/>
              <a:buNone/>
            </a:pPr>
            <a:fld id="{9A0DB2DC-4C9A-4742-B13C-FB6460FD3503}" type="slidenum">
              <a:rPr lang="en-US" altLang="zh-CN" sz="1400" b="0" dirty="0">
                <a:solidFill>
                  <a:srgbClr val="000000"/>
                </a:solidFill>
              </a:rPr>
            </a:fld>
            <a:endParaRPr lang="en-US" altLang="zh-CN" sz="1400" b="0" dirty="0">
              <a:solidFill>
                <a:srgbClr val="000000"/>
              </a:solidFill>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charRg st="0" end="11"/>
                                            </p:txEl>
                                          </p:spTgt>
                                        </p:tgtEl>
                                        <p:attrNameLst>
                                          <p:attrName>style.visibility</p:attrName>
                                        </p:attrNameLst>
                                      </p:cBhvr>
                                      <p:to>
                                        <p:strVal val="visible"/>
                                      </p:to>
                                    </p:set>
                                    <p:animEffect transition="in" filter="blinds(horizontal)">
                                      <p:cBhvr>
                                        <p:cTn id="7" dur="500"/>
                                        <p:tgtEl>
                                          <p:spTgt spid="6147">
                                            <p:txEl>
                                              <p:charRg st="0"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charRg st="11" end="96"/>
                                            </p:txEl>
                                          </p:spTgt>
                                        </p:tgtEl>
                                        <p:attrNameLst>
                                          <p:attrName>style.visibility</p:attrName>
                                        </p:attrNameLst>
                                      </p:cBhvr>
                                      <p:to>
                                        <p:strVal val="visible"/>
                                      </p:to>
                                    </p:set>
                                    <p:animEffect transition="in" filter="blinds(horizontal)">
                                      <p:cBhvr>
                                        <p:cTn id="12" dur="500"/>
                                        <p:tgtEl>
                                          <p:spTgt spid="6147">
                                            <p:txEl>
                                              <p:charRg st="11" end="9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47">
                                            <p:txEl>
                                              <p:charRg st="97" end="122"/>
                                            </p:txEl>
                                          </p:spTgt>
                                        </p:tgtEl>
                                        <p:attrNameLst>
                                          <p:attrName>style.visibility</p:attrName>
                                        </p:attrNameLst>
                                      </p:cBhvr>
                                      <p:to>
                                        <p:strVal val="visible"/>
                                      </p:to>
                                    </p:set>
                                    <p:animEffect transition="in" filter="blinds(horizontal)">
                                      <p:cBhvr>
                                        <p:cTn id="17" dur="500"/>
                                        <p:tgtEl>
                                          <p:spTgt spid="6147">
                                            <p:txEl>
                                              <p:charRg st="97" end="12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147">
                                            <p:txEl>
                                              <p:charRg st="122" end="143"/>
                                            </p:txEl>
                                          </p:spTgt>
                                        </p:tgtEl>
                                        <p:attrNameLst>
                                          <p:attrName>style.visibility</p:attrName>
                                        </p:attrNameLst>
                                      </p:cBhvr>
                                      <p:to>
                                        <p:strVal val="visible"/>
                                      </p:to>
                                    </p:set>
                                    <p:animEffect transition="in" filter="blinds(horizontal)">
                                      <p:cBhvr>
                                        <p:cTn id="22" dur="500"/>
                                        <p:tgtEl>
                                          <p:spTgt spid="6147">
                                            <p:txEl>
                                              <p:charRg st="122" end="1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1666875" y="704533"/>
            <a:ext cx="8858250" cy="64516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9.4.3 </a:t>
            </a:r>
            <a:r>
              <a:rPr kumimoji="0" lang="zh-CN" altLang="zh-CN" sz="36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使用字符指针变量和字符数组的比较</a:t>
            </a:r>
            <a:endParaRPr kumimoji="0" lang="zh-CN" altLang="en-US" sz="36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6147" name="Rectangle 3"/>
          <p:cNvSpPr>
            <a:spLocks noGrp="1"/>
          </p:cNvSpPr>
          <p:nvPr>
            <p:ph idx="1"/>
          </p:nvPr>
        </p:nvSpPr>
        <p:spPr>
          <a:xfrm>
            <a:off x="2095500" y="1500188"/>
            <a:ext cx="7929563" cy="4786312"/>
          </a:xfrm>
        </p:spPr>
        <p:txBody>
          <a:bodyPr vert="horz" wrap="square" lIns="91440" tIns="45720" rIns="91440" bIns="45720" anchor="t"/>
          <a:p>
            <a:pPr lvl="1">
              <a:buNone/>
            </a:pPr>
            <a:r>
              <a:rPr lang="en-US" altLang="zh-CN" dirty="0"/>
              <a:t>(8) </a:t>
            </a:r>
            <a:r>
              <a:rPr lang="zh-CN" altLang="zh-CN" dirty="0"/>
              <a:t>用指针变量指向一个格式字符串，可以用它代替</a:t>
            </a:r>
            <a:r>
              <a:rPr lang="en-US" altLang="zh-CN" dirty="0"/>
              <a:t>printf</a:t>
            </a:r>
            <a:r>
              <a:rPr lang="zh-CN" altLang="zh-CN" dirty="0"/>
              <a:t>函数中的格式字符串。</a:t>
            </a:r>
            <a:endParaRPr lang="en-US" altLang="zh-CN" dirty="0"/>
          </a:p>
          <a:p>
            <a:pPr lvl="1">
              <a:buNone/>
            </a:pPr>
            <a:r>
              <a:rPr lang="en-US" altLang="zh-CN" dirty="0">
                <a:solidFill>
                  <a:srgbClr val="00B050"/>
                </a:solidFill>
              </a:rPr>
              <a:t>char *format;</a:t>
            </a:r>
            <a:endParaRPr lang="zh-CN" altLang="zh-CN" dirty="0">
              <a:solidFill>
                <a:srgbClr val="00B050"/>
              </a:solidFill>
            </a:endParaRPr>
          </a:p>
          <a:p>
            <a:pPr lvl="1">
              <a:buNone/>
            </a:pPr>
            <a:r>
              <a:rPr lang="en-US" altLang="zh-CN" dirty="0">
                <a:solidFill>
                  <a:srgbClr val="00B050"/>
                </a:solidFill>
              </a:rPr>
              <a:t>format=”a=%d,b=%f\n”; </a:t>
            </a:r>
            <a:endParaRPr lang="zh-CN" altLang="zh-CN" dirty="0">
              <a:solidFill>
                <a:srgbClr val="00B050"/>
              </a:solidFill>
            </a:endParaRPr>
          </a:p>
          <a:p>
            <a:pPr lvl="1">
              <a:buNone/>
            </a:pPr>
            <a:r>
              <a:rPr lang="en-US" altLang="zh-CN" dirty="0">
                <a:solidFill>
                  <a:srgbClr val="00B050"/>
                </a:solidFill>
              </a:rPr>
              <a:t>printf(format,a,b);</a:t>
            </a:r>
            <a:endParaRPr lang="zh-CN" altLang="zh-CN" dirty="0">
              <a:solidFill>
                <a:srgbClr val="00B050"/>
              </a:solidFill>
            </a:endParaRPr>
          </a:p>
          <a:p>
            <a:pPr lvl="1">
              <a:buNone/>
            </a:pPr>
            <a:r>
              <a:rPr lang="zh-CN" altLang="zh-CN" dirty="0">
                <a:solidFill>
                  <a:srgbClr val="9D138D"/>
                </a:solidFill>
              </a:rPr>
              <a:t>相当于</a:t>
            </a:r>
            <a:endParaRPr lang="zh-CN" altLang="zh-CN" dirty="0">
              <a:solidFill>
                <a:srgbClr val="9D138D"/>
              </a:solidFill>
            </a:endParaRPr>
          </a:p>
          <a:p>
            <a:pPr lvl="1">
              <a:buNone/>
            </a:pPr>
            <a:r>
              <a:rPr lang="en-US" altLang="zh-CN" dirty="0"/>
              <a:t>printf(“a=%d,b=%f\n”,a,b);</a:t>
            </a:r>
            <a:endParaRPr lang="zh-CN" altLang="zh-CN" dirty="0">
              <a:solidFill>
                <a:srgbClr val="FF0000"/>
              </a:solidFill>
            </a:endParaRPr>
          </a:p>
          <a:p>
            <a:pPr lvl="1">
              <a:buNone/>
            </a:pPr>
            <a:endParaRPr lang="zh-CN" altLang="zh-CN" dirty="0">
              <a:solidFill>
                <a:srgbClr val="FF0000"/>
              </a:solidFill>
            </a:endParaRPr>
          </a:p>
        </p:txBody>
      </p:sp>
      <p:pic>
        <p:nvPicPr>
          <p:cNvPr id="98308" name="图片 3"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
        <p:nvSpPr>
          <p:cNvPr id="98309" name="灯片编号占位符 4"/>
          <p:cNvSpPr txBox="1">
            <a:spLocks noGrp="1"/>
          </p:cNvSpPr>
          <p:nvPr>
            <p:ph type="sldNum" sz="quarter" idx="11"/>
          </p:nvPr>
        </p:nvSpPr>
        <p:spPr>
          <a:noFill/>
          <a:ln>
            <a:noFill/>
          </a:ln>
        </p:spPr>
        <p:txBody>
          <a:bodyPr anchor="b"/>
          <a:p>
            <a:pPr marL="0" indent="0" algn="ctr" eaLnBrk="1" hangingPunct="1">
              <a:lnSpc>
                <a:spcPct val="100000"/>
              </a:lnSpc>
              <a:spcBef>
                <a:spcPct val="0"/>
              </a:spcBef>
              <a:buFont typeface="Arial" panose="020B0604020202020204" pitchFamily="34" charset="0"/>
              <a:buNone/>
            </a:pPr>
            <a:fld id="{9A0DB2DC-4C9A-4742-B13C-FB6460FD3503}" type="slidenum">
              <a:rPr lang="en-US" altLang="zh-CN" sz="1400" b="0" dirty="0">
                <a:solidFill>
                  <a:srgbClr val="000000"/>
                </a:solidFill>
              </a:rPr>
            </a:fld>
            <a:endParaRPr lang="en-US" altLang="zh-CN" sz="1400" b="0" dirty="0">
              <a:solidFill>
                <a:srgbClr val="000000"/>
              </a:solidFill>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charRg st="0" end="42"/>
                                            </p:txEl>
                                          </p:spTgt>
                                        </p:tgtEl>
                                        <p:attrNameLst>
                                          <p:attrName>style.visibility</p:attrName>
                                        </p:attrNameLst>
                                      </p:cBhvr>
                                      <p:to>
                                        <p:strVal val="visible"/>
                                      </p:to>
                                    </p:set>
                                    <p:animEffect transition="in" filter="blinds(horizontal)">
                                      <p:cBhvr>
                                        <p:cTn id="7" dur="500"/>
                                        <p:tgtEl>
                                          <p:spTgt spid="6147">
                                            <p:txEl>
                                              <p:charRg st="0" end="42"/>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6147">
                                            <p:txEl>
                                              <p:charRg st="42" end="56"/>
                                            </p:txEl>
                                          </p:spTgt>
                                        </p:tgtEl>
                                        <p:attrNameLst>
                                          <p:attrName>style.visibility</p:attrName>
                                        </p:attrNameLst>
                                      </p:cBhvr>
                                      <p:to>
                                        <p:strVal val="visible"/>
                                      </p:to>
                                    </p:set>
                                    <p:animEffect transition="in" filter="blinds(horizontal)">
                                      <p:cBhvr>
                                        <p:cTn id="11" dur="500"/>
                                        <p:tgtEl>
                                          <p:spTgt spid="6147">
                                            <p:txEl>
                                              <p:charRg st="42" end="56"/>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6147">
                                            <p:txEl>
                                              <p:charRg st="56" end="79"/>
                                            </p:txEl>
                                          </p:spTgt>
                                        </p:tgtEl>
                                        <p:attrNameLst>
                                          <p:attrName>style.visibility</p:attrName>
                                        </p:attrNameLst>
                                      </p:cBhvr>
                                      <p:to>
                                        <p:strVal val="visible"/>
                                      </p:to>
                                    </p:set>
                                    <p:animEffect transition="in" filter="blinds(horizontal)">
                                      <p:cBhvr>
                                        <p:cTn id="15" dur="500"/>
                                        <p:tgtEl>
                                          <p:spTgt spid="6147">
                                            <p:txEl>
                                              <p:charRg st="56" end="79"/>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6147">
                                            <p:txEl>
                                              <p:charRg st="79" end="99"/>
                                            </p:txEl>
                                          </p:spTgt>
                                        </p:tgtEl>
                                        <p:attrNameLst>
                                          <p:attrName>style.visibility</p:attrName>
                                        </p:attrNameLst>
                                      </p:cBhvr>
                                      <p:to>
                                        <p:strVal val="visible"/>
                                      </p:to>
                                    </p:set>
                                    <p:animEffect transition="in" filter="blinds(horizontal)">
                                      <p:cBhvr>
                                        <p:cTn id="19" dur="500"/>
                                        <p:tgtEl>
                                          <p:spTgt spid="6147">
                                            <p:txEl>
                                              <p:charRg st="79" end="99"/>
                                            </p:txEl>
                                          </p:spTgt>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6147">
                                            <p:txEl>
                                              <p:charRg st="99" end="103"/>
                                            </p:txEl>
                                          </p:spTgt>
                                        </p:tgtEl>
                                        <p:attrNameLst>
                                          <p:attrName>style.visibility</p:attrName>
                                        </p:attrNameLst>
                                      </p:cBhvr>
                                      <p:to>
                                        <p:strVal val="visible"/>
                                      </p:to>
                                    </p:set>
                                    <p:animEffect transition="in" filter="blinds(horizontal)">
                                      <p:cBhvr>
                                        <p:cTn id="23" dur="500"/>
                                        <p:tgtEl>
                                          <p:spTgt spid="6147">
                                            <p:txEl>
                                              <p:charRg st="99" end="103"/>
                                            </p:txEl>
                                          </p:spTgt>
                                        </p:tgtEl>
                                      </p:cBhvr>
                                    </p:animEffect>
                                  </p:childTnLst>
                                </p:cTn>
                              </p:par>
                            </p:childTnLst>
                          </p:cTn>
                        </p:par>
                        <p:par>
                          <p:cTn id="24" fill="hold">
                            <p:stCondLst>
                              <p:cond delay="2500"/>
                            </p:stCondLst>
                            <p:childTnLst>
                              <p:par>
                                <p:cTn id="25" presetID="3" presetClass="entr" presetSubtype="10" fill="hold" nodeType="afterEffect">
                                  <p:stCondLst>
                                    <p:cond delay="0"/>
                                  </p:stCondLst>
                                  <p:childTnLst>
                                    <p:set>
                                      <p:cBhvr>
                                        <p:cTn id="26" dur="1" fill="hold">
                                          <p:stCondLst>
                                            <p:cond delay="0"/>
                                          </p:stCondLst>
                                        </p:cTn>
                                        <p:tgtEl>
                                          <p:spTgt spid="6147">
                                            <p:txEl>
                                              <p:charRg st="103" end="130"/>
                                            </p:txEl>
                                          </p:spTgt>
                                        </p:tgtEl>
                                        <p:attrNameLst>
                                          <p:attrName>style.visibility</p:attrName>
                                        </p:attrNameLst>
                                      </p:cBhvr>
                                      <p:to>
                                        <p:strVal val="visible"/>
                                      </p:to>
                                    </p:set>
                                    <p:animEffect transition="in" filter="blinds(horizontal)">
                                      <p:cBhvr>
                                        <p:cTn id="27" dur="500"/>
                                        <p:tgtEl>
                                          <p:spTgt spid="6147">
                                            <p:txEl>
                                              <p:charRg st="103" end="1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063750" y="857250"/>
            <a:ext cx="8153400" cy="5267325"/>
          </a:xfrm>
        </p:spPr>
        <p:txBody>
          <a:bodyPr vert="horz" wrap="square" lIns="91440" tIns="45720" rIns="91440" bIns="45720" anchor="t"/>
          <a:p>
            <a:pPr>
              <a:buNone/>
            </a:pPr>
            <a:r>
              <a:rPr lang="en-US" altLang="zh-CN" dirty="0"/>
              <a:t>  </a:t>
            </a:r>
            <a:r>
              <a:rPr lang="zh-CN" altLang="zh-CN" dirty="0"/>
              <a:t>例</a:t>
            </a:r>
            <a:r>
              <a:rPr lang="en-US" altLang="zh-CN" dirty="0"/>
              <a:t>9</a:t>
            </a:r>
            <a:r>
              <a:rPr lang="en-US" altLang="zh-CN" dirty="0"/>
              <a:t>.18 </a:t>
            </a:r>
            <a:r>
              <a:rPr lang="zh-CN" altLang="zh-CN" dirty="0"/>
              <a:t>将字符串</a:t>
            </a:r>
            <a:r>
              <a:rPr lang="en-US" altLang="zh-CN" dirty="0"/>
              <a:t>a</a:t>
            </a:r>
            <a:r>
              <a:rPr lang="zh-CN" altLang="zh-CN" dirty="0"/>
              <a:t>复制为字符串</a:t>
            </a:r>
            <a:r>
              <a:rPr lang="en-US" altLang="zh-CN" dirty="0"/>
              <a:t>b</a:t>
            </a:r>
            <a:r>
              <a:rPr lang="zh-CN" altLang="zh-CN" dirty="0"/>
              <a:t>，然后输出字符串</a:t>
            </a:r>
            <a:r>
              <a:rPr lang="en-US" altLang="zh-CN" dirty="0"/>
              <a:t>b</a:t>
            </a:r>
            <a:r>
              <a:rPr lang="zh-CN" altLang="zh-CN" dirty="0"/>
              <a:t>。</a:t>
            </a:r>
            <a:endParaRPr lang="zh-CN" altLang="zh-CN" dirty="0"/>
          </a:p>
          <a:p>
            <a:r>
              <a:rPr lang="zh-CN" altLang="zh-CN" dirty="0"/>
              <a:t>解题思路：定义两个字符数组</a:t>
            </a:r>
            <a:r>
              <a:rPr lang="en-US" altLang="zh-CN" dirty="0"/>
              <a:t>a</a:t>
            </a:r>
            <a:r>
              <a:rPr lang="zh-CN" altLang="zh-CN" dirty="0"/>
              <a:t>和</a:t>
            </a:r>
            <a:r>
              <a:rPr lang="en-US" altLang="zh-CN" dirty="0"/>
              <a:t>b</a:t>
            </a:r>
            <a:r>
              <a:rPr lang="zh-CN" altLang="zh-CN" dirty="0"/>
              <a:t>，用“</a:t>
            </a:r>
            <a:r>
              <a:rPr lang="en-US" altLang="zh-CN" dirty="0"/>
              <a:t>I am a student.</a:t>
            </a:r>
            <a:r>
              <a:rPr lang="zh-CN" altLang="zh-CN" dirty="0"/>
              <a:t>”对</a:t>
            </a:r>
            <a:r>
              <a:rPr lang="en-US" altLang="zh-CN" dirty="0"/>
              <a:t>a</a:t>
            </a:r>
            <a:r>
              <a:rPr lang="zh-CN" altLang="zh-CN" dirty="0"/>
              <a:t>数组初始化。将</a:t>
            </a:r>
            <a:r>
              <a:rPr lang="en-US" altLang="zh-CN" dirty="0"/>
              <a:t>a</a:t>
            </a:r>
            <a:r>
              <a:rPr lang="zh-CN" altLang="zh-CN" dirty="0"/>
              <a:t>数组中的字符逐个复制到</a:t>
            </a:r>
            <a:r>
              <a:rPr lang="en-US" altLang="zh-CN" dirty="0"/>
              <a:t>b</a:t>
            </a:r>
            <a:r>
              <a:rPr lang="zh-CN" altLang="zh-CN" dirty="0"/>
              <a:t>数组中。可以用不同的方法引用并输出字符数组元素，今用地址法算出各元素的值。</a:t>
            </a:r>
            <a:endParaRPr lang="zh-CN" altLang="en-US" dirty="0"/>
          </a:p>
        </p:txBody>
      </p:sp>
      <p:pic>
        <p:nvPicPr>
          <p:cNvPr id="78851" name="图片 3"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
        <p:nvSpPr>
          <p:cNvPr id="78852" name="灯片编号占位符 3"/>
          <p:cNvSpPr txBox="1">
            <a:spLocks noGrp="1"/>
          </p:cNvSpPr>
          <p:nvPr>
            <p:ph type="sldNum" sz="quarter" idx="11"/>
          </p:nvPr>
        </p:nvSpPr>
        <p:spPr>
          <a:noFill/>
          <a:ln>
            <a:noFill/>
          </a:ln>
        </p:spPr>
        <p:txBody>
          <a:bodyPr anchor="b"/>
          <a:p>
            <a:pPr marL="0" indent="0" algn="ctr" eaLnBrk="1" hangingPunct="1">
              <a:lnSpc>
                <a:spcPct val="100000"/>
              </a:lnSpc>
              <a:spcBef>
                <a:spcPct val="0"/>
              </a:spcBef>
              <a:buFont typeface="Arial" panose="020B0604020202020204" pitchFamily="34" charset="0"/>
              <a:buNone/>
            </a:pPr>
            <a:fld id="{9A0DB2DC-4C9A-4742-B13C-FB6460FD3503}" type="slidenum">
              <a:rPr lang="en-US" altLang="zh-CN" sz="1400" b="0" dirty="0">
                <a:solidFill>
                  <a:srgbClr val="000000"/>
                </a:solidFill>
              </a:rPr>
            </a:fld>
            <a:endParaRPr lang="en-US" altLang="zh-CN" sz="1400" b="0"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charRg st="31" end="126"/>
                                            </p:txEl>
                                          </p:spTgt>
                                        </p:tgtEl>
                                        <p:attrNameLst>
                                          <p:attrName>style.visibility</p:attrName>
                                        </p:attrNameLst>
                                      </p:cBhvr>
                                      <p:to>
                                        <p:strVal val="visible"/>
                                      </p:to>
                                    </p:set>
                                    <p:animEffect transition="in" filter="blinds(horizontal)">
                                      <p:cBhvr>
                                        <p:cTn id="7" dur="500"/>
                                        <p:tgtEl>
                                          <p:spTgt spid="3">
                                            <p:txEl>
                                              <p:charRg st="31" end="1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内容占位符 2"/>
          <p:cNvSpPr>
            <a:spLocks noGrp="1"/>
          </p:cNvSpPr>
          <p:nvPr>
            <p:ph idx="1"/>
          </p:nvPr>
        </p:nvSpPr>
        <p:spPr>
          <a:xfrm>
            <a:off x="1952625" y="285750"/>
            <a:ext cx="8153400" cy="6357938"/>
          </a:xfrm>
        </p:spPr>
        <p:txBody>
          <a:bodyPr vert="horz" wrap="square" lIns="91440" tIns="45720" rIns="91440" bIns="45720" anchor="t"/>
          <a:p>
            <a:pPr>
              <a:lnSpc>
                <a:spcPts val="2900"/>
              </a:lnSpc>
              <a:buNone/>
            </a:pPr>
            <a:r>
              <a:rPr lang="en-US" altLang="zh-CN" sz="2800" dirty="0"/>
              <a:t>#include &lt;stdio.h&gt;</a:t>
            </a:r>
            <a:endParaRPr lang="zh-CN" altLang="zh-CN" sz="2800" dirty="0"/>
          </a:p>
          <a:p>
            <a:pPr>
              <a:lnSpc>
                <a:spcPts val="2900"/>
              </a:lnSpc>
              <a:buNone/>
            </a:pPr>
            <a:r>
              <a:rPr lang="en-US" altLang="zh-CN" sz="2800" dirty="0"/>
              <a:t>int main()</a:t>
            </a:r>
            <a:endParaRPr lang="zh-CN" altLang="zh-CN" sz="2800" dirty="0"/>
          </a:p>
          <a:p>
            <a:pPr>
              <a:lnSpc>
                <a:spcPts val="2900"/>
              </a:lnSpc>
              <a:buNone/>
            </a:pPr>
            <a:r>
              <a:rPr lang="en-US" altLang="zh-CN" sz="2800" dirty="0"/>
              <a:t>{ char a[ ]=“I am a student.”,b[20];   </a:t>
            </a:r>
            <a:endParaRPr lang="zh-CN" altLang="zh-CN" sz="2800" dirty="0"/>
          </a:p>
          <a:p>
            <a:pPr>
              <a:lnSpc>
                <a:spcPts val="2900"/>
              </a:lnSpc>
              <a:buNone/>
            </a:pPr>
            <a:r>
              <a:rPr lang="en-US" altLang="zh-CN" sz="2800" dirty="0"/>
              <a:t>   int i;</a:t>
            </a:r>
            <a:endParaRPr lang="zh-CN" altLang="zh-CN" sz="2800" dirty="0"/>
          </a:p>
          <a:p>
            <a:pPr>
              <a:lnSpc>
                <a:spcPts val="2900"/>
              </a:lnSpc>
              <a:buNone/>
            </a:pPr>
            <a:r>
              <a:rPr lang="en-US" altLang="zh-CN" sz="2800" dirty="0"/>
              <a:t>   for(i=0;*(a+i)!='\0';i++)</a:t>
            </a:r>
            <a:endParaRPr lang="zh-CN" altLang="zh-CN" sz="2800" dirty="0"/>
          </a:p>
          <a:p>
            <a:pPr>
              <a:lnSpc>
                <a:spcPts val="2900"/>
              </a:lnSpc>
              <a:buNone/>
            </a:pPr>
            <a:r>
              <a:rPr lang="en-US" altLang="zh-CN" sz="2800" dirty="0"/>
              <a:t>        *(b+i)=*(a+i); </a:t>
            </a:r>
            <a:endParaRPr lang="zh-CN" altLang="zh-CN" sz="2800" dirty="0"/>
          </a:p>
          <a:p>
            <a:pPr>
              <a:lnSpc>
                <a:spcPts val="2900"/>
              </a:lnSpc>
              <a:buNone/>
            </a:pPr>
            <a:r>
              <a:rPr lang="en-US" altLang="zh-CN" sz="2800" dirty="0"/>
              <a:t>   </a:t>
            </a:r>
            <a:r>
              <a:rPr lang="en-US" altLang="zh-CN" sz="2800" dirty="0">
                <a:solidFill>
                  <a:srgbClr val="00B050"/>
                </a:solidFill>
              </a:rPr>
              <a:t>*(b+i)=‘\0’; </a:t>
            </a:r>
            <a:endParaRPr lang="zh-CN" altLang="zh-CN" sz="2800" dirty="0">
              <a:solidFill>
                <a:srgbClr val="00B050"/>
              </a:solidFill>
            </a:endParaRPr>
          </a:p>
          <a:p>
            <a:pPr>
              <a:lnSpc>
                <a:spcPts val="2900"/>
              </a:lnSpc>
              <a:buNone/>
            </a:pPr>
            <a:r>
              <a:rPr lang="en-US" altLang="zh-CN" sz="2800" dirty="0"/>
              <a:t>   printf(“string a is:%s\n”,a); </a:t>
            </a:r>
            <a:endParaRPr lang="zh-CN" altLang="zh-CN" sz="2800" dirty="0"/>
          </a:p>
          <a:p>
            <a:pPr>
              <a:lnSpc>
                <a:spcPts val="2900"/>
              </a:lnSpc>
              <a:buNone/>
            </a:pPr>
            <a:r>
              <a:rPr lang="en-US" altLang="zh-CN" sz="2800" dirty="0"/>
              <a:t>   printf("string b is:");</a:t>
            </a:r>
            <a:endParaRPr lang="zh-CN" altLang="zh-CN" sz="2800" dirty="0"/>
          </a:p>
          <a:p>
            <a:pPr>
              <a:lnSpc>
                <a:spcPts val="2900"/>
              </a:lnSpc>
              <a:buNone/>
            </a:pPr>
            <a:r>
              <a:rPr lang="en-US" altLang="zh-CN" sz="2800" dirty="0"/>
              <a:t>   for(i=0;b[i]!='\0';i++)</a:t>
            </a:r>
            <a:endParaRPr lang="zh-CN" altLang="zh-CN" sz="2800" dirty="0"/>
          </a:p>
          <a:p>
            <a:pPr>
              <a:lnSpc>
                <a:spcPts val="2900"/>
              </a:lnSpc>
              <a:buNone/>
            </a:pPr>
            <a:r>
              <a:rPr lang="en-US" altLang="zh-CN" sz="2800" dirty="0"/>
              <a:t>        printf(“%c”,b[i]); </a:t>
            </a:r>
            <a:endParaRPr lang="zh-CN" altLang="zh-CN" sz="2800" dirty="0"/>
          </a:p>
          <a:p>
            <a:pPr>
              <a:lnSpc>
                <a:spcPts val="2900"/>
              </a:lnSpc>
              <a:buNone/>
            </a:pPr>
            <a:r>
              <a:rPr lang="en-US" altLang="zh-CN" sz="2800" dirty="0"/>
              <a:t>   printf("\n");</a:t>
            </a:r>
            <a:endParaRPr lang="zh-CN" altLang="zh-CN" sz="2800" dirty="0"/>
          </a:p>
          <a:p>
            <a:pPr>
              <a:lnSpc>
                <a:spcPts val="2900"/>
              </a:lnSpc>
              <a:buNone/>
            </a:pPr>
            <a:r>
              <a:rPr lang="en-US" altLang="zh-CN" sz="2800" dirty="0"/>
              <a:t>   return 0;</a:t>
            </a:r>
            <a:endParaRPr lang="zh-CN" altLang="zh-CN" sz="2800" dirty="0"/>
          </a:p>
          <a:p>
            <a:pPr>
              <a:lnSpc>
                <a:spcPts val="2900"/>
              </a:lnSpc>
              <a:buNone/>
            </a:pPr>
            <a:r>
              <a:rPr lang="en-US" altLang="zh-CN" sz="2800" dirty="0"/>
              <a:t>}</a:t>
            </a:r>
            <a:endParaRPr lang="zh-CN" altLang="en-US" sz="2800" dirty="0"/>
          </a:p>
        </p:txBody>
      </p:sp>
      <p:pic>
        <p:nvPicPr>
          <p:cNvPr id="259074" name="Picture 2"/>
          <p:cNvPicPr>
            <a:picLocks noChangeAspect="1"/>
          </p:cNvPicPr>
          <p:nvPr/>
        </p:nvPicPr>
        <p:blipFill>
          <a:blip r:embed="rId1"/>
          <a:stretch>
            <a:fillRect/>
          </a:stretch>
        </p:blipFill>
        <p:spPr>
          <a:xfrm>
            <a:off x="4167188" y="5786438"/>
            <a:ext cx="5730875" cy="857250"/>
          </a:xfrm>
          <a:prstGeom prst="rect">
            <a:avLst/>
          </a:prstGeom>
          <a:noFill/>
          <a:ln w="9525">
            <a:noFill/>
          </a:ln>
        </p:spPr>
      </p:pic>
      <p:sp>
        <p:nvSpPr>
          <p:cNvPr id="4" name="圆角矩形标注 3"/>
          <p:cNvSpPr/>
          <p:nvPr/>
        </p:nvSpPr>
        <p:spPr bwMode="auto">
          <a:xfrm>
            <a:off x="3167063" y="2286000"/>
            <a:ext cx="6286500" cy="714375"/>
          </a:xfrm>
          <a:prstGeom prst="wedgeRoundRectCallout">
            <a:avLst>
              <a:gd name="adj1" fmla="val -18444"/>
              <a:gd name="adj2" fmla="val 173283"/>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dirty="0" err="1">
                <a:ln>
                  <a:noFill/>
                </a:ln>
                <a:solidFill>
                  <a:srgbClr val="0000CC"/>
                </a:solidFill>
                <a:effectLst/>
                <a:uLnTx/>
                <a:uFillTx/>
                <a:latin typeface="+mn-lt"/>
                <a:ea typeface="+mn-ea"/>
                <a:cs typeface="+mn-cs"/>
              </a:rPr>
              <a:t>printf</a:t>
            </a:r>
            <a:r>
              <a:rPr kumimoji="1" lang="en-US" altLang="zh-CN" sz="2800" b="1" i="0" u="none" strike="noStrike" kern="1200" cap="none" spc="0" normalizeH="0" baseline="0" noProof="0" dirty="0">
                <a:ln>
                  <a:noFill/>
                </a:ln>
                <a:solidFill>
                  <a:srgbClr val="0000CC"/>
                </a:solidFill>
                <a:effectLst/>
                <a:uLnTx/>
                <a:uFillTx/>
                <a:latin typeface="+mn-lt"/>
                <a:ea typeface="+mn-ea"/>
                <a:cs typeface="+mn-cs"/>
              </a:rPr>
              <a:t>("string b is:%s\</a:t>
            </a:r>
            <a:r>
              <a:rPr kumimoji="1" lang="en-US" altLang="zh-CN" sz="2800" b="1" i="0" u="none" strike="noStrike" kern="1200" cap="none" spc="0" normalizeH="0" baseline="0" noProof="0" dirty="0" err="1">
                <a:ln>
                  <a:noFill/>
                </a:ln>
                <a:solidFill>
                  <a:srgbClr val="0000CC"/>
                </a:solidFill>
                <a:effectLst/>
                <a:uLnTx/>
                <a:uFillTx/>
                <a:latin typeface="+mn-lt"/>
                <a:ea typeface="+mn-ea"/>
                <a:cs typeface="+mn-cs"/>
              </a:rPr>
              <a:t>n“,b</a:t>
            </a:r>
            <a:r>
              <a:rPr kumimoji="1" lang="en-US" altLang="zh-CN" sz="2800" b="1" i="0" u="none" strike="noStrike" kern="1200" cap="none" spc="0" normalizeH="0" baseline="0" noProof="0" dirty="0">
                <a:ln>
                  <a:noFill/>
                </a:ln>
                <a:solidFill>
                  <a:srgbClr val="0000CC"/>
                </a:solidFill>
                <a:effectLst/>
                <a:uLnTx/>
                <a:uFillTx/>
                <a:latin typeface="+mn-lt"/>
                <a:ea typeface="+mn-ea"/>
                <a:cs typeface="+mn-cs"/>
              </a:rPr>
              <a:t>);  </a:t>
            </a:r>
            <a:endParaRPr kumimoji="1" lang="en-US" altLang="zh-CN" sz="2800" b="1" i="0" u="none" strike="noStrike" kern="1200" cap="none" spc="0" normalizeH="0" baseline="0" noProof="0" dirty="0">
              <a:ln>
                <a:noFill/>
              </a:ln>
              <a:solidFill>
                <a:srgbClr val="0000CC"/>
              </a:solidFill>
              <a:effectLst/>
              <a:uLnTx/>
              <a:uFillTx/>
              <a:latin typeface="+mn-lt"/>
              <a:ea typeface="+mn-ea"/>
              <a:cs typeface="+mn-cs"/>
            </a:endParaRPr>
          </a:p>
        </p:txBody>
      </p:sp>
      <p:sp>
        <p:nvSpPr>
          <p:cNvPr id="5" name="矩形 4"/>
          <p:cNvSpPr/>
          <p:nvPr/>
        </p:nvSpPr>
        <p:spPr>
          <a:xfrm>
            <a:off x="2238375" y="3929063"/>
            <a:ext cx="4929188" cy="1785937"/>
          </a:xfrm>
          <a:prstGeom prst="rect">
            <a:avLst/>
          </a:prstGeom>
          <a:noFill/>
          <a:ln w="38100" cap="flat" cmpd="sng">
            <a:solidFill>
              <a:srgbClr val="FF0000"/>
            </a:solidFill>
            <a:prstDash val="solid"/>
            <a:miter/>
            <a:headEnd type="none" w="med" len="med"/>
            <a:tailEnd type="none" w="med" len="med"/>
          </a:ln>
        </p:spPr>
        <p:txBody>
          <a:bodyPr wrap="none"/>
          <a:lstStyle>
            <a:lvl1pPr marL="342900" indent="-342900" algn="l" rtl="0" eaLnBrk="0" fontAlgn="base" hangingPunct="0">
              <a:lnSpc>
                <a:spcPct val="120000"/>
              </a:lnSpc>
              <a:spcBef>
                <a:spcPct val="20000"/>
              </a:spcBef>
              <a:spcAft>
                <a:spcPct val="0"/>
              </a:spcAft>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stStyle>
          <a:p>
            <a:pPr marL="0" lvl="0" indent="0" eaLnBrk="1" hangingPunct="1">
              <a:lnSpc>
                <a:spcPct val="100000"/>
              </a:lnSpc>
              <a:spcBef>
                <a:spcPct val="0"/>
              </a:spcBef>
              <a:buFont typeface="Arial" panose="020B0604020202020204" pitchFamily="34" charset="0"/>
              <a:buNone/>
            </a:pPr>
            <a:endParaRPr lang="zh-CN" altLang="en-US" sz="4000" b="0" dirty="0">
              <a:solidFill>
                <a:srgbClr val="FF0000"/>
              </a:solidFill>
              <a:latin typeface="Arial" panose="020B0604020202020204" pitchFamily="34" charset="0"/>
            </a:endParaRPr>
          </a:p>
        </p:txBody>
      </p:sp>
      <p:pic>
        <p:nvPicPr>
          <p:cNvPr id="79878" name="图片 5" descr="Untitled2.png">
            <a:hlinkClick r:id="rId2" action="ppaction://hlinksldjump"/>
          </p:cNvPr>
          <p:cNvPicPr>
            <a:picLocks noChangeAspect="1"/>
          </p:cNvPicPr>
          <p:nvPr/>
        </p:nvPicPr>
        <p:blipFill>
          <a:blip r:embed="rId3"/>
          <a:stretch>
            <a:fillRect/>
          </a:stretch>
        </p:blipFill>
        <p:spPr>
          <a:xfrm>
            <a:off x="9953625" y="6143625"/>
            <a:ext cx="469900" cy="469900"/>
          </a:xfrm>
          <a:prstGeom prst="rect">
            <a:avLst/>
          </a:prstGeom>
          <a:noFill/>
          <a:ln w="9525">
            <a:noFill/>
          </a:ln>
        </p:spPr>
      </p:pic>
      <p:sp>
        <p:nvSpPr>
          <p:cNvPr id="79879" name="灯片编号占位符 6"/>
          <p:cNvSpPr txBox="1">
            <a:spLocks noGrp="1"/>
          </p:cNvSpPr>
          <p:nvPr>
            <p:ph type="sldNum" sz="quarter" idx="11"/>
          </p:nvPr>
        </p:nvSpPr>
        <p:spPr>
          <a:noFill/>
          <a:ln>
            <a:noFill/>
          </a:ln>
        </p:spPr>
        <p:txBody>
          <a:bodyPr anchor="b"/>
          <a:p>
            <a:pPr marL="0" indent="0" algn="ctr" eaLnBrk="1" hangingPunct="1">
              <a:lnSpc>
                <a:spcPct val="100000"/>
              </a:lnSpc>
              <a:spcBef>
                <a:spcPct val="0"/>
              </a:spcBef>
              <a:buFont typeface="Arial" panose="020B0604020202020204" pitchFamily="34" charset="0"/>
              <a:buNone/>
            </a:pPr>
            <a:fld id="{9A0DB2DC-4C9A-4742-B13C-FB6460FD3503}" type="slidenum">
              <a:rPr lang="en-US" altLang="zh-CN" sz="1400" b="0" dirty="0">
                <a:solidFill>
                  <a:srgbClr val="000000"/>
                </a:solidFill>
              </a:rPr>
            </a:fld>
            <a:endParaRPr lang="en-US" altLang="zh-CN" sz="1400" b="0"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9074"/>
                                        </p:tgtEl>
                                        <p:attrNameLst>
                                          <p:attrName>style.visibility</p:attrName>
                                        </p:attrNameLst>
                                      </p:cBhvr>
                                      <p:to>
                                        <p:strVal val="visible"/>
                                      </p:to>
                                    </p:set>
                                    <p:animEffect transition="in" filter="blinds(horizontal)">
                                      <p:cBhvr>
                                        <p:cTn id="17" dur="500"/>
                                        <p:tgtEl>
                                          <p:spTgt spid="259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vert="horz" wrap="square" lIns="91440" tIns="45720" rIns="91440" bIns="45720" anchor="t"/>
          <a:p>
            <a:pPr>
              <a:buNone/>
            </a:pPr>
            <a:r>
              <a:rPr lang="zh-CN" altLang="zh-CN" dirty="0"/>
              <a:t>例</a:t>
            </a:r>
            <a:r>
              <a:rPr lang="en-US" altLang="zh-CN" dirty="0"/>
              <a:t>9</a:t>
            </a:r>
            <a:r>
              <a:rPr lang="en-US" altLang="zh-CN" dirty="0"/>
              <a:t>.19 </a:t>
            </a:r>
            <a:r>
              <a:rPr lang="zh-CN" altLang="zh-CN" dirty="0"/>
              <a:t>用指针变量来处理例</a:t>
            </a:r>
            <a:r>
              <a:rPr lang="en-US" altLang="zh-CN" dirty="0"/>
              <a:t>9</a:t>
            </a:r>
            <a:r>
              <a:rPr lang="en-US" altLang="zh-CN" dirty="0"/>
              <a:t>.18</a:t>
            </a:r>
            <a:r>
              <a:rPr lang="zh-CN" altLang="zh-CN" dirty="0"/>
              <a:t>问题。</a:t>
            </a:r>
            <a:endParaRPr lang="zh-CN" altLang="zh-CN" dirty="0"/>
          </a:p>
          <a:p>
            <a:r>
              <a:rPr lang="zh-CN" altLang="zh-CN" dirty="0"/>
              <a:t>解题思路：定义两个指针变量</a:t>
            </a:r>
            <a:r>
              <a:rPr lang="en-US" altLang="zh-CN" dirty="0"/>
              <a:t>p1</a:t>
            </a:r>
            <a:r>
              <a:rPr lang="zh-CN" altLang="zh-CN" dirty="0"/>
              <a:t>和</a:t>
            </a:r>
            <a:r>
              <a:rPr lang="en-US" altLang="zh-CN" dirty="0"/>
              <a:t>p2</a:t>
            </a:r>
            <a:r>
              <a:rPr lang="zh-CN" altLang="zh-CN" dirty="0"/>
              <a:t>，分别指向字符数组</a:t>
            </a:r>
            <a:r>
              <a:rPr lang="en-US" altLang="zh-CN" dirty="0"/>
              <a:t>a</a:t>
            </a:r>
            <a:r>
              <a:rPr lang="zh-CN" altLang="zh-CN" dirty="0"/>
              <a:t>和</a:t>
            </a:r>
            <a:r>
              <a:rPr lang="en-US" altLang="zh-CN" dirty="0"/>
              <a:t>b</a:t>
            </a:r>
            <a:r>
              <a:rPr lang="zh-CN" altLang="zh-CN" dirty="0"/>
              <a:t>。改变指针变量</a:t>
            </a:r>
            <a:r>
              <a:rPr lang="en-US" altLang="zh-CN" dirty="0"/>
              <a:t>p1</a:t>
            </a:r>
            <a:r>
              <a:rPr lang="zh-CN" altLang="zh-CN" dirty="0"/>
              <a:t>和</a:t>
            </a:r>
            <a:r>
              <a:rPr lang="en-US" altLang="zh-CN" dirty="0"/>
              <a:t>p2</a:t>
            </a:r>
            <a:r>
              <a:rPr lang="zh-CN" altLang="zh-CN" dirty="0"/>
              <a:t>的值，使它们顺序指向数组中的各元素，进行对应元素的复制。</a:t>
            </a:r>
            <a:endParaRPr lang="zh-CN" altLang="en-US" dirty="0"/>
          </a:p>
        </p:txBody>
      </p:sp>
      <p:pic>
        <p:nvPicPr>
          <p:cNvPr id="80899" name="图片 3"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
        <p:nvSpPr>
          <p:cNvPr id="80900" name="灯片编号占位符 3"/>
          <p:cNvSpPr txBox="1">
            <a:spLocks noGrp="1"/>
          </p:cNvSpPr>
          <p:nvPr>
            <p:ph type="sldNum" sz="quarter" idx="11"/>
          </p:nvPr>
        </p:nvSpPr>
        <p:spPr>
          <a:noFill/>
          <a:ln>
            <a:noFill/>
          </a:ln>
        </p:spPr>
        <p:txBody>
          <a:bodyPr anchor="b"/>
          <a:p>
            <a:pPr marL="0" indent="0" algn="ctr" eaLnBrk="1" hangingPunct="1">
              <a:lnSpc>
                <a:spcPct val="100000"/>
              </a:lnSpc>
              <a:spcBef>
                <a:spcPct val="0"/>
              </a:spcBef>
              <a:buFont typeface="Arial" panose="020B0604020202020204" pitchFamily="34" charset="0"/>
              <a:buNone/>
            </a:pPr>
            <a:fld id="{9A0DB2DC-4C9A-4742-B13C-FB6460FD3503}" type="slidenum">
              <a:rPr lang="en-US" altLang="zh-CN" sz="1400" b="0" dirty="0">
                <a:solidFill>
                  <a:srgbClr val="000000"/>
                </a:solidFill>
              </a:rPr>
            </a:fld>
            <a:endParaRPr lang="en-US" altLang="zh-CN" sz="1400" b="0"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charRg st="23" end="94"/>
                                            </p:txEl>
                                          </p:spTgt>
                                        </p:tgtEl>
                                        <p:attrNameLst>
                                          <p:attrName>style.visibility</p:attrName>
                                        </p:attrNameLst>
                                      </p:cBhvr>
                                      <p:to>
                                        <p:strVal val="visible"/>
                                      </p:to>
                                    </p:set>
                                    <p:animEffect transition="in" filter="blinds(horizontal)">
                                      <p:cBhvr>
                                        <p:cTn id="7" dur="500"/>
                                        <p:tgtEl>
                                          <p:spTgt spid="3">
                                            <p:txEl>
                                              <p:charRg st="23" end="9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内容占位符 2"/>
          <p:cNvSpPr>
            <a:spLocks noGrp="1"/>
          </p:cNvSpPr>
          <p:nvPr>
            <p:ph idx="1"/>
          </p:nvPr>
        </p:nvSpPr>
        <p:spPr>
          <a:xfrm>
            <a:off x="1738313" y="714375"/>
            <a:ext cx="8478837" cy="5857875"/>
          </a:xfrm>
        </p:spPr>
        <p:txBody>
          <a:bodyPr vert="horz" wrap="square" lIns="91440" tIns="45720" rIns="91440" bIns="45720" anchor="t"/>
          <a:p>
            <a:pPr>
              <a:lnSpc>
                <a:spcPct val="100000"/>
              </a:lnSpc>
              <a:buNone/>
            </a:pPr>
            <a:r>
              <a:rPr lang="en-US" altLang="zh-CN" sz="2800" dirty="0"/>
              <a:t>#include &lt;stdio.h&gt;</a:t>
            </a:r>
            <a:endParaRPr lang="zh-CN" altLang="zh-CN" sz="2800" dirty="0"/>
          </a:p>
          <a:p>
            <a:pPr>
              <a:lnSpc>
                <a:spcPct val="100000"/>
              </a:lnSpc>
              <a:buNone/>
            </a:pPr>
            <a:r>
              <a:rPr lang="en-US" altLang="zh-CN" sz="2800" dirty="0"/>
              <a:t>int main()</a:t>
            </a:r>
            <a:endParaRPr lang="zh-CN" altLang="zh-CN" sz="2800" dirty="0"/>
          </a:p>
          <a:p>
            <a:pPr>
              <a:lnSpc>
                <a:spcPct val="100000"/>
              </a:lnSpc>
              <a:buNone/>
            </a:pPr>
            <a:r>
              <a:rPr lang="en-US" altLang="zh-CN" sz="2800" dirty="0"/>
              <a:t>{char a[]="I am a boy.",b[20],*p1,*p2;</a:t>
            </a:r>
            <a:endParaRPr lang="zh-CN" altLang="zh-CN" sz="2800" dirty="0"/>
          </a:p>
          <a:p>
            <a:pPr>
              <a:lnSpc>
                <a:spcPct val="100000"/>
              </a:lnSpc>
              <a:buNone/>
            </a:pPr>
            <a:r>
              <a:rPr lang="en-US" altLang="zh-CN" sz="2800" dirty="0"/>
              <a:t>  p1=a;  p2=b; </a:t>
            </a:r>
            <a:endParaRPr lang="zh-CN" altLang="zh-CN" sz="2800" dirty="0"/>
          </a:p>
          <a:p>
            <a:pPr>
              <a:lnSpc>
                <a:spcPct val="100000"/>
              </a:lnSpc>
              <a:buNone/>
            </a:pPr>
            <a:r>
              <a:rPr lang="en-US" altLang="zh-CN" sz="2800" dirty="0"/>
              <a:t>  for(   ; *p1!=‘\0’; p1++,p2++) </a:t>
            </a:r>
            <a:endParaRPr lang="zh-CN" altLang="zh-CN" sz="2800" dirty="0"/>
          </a:p>
          <a:p>
            <a:pPr>
              <a:lnSpc>
                <a:spcPct val="100000"/>
              </a:lnSpc>
              <a:buNone/>
            </a:pPr>
            <a:r>
              <a:rPr lang="en-US" altLang="zh-CN" sz="2800" dirty="0"/>
              <a:t>      *p2=*p1; </a:t>
            </a:r>
            <a:endParaRPr lang="zh-CN" altLang="zh-CN" sz="2800" dirty="0"/>
          </a:p>
          <a:p>
            <a:pPr>
              <a:lnSpc>
                <a:spcPct val="100000"/>
              </a:lnSpc>
              <a:buNone/>
            </a:pPr>
            <a:r>
              <a:rPr lang="en-US" altLang="zh-CN" sz="2800" dirty="0"/>
              <a:t>  </a:t>
            </a:r>
            <a:r>
              <a:rPr lang="en-US" altLang="zh-CN" sz="2800" dirty="0">
                <a:solidFill>
                  <a:srgbClr val="00B050"/>
                </a:solidFill>
              </a:rPr>
              <a:t>*p2=‘\0’; </a:t>
            </a:r>
            <a:endParaRPr lang="zh-CN" altLang="zh-CN" sz="2800" dirty="0">
              <a:solidFill>
                <a:srgbClr val="00B050"/>
              </a:solidFill>
            </a:endParaRPr>
          </a:p>
          <a:p>
            <a:pPr>
              <a:lnSpc>
                <a:spcPct val="100000"/>
              </a:lnSpc>
              <a:buNone/>
            </a:pPr>
            <a:r>
              <a:rPr lang="en-US" altLang="zh-CN" sz="2800" dirty="0"/>
              <a:t>  printf(“string a is:%s\n”,a); </a:t>
            </a:r>
            <a:endParaRPr lang="zh-CN" altLang="zh-CN" sz="2800" dirty="0"/>
          </a:p>
          <a:p>
            <a:pPr>
              <a:lnSpc>
                <a:spcPct val="100000"/>
              </a:lnSpc>
              <a:buNone/>
            </a:pPr>
            <a:r>
              <a:rPr lang="en-US" altLang="zh-CN" sz="2800" dirty="0"/>
              <a:t>  printf(“string b is:%s\n”,b); </a:t>
            </a:r>
            <a:endParaRPr lang="zh-CN" altLang="zh-CN" sz="2800" dirty="0"/>
          </a:p>
          <a:p>
            <a:pPr>
              <a:lnSpc>
                <a:spcPct val="100000"/>
              </a:lnSpc>
              <a:buNone/>
            </a:pPr>
            <a:r>
              <a:rPr lang="en-US" altLang="zh-CN" sz="2800" dirty="0"/>
              <a:t>  return 0;</a:t>
            </a:r>
            <a:endParaRPr lang="zh-CN" altLang="zh-CN" sz="2800" dirty="0"/>
          </a:p>
          <a:p>
            <a:pPr>
              <a:lnSpc>
                <a:spcPct val="100000"/>
              </a:lnSpc>
              <a:buNone/>
            </a:pPr>
            <a:r>
              <a:rPr lang="en-US" altLang="zh-CN" sz="2800" dirty="0"/>
              <a:t>}</a:t>
            </a:r>
            <a:endParaRPr lang="zh-CN" altLang="zh-CN" sz="2800" dirty="0"/>
          </a:p>
        </p:txBody>
      </p:sp>
      <p:pic>
        <p:nvPicPr>
          <p:cNvPr id="4" name="Picture 2"/>
          <p:cNvPicPr>
            <a:picLocks noChangeAspect="1"/>
          </p:cNvPicPr>
          <p:nvPr/>
        </p:nvPicPr>
        <p:blipFill>
          <a:blip r:embed="rId1"/>
          <a:stretch>
            <a:fillRect/>
          </a:stretch>
        </p:blipFill>
        <p:spPr>
          <a:xfrm>
            <a:off x="4167188" y="5786438"/>
            <a:ext cx="5730875" cy="857250"/>
          </a:xfrm>
          <a:prstGeom prst="rect">
            <a:avLst/>
          </a:prstGeom>
          <a:noFill/>
          <a:ln w="9525">
            <a:noFill/>
          </a:ln>
        </p:spPr>
      </p:pic>
      <p:pic>
        <p:nvPicPr>
          <p:cNvPr id="81924" name="图片 4" descr="Untitled2.png">
            <a:hlinkClick r:id="rId2" action="ppaction://hlinksldjump"/>
          </p:cNvPr>
          <p:cNvPicPr>
            <a:picLocks noChangeAspect="1"/>
          </p:cNvPicPr>
          <p:nvPr/>
        </p:nvPicPr>
        <p:blipFill>
          <a:blip r:embed="rId3"/>
          <a:stretch>
            <a:fillRect/>
          </a:stretch>
        </p:blipFill>
        <p:spPr>
          <a:xfrm>
            <a:off x="9953625" y="6143625"/>
            <a:ext cx="469900" cy="469900"/>
          </a:xfrm>
          <a:prstGeom prst="rect">
            <a:avLst/>
          </a:prstGeom>
          <a:noFill/>
          <a:ln w="9525">
            <a:noFill/>
          </a:ln>
        </p:spPr>
      </p:pic>
      <p:sp>
        <p:nvSpPr>
          <p:cNvPr id="81925" name="灯片编号占位符 4"/>
          <p:cNvSpPr txBox="1">
            <a:spLocks noGrp="1"/>
          </p:cNvSpPr>
          <p:nvPr>
            <p:ph type="sldNum" sz="quarter" idx="11"/>
          </p:nvPr>
        </p:nvSpPr>
        <p:spPr>
          <a:noFill/>
          <a:ln>
            <a:noFill/>
          </a:ln>
        </p:spPr>
        <p:txBody>
          <a:bodyPr anchor="b"/>
          <a:p>
            <a:pPr marL="0" indent="0" algn="ctr" eaLnBrk="1" hangingPunct="1">
              <a:lnSpc>
                <a:spcPct val="100000"/>
              </a:lnSpc>
              <a:spcBef>
                <a:spcPct val="0"/>
              </a:spcBef>
              <a:buFont typeface="Arial" panose="020B0604020202020204" pitchFamily="34" charset="0"/>
              <a:buNone/>
            </a:pPr>
            <a:fld id="{9A0DB2DC-4C9A-4742-B13C-FB6460FD3503}" type="slidenum">
              <a:rPr lang="en-US" altLang="zh-CN" sz="1400" b="0" dirty="0">
                <a:solidFill>
                  <a:srgbClr val="000000"/>
                </a:solidFill>
              </a:rPr>
            </a:fld>
            <a:endParaRPr lang="en-US" altLang="zh-CN" sz="1400" b="0"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1809750" y="643732"/>
            <a:ext cx="8572500"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9.4.2 </a:t>
            </a:r>
            <a:r>
              <a:rPr kumimoji="0"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字符指针作函数参数</a:t>
            </a:r>
            <a:endParaRPr kumimoji="0"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115715" name="Rectangle 3"/>
          <p:cNvSpPr>
            <a:spLocks noGrp="1"/>
          </p:cNvSpPr>
          <p:nvPr>
            <p:ph idx="1"/>
          </p:nvPr>
        </p:nvSpPr>
        <p:spPr>
          <a:xfrm>
            <a:off x="2238375" y="1643063"/>
            <a:ext cx="8215313" cy="4143375"/>
          </a:xfrm>
        </p:spPr>
        <p:txBody>
          <a:bodyPr vert="horz" wrap="square" lIns="91440" tIns="45720" rIns="91440" bIns="45720" anchor="t"/>
          <a:p>
            <a:r>
              <a:rPr lang="zh-CN" altLang="zh-CN" dirty="0"/>
              <a:t>如果想把一个字符串从一个函数“传递”到另一个函数，可以用地址传递的办法，即用字符数组名作参数，也可以用字符指针变量作参数。</a:t>
            </a:r>
            <a:endParaRPr lang="en-US" altLang="zh-CN" dirty="0"/>
          </a:p>
          <a:p>
            <a:r>
              <a:rPr lang="zh-CN" altLang="zh-CN" dirty="0"/>
              <a:t>在被调用的函数中可以改变字符串的内容</a:t>
            </a:r>
            <a:endParaRPr lang="en-US" altLang="zh-CN" dirty="0"/>
          </a:p>
          <a:p>
            <a:r>
              <a:rPr lang="zh-CN" altLang="zh-CN" dirty="0"/>
              <a:t>在主调函数中可以引用改变后的字符串。</a:t>
            </a:r>
            <a:endParaRPr lang="en-US" altLang="zh-CN" dirty="0"/>
          </a:p>
        </p:txBody>
      </p:sp>
      <p:pic>
        <p:nvPicPr>
          <p:cNvPr id="82948" name="图片 3"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
        <p:nvSpPr>
          <p:cNvPr id="82949" name="灯片编号占位符 4"/>
          <p:cNvSpPr txBox="1">
            <a:spLocks noGrp="1"/>
          </p:cNvSpPr>
          <p:nvPr>
            <p:ph type="sldNum" sz="quarter" idx="11"/>
          </p:nvPr>
        </p:nvSpPr>
        <p:spPr>
          <a:noFill/>
          <a:ln>
            <a:noFill/>
          </a:ln>
        </p:spPr>
        <p:txBody>
          <a:bodyPr anchor="b"/>
          <a:p>
            <a:pPr marL="0" indent="0" algn="ctr" eaLnBrk="1" hangingPunct="1">
              <a:lnSpc>
                <a:spcPct val="100000"/>
              </a:lnSpc>
              <a:spcBef>
                <a:spcPct val="0"/>
              </a:spcBef>
              <a:buFont typeface="Arial" panose="020B0604020202020204" pitchFamily="34" charset="0"/>
              <a:buNone/>
            </a:pPr>
            <a:fld id="{9A0DB2DC-4C9A-4742-B13C-FB6460FD3503}" type="slidenum">
              <a:rPr lang="en-US" altLang="zh-CN" sz="1400" b="0" dirty="0">
                <a:solidFill>
                  <a:srgbClr val="000000"/>
                </a:solidFill>
              </a:rPr>
            </a:fld>
            <a:endParaRPr lang="en-US" altLang="zh-CN" sz="1400" b="0" dirty="0">
              <a:solidFill>
                <a:srgbClr val="000000"/>
              </a:solidFill>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5715">
                                            <p:txEl>
                                              <p:charRg st="62" end="81"/>
                                            </p:txEl>
                                          </p:spTgt>
                                        </p:tgtEl>
                                        <p:attrNameLst>
                                          <p:attrName>style.visibility</p:attrName>
                                        </p:attrNameLst>
                                      </p:cBhvr>
                                      <p:to>
                                        <p:strVal val="visible"/>
                                      </p:to>
                                    </p:set>
                                    <p:animEffect transition="in" filter="blinds(horizontal)">
                                      <p:cBhvr>
                                        <p:cTn id="7" dur="500"/>
                                        <p:tgtEl>
                                          <p:spTgt spid="115715">
                                            <p:txEl>
                                              <p:charRg st="62" end="8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5715">
                                            <p:txEl>
                                              <p:charRg st="81" end="100"/>
                                            </p:txEl>
                                          </p:spTgt>
                                        </p:tgtEl>
                                        <p:attrNameLst>
                                          <p:attrName>style.visibility</p:attrName>
                                        </p:attrNameLst>
                                      </p:cBhvr>
                                      <p:to>
                                        <p:strVal val="visible"/>
                                      </p:to>
                                    </p:set>
                                    <p:animEffect transition="in" filter="blinds(horizontal)">
                                      <p:cBhvr>
                                        <p:cTn id="12" dur="500"/>
                                        <p:tgtEl>
                                          <p:spTgt spid="115715">
                                            <p:txEl>
                                              <p:charRg st="81" end="10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Rectangle 2"/>
          <p:cNvSpPr>
            <a:spLocks noGrp="1" noChangeArrowheads="1"/>
          </p:cNvSpPr>
          <p:nvPr>
            <p:ph type="title"/>
          </p:nvPr>
        </p:nvSpPr>
        <p:spPr>
          <a:xfrm>
            <a:off x="1809750" y="643732"/>
            <a:ext cx="8572500" cy="768350"/>
          </a:xfrm>
          <a:effectLst/>
        </p:spPr>
        <p:txBody>
          <a:bodyPr vert="horz" wrap="squar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9.4.2 </a:t>
            </a:r>
            <a:r>
              <a:rPr kumimoji="0" lang="zh-CN" altLang="zh-CN"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rPr>
              <a:t>字符指针作函数参数</a:t>
            </a:r>
            <a:endParaRPr kumimoji="0" lang="zh-CN" altLang="en-US" sz="4400" b="1" i="0" u="none" strike="noStrike" kern="0" cap="none" spc="0" normalizeH="0" baseline="0" noProof="0" dirty="0" smtClean="0">
              <a:ln>
                <a:noFill/>
              </a:ln>
              <a:solidFill>
                <a:srgbClr val="800000"/>
              </a:solidFill>
              <a:effectLst>
                <a:outerShdw blurRad="38100" dist="38100" dir="2700000" algn="tl">
                  <a:srgbClr val="000000"/>
                </a:outerShdw>
              </a:effectLst>
              <a:uLnTx/>
              <a:uFillTx/>
              <a:latin typeface="Arial" panose="020B0604020202020204" pitchFamily="34" charset="0"/>
              <a:ea typeface="黑体" panose="02010609060101010101" pitchFamily="2" charset="-122"/>
              <a:cs typeface="+mj-cs"/>
            </a:endParaRPr>
          </a:p>
        </p:txBody>
      </p:sp>
      <p:sp>
        <p:nvSpPr>
          <p:cNvPr id="6147" name="Rectangle 3"/>
          <p:cNvSpPr>
            <a:spLocks noGrp="1"/>
          </p:cNvSpPr>
          <p:nvPr>
            <p:ph idx="1"/>
          </p:nvPr>
        </p:nvSpPr>
        <p:spPr>
          <a:xfrm>
            <a:off x="2238375" y="1643063"/>
            <a:ext cx="7929563" cy="4143375"/>
          </a:xfrm>
        </p:spPr>
        <p:txBody>
          <a:bodyPr vert="horz" wrap="square" lIns="91440" tIns="45720" rIns="91440" bIns="45720" anchor="t"/>
          <a:p>
            <a:pPr>
              <a:buNone/>
            </a:pPr>
            <a:r>
              <a:rPr lang="zh-CN" altLang="en-US" dirty="0"/>
              <a:t>例</a:t>
            </a:r>
            <a:r>
              <a:rPr lang="en-US" altLang="zh-CN" dirty="0"/>
              <a:t>9</a:t>
            </a:r>
            <a:r>
              <a:rPr lang="en-US" altLang="zh-CN" dirty="0"/>
              <a:t>.20 </a:t>
            </a:r>
            <a:r>
              <a:rPr lang="zh-CN" altLang="zh-CN" dirty="0"/>
              <a:t>用函数调用实现字符串的复制。</a:t>
            </a:r>
            <a:endParaRPr lang="zh-CN" altLang="zh-CN" dirty="0"/>
          </a:p>
          <a:p>
            <a:r>
              <a:rPr lang="zh-CN" altLang="zh-CN" dirty="0"/>
              <a:t>解题思路：定义一个函数</a:t>
            </a:r>
            <a:r>
              <a:rPr lang="en-US" altLang="zh-CN" dirty="0"/>
              <a:t>copy_string</a:t>
            </a:r>
            <a:r>
              <a:rPr lang="zh-CN" altLang="zh-CN" dirty="0"/>
              <a:t>用来实现字符串复制的功能，在主函数中调用此函数，函数的形参和实参可以分别用字符数组名或字符指针变量。分别编程，以供分析比较。</a:t>
            </a:r>
            <a:endParaRPr lang="en-US" altLang="zh-CN" dirty="0"/>
          </a:p>
        </p:txBody>
      </p:sp>
      <p:pic>
        <p:nvPicPr>
          <p:cNvPr id="83972" name="图片 3"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
        <p:nvSpPr>
          <p:cNvPr id="83973" name="灯片编号占位符 4"/>
          <p:cNvSpPr txBox="1">
            <a:spLocks noGrp="1"/>
          </p:cNvSpPr>
          <p:nvPr>
            <p:ph type="sldNum" sz="quarter" idx="11"/>
          </p:nvPr>
        </p:nvSpPr>
        <p:spPr>
          <a:noFill/>
          <a:ln>
            <a:noFill/>
          </a:ln>
        </p:spPr>
        <p:txBody>
          <a:bodyPr anchor="b"/>
          <a:p>
            <a:pPr marL="0" indent="0" algn="ctr" eaLnBrk="1" hangingPunct="1">
              <a:lnSpc>
                <a:spcPct val="100000"/>
              </a:lnSpc>
              <a:spcBef>
                <a:spcPct val="0"/>
              </a:spcBef>
              <a:buFont typeface="Arial" panose="020B0604020202020204" pitchFamily="34" charset="0"/>
              <a:buNone/>
            </a:pPr>
            <a:fld id="{9A0DB2DC-4C9A-4742-B13C-FB6460FD3503}" type="slidenum">
              <a:rPr lang="en-US" altLang="zh-CN" sz="1400" b="0" dirty="0">
                <a:solidFill>
                  <a:srgbClr val="000000"/>
                </a:solidFill>
              </a:rPr>
            </a:fld>
            <a:endParaRPr lang="en-US" altLang="zh-CN" sz="1400" b="0" dirty="0">
              <a:solidFill>
                <a:srgbClr val="000000"/>
              </a:solidFill>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charRg st="21" end="106"/>
                                            </p:txEl>
                                          </p:spTgt>
                                        </p:tgtEl>
                                        <p:attrNameLst>
                                          <p:attrName>style.visibility</p:attrName>
                                        </p:attrNameLst>
                                      </p:cBhvr>
                                      <p:to>
                                        <p:strVal val="visible"/>
                                      </p:to>
                                    </p:set>
                                    <p:animEffect transition="in" filter="blinds(horizontal)">
                                      <p:cBhvr>
                                        <p:cTn id="7" dur="500"/>
                                        <p:tgtEl>
                                          <p:spTgt spid="6147">
                                            <p:txEl>
                                              <p:charRg st="21" end="10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内容占位符 2"/>
          <p:cNvSpPr>
            <a:spLocks noGrp="1"/>
          </p:cNvSpPr>
          <p:nvPr>
            <p:ph idx="1"/>
          </p:nvPr>
        </p:nvSpPr>
        <p:spPr>
          <a:xfrm>
            <a:off x="1738313" y="714375"/>
            <a:ext cx="8715375" cy="5786438"/>
          </a:xfrm>
        </p:spPr>
        <p:txBody>
          <a:bodyPr vert="horz" wrap="square" lIns="91440" tIns="45720" rIns="91440" bIns="45720" anchor="t"/>
          <a:p>
            <a:pPr>
              <a:lnSpc>
                <a:spcPts val="3000"/>
              </a:lnSpc>
              <a:buNone/>
            </a:pPr>
            <a:r>
              <a:rPr lang="en-US" altLang="zh-CN" sz="2800" dirty="0"/>
              <a:t>(1) </a:t>
            </a:r>
            <a:r>
              <a:rPr lang="zh-CN" altLang="zh-CN" sz="2800" dirty="0"/>
              <a:t>用字符数组名作为函数参数</a:t>
            </a:r>
            <a:endParaRPr lang="zh-CN" altLang="zh-CN" sz="2800" dirty="0"/>
          </a:p>
          <a:p>
            <a:pPr>
              <a:lnSpc>
                <a:spcPts val="3000"/>
              </a:lnSpc>
              <a:buNone/>
            </a:pPr>
            <a:r>
              <a:rPr lang="en-US" altLang="zh-CN" sz="2800" dirty="0"/>
              <a:t>#include &lt;stdio.h&gt;</a:t>
            </a:r>
            <a:endParaRPr lang="zh-CN" altLang="zh-CN" sz="2800" dirty="0"/>
          </a:p>
          <a:p>
            <a:pPr>
              <a:lnSpc>
                <a:spcPts val="3000"/>
              </a:lnSpc>
              <a:buNone/>
            </a:pPr>
            <a:r>
              <a:rPr lang="en-US" altLang="zh-CN" sz="2800" dirty="0"/>
              <a:t>int main()</a:t>
            </a:r>
            <a:endParaRPr lang="zh-CN" altLang="zh-CN" sz="2800" dirty="0"/>
          </a:p>
          <a:p>
            <a:pPr>
              <a:lnSpc>
                <a:spcPts val="3000"/>
              </a:lnSpc>
              <a:buNone/>
            </a:pPr>
            <a:r>
              <a:rPr lang="en-US" altLang="zh-CN" sz="2800" dirty="0"/>
              <a:t>{void copy_string(char from[],char to[]);</a:t>
            </a:r>
            <a:endParaRPr lang="zh-CN" altLang="zh-CN" sz="2800" dirty="0"/>
          </a:p>
          <a:p>
            <a:pPr>
              <a:lnSpc>
                <a:spcPts val="3000"/>
              </a:lnSpc>
              <a:buNone/>
            </a:pPr>
            <a:r>
              <a:rPr lang="en-US" altLang="zh-CN" sz="2800" dirty="0"/>
              <a:t>  char </a:t>
            </a:r>
            <a:r>
              <a:rPr lang="en-US" altLang="zh-CN" sz="2800" dirty="0">
                <a:solidFill>
                  <a:srgbClr val="9D138D"/>
                </a:solidFill>
              </a:rPr>
              <a:t>a</a:t>
            </a:r>
            <a:r>
              <a:rPr lang="en-US" altLang="zh-CN" sz="2800" dirty="0"/>
              <a:t>[]="I am a teacher.";</a:t>
            </a:r>
            <a:endParaRPr lang="zh-CN" altLang="zh-CN" sz="2800" dirty="0"/>
          </a:p>
          <a:p>
            <a:pPr>
              <a:lnSpc>
                <a:spcPts val="3000"/>
              </a:lnSpc>
              <a:buNone/>
            </a:pPr>
            <a:r>
              <a:rPr lang="en-US" altLang="zh-CN" sz="2800" dirty="0"/>
              <a:t>  char </a:t>
            </a:r>
            <a:r>
              <a:rPr lang="en-US" altLang="zh-CN" sz="2800" dirty="0">
                <a:solidFill>
                  <a:srgbClr val="9D138D"/>
                </a:solidFill>
              </a:rPr>
              <a:t>b</a:t>
            </a:r>
            <a:r>
              <a:rPr lang="en-US" altLang="zh-CN" sz="2800" dirty="0"/>
              <a:t>[]="you are a student.";</a:t>
            </a:r>
            <a:endParaRPr lang="zh-CN" altLang="zh-CN" sz="2800" dirty="0"/>
          </a:p>
          <a:p>
            <a:pPr>
              <a:lnSpc>
                <a:spcPts val="3000"/>
              </a:lnSpc>
              <a:buNone/>
            </a:pPr>
            <a:r>
              <a:rPr lang="en-US" altLang="zh-CN" sz="2800" dirty="0"/>
              <a:t>  printf(“a=%s\nb=%s\n",a,b);</a:t>
            </a:r>
            <a:endParaRPr lang="zh-CN" altLang="zh-CN" sz="2800" dirty="0"/>
          </a:p>
          <a:p>
            <a:pPr>
              <a:lnSpc>
                <a:spcPts val="3000"/>
              </a:lnSpc>
              <a:buNone/>
            </a:pPr>
            <a:r>
              <a:rPr lang="en-US" altLang="zh-CN" sz="2800" dirty="0"/>
              <a:t>  printf("copy string a to string b:\n");</a:t>
            </a:r>
            <a:endParaRPr lang="zh-CN" altLang="zh-CN" sz="2800" dirty="0"/>
          </a:p>
          <a:p>
            <a:pPr>
              <a:lnSpc>
                <a:spcPts val="3000"/>
              </a:lnSpc>
              <a:buNone/>
            </a:pPr>
            <a:r>
              <a:rPr lang="en-US" altLang="zh-CN" sz="2800" dirty="0"/>
              <a:t>  copy_string(</a:t>
            </a:r>
            <a:r>
              <a:rPr lang="en-US" altLang="zh-CN" sz="2800" dirty="0">
                <a:solidFill>
                  <a:srgbClr val="9D138D"/>
                </a:solidFill>
              </a:rPr>
              <a:t>a</a:t>
            </a:r>
            <a:r>
              <a:rPr lang="en-US" altLang="zh-CN" sz="2800" dirty="0"/>
              <a:t>,</a:t>
            </a:r>
            <a:r>
              <a:rPr lang="en-US" altLang="zh-CN" sz="2800" dirty="0">
                <a:solidFill>
                  <a:srgbClr val="9D138D"/>
                </a:solidFill>
              </a:rPr>
              <a:t>b</a:t>
            </a:r>
            <a:r>
              <a:rPr lang="en-US" altLang="zh-CN" sz="2800" dirty="0"/>
              <a:t>); </a:t>
            </a:r>
            <a:endParaRPr lang="zh-CN" altLang="zh-CN" sz="2800" dirty="0"/>
          </a:p>
          <a:p>
            <a:pPr>
              <a:lnSpc>
                <a:spcPts val="3000"/>
              </a:lnSpc>
              <a:buNone/>
            </a:pPr>
            <a:r>
              <a:rPr lang="en-US" altLang="zh-CN" sz="2800" dirty="0"/>
              <a:t>  printf(“a=%s\nb=%s\n",a,b);  </a:t>
            </a:r>
            <a:endParaRPr lang="zh-CN" altLang="zh-CN" sz="2800" dirty="0"/>
          </a:p>
          <a:p>
            <a:pPr>
              <a:lnSpc>
                <a:spcPts val="3000"/>
              </a:lnSpc>
              <a:buNone/>
            </a:pPr>
            <a:r>
              <a:rPr lang="en-US" altLang="zh-CN" sz="2800" dirty="0"/>
              <a:t>  return 0;</a:t>
            </a:r>
            <a:endParaRPr lang="zh-CN" altLang="zh-CN" sz="2800" dirty="0"/>
          </a:p>
          <a:p>
            <a:pPr>
              <a:lnSpc>
                <a:spcPts val="3000"/>
              </a:lnSpc>
              <a:buNone/>
            </a:pPr>
            <a:r>
              <a:rPr lang="en-US" altLang="zh-CN" sz="2800" dirty="0"/>
              <a:t>}</a:t>
            </a:r>
            <a:endParaRPr lang="zh-CN" altLang="zh-CN" sz="2800" dirty="0"/>
          </a:p>
          <a:p>
            <a:pPr>
              <a:lnSpc>
                <a:spcPts val="3000"/>
              </a:lnSpc>
              <a:buNone/>
            </a:pPr>
            <a:endParaRPr lang="zh-CN" altLang="en-US" sz="2800" dirty="0"/>
          </a:p>
        </p:txBody>
      </p:sp>
      <p:pic>
        <p:nvPicPr>
          <p:cNvPr id="84995" name="图片 2"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
        <p:nvSpPr>
          <p:cNvPr id="84996" name="灯片编号占位符 3"/>
          <p:cNvSpPr txBox="1">
            <a:spLocks noGrp="1"/>
          </p:cNvSpPr>
          <p:nvPr>
            <p:ph type="sldNum" sz="quarter" idx="11"/>
          </p:nvPr>
        </p:nvSpPr>
        <p:spPr>
          <a:noFill/>
          <a:ln>
            <a:noFill/>
          </a:ln>
        </p:spPr>
        <p:txBody>
          <a:bodyPr anchor="b"/>
          <a:p>
            <a:pPr marL="0" indent="0" algn="ctr" eaLnBrk="1" hangingPunct="1">
              <a:lnSpc>
                <a:spcPct val="100000"/>
              </a:lnSpc>
              <a:spcBef>
                <a:spcPct val="0"/>
              </a:spcBef>
              <a:buFont typeface="Arial" panose="020B0604020202020204" pitchFamily="34" charset="0"/>
              <a:buNone/>
            </a:pPr>
            <a:fld id="{9A0DB2DC-4C9A-4742-B13C-FB6460FD3503}" type="slidenum">
              <a:rPr lang="en-US" altLang="zh-CN" sz="1400" b="0" dirty="0">
                <a:solidFill>
                  <a:srgbClr val="000000"/>
                </a:solidFill>
              </a:rPr>
            </a:fld>
            <a:endParaRPr lang="en-US" altLang="zh-CN" sz="1400" b="0" dirty="0">
              <a:solidFill>
                <a:srgbClr val="000000"/>
              </a:solidFill>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3570" name="Rectangle 2"/>
          <p:cNvSpPr>
            <a:spLocks noGrp="1" noChangeArrowheads="1"/>
          </p:cNvSpPr>
          <p:nvPr>
            <p:ph type="body" idx="1"/>
          </p:nvPr>
        </p:nvSpPr>
        <p:spPr>
          <a:xfrm>
            <a:off x="593428" y="120650"/>
            <a:ext cx="2744614" cy="500038"/>
          </a:xfrm>
        </p:spPr>
        <p:txBody>
          <a:bodyPr/>
          <a:lstStyle/>
          <a:p>
            <a:pPr>
              <a:buFontTx/>
              <a:buNone/>
            </a:pPr>
            <a:r>
              <a:rPr lang="en-US" altLang="zh-CN" sz="2400" dirty="0">
                <a:solidFill>
                  <a:srgbClr val="CC0099"/>
                </a:solidFill>
                <a:effectLst>
                  <a:outerShdw blurRad="38100" dist="38100" dir="2700000" algn="tl">
                    <a:srgbClr val="000000"/>
                  </a:outerShdw>
                </a:effectLst>
                <a:ea typeface="楷体" panose="02010609060101010101" pitchFamily="49" charset="-122"/>
              </a:rPr>
              <a:t>4</a:t>
            </a:r>
            <a:r>
              <a:rPr lang="zh-CN" altLang="en-US" sz="2400" dirty="0">
                <a:solidFill>
                  <a:srgbClr val="CC0099"/>
                </a:solidFill>
                <a:effectLst>
                  <a:outerShdw blurRad="38100" dist="38100" dir="2700000" algn="tl">
                    <a:srgbClr val="000000"/>
                  </a:outerShdw>
                </a:effectLst>
                <a:ea typeface="楷体" panose="02010609060101010101" pitchFamily="49" charset="-122"/>
              </a:rPr>
              <a:t>、</a:t>
            </a:r>
            <a:r>
              <a:rPr lang="en-US" altLang="zh-CN" sz="2400" dirty="0">
                <a:solidFill>
                  <a:srgbClr val="CC0099"/>
                </a:solidFill>
                <a:effectLst>
                  <a:outerShdw blurRad="38100" dist="38100" dir="2700000" algn="tl">
                    <a:srgbClr val="000000"/>
                  </a:outerShdw>
                </a:effectLst>
                <a:ea typeface="楷体" panose="02010609060101010101" pitchFamily="49" charset="-122"/>
              </a:rPr>
              <a:t>&amp;</a:t>
            </a:r>
            <a:r>
              <a:rPr lang="zh-CN" altLang="en-US" sz="2400" dirty="0">
                <a:solidFill>
                  <a:srgbClr val="CC0099"/>
                </a:solidFill>
                <a:effectLst>
                  <a:outerShdw blurRad="38100" dist="38100" dir="2700000" algn="tl">
                    <a:srgbClr val="000000"/>
                  </a:outerShdw>
                </a:effectLst>
                <a:ea typeface="楷体" panose="02010609060101010101" pitchFamily="49" charset="-122"/>
              </a:rPr>
              <a:t>与*运算符</a:t>
            </a:r>
            <a:endParaRPr lang="zh-CN" altLang="en-US" sz="2400" dirty="0">
              <a:solidFill>
                <a:srgbClr val="CC0099"/>
              </a:solidFill>
              <a:effectLst>
                <a:outerShdw blurRad="38100" dist="38100" dir="2700000" algn="tl">
                  <a:srgbClr val="000000"/>
                </a:outerShdw>
              </a:effectLst>
              <a:ea typeface="楷体" panose="02010609060101010101" pitchFamily="49" charset="-122"/>
            </a:endParaRPr>
          </a:p>
          <a:p>
            <a:pPr lvl="1">
              <a:buFont typeface="Wingdings" panose="05000000000000000000" pitchFamily="2" charset="2"/>
              <a:buChar char="l"/>
            </a:pPr>
            <a:r>
              <a:rPr lang="zh-CN" altLang="en-US" sz="2400" dirty="0">
                <a:solidFill>
                  <a:srgbClr val="339933"/>
                </a:solidFill>
                <a:effectLst>
                  <a:outerShdw blurRad="38100" dist="38100" dir="2700000" algn="tl">
                    <a:srgbClr val="000000"/>
                  </a:outerShdw>
                </a:effectLst>
                <a:ea typeface="楷体" panose="02010609060101010101" pitchFamily="49" charset="-122"/>
              </a:rPr>
              <a:t> </a:t>
            </a:r>
            <a:r>
              <a:rPr lang="zh-CN" altLang="en-US" sz="2400" dirty="0">
                <a:solidFill>
                  <a:srgbClr val="339933"/>
                </a:solidFill>
                <a:effectLst>
                  <a:outerShdw blurRad="38100" dist="38100" dir="2700000" algn="tl">
                    <a:srgbClr val="000000"/>
                  </a:outerShdw>
                </a:effectLst>
                <a:latin typeface="隶书" panose="02010509060101010101" pitchFamily="49" charset="-122"/>
                <a:ea typeface="隶书" panose="02010509060101010101" pitchFamily="49" charset="-122"/>
              </a:rPr>
              <a:t>含义</a:t>
            </a:r>
            <a:endParaRPr lang="zh-CN" altLang="en-US" sz="2400" dirty="0">
              <a:solidFill>
                <a:srgbClr val="339933"/>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sp>
        <p:nvSpPr>
          <p:cNvPr id="1133571" name="AutoShape 3"/>
          <p:cNvSpPr>
            <a:spLocks noChangeArrowheads="1"/>
          </p:cNvSpPr>
          <p:nvPr/>
        </p:nvSpPr>
        <p:spPr bwMode="auto">
          <a:xfrm>
            <a:off x="817267" y="1427332"/>
            <a:ext cx="2398413" cy="1015663"/>
          </a:xfrm>
          <a:prstGeom prst="wedgeRectCallout">
            <a:avLst>
              <a:gd name="adj1" fmla="val -31889"/>
              <a:gd name="adj2" fmla="val -138907"/>
            </a:avLst>
          </a:prstGeom>
          <a:gradFill rotWithShape="1">
            <a:gsLst>
              <a:gs pos="0">
                <a:srgbClr val="00FFFF"/>
              </a:gs>
              <a:gs pos="100000">
                <a:srgbClr val="FFFFFF"/>
              </a:gs>
            </a:gsLst>
            <a:lin ang="5400000" scaled="1"/>
          </a:gradFill>
          <a:ln w="38100">
            <a:solidFill>
              <a:srgbClr val="FF00FF"/>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spAutoFit/>
          </a:bodyPr>
          <a:lstStyle/>
          <a:p>
            <a:pPr>
              <a:lnSpc>
                <a:spcPct val="100000"/>
              </a:lnSpc>
              <a:spcBef>
                <a:spcPct val="0"/>
              </a:spcBef>
            </a:pPr>
            <a:r>
              <a:rPr lang="zh-CN" altLang="en-US" sz="2000">
                <a:effectLst>
                  <a:outerShdw blurRad="38100" dist="38100" dir="2700000" algn="tl">
                    <a:srgbClr val="FFFFFF"/>
                  </a:outerShdw>
                </a:effectLst>
                <a:latin typeface="+mn-lt"/>
                <a:ea typeface="楷体" panose="02010609060101010101" pitchFamily="49" charset="-122"/>
              </a:rPr>
              <a:t>含义</a:t>
            </a:r>
            <a:r>
              <a:rPr lang="en-US" altLang="zh-CN" sz="2000">
                <a:effectLst>
                  <a:outerShdw blurRad="38100" dist="38100" dir="2700000" algn="tl">
                    <a:srgbClr val="FFFFFF"/>
                  </a:outerShdw>
                </a:effectLst>
                <a:latin typeface="+mn-lt"/>
                <a:ea typeface="楷体" panose="02010609060101010101" pitchFamily="49" charset="-122"/>
              </a:rPr>
              <a:t>: </a:t>
            </a:r>
            <a:r>
              <a:rPr lang="zh-CN" altLang="en-US" sz="2000">
                <a:solidFill>
                  <a:srgbClr val="0000FF"/>
                </a:solidFill>
                <a:effectLst>
                  <a:outerShdw blurRad="38100" dist="38100" dir="2700000" algn="tl">
                    <a:srgbClr val="000000"/>
                  </a:outerShdw>
                </a:effectLst>
                <a:latin typeface="+mn-lt"/>
                <a:ea typeface="楷体" panose="02010609060101010101" pitchFamily="49" charset="-122"/>
              </a:rPr>
              <a:t>取变量的地址</a:t>
            </a:r>
            <a:endParaRPr lang="zh-CN" altLang="en-US" sz="2000">
              <a:effectLst>
                <a:outerShdw blurRad="38100" dist="38100" dir="2700000" algn="tl">
                  <a:srgbClr val="FFFFFF"/>
                </a:outerShdw>
              </a:effectLst>
              <a:latin typeface="+mn-lt"/>
              <a:ea typeface="楷体" panose="02010609060101010101" pitchFamily="49" charset="-122"/>
            </a:endParaRPr>
          </a:p>
          <a:p>
            <a:pPr>
              <a:lnSpc>
                <a:spcPct val="100000"/>
              </a:lnSpc>
              <a:spcBef>
                <a:spcPct val="0"/>
              </a:spcBef>
            </a:pPr>
            <a:r>
              <a:rPr lang="zh-CN" altLang="en-US" sz="2000">
                <a:effectLst>
                  <a:outerShdw blurRad="38100" dist="38100" dir="2700000" algn="tl">
                    <a:srgbClr val="FFFFFF"/>
                  </a:outerShdw>
                </a:effectLst>
                <a:latin typeface="+mn-lt"/>
                <a:ea typeface="楷体" panose="02010609060101010101" pitchFamily="49" charset="-122"/>
              </a:rPr>
              <a:t>单目运算符</a:t>
            </a:r>
            <a:endParaRPr lang="zh-CN" altLang="en-US" sz="2000">
              <a:effectLst>
                <a:outerShdw blurRad="38100" dist="38100" dir="2700000" algn="tl">
                  <a:srgbClr val="FFFFFF"/>
                </a:outerShdw>
              </a:effectLst>
              <a:latin typeface="+mn-lt"/>
              <a:ea typeface="楷体" panose="02010609060101010101" pitchFamily="49" charset="-122"/>
            </a:endParaRPr>
          </a:p>
          <a:p>
            <a:pPr>
              <a:lnSpc>
                <a:spcPct val="100000"/>
              </a:lnSpc>
              <a:spcBef>
                <a:spcPct val="0"/>
              </a:spcBef>
            </a:pPr>
            <a:r>
              <a:rPr lang="zh-CN" altLang="en-US" sz="2000">
                <a:effectLst>
                  <a:outerShdw blurRad="38100" dist="38100" dir="2700000" algn="tl">
                    <a:srgbClr val="FFFFFF"/>
                  </a:outerShdw>
                </a:effectLst>
                <a:latin typeface="+mn-lt"/>
                <a:ea typeface="楷体" panose="02010609060101010101" pitchFamily="49" charset="-122"/>
              </a:rPr>
              <a:t>结合性</a:t>
            </a:r>
            <a:r>
              <a:rPr lang="en-US" altLang="zh-CN" sz="2000">
                <a:effectLst>
                  <a:outerShdw blurRad="38100" dist="38100" dir="2700000" algn="tl">
                    <a:srgbClr val="FFFFFF"/>
                  </a:outerShdw>
                </a:effectLst>
                <a:latin typeface="+mn-lt"/>
                <a:ea typeface="楷体" panose="02010609060101010101" pitchFamily="49" charset="-122"/>
              </a:rPr>
              <a:t>:</a:t>
            </a:r>
            <a:r>
              <a:rPr lang="zh-CN" altLang="en-US" sz="2000">
                <a:solidFill>
                  <a:schemeClr val="accent2"/>
                </a:solidFill>
                <a:effectLst>
                  <a:outerShdw blurRad="38100" dist="38100" dir="2700000" algn="tl">
                    <a:srgbClr val="000000"/>
                  </a:outerShdw>
                </a:effectLst>
                <a:latin typeface="+mn-lt"/>
                <a:ea typeface="楷体" panose="02010609060101010101" pitchFamily="49" charset="-122"/>
              </a:rPr>
              <a:t>自右向左</a:t>
            </a:r>
            <a:endParaRPr lang="zh-CN" altLang="en-US" sz="2000">
              <a:solidFill>
                <a:schemeClr val="accent2"/>
              </a:solidFill>
              <a:effectLst>
                <a:outerShdw blurRad="38100" dist="38100" dir="2700000" algn="tl">
                  <a:srgbClr val="000000"/>
                </a:outerShdw>
              </a:effectLst>
              <a:latin typeface="+mn-lt"/>
              <a:ea typeface="楷体" panose="02010609060101010101" pitchFamily="49" charset="-122"/>
            </a:endParaRPr>
          </a:p>
        </p:txBody>
      </p:sp>
      <p:sp>
        <p:nvSpPr>
          <p:cNvPr id="1133572" name="AutoShape 4"/>
          <p:cNvSpPr>
            <a:spLocks noChangeArrowheads="1"/>
          </p:cNvSpPr>
          <p:nvPr/>
        </p:nvSpPr>
        <p:spPr bwMode="auto">
          <a:xfrm>
            <a:off x="1949154" y="1514476"/>
            <a:ext cx="3802063" cy="1044575"/>
          </a:xfrm>
          <a:prstGeom prst="wedgeRectCallout">
            <a:avLst>
              <a:gd name="adj1" fmla="val -53213"/>
              <a:gd name="adj2" fmla="val -155773"/>
            </a:avLst>
          </a:prstGeom>
          <a:gradFill rotWithShape="1">
            <a:gsLst>
              <a:gs pos="0">
                <a:srgbClr val="00FFFF"/>
              </a:gs>
              <a:gs pos="100000">
                <a:srgbClr val="FFFFFF"/>
              </a:gs>
            </a:gsLst>
            <a:lin ang="5400000" scaled="1"/>
          </a:gradFill>
          <a:ln w="38100">
            <a:solidFill>
              <a:srgbClr val="FF00FF"/>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spAutoFit/>
          </a:bodyPr>
          <a:lstStyle/>
          <a:p>
            <a:pPr>
              <a:lnSpc>
                <a:spcPct val="100000"/>
              </a:lnSpc>
              <a:spcBef>
                <a:spcPct val="0"/>
              </a:spcBef>
            </a:pPr>
            <a:r>
              <a:rPr lang="zh-CN" altLang="en-US" sz="2000">
                <a:effectLst>
                  <a:outerShdw blurRad="38100" dist="38100" dir="2700000" algn="tl">
                    <a:srgbClr val="FFFFFF"/>
                  </a:outerShdw>
                </a:effectLst>
                <a:latin typeface="+mn-lt"/>
                <a:ea typeface="楷体" panose="02010609060101010101" pitchFamily="49" charset="-122"/>
              </a:rPr>
              <a:t>含义</a:t>
            </a:r>
            <a:r>
              <a:rPr lang="en-US" altLang="zh-CN" sz="2000">
                <a:effectLst>
                  <a:outerShdw blurRad="38100" dist="38100" dir="2700000" algn="tl">
                    <a:srgbClr val="FFFFFF"/>
                  </a:outerShdw>
                </a:effectLst>
                <a:latin typeface="+mn-lt"/>
                <a:ea typeface="楷体" panose="02010609060101010101" pitchFamily="49" charset="-122"/>
              </a:rPr>
              <a:t>:</a:t>
            </a:r>
            <a:r>
              <a:rPr lang="en-US" altLang="zh-CN" sz="2000">
                <a:solidFill>
                  <a:srgbClr val="0000FF"/>
                </a:solidFill>
                <a:effectLst>
                  <a:outerShdw blurRad="38100" dist="38100" dir="2700000" algn="tl">
                    <a:srgbClr val="000000"/>
                  </a:outerShdw>
                </a:effectLst>
                <a:latin typeface="+mn-lt"/>
                <a:ea typeface="楷体" panose="02010609060101010101" pitchFamily="49" charset="-122"/>
              </a:rPr>
              <a:t> </a:t>
            </a:r>
            <a:r>
              <a:rPr lang="zh-CN" altLang="en-US" sz="2000">
                <a:solidFill>
                  <a:srgbClr val="0000FF"/>
                </a:solidFill>
                <a:effectLst>
                  <a:outerShdw blurRad="38100" dist="38100" dir="2700000" algn="tl">
                    <a:srgbClr val="000000"/>
                  </a:outerShdw>
                </a:effectLst>
                <a:latin typeface="+mn-lt"/>
                <a:ea typeface="楷体" panose="02010609060101010101" pitchFamily="49" charset="-122"/>
              </a:rPr>
              <a:t>取指针所指向变量的内容</a:t>
            </a:r>
            <a:endParaRPr lang="zh-CN" altLang="en-US" sz="2000">
              <a:effectLst>
                <a:outerShdw blurRad="38100" dist="38100" dir="2700000" algn="tl">
                  <a:srgbClr val="FFFFFF"/>
                </a:outerShdw>
              </a:effectLst>
              <a:latin typeface="+mn-lt"/>
              <a:ea typeface="楷体" panose="02010609060101010101" pitchFamily="49" charset="-122"/>
            </a:endParaRPr>
          </a:p>
          <a:p>
            <a:pPr>
              <a:lnSpc>
                <a:spcPct val="100000"/>
              </a:lnSpc>
              <a:spcBef>
                <a:spcPct val="0"/>
              </a:spcBef>
            </a:pPr>
            <a:r>
              <a:rPr lang="zh-CN" altLang="en-US" sz="2000">
                <a:effectLst>
                  <a:outerShdw blurRad="38100" dist="38100" dir="2700000" algn="tl">
                    <a:srgbClr val="FFFFFF"/>
                  </a:outerShdw>
                </a:effectLst>
                <a:latin typeface="+mn-lt"/>
                <a:ea typeface="楷体" panose="02010609060101010101" pitchFamily="49" charset="-122"/>
              </a:rPr>
              <a:t>单目运算符</a:t>
            </a:r>
            <a:endParaRPr lang="zh-CN" altLang="en-US" sz="2000">
              <a:effectLst>
                <a:outerShdw blurRad="38100" dist="38100" dir="2700000" algn="tl">
                  <a:srgbClr val="FFFFFF"/>
                </a:outerShdw>
              </a:effectLst>
              <a:latin typeface="+mn-lt"/>
              <a:ea typeface="楷体" panose="02010609060101010101" pitchFamily="49" charset="-122"/>
            </a:endParaRPr>
          </a:p>
          <a:p>
            <a:pPr>
              <a:lnSpc>
                <a:spcPct val="100000"/>
              </a:lnSpc>
              <a:spcBef>
                <a:spcPct val="0"/>
              </a:spcBef>
            </a:pPr>
            <a:r>
              <a:rPr lang="zh-CN" altLang="en-US" sz="2000">
                <a:effectLst>
                  <a:outerShdw blurRad="38100" dist="38100" dir="2700000" algn="tl">
                    <a:srgbClr val="FFFFFF"/>
                  </a:outerShdw>
                </a:effectLst>
                <a:latin typeface="+mn-lt"/>
                <a:ea typeface="楷体" panose="02010609060101010101" pitchFamily="49" charset="-122"/>
              </a:rPr>
              <a:t>结合性</a:t>
            </a:r>
            <a:r>
              <a:rPr lang="en-US" altLang="zh-CN" sz="2000">
                <a:effectLst>
                  <a:outerShdw blurRad="38100" dist="38100" dir="2700000" algn="tl">
                    <a:srgbClr val="FFFFFF"/>
                  </a:outerShdw>
                </a:effectLst>
                <a:latin typeface="+mn-lt"/>
                <a:ea typeface="楷体" panose="02010609060101010101" pitchFamily="49" charset="-122"/>
              </a:rPr>
              <a:t>:</a:t>
            </a:r>
            <a:r>
              <a:rPr lang="zh-CN" altLang="en-US" sz="2000">
                <a:solidFill>
                  <a:schemeClr val="accent2"/>
                </a:solidFill>
                <a:effectLst>
                  <a:outerShdw blurRad="38100" dist="38100" dir="2700000" algn="tl">
                    <a:srgbClr val="000000"/>
                  </a:outerShdw>
                </a:effectLst>
                <a:latin typeface="+mn-lt"/>
                <a:ea typeface="楷体" panose="02010609060101010101" pitchFamily="49" charset="-122"/>
              </a:rPr>
              <a:t>自右向左</a:t>
            </a:r>
            <a:endParaRPr lang="zh-CN" altLang="en-US" sz="2000">
              <a:solidFill>
                <a:schemeClr val="accent2"/>
              </a:solidFill>
              <a:effectLst>
                <a:outerShdw blurRad="38100" dist="38100" dir="2700000" algn="tl">
                  <a:srgbClr val="000000"/>
                </a:outerShdw>
              </a:effectLst>
              <a:latin typeface="+mn-lt"/>
              <a:ea typeface="楷体" panose="02010609060101010101" pitchFamily="49" charset="-122"/>
            </a:endParaRPr>
          </a:p>
        </p:txBody>
      </p:sp>
      <p:sp>
        <p:nvSpPr>
          <p:cNvPr id="1133573" name="Rectangle 5"/>
          <p:cNvSpPr>
            <a:spLocks noChangeArrowheads="1"/>
          </p:cNvSpPr>
          <p:nvPr/>
        </p:nvSpPr>
        <p:spPr bwMode="auto">
          <a:xfrm>
            <a:off x="1013346" y="1016000"/>
            <a:ext cx="7491413" cy="952500"/>
          </a:xfrm>
          <a:prstGeom prst="rect">
            <a:avLst/>
          </a:prstGeom>
          <a:noFill/>
          <a:ln w="9525">
            <a:noFill/>
            <a:miter lim="800000"/>
          </a:ln>
          <a:effectLst/>
        </p:spPr>
        <p:txBody>
          <a:bodyPr/>
          <a:lstStyle/>
          <a:p>
            <a:pPr marL="342900" indent="-342900">
              <a:lnSpc>
                <a:spcPct val="100000"/>
              </a:lnSpc>
              <a:buFont typeface="Wingdings" panose="05000000000000000000" pitchFamily="2" charset="2"/>
              <a:buChar char="l"/>
            </a:pPr>
            <a:r>
              <a:rPr lang="zh-CN" altLang="en-US">
                <a:solidFill>
                  <a:srgbClr val="339933"/>
                </a:solidFill>
                <a:effectLst>
                  <a:outerShdw blurRad="38100" dist="38100" dir="2700000" algn="tl">
                    <a:srgbClr val="000000"/>
                  </a:outerShdw>
                </a:effectLst>
                <a:ea typeface="隶书" panose="02010509060101010101" pitchFamily="49" charset="-122"/>
              </a:rPr>
              <a:t>两者关系：互为</a:t>
            </a:r>
            <a:r>
              <a:rPr lang="zh-CN" altLang="en-US">
                <a:solidFill>
                  <a:srgbClr val="FF3399"/>
                </a:solidFill>
                <a:effectLst>
                  <a:outerShdw blurRad="38100" dist="38100" dir="2700000" algn="tl">
                    <a:srgbClr val="000000"/>
                  </a:outerShdw>
                </a:effectLst>
                <a:ea typeface="隶书" panose="02010509060101010101" pitchFamily="49" charset="-122"/>
              </a:rPr>
              <a:t>逆运算</a:t>
            </a:r>
            <a:endParaRPr lang="zh-CN" altLang="en-US">
              <a:solidFill>
                <a:srgbClr val="FF3399"/>
              </a:solidFill>
              <a:effectLst>
                <a:outerShdw blurRad="38100" dist="38100" dir="2700000" algn="tl">
                  <a:srgbClr val="000000"/>
                </a:outerShdw>
              </a:effectLst>
              <a:ea typeface="隶书" panose="02010509060101010101" pitchFamily="49" charset="-122"/>
            </a:endParaRPr>
          </a:p>
          <a:p>
            <a:pPr marL="342900" indent="-342900">
              <a:lnSpc>
                <a:spcPct val="100000"/>
              </a:lnSpc>
              <a:buFont typeface="Wingdings" panose="05000000000000000000" pitchFamily="2" charset="2"/>
              <a:buChar char="l"/>
            </a:pPr>
            <a:r>
              <a:rPr lang="zh-CN" altLang="en-US">
                <a:solidFill>
                  <a:srgbClr val="339933"/>
                </a:solidFill>
                <a:effectLst>
                  <a:outerShdw blurRad="38100" dist="38100" dir="2700000" algn="tl">
                    <a:srgbClr val="000000"/>
                  </a:outerShdw>
                </a:effectLst>
                <a:ea typeface="隶书" panose="02010509060101010101" pitchFamily="49" charset="-122"/>
              </a:rPr>
              <a:t>理解</a:t>
            </a:r>
            <a:endParaRPr lang="zh-CN" altLang="en-US">
              <a:solidFill>
                <a:srgbClr val="339933"/>
              </a:solidFill>
              <a:effectLst>
                <a:outerShdw blurRad="38100" dist="38100" dir="2700000" algn="tl">
                  <a:srgbClr val="000000"/>
                </a:outerShdw>
              </a:effectLst>
              <a:ea typeface="隶书" panose="02010509060101010101" pitchFamily="49" charset="-122"/>
            </a:endParaRPr>
          </a:p>
        </p:txBody>
      </p:sp>
      <p:grpSp>
        <p:nvGrpSpPr>
          <p:cNvPr id="1133574" name="Group 6"/>
          <p:cNvGrpSpPr/>
          <p:nvPr/>
        </p:nvGrpSpPr>
        <p:grpSpPr bwMode="auto">
          <a:xfrm>
            <a:off x="6656074" y="1409701"/>
            <a:ext cx="4149728" cy="1209676"/>
            <a:chOff x="2886" y="888"/>
            <a:chExt cx="2614" cy="762"/>
          </a:xfrm>
        </p:grpSpPr>
        <p:sp>
          <p:nvSpPr>
            <p:cNvPr id="1133575" name="Rectangle 7"/>
            <p:cNvSpPr>
              <a:spLocks noChangeArrowheads="1"/>
            </p:cNvSpPr>
            <p:nvPr/>
          </p:nvSpPr>
          <p:spPr bwMode="auto">
            <a:xfrm>
              <a:off x="3737" y="1173"/>
              <a:ext cx="611" cy="255"/>
            </a:xfrm>
            <a:prstGeom prst="rect">
              <a:avLst/>
            </a:prstGeom>
            <a:gradFill rotWithShape="1">
              <a:gsLst>
                <a:gs pos="0">
                  <a:srgbClr val="FFFF99"/>
                </a:gs>
                <a:gs pos="100000">
                  <a:srgbClr val="FFFFFF"/>
                </a:gs>
              </a:gsLst>
              <a:lin ang="5400000" scaled="1"/>
            </a:gradFill>
            <a:ln w="28575">
              <a:solidFill>
                <a:srgbClr val="00CC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lstStyle/>
            <a:p>
              <a:pPr algn="ctr">
                <a:lnSpc>
                  <a:spcPct val="100000"/>
                </a:lnSpc>
                <a:spcBef>
                  <a:spcPct val="0"/>
                </a:spcBef>
              </a:pPr>
              <a:r>
                <a:rPr lang="en-US" altLang="zh-CN" sz="2000">
                  <a:solidFill>
                    <a:srgbClr val="FF0000"/>
                  </a:solidFill>
                  <a:effectLst>
                    <a:outerShdw blurRad="38100" dist="38100" dir="2700000" algn="tl">
                      <a:srgbClr val="000000"/>
                    </a:outerShdw>
                  </a:effectLst>
                  <a:ea typeface="宋体" panose="02010600030101010101" pitchFamily="2" charset="-122"/>
                </a:rPr>
                <a:t>2000</a:t>
              </a:r>
              <a:endParaRPr lang="en-US" altLang="zh-CN" sz="2000">
                <a:solidFill>
                  <a:srgbClr val="FF0000"/>
                </a:solidFill>
                <a:effectLst>
                  <a:outerShdw blurRad="38100" dist="38100" dir="2700000" algn="tl">
                    <a:srgbClr val="000000"/>
                  </a:outerShdw>
                </a:effectLst>
                <a:ea typeface="宋体" panose="02010600030101010101" pitchFamily="2" charset="-122"/>
              </a:endParaRPr>
            </a:p>
          </p:txBody>
        </p:sp>
        <p:sp>
          <p:nvSpPr>
            <p:cNvPr id="1133576" name="Rectangle 8"/>
            <p:cNvSpPr>
              <a:spLocks noChangeArrowheads="1"/>
            </p:cNvSpPr>
            <p:nvPr/>
          </p:nvSpPr>
          <p:spPr bwMode="auto">
            <a:xfrm>
              <a:off x="4790" y="1158"/>
              <a:ext cx="611" cy="255"/>
            </a:xfrm>
            <a:prstGeom prst="rect">
              <a:avLst/>
            </a:prstGeom>
            <a:gradFill rotWithShape="1">
              <a:gsLst>
                <a:gs pos="0">
                  <a:srgbClr val="FFFF99"/>
                </a:gs>
                <a:gs pos="100000">
                  <a:srgbClr val="FFFFFF"/>
                </a:gs>
              </a:gsLst>
              <a:lin ang="5400000" scaled="1"/>
            </a:gradFill>
            <a:ln w="28575">
              <a:solidFill>
                <a:srgbClr val="00CC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lstStyle/>
            <a:p>
              <a:pPr algn="ctr">
                <a:lnSpc>
                  <a:spcPct val="100000"/>
                </a:lnSpc>
                <a:spcBef>
                  <a:spcPct val="0"/>
                </a:spcBef>
              </a:pPr>
              <a:r>
                <a:rPr lang="en-US" altLang="zh-CN" sz="2000">
                  <a:solidFill>
                    <a:schemeClr val="accent2"/>
                  </a:solidFill>
                  <a:effectLst>
                    <a:outerShdw blurRad="38100" dist="38100" dir="2700000" algn="tl">
                      <a:srgbClr val="000000"/>
                    </a:outerShdw>
                  </a:effectLst>
                  <a:ea typeface="宋体" panose="02010600030101010101" pitchFamily="2" charset="-122"/>
                </a:rPr>
                <a:t>10</a:t>
              </a:r>
              <a:endParaRPr lang="en-US" altLang="zh-CN" sz="2000">
                <a:solidFill>
                  <a:schemeClr val="accent2"/>
                </a:solidFill>
                <a:effectLst>
                  <a:outerShdw blurRad="38100" dist="38100" dir="2700000" algn="tl">
                    <a:srgbClr val="000000"/>
                  </a:outerShdw>
                </a:effectLst>
                <a:ea typeface="宋体" panose="02010600030101010101" pitchFamily="2" charset="-122"/>
              </a:endParaRPr>
            </a:p>
          </p:txBody>
        </p:sp>
        <p:sp>
          <p:nvSpPr>
            <p:cNvPr id="1133577" name="Line 9"/>
            <p:cNvSpPr>
              <a:spLocks noChangeShapeType="1"/>
            </p:cNvSpPr>
            <p:nvPr/>
          </p:nvSpPr>
          <p:spPr bwMode="auto">
            <a:xfrm>
              <a:off x="4348" y="1290"/>
              <a:ext cx="411" cy="0"/>
            </a:xfrm>
            <a:prstGeom prst="line">
              <a:avLst/>
            </a:prstGeom>
            <a:noFill/>
            <a:ln w="28575">
              <a:solidFill>
                <a:srgbClr val="CC0000"/>
              </a:solidFill>
              <a:round/>
              <a:tailEnd type="stealth" w="lg" len="lg"/>
            </a:ln>
            <a:effectLst>
              <a:outerShdw dist="35921" dir="2700000" algn="ctr" rotWithShape="0">
                <a:schemeClr val="bg2"/>
              </a:outerShdw>
            </a:effectLst>
          </p:spPr>
          <p:txBody>
            <a:bodyPr wrap="none" anchor="ctr"/>
            <a:lstStyle/>
            <a:p>
              <a:endParaRPr lang="zh-CN" altLang="en-US"/>
            </a:p>
          </p:txBody>
        </p:sp>
        <p:sp>
          <p:nvSpPr>
            <p:cNvPr id="1133578" name="Text Box 10"/>
            <p:cNvSpPr txBox="1">
              <a:spLocks noChangeArrowheads="1"/>
            </p:cNvSpPr>
            <p:nvPr/>
          </p:nvSpPr>
          <p:spPr bwMode="auto">
            <a:xfrm>
              <a:off x="3669" y="914"/>
              <a:ext cx="737"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solidFill>
                    <a:srgbClr val="0000FF"/>
                  </a:solidFill>
                  <a:effectLst>
                    <a:outerShdw blurRad="38100" dist="38100" dir="2700000" algn="tl">
                      <a:srgbClr val="000000"/>
                    </a:outerShdw>
                  </a:effectLst>
                  <a:ea typeface="宋体" panose="02010600030101010101" pitchFamily="2" charset="-122"/>
                </a:rPr>
                <a:t>i_pointer</a:t>
              </a:r>
              <a:endParaRPr lang="en-US" altLang="zh-CN" sz="2000">
                <a:solidFill>
                  <a:srgbClr val="0000FF"/>
                </a:solidFill>
                <a:effectLst>
                  <a:outerShdw blurRad="38100" dist="38100" dir="2700000" algn="tl">
                    <a:srgbClr val="000000"/>
                  </a:outerShdw>
                </a:effectLst>
                <a:ea typeface="宋体" panose="02010600030101010101" pitchFamily="2" charset="-122"/>
              </a:endParaRPr>
            </a:p>
          </p:txBody>
        </p:sp>
        <p:sp>
          <p:nvSpPr>
            <p:cNvPr id="1133579" name="Text Box 11"/>
            <p:cNvSpPr txBox="1">
              <a:spLocks noChangeArrowheads="1"/>
            </p:cNvSpPr>
            <p:nvPr/>
          </p:nvSpPr>
          <p:spPr bwMode="auto">
            <a:xfrm>
              <a:off x="4683" y="888"/>
              <a:ext cx="817"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dirty="0">
                  <a:solidFill>
                    <a:srgbClr val="339933"/>
                  </a:solidFill>
                  <a:effectLst>
                    <a:outerShdw blurRad="38100" dist="38100" dir="2700000" algn="tl">
                      <a:srgbClr val="000000"/>
                    </a:outerShdw>
                  </a:effectLst>
                  <a:ea typeface="宋体" panose="02010600030101010101" pitchFamily="2" charset="-122"/>
                </a:rPr>
                <a:t>*</a:t>
              </a:r>
              <a:r>
                <a:rPr lang="en-US" altLang="zh-CN" sz="2000" dirty="0" err="1">
                  <a:solidFill>
                    <a:srgbClr val="339933"/>
                  </a:solidFill>
                  <a:effectLst>
                    <a:outerShdw blurRad="38100" dist="38100" dir="2700000" algn="tl">
                      <a:srgbClr val="000000"/>
                    </a:outerShdw>
                  </a:effectLst>
                  <a:ea typeface="宋体" panose="02010600030101010101" pitchFamily="2" charset="-122"/>
                </a:rPr>
                <a:t>i_pointer</a:t>
              </a:r>
              <a:endParaRPr lang="en-US" altLang="zh-CN" sz="2000" dirty="0">
                <a:solidFill>
                  <a:srgbClr val="339933"/>
                </a:solidFill>
                <a:effectLst>
                  <a:outerShdw blurRad="38100" dist="38100" dir="2700000" algn="tl">
                    <a:srgbClr val="000000"/>
                  </a:outerShdw>
                </a:effectLst>
                <a:ea typeface="宋体" panose="02010600030101010101" pitchFamily="2" charset="-122"/>
              </a:endParaRPr>
            </a:p>
          </p:txBody>
        </p:sp>
        <p:sp>
          <p:nvSpPr>
            <p:cNvPr id="1133580" name="Text Box 12"/>
            <p:cNvSpPr txBox="1">
              <a:spLocks noChangeArrowheads="1"/>
            </p:cNvSpPr>
            <p:nvPr/>
          </p:nvSpPr>
          <p:spPr bwMode="auto">
            <a:xfrm>
              <a:off x="2886" y="1153"/>
              <a:ext cx="870"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solidFill>
                    <a:schemeClr val="accent2"/>
                  </a:solidFill>
                  <a:effectLst>
                    <a:outerShdw blurRad="38100" dist="38100" dir="2700000" algn="tl">
                      <a:srgbClr val="000000"/>
                    </a:outerShdw>
                  </a:effectLst>
                  <a:ea typeface="宋体" panose="02010600030101010101" pitchFamily="2" charset="-122"/>
                </a:rPr>
                <a:t>&amp;i_pointer</a:t>
              </a:r>
              <a:endParaRPr lang="en-US" altLang="zh-CN" sz="2000">
                <a:solidFill>
                  <a:schemeClr val="accent2"/>
                </a:solidFill>
                <a:effectLst>
                  <a:outerShdw blurRad="38100" dist="38100" dir="2700000" algn="tl">
                    <a:srgbClr val="000000"/>
                  </a:outerShdw>
                </a:effectLst>
                <a:ea typeface="宋体" panose="02010600030101010101" pitchFamily="2" charset="-122"/>
              </a:endParaRPr>
            </a:p>
          </p:txBody>
        </p:sp>
        <p:sp>
          <p:nvSpPr>
            <p:cNvPr id="1133581" name="Text Box 13"/>
            <p:cNvSpPr txBox="1">
              <a:spLocks noChangeArrowheads="1"/>
            </p:cNvSpPr>
            <p:nvPr/>
          </p:nvSpPr>
          <p:spPr bwMode="auto">
            <a:xfrm>
              <a:off x="5032" y="1397"/>
              <a:ext cx="159" cy="253"/>
            </a:xfrm>
            <a:prstGeom prst="rect">
              <a:avLst/>
            </a:prstGeom>
            <a:noFill/>
            <a:ln w="38100">
              <a:noFill/>
              <a:miter lim="800000"/>
              <a:headEnd type="none" w="lg" len="lg"/>
            </a:ln>
            <a:effectLst/>
          </p:spPr>
          <p:txBody>
            <a:bodyPr wrap="none" lIns="90000" tIns="46800" rIns="90000" bIns="46800" anchor="ctr">
              <a:spAutoFit/>
            </a:bodyPr>
            <a:lstStyle/>
            <a:p>
              <a:pPr algn="ctr">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i</a:t>
              </a:r>
              <a:endParaRPr lang="en-US" altLang="zh-CN" sz="2000">
                <a:effectLst>
                  <a:outerShdw blurRad="38100" dist="38100" dir="2700000" algn="tl">
                    <a:srgbClr val="FFFFFF"/>
                  </a:outerShdw>
                </a:effectLst>
                <a:ea typeface="宋体" panose="02010600030101010101" pitchFamily="2" charset="-122"/>
              </a:endParaRPr>
            </a:p>
          </p:txBody>
        </p:sp>
      </p:grpSp>
      <p:sp>
        <p:nvSpPr>
          <p:cNvPr id="1133582" name="Rectangle 14"/>
          <p:cNvSpPr>
            <a:spLocks noChangeArrowheads="1"/>
          </p:cNvSpPr>
          <p:nvPr/>
        </p:nvSpPr>
        <p:spPr bwMode="auto">
          <a:xfrm>
            <a:off x="6672064" y="3193787"/>
            <a:ext cx="4491037" cy="860425"/>
          </a:xfrm>
          <a:prstGeom prst="rect">
            <a:avLst/>
          </a:prstGeom>
          <a:gradFill rotWithShape="1">
            <a:gsLst>
              <a:gs pos="0">
                <a:srgbClr val="00FFFF"/>
              </a:gs>
              <a:gs pos="100000">
                <a:srgbClr val="FFFFFF"/>
              </a:gs>
            </a:gsLst>
            <a:lin ang="5400000" scaled="1"/>
          </a:gradFill>
          <a:ln w="38100">
            <a:solidFill>
              <a:srgbClr val="FF00FF"/>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pPr>
              <a:lnSpc>
                <a:spcPct val="100000"/>
              </a:lnSpc>
              <a:spcBef>
                <a:spcPct val="0"/>
              </a:spcBef>
            </a:pPr>
            <a:r>
              <a:rPr lang="en-US" altLang="zh-CN">
                <a:solidFill>
                  <a:srgbClr val="0000FF"/>
                </a:solidFill>
                <a:effectLst>
                  <a:outerShdw blurRad="38100" dist="38100" dir="2700000" algn="tl">
                    <a:srgbClr val="000000"/>
                  </a:outerShdw>
                </a:effectLst>
                <a:ea typeface="宋体" panose="02010600030101010101" pitchFamily="2" charset="-122"/>
              </a:rPr>
              <a:t>i_pointer     &amp;i     &amp;(*i_pointer)</a:t>
            </a:r>
            <a:endParaRPr lang="en-US" altLang="zh-CN">
              <a:solidFill>
                <a:srgbClr val="0000FF"/>
              </a:solidFill>
              <a:effectLst>
                <a:outerShdw blurRad="38100" dist="38100" dir="2700000" algn="tl">
                  <a:srgbClr val="000000"/>
                </a:outerShdw>
              </a:effectLst>
              <a:ea typeface="宋体" panose="02010600030101010101" pitchFamily="2" charset="-122"/>
            </a:endParaRPr>
          </a:p>
          <a:p>
            <a:pPr>
              <a:lnSpc>
                <a:spcPct val="100000"/>
              </a:lnSpc>
              <a:spcBef>
                <a:spcPct val="0"/>
              </a:spcBef>
            </a:pPr>
            <a:r>
              <a:rPr lang="en-US" altLang="zh-CN">
                <a:solidFill>
                  <a:srgbClr val="669900"/>
                </a:solidFill>
                <a:effectLst>
                  <a:outerShdw blurRad="38100" dist="38100" dir="2700000" algn="tl">
                    <a:srgbClr val="000000"/>
                  </a:outerShdw>
                </a:effectLst>
                <a:ea typeface="宋体" panose="02010600030101010101" pitchFamily="2" charset="-122"/>
              </a:rPr>
              <a:t>i       *i_pointer      *(&amp;i)</a:t>
            </a:r>
            <a:endParaRPr lang="en-US" altLang="zh-CN">
              <a:solidFill>
                <a:srgbClr val="0000FF"/>
              </a:solidFill>
              <a:effectLst>
                <a:outerShdw blurRad="38100" dist="38100" dir="2700000" algn="tl">
                  <a:srgbClr val="000000"/>
                </a:outerShdw>
              </a:effectLst>
              <a:ea typeface="宋体" panose="02010600030101010101" pitchFamily="2" charset="-122"/>
            </a:endParaRPr>
          </a:p>
        </p:txBody>
      </p:sp>
      <p:sp>
        <p:nvSpPr>
          <p:cNvPr id="1133583" name="Rectangle 15"/>
          <p:cNvSpPr>
            <a:spLocks noChangeArrowheads="1"/>
          </p:cNvSpPr>
          <p:nvPr/>
        </p:nvSpPr>
        <p:spPr bwMode="auto">
          <a:xfrm>
            <a:off x="6691114" y="3187517"/>
            <a:ext cx="4491037" cy="860425"/>
          </a:xfrm>
          <a:prstGeom prst="rect">
            <a:avLst/>
          </a:prstGeom>
          <a:gradFill rotWithShape="1">
            <a:gsLst>
              <a:gs pos="0">
                <a:srgbClr val="00FFFF"/>
              </a:gs>
              <a:gs pos="100000">
                <a:srgbClr val="FFFFFF"/>
              </a:gs>
            </a:gsLst>
            <a:lin ang="5400000" scaled="1"/>
          </a:gradFill>
          <a:ln w="38100">
            <a:solidFill>
              <a:srgbClr val="FF00FF"/>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a:lnSpc>
                <a:spcPct val="100000"/>
              </a:lnSpc>
              <a:spcBef>
                <a:spcPct val="0"/>
              </a:spcBef>
            </a:pPr>
            <a:r>
              <a:rPr lang="en-US" altLang="zh-CN">
                <a:solidFill>
                  <a:srgbClr val="0000FF"/>
                </a:solidFill>
                <a:effectLst>
                  <a:outerShdw blurRad="38100" dist="38100" dir="2700000" algn="tl">
                    <a:srgbClr val="000000"/>
                  </a:outerShdw>
                </a:effectLst>
                <a:ea typeface="宋体" panose="02010600030101010101" pitchFamily="2" charset="-122"/>
              </a:rPr>
              <a:t>i_pointer</a:t>
            </a:r>
            <a:r>
              <a:rPr lang="en-US" altLang="zh-CN">
                <a:effectLst>
                  <a:outerShdw blurRad="38100" dist="38100" dir="2700000" algn="tl">
                    <a:srgbClr val="FFFFFF"/>
                  </a:outerShdw>
                </a:effectLst>
                <a:ea typeface="宋体" panose="02010600030101010101" pitchFamily="2" charset="-122"/>
              </a:rPr>
              <a:t>  </a:t>
            </a:r>
            <a:r>
              <a:rPr lang="en-US" altLang="zh-CN">
                <a:solidFill>
                  <a:srgbClr val="FF3399"/>
                </a:solidFill>
                <a:effectLst>
                  <a:outerShdw blurRad="38100" dist="38100" dir="2700000" algn="tl">
                    <a:srgbClr val="000000"/>
                  </a:outerShdw>
                </a:effectLst>
                <a:ea typeface="宋体" panose="02010600030101010101" pitchFamily="2" charset="-122"/>
              </a:rPr>
              <a:t>=</a:t>
            </a:r>
            <a:r>
              <a:rPr lang="en-US" altLang="zh-CN">
                <a:effectLst>
                  <a:outerShdw blurRad="38100" dist="38100" dir="2700000" algn="tl">
                    <a:srgbClr val="FFFFFF"/>
                  </a:outerShdw>
                </a:effectLst>
                <a:ea typeface="宋体" panose="02010600030101010101" pitchFamily="2" charset="-122"/>
              </a:rPr>
              <a:t>  </a:t>
            </a:r>
            <a:r>
              <a:rPr lang="en-US" altLang="zh-CN">
                <a:solidFill>
                  <a:srgbClr val="0000FF"/>
                </a:solidFill>
                <a:effectLst>
                  <a:outerShdw blurRad="38100" dist="38100" dir="2700000" algn="tl">
                    <a:srgbClr val="000000"/>
                  </a:outerShdw>
                </a:effectLst>
                <a:ea typeface="宋体" panose="02010600030101010101" pitchFamily="2" charset="-122"/>
              </a:rPr>
              <a:t>&amp;i</a:t>
            </a:r>
            <a:r>
              <a:rPr lang="en-US" altLang="zh-CN">
                <a:effectLst>
                  <a:outerShdw blurRad="38100" dist="38100" dir="2700000" algn="tl">
                    <a:srgbClr val="FFFFFF"/>
                  </a:outerShdw>
                </a:effectLst>
                <a:ea typeface="宋体" panose="02010600030101010101" pitchFamily="2" charset="-122"/>
              </a:rPr>
              <a:t>  </a:t>
            </a:r>
            <a:r>
              <a:rPr lang="en-US" altLang="zh-CN">
                <a:solidFill>
                  <a:srgbClr val="FF3399"/>
                </a:solidFill>
                <a:effectLst>
                  <a:outerShdw blurRad="38100" dist="38100" dir="2700000" algn="tl">
                    <a:srgbClr val="000000"/>
                  </a:outerShdw>
                </a:effectLst>
                <a:ea typeface="宋体" panose="02010600030101010101" pitchFamily="2" charset="-122"/>
              </a:rPr>
              <a:t>=</a:t>
            </a:r>
            <a:r>
              <a:rPr lang="en-US" altLang="zh-CN">
                <a:effectLst>
                  <a:outerShdw blurRad="38100" dist="38100" dir="2700000" algn="tl">
                    <a:srgbClr val="FFFFFF"/>
                  </a:outerShdw>
                </a:effectLst>
                <a:ea typeface="宋体" panose="02010600030101010101" pitchFamily="2" charset="-122"/>
              </a:rPr>
              <a:t>  </a:t>
            </a:r>
            <a:r>
              <a:rPr lang="en-US" altLang="zh-CN">
                <a:solidFill>
                  <a:srgbClr val="0000FF"/>
                </a:solidFill>
                <a:effectLst>
                  <a:outerShdw blurRad="38100" dist="38100" dir="2700000" algn="tl">
                    <a:srgbClr val="000000"/>
                  </a:outerShdw>
                </a:effectLst>
                <a:ea typeface="宋体" panose="02010600030101010101" pitchFamily="2" charset="-122"/>
              </a:rPr>
              <a:t>&amp;(*i_pointer)</a:t>
            </a:r>
            <a:endParaRPr lang="en-US" altLang="zh-CN">
              <a:effectLst>
                <a:outerShdw blurRad="38100" dist="38100" dir="2700000" algn="tl">
                  <a:srgbClr val="FFFFFF"/>
                </a:outerShdw>
              </a:effectLst>
              <a:ea typeface="宋体" panose="02010600030101010101" pitchFamily="2" charset="-122"/>
            </a:endParaRPr>
          </a:p>
          <a:p>
            <a:pPr>
              <a:lnSpc>
                <a:spcPct val="100000"/>
              </a:lnSpc>
              <a:spcBef>
                <a:spcPct val="0"/>
              </a:spcBef>
            </a:pPr>
            <a:r>
              <a:rPr lang="en-US" altLang="zh-CN">
                <a:solidFill>
                  <a:srgbClr val="669900"/>
                </a:solidFill>
                <a:effectLst>
                  <a:outerShdw blurRad="38100" dist="38100" dir="2700000" algn="tl">
                    <a:srgbClr val="000000"/>
                  </a:outerShdw>
                </a:effectLst>
                <a:ea typeface="宋体" panose="02010600030101010101" pitchFamily="2" charset="-122"/>
              </a:rPr>
              <a:t>i</a:t>
            </a:r>
            <a:r>
              <a:rPr lang="en-US" altLang="zh-CN">
                <a:effectLst>
                  <a:outerShdw blurRad="38100" dist="38100" dir="2700000" algn="tl">
                    <a:srgbClr val="FFFFFF"/>
                  </a:outerShdw>
                </a:effectLst>
                <a:ea typeface="宋体" panose="02010600030101010101" pitchFamily="2" charset="-122"/>
              </a:rPr>
              <a:t>  </a:t>
            </a:r>
            <a:r>
              <a:rPr lang="en-US" altLang="zh-CN">
                <a:solidFill>
                  <a:srgbClr val="FF3399"/>
                </a:solidFill>
                <a:effectLst>
                  <a:outerShdw blurRad="38100" dist="38100" dir="2700000" algn="tl">
                    <a:srgbClr val="000000"/>
                  </a:outerShdw>
                </a:effectLst>
                <a:ea typeface="宋体" panose="02010600030101010101" pitchFamily="2" charset="-122"/>
              </a:rPr>
              <a:t>=</a:t>
            </a:r>
            <a:r>
              <a:rPr lang="en-US" altLang="zh-CN">
                <a:effectLst>
                  <a:outerShdw blurRad="38100" dist="38100" dir="2700000" algn="tl">
                    <a:srgbClr val="FFFFFF"/>
                  </a:outerShdw>
                </a:effectLst>
                <a:ea typeface="宋体" panose="02010600030101010101" pitchFamily="2" charset="-122"/>
              </a:rPr>
              <a:t>    </a:t>
            </a:r>
            <a:r>
              <a:rPr lang="en-US" altLang="zh-CN">
                <a:solidFill>
                  <a:srgbClr val="669900"/>
                </a:solidFill>
                <a:effectLst>
                  <a:outerShdw blurRad="38100" dist="38100" dir="2700000" algn="tl">
                    <a:srgbClr val="000000"/>
                  </a:outerShdw>
                </a:effectLst>
                <a:ea typeface="宋体" panose="02010600030101010101" pitchFamily="2" charset="-122"/>
              </a:rPr>
              <a:t>*i_pointer</a:t>
            </a:r>
            <a:r>
              <a:rPr lang="en-US" altLang="zh-CN">
                <a:effectLst>
                  <a:outerShdw blurRad="38100" dist="38100" dir="2700000" algn="tl">
                    <a:srgbClr val="FFFFFF"/>
                  </a:outerShdw>
                </a:effectLst>
                <a:ea typeface="宋体" panose="02010600030101010101" pitchFamily="2" charset="-122"/>
              </a:rPr>
              <a:t> </a:t>
            </a:r>
            <a:r>
              <a:rPr lang="en-US" altLang="zh-CN">
                <a:solidFill>
                  <a:schemeClr val="accent2"/>
                </a:solidFill>
                <a:effectLst>
                  <a:outerShdw blurRad="38100" dist="38100" dir="2700000" algn="tl">
                    <a:srgbClr val="000000"/>
                  </a:outerShdw>
                </a:effectLst>
                <a:ea typeface="宋体" panose="02010600030101010101" pitchFamily="2" charset="-122"/>
              </a:rPr>
              <a:t> </a:t>
            </a:r>
            <a:r>
              <a:rPr lang="en-US" altLang="zh-CN">
                <a:solidFill>
                  <a:srgbClr val="FF3399"/>
                </a:solidFill>
                <a:effectLst>
                  <a:outerShdw blurRad="38100" dist="38100" dir="2700000" algn="tl">
                    <a:srgbClr val="000000"/>
                  </a:outerShdw>
                </a:effectLst>
                <a:ea typeface="宋体" panose="02010600030101010101" pitchFamily="2" charset="-122"/>
              </a:rPr>
              <a:t>=</a:t>
            </a:r>
            <a:r>
              <a:rPr lang="en-US" altLang="zh-CN">
                <a:effectLst>
                  <a:outerShdw blurRad="38100" dist="38100" dir="2700000" algn="tl">
                    <a:srgbClr val="FFFFFF"/>
                  </a:outerShdw>
                </a:effectLst>
                <a:ea typeface="宋体" panose="02010600030101010101" pitchFamily="2" charset="-122"/>
              </a:rPr>
              <a:t>    </a:t>
            </a:r>
            <a:r>
              <a:rPr lang="en-US" altLang="zh-CN">
                <a:solidFill>
                  <a:srgbClr val="669900"/>
                </a:solidFill>
                <a:effectLst>
                  <a:outerShdw blurRad="38100" dist="38100" dir="2700000" algn="tl">
                    <a:srgbClr val="000000"/>
                  </a:outerShdw>
                </a:effectLst>
                <a:ea typeface="宋体" panose="02010600030101010101" pitchFamily="2" charset="-122"/>
              </a:rPr>
              <a:t>*(&amp;i)</a:t>
            </a:r>
            <a:endParaRPr lang="en-US" altLang="zh-CN">
              <a:solidFill>
                <a:srgbClr val="669900"/>
              </a:solidFill>
              <a:effectLst>
                <a:outerShdw blurRad="38100" dist="38100" dir="2700000" algn="tl">
                  <a:srgbClr val="000000"/>
                </a:outerShdw>
              </a:effectLst>
              <a:ea typeface="宋体" panose="02010600030101010101" pitchFamily="2" charset="-122"/>
            </a:endParaRPr>
          </a:p>
        </p:txBody>
      </p:sp>
      <p:grpSp>
        <p:nvGrpSpPr>
          <p:cNvPr id="1133587" name="Group 19"/>
          <p:cNvGrpSpPr/>
          <p:nvPr/>
        </p:nvGrpSpPr>
        <p:grpSpPr bwMode="auto">
          <a:xfrm>
            <a:off x="2056855" y="2212976"/>
            <a:ext cx="5219699" cy="4625975"/>
            <a:chOff x="873" y="1406"/>
            <a:chExt cx="3288" cy="2914"/>
          </a:xfrm>
        </p:grpSpPr>
        <p:sp>
          <p:nvSpPr>
            <p:cNvPr id="1133588" name="Freeform 20"/>
            <p:cNvSpPr/>
            <p:nvPr/>
          </p:nvSpPr>
          <p:spPr bwMode="auto">
            <a:xfrm>
              <a:off x="1051" y="2603"/>
              <a:ext cx="413" cy="241"/>
            </a:xfrm>
            <a:custGeom>
              <a:avLst/>
              <a:gdLst/>
              <a:ahLst/>
              <a:cxnLst>
                <a:cxn ang="0">
                  <a:pos x="3" y="37"/>
                </a:cxn>
                <a:cxn ang="0">
                  <a:pos x="291" y="25"/>
                </a:cxn>
                <a:cxn ang="0">
                  <a:pos x="411" y="85"/>
                </a:cxn>
                <a:cxn ang="0">
                  <a:pos x="399" y="157"/>
                </a:cxn>
                <a:cxn ang="0">
                  <a:pos x="255" y="241"/>
                </a:cxn>
                <a:cxn ang="0">
                  <a:pos x="51" y="205"/>
                </a:cxn>
                <a:cxn ang="0">
                  <a:pos x="3" y="133"/>
                </a:cxn>
                <a:cxn ang="0">
                  <a:pos x="27" y="61"/>
                </a:cxn>
                <a:cxn ang="0">
                  <a:pos x="3" y="37"/>
                </a:cxn>
              </a:cxnLst>
              <a:rect l="0" t="0" r="r" b="b"/>
              <a:pathLst>
                <a:path w="413" h="241">
                  <a:moveTo>
                    <a:pt x="3" y="37"/>
                  </a:moveTo>
                  <a:cubicBezTo>
                    <a:pt x="113" y="0"/>
                    <a:pt x="145" y="16"/>
                    <a:pt x="291" y="25"/>
                  </a:cubicBezTo>
                  <a:cubicBezTo>
                    <a:pt x="357" y="36"/>
                    <a:pt x="390" y="22"/>
                    <a:pt x="411" y="85"/>
                  </a:cubicBezTo>
                  <a:cubicBezTo>
                    <a:pt x="407" y="109"/>
                    <a:pt x="413" y="137"/>
                    <a:pt x="399" y="157"/>
                  </a:cubicBezTo>
                  <a:cubicBezTo>
                    <a:pt x="371" y="197"/>
                    <a:pt x="294" y="215"/>
                    <a:pt x="255" y="241"/>
                  </a:cubicBezTo>
                  <a:cubicBezTo>
                    <a:pt x="177" y="233"/>
                    <a:pt x="122" y="229"/>
                    <a:pt x="51" y="205"/>
                  </a:cubicBezTo>
                  <a:cubicBezTo>
                    <a:pt x="34" y="188"/>
                    <a:pt x="0" y="164"/>
                    <a:pt x="3" y="133"/>
                  </a:cubicBezTo>
                  <a:cubicBezTo>
                    <a:pt x="6" y="108"/>
                    <a:pt x="27" y="61"/>
                    <a:pt x="27" y="61"/>
                  </a:cubicBezTo>
                  <a:cubicBezTo>
                    <a:pt x="13" y="20"/>
                    <a:pt x="24" y="16"/>
                    <a:pt x="3" y="37"/>
                  </a:cubicBezTo>
                  <a:close/>
                </a:path>
              </a:pathLst>
            </a:custGeom>
            <a:solidFill>
              <a:schemeClr val="bg1"/>
            </a:solidFill>
            <a:ln w="38100" cap="flat" cmpd="sng">
              <a:solidFill>
                <a:srgbClr val="FF9900"/>
              </a:solidFill>
              <a:prstDash val="solid"/>
              <a:round/>
              <a:headEnd type="none" w="lg" len="lg"/>
              <a:tailEnd type="none" w="med" len="med"/>
            </a:ln>
            <a:effectLst/>
          </p:spPr>
          <p:txBody>
            <a:bodyPr wrap="none" lIns="90000" tIns="46800" rIns="90000" bIns="46800" anchor="ctr"/>
            <a:lstStyle/>
            <a:p>
              <a:endParaRPr lang="zh-CN" altLang="en-US"/>
            </a:p>
          </p:txBody>
        </p:sp>
        <p:grpSp>
          <p:nvGrpSpPr>
            <p:cNvPr id="1133589" name="Group 21"/>
            <p:cNvGrpSpPr/>
            <p:nvPr/>
          </p:nvGrpSpPr>
          <p:grpSpPr bwMode="auto">
            <a:xfrm>
              <a:off x="873" y="1406"/>
              <a:ext cx="3288" cy="2914"/>
              <a:chOff x="1629" y="1178"/>
              <a:chExt cx="3288" cy="2914"/>
            </a:xfrm>
          </p:grpSpPr>
          <p:grpSp>
            <p:nvGrpSpPr>
              <p:cNvPr id="1133590" name="Group 22"/>
              <p:cNvGrpSpPr/>
              <p:nvPr/>
            </p:nvGrpSpPr>
            <p:grpSpPr bwMode="auto">
              <a:xfrm>
                <a:off x="1785" y="1178"/>
                <a:ext cx="3132" cy="2914"/>
                <a:chOff x="984" y="1406"/>
                <a:chExt cx="3132" cy="2914"/>
              </a:xfrm>
            </p:grpSpPr>
            <p:sp>
              <p:nvSpPr>
                <p:cNvPr id="1133591" name="Freeform 23"/>
                <p:cNvSpPr/>
                <p:nvPr/>
              </p:nvSpPr>
              <p:spPr bwMode="auto">
                <a:xfrm>
                  <a:off x="1523" y="3964"/>
                  <a:ext cx="1211" cy="356"/>
                </a:xfrm>
                <a:custGeom>
                  <a:avLst/>
                  <a:gdLst/>
                  <a:ahLst/>
                  <a:cxnLst>
                    <a:cxn ang="0">
                      <a:pos x="0" y="163"/>
                    </a:cxn>
                    <a:cxn ang="0">
                      <a:pos x="500" y="41"/>
                    </a:cxn>
                    <a:cxn ang="0">
                      <a:pos x="1089" y="408"/>
                    </a:cxn>
                    <a:cxn ang="0">
                      <a:pos x="1211" y="330"/>
                    </a:cxn>
                  </a:cxnLst>
                  <a:rect l="0" t="0" r="r" b="b"/>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solidFill>
                  <a:prstDash val="solid"/>
                  <a:round/>
                </a:ln>
                <a:effectLst/>
              </p:spPr>
              <p:txBody>
                <a:bodyPr wrap="none" anchor="ctr"/>
                <a:lstStyle/>
                <a:p>
                  <a:endParaRPr lang="zh-CN" altLang="en-US"/>
                </a:p>
              </p:txBody>
            </p:sp>
            <p:sp>
              <p:nvSpPr>
                <p:cNvPr id="1133593" name="Rectangle 25"/>
                <p:cNvSpPr>
                  <a:spLocks noChangeArrowheads="1"/>
                </p:cNvSpPr>
                <p:nvPr/>
              </p:nvSpPr>
              <p:spPr bwMode="auto">
                <a:xfrm>
                  <a:off x="1523" y="1406"/>
                  <a:ext cx="1211" cy="2212"/>
                </a:xfrm>
                <a:prstGeom prst="rect">
                  <a:avLst/>
                </a:prstGeom>
                <a:solidFill>
                  <a:srgbClr val="CCFFFF"/>
                </a:solidFill>
                <a:ln w="38100">
                  <a:solidFill>
                    <a:schemeClr val="tx1"/>
                  </a:solidFill>
                  <a:miter lim="800000"/>
                </a:ln>
                <a:effectLst>
                  <a:outerShdw blurRad="50800" dist="106680" dir="2700000" algn="tl" rotWithShape="0">
                    <a:prstClr val="black">
                      <a:alpha val="43000"/>
                    </a:prstClr>
                  </a:outerShdw>
                </a:effectLst>
              </p:spPr>
              <p:txBody>
                <a:bodyPr wrap="none" anchor="ctr"/>
                <a:lstStyle/>
                <a:p>
                  <a:pPr algn="ctr" eaLnBrk="0" hangingPunct="0">
                    <a:lnSpc>
                      <a:spcPct val="100000"/>
                    </a:lnSpc>
                    <a:spcBef>
                      <a:spcPct val="0"/>
                    </a:spcBef>
                  </a:pPr>
                  <a:endParaRPr lang="zh-CN" altLang="zh-CN" sz="2000" b="0">
                    <a:effectLst/>
                    <a:ea typeface="宋体" panose="02010600030101010101" pitchFamily="2" charset="-122"/>
                  </a:endParaRPr>
                </a:p>
              </p:txBody>
            </p:sp>
            <p:sp>
              <p:nvSpPr>
                <p:cNvPr id="1133594" name="Line 26"/>
                <p:cNvSpPr>
                  <a:spLocks noChangeShapeType="1"/>
                </p:cNvSpPr>
                <p:nvPr/>
              </p:nvSpPr>
              <p:spPr bwMode="auto">
                <a:xfrm>
                  <a:off x="1535" y="1844"/>
                  <a:ext cx="1211" cy="0"/>
                </a:xfrm>
                <a:prstGeom prst="line">
                  <a:avLst/>
                </a:prstGeom>
                <a:noFill/>
                <a:ln w="9525">
                  <a:solidFill>
                    <a:srgbClr val="000000"/>
                  </a:solidFill>
                  <a:round/>
                </a:ln>
                <a:effectLst/>
              </p:spPr>
              <p:txBody>
                <a:bodyPr wrap="none" anchor="ctr"/>
                <a:lstStyle/>
                <a:p>
                  <a:endParaRPr lang="zh-CN" altLang="en-US"/>
                </a:p>
              </p:txBody>
            </p:sp>
            <p:sp>
              <p:nvSpPr>
                <p:cNvPr id="1133595" name="Line 27"/>
                <p:cNvSpPr>
                  <a:spLocks noChangeShapeType="1"/>
                </p:cNvSpPr>
                <p:nvPr/>
              </p:nvSpPr>
              <p:spPr bwMode="auto">
                <a:xfrm>
                  <a:off x="1535" y="2085"/>
                  <a:ext cx="1211" cy="0"/>
                </a:xfrm>
                <a:prstGeom prst="line">
                  <a:avLst/>
                </a:prstGeom>
                <a:noFill/>
                <a:ln w="9525">
                  <a:solidFill>
                    <a:schemeClr val="bg2"/>
                  </a:solidFill>
                  <a:prstDash val="dash"/>
                  <a:round/>
                </a:ln>
                <a:effectLst/>
              </p:spPr>
              <p:txBody>
                <a:bodyPr wrap="none" anchor="ctr"/>
                <a:lstStyle/>
                <a:p>
                  <a:endParaRPr lang="zh-CN" altLang="en-US"/>
                </a:p>
              </p:txBody>
            </p:sp>
            <p:sp>
              <p:nvSpPr>
                <p:cNvPr id="1133596" name="Line 28"/>
                <p:cNvSpPr>
                  <a:spLocks noChangeShapeType="1"/>
                </p:cNvSpPr>
                <p:nvPr/>
              </p:nvSpPr>
              <p:spPr bwMode="auto">
                <a:xfrm>
                  <a:off x="1535" y="2333"/>
                  <a:ext cx="1211" cy="0"/>
                </a:xfrm>
                <a:prstGeom prst="line">
                  <a:avLst/>
                </a:prstGeom>
                <a:noFill/>
                <a:ln w="9525">
                  <a:solidFill>
                    <a:srgbClr val="000000"/>
                  </a:solidFill>
                  <a:round/>
                </a:ln>
                <a:effectLst/>
              </p:spPr>
              <p:txBody>
                <a:bodyPr wrap="none" anchor="ctr"/>
                <a:lstStyle/>
                <a:p>
                  <a:endParaRPr lang="zh-CN" altLang="en-US"/>
                </a:p>
              </p:txBody>
            </p:sp>
            <p:sp>
              <p:nvSpPr>
                <p:cNvPr id="1133597" name="Line 29"/>
                <p:cNvSpPr>
                  <a:spLocks noChangeShapeType="1"/>
                </p:cNvSpPr>
                <p:nvPr/>
              </p:nvSpPr>
              <p:spPr bwMode="auto">
                <a:xfrm>
                  <a:off x="1535" y="2588"/>
                  <a:ext cx="1211" cy="0"/>
                </a:xfrm>
                <a:prstGeom prst="line">
                  <a:avLst/>
                </a:prstGeom>
                <a:noFill/>
                <a:ln w="9525">
                  <a:solidFill>
                    <a:srgbClr val="000000"/>
                  </a:solidFill>
                  <a:prstDash val="solid"/>
                  <a:round/>
                </a:ln>
                <a:effectLst/>
              </p:spPr>
              <p:txBody>
                <a:bodyPr wrap="none" anchor="ctr"/>
                <a:lstStyle/>
                <a:p>
                  <a:endParaRPr lang="zh-CN" altLang="en-US"/>
                </a:p>
              </p:txBody>
            </p:sp>
            <p:sp>
              <p:nvSpPr>
                <p:cNvPr id="1133598" name="Line 30"/>
                <p:cNvSpPr>
                  <a:spLocks noChangeShapeType="1"/>
                </p:cNvSpPr>
                <p:nvPr/>
              </p:nvSpPr>
              <p:spPr bwMode="auto">
                <a:xfrm>
                  <a:off x="1523" y="2846"/>
                  <a:ext cx="1211" cy="0"/>
                </a:xfrm>
                <a:prstGeom prst="line">
                  <a:avLst/>
                </a:prstGeom>
                <a:noFill/>
                <a:ln w="9525">
                  <a:solidFill>
                    <a:srgbClr val="000000"/>
                  </a:solidFill>
                  <a:prstDash val="dash"/>
                  <a:round/>
                </a:ln>
                <a:effectLst/>
              </p:spPr>
              <p:txBody>
                <a:bodyPr wrap="none" anchor="ctr"/>
                <a:lstStyle/>
                <a:p>
                  <a:endParaRPr lang="zh-CN" altLang="en-US"/>
                </a:p>
              </p:txBody>
            </p:sp>
            <p:sp>
              <p:nvSpPr>
                <p:cNvPr id="1133599" name="Line 31"/>
                <p:cNvSpPr>
                  <a:spLocks noChangeShapeType="1"/>
                </p:cNvSpPr>
                <p:nvPr/>
              </p:nvSpPr>
              <p:spPr bwMode="auto">
                <a:xfrm>
                  <a:off x="1535" y="3388"/>
                  <a:ext cx="1211" cy="0"/>
                </a:xfrm>
                <a:prstGeom prst="line">
                  <a:avLst/>
                </a:prstGeom>
                <a:noFill/>
                <a:ln w="9525">
                  <a:solidFill>
                    <a:srgbClr val="000000"/>
                  </a:solidFill>
                  <a:prstDash val="dash"/>
                  <a:round/>
                </a:ln>
                <a:effectLst/>
              </p:spPr>
              <p:txBody>
                <a:bodyPr wrap="none" anchor="ctr"/>
                <a:lstStyle/>
                <a:p>
                  <a:endParaRPr lang="zh-CN" altLang="en-US"/>
                </a:p>
              </p:txBody>
            </p:sp>
            <p:sp>
              <p:nvSpPr>
                <p:cNvPr id="1133600" name="Line 32"/>
                <p:cNvSpPr>
                  <a:spLocks noChangeShapeType="1"/>
                </p:cNvSpPr>
                <p:nvPr/>
              </p:nvSpPr>
              <p:spPr bwMode="auto">
                <a:xfrm>
                  <a:off x="1515" y="3627"/>
                  <a:ext cx="0" cy="456"/>
                </a:xfrm>
                <a:prstGeom prst="line">
                  <a:avLst/>
                </a:prstGeom>
                <a:noFill/>
                <a:ln w="9525">
                  <a:solidFill>
                    <a:srgbClr val="000000"/>
                  </a:solidFill>
                  <a:round/>
                </a:ln>
                <a:effectLst/>
              </p:spPr>
              <p:txBody>
                <a:bodyPr wrap="none" anchor="ctr"/>
                <a:lstStyle/>
                <a:p>
                  <a:endParaRPr lang="zh-CN" altLang="en-US"/>
                </a:p>
              </p:txBody>
            </p:sp>
            <p:sp>
              <p:nvSpPr>
                <p:cNvPr id="1133601" name="Line 33"/>
                <p:cNvSpPr>
                  <a:spLocks noChangeShapeType="1"/>
                </p:cNvSpPr>
                <p:nvPr/>
              </p:nvSpPr>
              <p:spPr bwMode="auto">
                <a:xfrm>
                  <a:off x="2734" y="3627"/>
                  <a:ext cx="0" cy="600"/>
                </a:xfrm>
                <a:prstGeom prst="line">
                  <a:avLst/>
                </a:prstGeom>
                <a:noFill/>
                <a:ln w="9525">
                  <a:solidFill>
                    <a:srgbClr val="000000"/>
                  </a:solidFill>
                  <a:round/>
                </a:ln>
                <a:effectLst>
                  <a:outerShdw blurRad="50800" dist="106680" dir="2700000" algn="tl" rotWithShape="0">
                    <a:prstClr val="black">
                      <a:alpha val="43000"/>
                    </a:prstClr>
                  </a:outerShdw>
                </a:effectLst>
              </p:spPr>
              <p:txBody>
                <a:bodyPr wrap="none" anchor="ctr"/>
                <a:lstStyle/>
                <a:p>
                  <a:endParaRPr lang="zh-CN" altLang="en-US"/>
                </a:p>
              </p:txBody>
            </p:sp>
            <p:sp>
              <p:nvSpPr>
                <p:cNvPr id="1133602" name="Text Box 34"/>
                <p:cNvSpPr txBox="1">
                  <a:spLocks noChangeArrowheads="1"/>
                </p:cNvSpPr>
                <p:nvPr/>
              </p:nvSpPr>
              <p:spPr bwMode="auto">
                <a:xfrm>
                  <a:off x="2013" y="1463"/>
                  <a:ext cx="310" cy="341"/>
                </a:xfrm>
                <a:prstGeom prst="rect">
                  <a:avLst/>
                </a:prstGeom>
                <a:noFill/>
                <a:ln w="9525">
                  <a:noFill/>
                  <a:miter lim="800000"/>
                </a:ln>
                <a:effectLst/>
              </p:spPr>
              <p:txBody>
                <a:bodyPr vert="eaVert"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a:t>
                  </a:r>
                  <a:endParaRPr lang="en-US" altLang="zh-CN" sz="2000">
                    <a:effectLst>
                      <a:outerShdw blurRad="38100" dist="38100" dir="2700000" algn="tl">
                        <a:srgbClr val="FFFFFF"/>
                      </a:outerShdw>
                    </a:effectLst>
                    <a:ea typeface="宋体" panose="02010600030101010101" pitchFamily="2" charset="-122"/>
                  </a:endParaRPr>
                </a:p>
              </p:txBody>
            </p:sp>
            <p:sp>
              <p:nvSpPr>
                <p:cNvPr id="1133603" name="Text Box 35"/>
                <p:cNvSpPr txBox="1">
                  <a:spLocks noChangeArrowheads="1"/>
                </p:cNvSpPr>
                <p:nvPr/>
              </p:nvSpPr>
              <p:spPr bwMode="auto">
                <a:xfrm>
                  <a:off x="2012" y="3668"/>
                  <a:ext cx="310" cy="341"/>
                </a:xfrm>
                <a:prstGeom prst="rect">
                  <a:avLst/>
                </a:prstGeom>
                <a:noFill/>
                <a:ln w="9525">
                  <a:noFill/>
                  <a:miter lim="800000"/>
                </a:ln>
                <a:effectLst/>
              </p:spPr>
              <p:txBody>
                <a:bodyPr vert="eaVert" wrap="none" anchor="ctr">
                  <a:spAutoFit/>
                </a:bodyPr>
                <a:lstStyle/>
                <a:p>
                  <a:pPr algn="ctr" eaLnBrk="0" hangingPunct="0">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a:t>
                  </a:r>
                  <a:endParaRPr lang="en-US" altLang="zh-CN" sz="2000">
                    <a:effectLst>
                      <a:outerShdw blurRad="38100" dist="38100" dir="2700000" algn="tl">
                        <a:srgbClr val="FFFFFF"/>
                      </a:outerShdw>
                    </a:effectLst>
                    <a:ea typeface="宋体" panose="02010600030101010101" pitchFamily="2" charset="-122"/>
                  </a:endParaRPr>
                </a:p>
              </p:txBody>
            </p:sp>
            <p:sp>
              <p:nvSpPr>
                <p:cNvPr id="1133604" name="Text Box 36"/>
                <p:cNvSpPr txBox="1">
                  <a:spLocks noChangeArrowheads="1"/>
                </p:cNvSpPr>
                <p:nvPr/>
              </p:nvSpPr>
              <p:spPr bwMode="auto">
                <a:xfrm>
                  <a:off x="992" y="1833"/>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b="0" dirty="0">
                      <a:effectLst/>
                      <a:ea typeface="宋体" panose="02010600030101010101" pitchFamily="2" charset="-122"/>
                    </a:rPr>
                    <a:t>2000</a:t>
                  </a:r>
                  <a:endParaRPr lang="en-US" altLang="zh-CN" sz="2000" b="0" dirty="0">
                    <a:effectLst/>
                    <a:ea typeface="宋体" panose="02010600030101010101" pitchFamily="2" charset="-122"/>
                  </a:endParaRPr>
                </a:p>
              </p:txBody>
            </p:sp>
            <p:sp>
              <p:nvSpPr>
                <p:cNvPr id="1133605" name="Text Box 37"/>
                <p:cNvSpPr txBox="1">
                  <a:spLocks noChangeArrowheads="1"/>
                </p:cNvSpPr>
                <p:nvPr/>
              </p:nvSpPr>
              <p:spPr bwMode="auto">
                <a:xfrm>
                  <a:off x="984" y="2867"/>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b="0" dirty="0">
                      <a:effectLst/>
                      <a:ea typeface="宋体" panose="02010600030101010101" pitchFamily="2" charset="-122"/>
                    </a:rPr>
                    <a:t>2004</a:t>
                  </a:r>
                  <a:endParaRPr lang="en-US" altLang="zh-CN" sz="2000" b="0" dirty="0">
                    <a:effectLst/>
                    <a:ea typeface="宋体" panose="02010600030101010101" pitchFamily="2" charset="-122"/>
                  </a:endParaRPr>
                </a:p>
              </p:txBody>
            </p:sp>
            <p:sp>
              <p:nvSpPr>
                <p:cNvPr id="1133606" name="Text Box 38"/>
                <p:cNvSpPr txBox="1">
                  <a:spLocks noChangeArrowheads="1"/>
                </p:cNvSpPr>
                <p:nvPr/>
              </p:nvSpPr>
              <p:spPr bwMode="auto">
                <a:xfrm>
                  <a:off x="984" y="3373"/>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b="0" dirty="0">
                      <a:effectLst/>
                      <a:ea typeface="宋体" panose="02010600030101010101" pitchFamily="2" charset="-122"/>
                    </a:rPr>
                    <a:t>2006</a:t>
                  </a:r>
                  <a:endParaRPr lang="en-US" altLang="zh-CN" sz="2000" b="0" dirty="0">
                    <a:effectLst/>
                    <a:ea typeface="宋体" panose="02010600030101010101" pitchFamily="2" charset="-122"/>
                  </a:endParaRPr>
                </a:p>
              </p:txBody>
            </p:sp>
            <p:sp>
              <p:nvSpPr>
                <p:cNvPr id="1133607" name="Text Box 39"/>
                <p:cNvSpPr txBox="1">
                  <a:spLocks noChangeArrowheads="1"/>
                </p:cNvSpPr>
                <p:nvPr/>
              </p:nvSpPr>
              <p:spPr bwMode="auto">
                <a:xfrm>
                  <a:off x="984" y="3125"/>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b="0" dirty="0">
                      <a:effectLst/>
                      <a:ea typeface="宋体" panose="02010600030101010101" pitchFamily="2" charset="-122"/>
                    </a:rPr>
                    <a:t>2005</a:t>
                  </a:r>
                  <a:endParaRPr lang="en-US" altLang="zh-CN" sz="2000" b="0" dirty="0">
                    <a:effectLst/>
                    <a:ea typeface="宋体" panose="02010600030101010101" pitchFamily="2" charset="-122"/>
                  </a:endParaRPr>
                </a:p>
              </p:txBody>
            </p:sp>
            <p:sp>
              <p:nvSpPr>
                <p:cNvPr id="1133608" name="Line 40"/>
                <p:cNvSpPr>
                  <a:spLocks noChangeShapeType="1"/>
                </p:cNvSpPr>
                <p:nvPr/>
              </p:nvSpPr>
              <p:spPr bwMode="auto">
                <a:xfrm>
                  <a:off x="1535" y="3110"/>
                  <a:ext cx="1211" cy="0"/>
                </a:xfrm>
                <a:prstGeom prst="line">
                  <a:avLst/>
                </a:prstGeom>
                <a:noFill/>
                <a:ln w="9525">
                  <a:solidFill>
                    <a:srgbClr val="000000"/>
                  </a:solidFill>
                  <a:prstDash val="dash"/>
                  <a:round/>
                </a:ln>
                <a:effectLst/>
              </p:spPr>
              <p:txBody>
                <a:bodyPr wrap="none" anchor="ctr"/>
                <a:lstStyle/>
                <a:p>
                  <a:endParaRPr lang="zh-CN" altLang="en-US"/>
                </a:p>
              </p:txBody>
            </p:sp>
            <p:sp>
              <p:nvSpPr>
                <p:cNvPr id="1133609" name="Line 41"/>
                <p:cNvSpPr>
                  <a:spLocks noChangeShapeType="1"/>
                </p:cNvSpPr>
                <p:nvPr/>
              </p:nvSpPr>
              <p:spPr bwMode="auto">
                <a:xfrm flipH="1">
                  <a:off x="2724" y="1848"/>
                  <a:ext cx="228" cy="0"/>
                </a:xfrm>
                <a:prstGeom prst="line">
                  <a:avLst/>
                </a:prstGeom>
                <a:noFill/>
                <a:ln w="38100">
                  <a:solidFill>
                    <a:srgbClr val="0000FF"/>
                  </a:solidFill>
                  <a:round/>
                  <a:headEnd type="none" w="lg" len="lg"/>
                  <a:tailEnd type="stealth" w="lg" len="lg"/>
                </a:ln>
                <a:effectLst>
                  <a:outerShdw dist="35921" dir="2700000" algn="ctr" rotWithShape="0">
                    <a:schemeClr val="bg2"/>
                  </a:outerShdw>
                </a:effectLst>
              </p:spPr>
              <p:txBody>
                <a:bodyPr wrap="none" anchor="ctr"/>
                <a:lstStyle/>
                <a:p>
                  <a:endParaRPr lang="zh-CN" altLang="en-US"/>
                </a:p>
              </p:txBody>
            </p:sp>
            <p:sp>
              <p:nvSpPr>
                <p:cNvPr id="1133610" name="Text Box 42"/>
                <p:cNvSpPr txBox="1">
                  <a:spLocks noChangeArrowheads="1"/>
                </p:cNvSpPr>
                <p:nvPr/>
              </p:nvSpPr>
              <p:spPr bwMode="auto">
                <a:xfrm>
                  <a:off x="2906" y="1694"/>
                  <a:ext cx="1011" cy="291"/>
                </a:xfrm>
                <a:prstGeom prst="rect">
                  <a:avLst/>
                </a:prstGeom>
                <a:noFill/>
                <a:ln w="9525">
                  <a:noFill/>
                  <a:miter lim="800000"/>
                  <a:headEnd type="none" w="lg" len="lg"/>
                </a:ln>
                <a:effectLst/>
              </p:spPr>
              <p:txBody>
                <a:bodyPr wrap="square">
                  <a:spAutoFit/>
                </a:bodyPr>
                <a:lstStyle/>
                <a:p>
                  <a:pPr>
                    <a:lnSpc>
                      <a:spcPct val="100000"/>
                    </a:lnSpc>
                    <a:spcBef>
                      <a:spcPct val="0"/>
                    </a:spcBef>
                  </a:pPr>
                  <a:r>
                    <a:rPr lang="zh-CN" altLang="en-US" sz="2000" dirty="0">
                      <a:effectLst>
                        <a:outerShdw blurRad="38100" dist="38100" dir="2700000" algn="tl">
                          <a:srgbClr val="FFFFFF"/>
                        </a:outerShdw>
                      </a:effectLst>
                      <a:latin typeface="+mn-lt"/>
                      <a:ea typeface="楷体" panose="02010609060101010101" pitchFamily="49" charset="-122"/>
                    </a:rPr>
                    <a:t>短整型变量</a:t>
                  </a:r>
                  <a:r>
                    <a:rPr lang="en-US" altLang="zh-CN" dirty="0" err="1">
                      <a:solidFill>
                        <a:srgbClr val="0000FF"/>
                      </a:solidFill>
                      <a:effectLst>
                        <a:outerShdw blurRad="38100" dist="38100" dir="2700000" algn="tl">
                          <a:srgbClr val="000000"/>
                        </a:outerShdw>
                      </a:effectLst>
                      <a:latin typeface="+mn-lt"/>
                      <a:ea typeface="楷体" panose="02010609060101010101" pitchFamily="49" charset="-122"/>
                    </a:rPr>
                    <a:t>i</a:t>
                  </a:r>
                  <a:endParaRPr lang="en-US" altLang="zh-CN" sz="2000" dirty="0">
                    <a:effectLst>
                      <a:outerShdw blurRad="38100" dist="38100" dir="2700000" algn="tl">
                        <a:srgbClr val="FFFFFF"/>
                      </a:outerShdw>
                    </a:effectLst>
                    <a:latin typeface="+mn-lt"/>
                    <a:ea typeface="楷体" panose="02010609060101010101" pitchFamily="49" charset="-122"/>
                  </a:endParaRPr>
                </a:p>
              </p:txBody>
            </p:sp>
            <p:sp>
              <p:nvSpPr>
                <p:cNvPr id="1133611" name="Text Box 43"/>
                <p:cNvSpPr txBox="1">
                  <a:spLocks noChangeArrowheads="1"/>
                </p:cNvSpPr>
                <p:nvPr/>
              </p:nvSpPr>
              <p:spPr bwMode="auto">
                <a:xfrm>
                  <a:off x="1940" y="1977"/>
                  <a:ext cx="27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solidFill>
                        <a:srgbClr val="0000FF"/>
                      </a:solidFill>
                      <a:effectLst>
                        <a:outerShdw blurRad="38100" dist="38100" dir="2700000" algn="tl">
                          <a:srgbClr val="000000"/>
                        </a:outerShdw>
                      </a:effectLst>
                      <a:ea typeface="宋体" panose="02010600030101010101" pitchFamily="2" charset="-122"/>
                    </a:rPr>
                    <a:t>10</a:t>
                  </a:r>
                  <a:endParaRPr lang="en-US" altLang="zh-CN" sz="2000">
                    <a:solidFill>
                      <a:srgbClr val="0000FF"/>
                    </a:solidFill>
                    <a:effectLst>
                      <a:outerShdw blurRad="38100" dist="38100" dir="2700000" algn="tl">
                        <a:srgbClr val="000000"/>
                      </a:outerShdw>
                    </a:effectLst>
                    <a:ea typeface="宋体" panose="02010600030101010101" pitchFamily="2" charset="-122"/>
                  </a:endParaRPr>
                </a:p>
              </p:txBody>
            </p:sp>
            <p:sp>
              <p:nvSpPr>
                <p:cNvPr id="1133612" name="Line 44"/>
                <p:cNvSpPr>
                  <a:spLocks noChangeShapeType="1"/>
                </p:cNvSpPr>
                <p:nvPr/>
              </p:nvSpPr>
              <p:spPr bwMode="auto">
                <a:xfrm flipH="1">
                  <a:off x="2748" y="2683"/>
                  <a:ext cx="228" cy="0"/>
                </a:xfrm>
                <a:prstGeom prst="line">
                  <a:avLst/>
                </a:prstGeom>
                <a:noFill/>
                <a:ln w="38100">
                  <a:solidFill>
                    <a:srgbClr val="0000FF"/>
                  </a:solidFill>
                  <a:round/>
                  <a:headEnd type="none" w="lg" len="lg"/>
                  <a:tailEnd type="stealth" w="lg" len="lg"/>
                </a:ln>
                <a:effectLst>
                  <a:outerShdw dist="35921" dir="2700000" algn="ctr" rotWithShape="0">
                    <a:schemeClr val="bg2"/>
                  </a:outerShdw>
                </a:effectLst>
              </p:spPr>
              <p:txBody>
                <a:bodyPr wrap="none" anchor="ctr"/>
                <a:lstStyle/>
                <a:p>
                  <a:endParaRPr lang="zh-CN" altLang="en-US"/>
                </a:p>
              </p:txBody>
            </p:sp>
            <p:sp>
              <p:nvSpPr>
                <p:cNvPr id="1133613" name="Text Box 45"/>
                <p:cNvSpPr txBox="1">
                  <a:spLocks noChangeArrowheads="1"/>
                </p:cNvSpPr>
                <p:nvPr/>
              </p:nvSpPr>
              <p:spPr bwMode="auto">
                <a:xfrm>
                  <a:off x="2930" y="2529"/>
                  <a:ext cx="1186" cy="291"/>
                </a:xfrm>
                <a:prstGeom prst="rect">
                  <a:avLst/>
                </a:prstGeom>
                <a:noFill/>
                <a:ln w="9525">
                  <a:noFill/>
                  <a:miter lim="800000"/>
                  <a:headEnd type="none" w="lg" len="lg"/>
                </a:ln>
                <a:effectLst/>
              </p:spPr>
              <p:txBody>
                <a:bodyPr wrap="none">
                  <a:spAutoFit/>
                </a:bodyPr>
                <a:lstStyle/>
                <a:p>
                  <a:pPr>
                    <a:lnSpc>
                      <a:spcPct val="100000"/>
                    </a:lnSpc>
                    <a:spcBef>
                      <a:spcPct val="0"/>
                    </a:spcBef>
                  </a:pPr>
                  <a:r>
                    <a:rPr lang="zh-CN" altLang="en-US" sz="2000">
                      <a:effectLst>
                        <a:outerShdw blurRad="38100" dist="38100" dir="2700000" algn="tl">
                          <a:srgbClr val="FFFFFF"/>
                        </a:outerShdw>
                      </a:effectLst>
                      <a:latin typeface="+mn-lt"/>
                      <a:ea typeface="楷体" panose="02010609060101010101" pitchFamily="49" charset="-122"/>
                    </a:rPr>
                    <a:t>变量</a:t>
                  </a:r>
                  <a:r>
                    <a:rPr lang="en-US" altLang="zh-CN" sz="2000">
                      <a:solidFill>
                        <a:srgbClr val="FF0000"/>
                      </a:solidFill>
                      <a:effectLst>
                        <a:outerShdw blurRad="38100" dist="38100" dir="2700000" algn="tl">
                          <a:srgbClr val="000000"/>
                        </a:outerShdw>
                      </a:effectLst>
                      <a:latin typeface="+mn-lt"/>
                      <a:ea typeface="楷体" panose="02010609060101010101" pitchFamily="49" charset="-122"/>
                    </a:rPr>
                    <a:t>i</a:t>
                  </a:r>
                  <a:r>
                    <a:rPr lang="en-US" altLang="zh-CN">
                      <a:solidFill>
                        <a:srgbClr val="FF0000"/>
                      </a:solidFill>
                      <a:effectLst>
                        <a:outerShdw blurRad="38100" dist="38100" dir="2700000" algn="tl">
                          <a:srgbClr val="000000"/>
                        </a:outerShdw>
                      </a:effectLst>
                      <a:latin typeface="+mn-lt"/>
                      <a:ea typeface="楷体" panose="02010609060101010101" pitchFamily="49" charset="-122"/>
                    </a:rPr>
                    <a:t>_pointer</a:t>
                  </a:r>
                  <a:endParaRPr lang="en-US" altLang="zh-CN" sz="2000">
                    <a:solidFill>
                      <a:srgbClr val="FF0000"/>
                    </a:solidFill>
                    <a:effectLst>
                      <a:outerShdw blurRad="38100" dist="38100" dir="2700000" algn="tl">
                        <a:srgbClr val="000000"/>
                      </a:outerShdw>
                    </a:effectLst>
                    <a:latin typeface="+mn-lt"/>
                    <a:ea typeface="楷体" panose="02010609060101010101" pitchFamily="49" charset="-122"/>
                  </a:endParaRPr>
                </a:p>
              </p:txBody>
            </p:sp>
            <p:sp>
              <p:nvSpPr>
                <p:cNvPr id="1133614" name="Text Box 46"/>
                <p:cNvSpPr txBox="1">
                  <a:spLocks noChangeArrowheads="1"/>
                </p:cNvSpPr>
                <p:nvPr/>
              </p:nvSpPr>
              <p:spPr bwMode="auto">
                <a:xfrm>
                  <a:off x="986" y="2081"/>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b="0" dirty="0">
                      <a:effectLst/>
                      <a:ea typeface="宋体" panose="02010600030101010101" pitchFamily="2" charset="-122"/>
                    </a:rPr>
                    <a:t>2001</a:t>
                  </a:r>
                  <a:endParaRPr lang="en-US" altLang="zh-CN" sz="2000" b="0" dirty="0">
                    <a:effectLst/>
                    <a:ea typeface="宋体" panose="02010600030101010101" pitchFamily="2" charset="-122"/>
                  </a:endParaRPr>
                </a:p>
              </p:txBody>
            </p:sp>
            <p:sp>
              <p:nvSpPr>
                <p:cNvPr id="1133615" name="Text Box 47"/>
                <p:cNvSpPr txBox="1">
                  <a:spLocks noChangeArrowheads="1"/>
                </p:cNvSpPr>
                <p:nvPr/>
              </p:nvSpPr>
              <p:spPr bwMode="auto">
                <a:xfrm>
                  <a:off x="984" y="2334"/>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b="0" dirty="0">
                      <a:effectLst/>
                      <a:ea typeface="宋体" panose="02010600030101010101" pitchFamily="2" charset="-122"/>
                    </a:rPr>
                    <a:t>2002</a:t>
                  </a:r>
                  <a:endParaRPr lang="en-US" altLang="zh-CN" sz="2000" b="0" dirty="0">
                    <a:effectLst/>
                    <a:ea typeface="宋体" panose="02010600030101010101" pitchFamily="2" charset="-122"/>
                  </a:endParaRPr>
                </a:p>
              </p:txBody>
            </p:sp>
            <p:sp>
              <p:nvSpPr>
                <p:cNvPr id="1133616" name="Text Box 48"/>
                <p:cNvSpPr txBox="1">
                  <a:spLocks noChangeArrowheads="1"/>
                </p:cNvSpPr>
                <p:nvPr/>
              </p:nvSpPr>
              <p:spPr bwMode="auto">
                <a:xfrm>
                  <a:off x="984" y="2595"/>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b="0" dirty="0">
                      <a:effectLst/>
                      <a:ea typeface="宋体" panose="02010600030101010101" pitchFamily="2" charset="-122"/>
                    </a:rPr>
                    <a:t>2003</a:t>
                  </a:r>
                  <a:endParaRPr lang="en-US" altLang="zh-CN" sz="2000" b="0" dirty="0">
                    <a:effectLst/>
                    <a:ea typeface="宋体" panose="02010600030101010101" pitchFamily="2" charset="-122"/>
                  </a:endParaRPr>
                </a:p>
              </p:txBody>
            </p:sp>
            <p:sp>
              <p:nvSpPr>
                <p:cNvPr id="1133592" name="Freeform 24"/>
                <p:cNvSpPr/>
                <p:nvPr/>
              </p:nvSpPr>
              <p:spPr bwMode="auto">
                <a:xfrm>
                  <a:off x="1516" y="3618"/>
                  <a:ext cx="1221" cy="672"/>
                </a:xfrm>
                <a:custGeom>
                  <a:avLst/>
                  <a:gdLst/>
                  <a:ahLst/>
                  <a:cxnLst>
                    <a:cxn ang="0">
                      <a:pos x="12" y="0"/>
                    </a:cxn>
                    <a:cxn ang="0">
                      <a:pos x="1212" y="0"/>
                    </a:cxn>
                    <a:cxn ang="0">
                      <a:pos x="1212" y="624"/>
                    </a:cxn>
                    <a:cxn ang="0">
                      <a:pos x="1140" y="672"/>
                    </a:cxn>
                    <a:cxn ang="0">
                      <a:pos x="720" y="468"/>
                    </a:cxn>
                    <a:cxn ang="0">
                      <a:pos x="540" y="384"/>
                    </a:cxn>
                    <a:cxn ang="0">
                      <a:pos x="360" y="372"/>
                    </a:cxn>
                    <a:cxn ang="0">
                      <a:pos x="216" y="408"/>
                    </a:cxn>
                    <a:cxn ang="0">
                      <a:pos x="0" y="468"/>
                    </a:cxn>
                    <a:cxn ang="0">
                      <a:pos x="12" y="0"/>
                    </a:cxn>
                  </a:cxnLst>
                  <a:rect l="0" t="0" r="r" b="b"/>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CCFFFF"/>
                </a:solidFill>
                <a:ln w="38100" cmpd="sng">
                  <a:solidFill>
                    <a:schemeClr val="tx1"/>
                  </a:solidFill>
                  <a:round/>
                </a:ln>
                <a:effectLst>
                  <a:outerShdw blurRad="50800" dist="106680" dir="2700000" algn="tl" rotWithShape="0">
                    <a:prstClr val="black">
                      <a:alpha val="43000"/>
                    </a:prstClr>
                  </a:outerShdw>
                </a:effectLst>
              </p:spPr>
              <p:txBody>
                <a:bodyPr wrap="none" anchor="ctr"/>
                <a:lstStyle/>
                <a:p>
                  <a:endParaRPr lang="zh-CN" altLang="en-US"/>
                </a:p>
              </p:txBody>
            </p:sp>
          </p:grpSp>
          <p:sp>
            <p:nvSpPr>
              <p:cNvPr id="1133617" name="Text Box 49"/>
              <p:cNvSpPr txBox="1">
                <a:spLocks noChangeArrowheads="1"/>
              </p:cNvSpPr>
              <p:nvPr/>
            </p:nvSpPr>
            <p:spPr bwMode="auto">
              <a:xfrm>
                <a:off x="2697" y="2754"/>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solidFill>
                      <a:schemeClr val="accent2"/>
                    </a:solidFill>
                    <a:effectLst>
                      <a:outerShdw blurRad="38100" dist="38100" dir="2700000" algn="tl">
                        <a:srgbClr val="000000"/>
                      </a:outerShdw>
                    </a:effectLst>
                    <a:ea typeface="宋体" panose="02010600030101010101" pitchFamily="2" charset="-122"/>
                  </a:rPr>
                  <a:t>2000</a:t>
                </a:r>
                <a:endParaRPr lang="en-US" altLang="zh-CN" sz="2000">
                  <a:solidFill>
                    <a:schemeClr val="accent2"/>
                  </a:solidFill>
                  <a:effectLst>
                    <a:outerShdw blurRad="38100" dist="38100" dir="2700000" algn="tl">
                      <a:srgbClr val="000000"/>
                    </a:outerShdw>
                  </a:effectLst>
                  <a:ea typeface="宋体" panose="02010600030101010101" pitchFamily="2" charset="-122"/>
                </a:endParaRPr>
              </a:p>
            </p:txBody>
          </p:sp>
          <p:sp>
            <p:nvSpPr>
              <p:cNvPr id="1133618" name="AutoShape 50"/>
              <p:cNvSpPr>
                <a:spLocks noChangeArrowheads="1"/>
              </p:cNvSpPr>
              <p:nvPr/>
            </p:nvSpPr>
            <p:spPr bwMode="auto">
              <a:xfrm>
                <a:off x="3837" y="2626"/>
                <a:ext cx="1078" cy="354"/>
              </a:xfrm>
              <a:prstGeom prst="wedgeEllipseCallout">
                <a:avLst>
                  <a:gd name="adj1" fmla="val -50958"/>
                  <a:gd name="adj2" fmla="val -74574"/>
                </a:avLst>
              </a:prstGeom>
              <a:gradFill rotWithShape="1">
                <a:gsLst>
                  <a:gs pos="0">
                    <a:srgbClr val="00FFFF"/>
                  </a:gs>
                  <a:gs pos="100000">
                    <a:schemeClr val="bg1"/>
                  </a:gs>
                </a:gsLst>
                <a:lin ang="5400000" scaled="1"/>
              </a:gradFill>
              <a:ln w="38100">
                <a:solidFill>
                  <a:srgbClr val="FF00FF"/>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spAutoFit/>
              </a:bodyPr>
              <a:lstStyle/>
              <a:p>
                <a:pPr algn="ctr">
                  <a:lnSpc>
                    <a:spcPct val="100000"/>
                  </a:lnSpc>
                  <a:spcBef>
                    <a:spcPct val="0"/>
                  </a:spcBef>
                </a:pPr>
                <a:r>
                  <a:rPr lang="zh-CN" altLang="en-US" sz="2000">
                    <a:effectLst>
                      <a:outerShdw blurRad="38100" dist="38100" dir="2700000" algn="tl">
                        <a:srgbClr val="FFFFFF"/>
                      </a:outerShdw>
                    </a:effectLst>
                    <a:latin typeface="+mn-lt"/>
                    <a:ea typeface="楷体" panose="02010609060101010101" pitchFamily="49" charset="-122"/>
                  </a:rPr>
                  <a:t>指针变量</a:t>
                </a:r>
                <a:endParaRPr lang="zh-CN" altLang="en-US" sz="2000">
                  <a:effectLst>
                    <a:outerShdw blurRad="38100" dist="38100" dir="2700000" algn="tl">
                      <a:srgbClr val="FFFFFF"/>
                    </a:outerShdw>
                  </a:effectLst>
                  <a:latin typeface="+mn-lt"/>
                  <a:ea typeface="楷体" panose="02010609060101010101" pitchFamily="49" charset="-122"/>
                </a:endParaRPr>
              </a:p>
            </p:txBody>
          </p:sp>
          <p:grpSp>
            <p:nvGrpSpPr>
              <p:cNvPr id="1133619" name="Group 51"/>
              <p:cNvGrpSpPr/>
              <p:nvPr/>
            </p:nvGrpSpPr>
            <p:grpSpPr bwMode="auto">
              <a:xfrm>
                <a:off x="1629" y="1583"/>
                <a:ext cx="636" cy="1321"/>
                <a:chOff x="828" y="1811"/>
                <a:chExt cx="636" cy="1321"/>
              </a:xfrm>
            </p:grpSpPr>
            <p:grpSp>
              <p:nvGrpSpPr>
                <p:cNvPr id="1133620" name="Group 52"/>
                <p:cNvGrpSpPr/>
                <p:nvPr/>
              </p:nvGrpSpPr>
              <p:grpSpPr bwMode="auto">
                <a:xfrm>
                  <a:off x="828" y="1860"/>
                  <a:ext cx="636" cy="1272"/>
                  <a:chOff x="828" y="1860"/>
                  <a:chExt cx="636" cy="1272"/>
                </a:xfrm>
              </p:grpSpPr>
              <p:sp>
                <p:nvSpPr>
                  <p:cNvPr id="1133621" name="Line 53"/>
                  <p:cNvSpPr>
                    <a:spLocks noChangeShapeType="1"/>
                  </p:cNvSpPr>
                  <p:nvPr/>
                </p:nvSpPr>
                <p:spPr bwMode="auto">
                  <a:xfrm flipH="1">
                    <a:off x="840" y="1860"/>
                    <a:ext cx="156" cy="0"/>
                  </a:xfrm>
                  <a:prstGeom prst="line">
                    <a:avLst/>
                  </a:prstGeom>
                  <a:noFill/>
                  <a:ln w="38100">
                    <a:solidFill>
                      <a:srgbClr val="339933"/>
                    </a:solidFill>
                    <a:round/>
                    <a:headEnd type="none" w="lg" len="lg"/>
                  </a:ln>
                  <a:effectLst>
                    <a:outerShdw dist="35921" dir="2700000" algn="ctr" rotWithShape="0">
                      <a:schemeClr val="bg2"/>
                    </a:outerShdw>
                  </a:effectLst>
                </p:spPr>
                <p:txBody>
                  <a:bodyPr wrap="none" anchor="ctr"/>
                  <a:lstStyle/>
                  <a:p>
                    <a:endParaRPr lang="zh-CN" altLang="en-US"/>
                  </a:p>
                </p:txBody>
              </p:sp>
              <p:sp>
                <p:nvSpPr>
                  <p:cNvPr id="1133622" name="Line 54"/>
                  <p:cNvSpPr>
                    <a:spLocks noChangeShapeType="1"/>
                  </p:cNvSpPr>
                  <p:nvPr/>
                </p:nvSpPr>
                <p:spPr bwMode="auto">
                  <a:xfrm>
                    <a:off x="828" y="1860"/>
                    <a:ext cx="0" cy="1272"/>
                  </a:xfrm>
                  <a:prstGeom prst="line">
                    <a:avLst/>
                  </a:prstGeom>
                  <a:noFill/>
                  <a:ln w="38100">
                    <a:solidFill>
                      <a:srgbClr val="339933"/>
                    </a:solidFill>
                    <a:round/>
                    <a:headEnd type="none" w="lg" len="lg"/>
                  </a:ln>
                  <a:effectLst>
                    <a:outerShdw dist="35921" dir="2700000" algn="ctr" rotWithShape="0">
                      <a:schemeClr val="bg2"/>
                    </a:outerShdw>
                  </a:effectLst>
                </p:spPr>
                <p:txBody>
                  <a:bodyPr wrap="none" anchor="ctr"/>
                  <a:lstStyle/>
                  <a:p>
                    <a:endParaRPr lang="zh-CN" altLang="en-US"/>
                  </a:p>
                </p:txBody>
              </p:sp>
              <p:sp>
                <p:nvSpPr>
                  <p:cNvPr id="1133623" name="Line 55"/>
                  <p:cNvSpPr>
                    <a:spLocks noChangeShapeType="1"/>
                  </p:cNvSpPr>
                  <p:nvPr/>
                </p:nvSpPr>
                <p:spPr bwMode="auto">
                  <a:xfrm>
                    <a:off x="828" y="3132"/>
                    <a:ext cx="636" cy="0"/>
                  </a:xfrm>
                  <a:prstGeom prst="line">
                    <a:avLst/>
                  </a:prstGeom>
                  <a:noFill/>
                  <a:ln w="38100">
                    <a:solidFill>
                      <a:srgbClr val="339933"/>
                    </a:solidFill>
                    <a:round/>
                    <a:headEnd type="none" w="lg" len="lg"/>
                    <a:tailEnd type="stealth" w="lg" len="lg"/>
                  </a:ln>
                  <a:effectLst>
                    <a:outerShdw dist="35921" dir="2700000" algn="ctr" rotWithShape="0">
                      <a:schemeClr val="bg2"/>
                    </a:outerShdw>
                  </a:effectLst>
                </p:spPr>
                <p:txBody>
                  <a:bodyPr wrap="none" anchor="ctr"/>
                  <a:lstStyle/>
                  <a:p>
                    <a:endParaRPr lang="zh-CN" altLang="en-US"/>
                  </a:p>
                </p:txBody>
              </p:sp>
            </p:grpSp>
            <p:sp>
              <p:nvSpPr>
                <p:cNvPr id="1133624" name="Freeform 56"/>
                <p:cNvSpPr/>
                <p:nvPr/>
              </p:nvSpPr>
              <p:spPr bwMode="auto">
                <a:xfrm>
                  <a:off x="990" y="1811"/>
                  <a:ext cx="426" cy="279"/>
                </a:xfrm>
                <a:custGeom>
                  <a:avLst/>
                  <a:gdLst/>
                  <a:ahLst/>
                  <a:cxnLst>
                    <a:cxn ang="0">
                      <a:pos x="294" y="24"/>
                    </a:cxn>
                    <a:cxn ang="0">
                      <a:pos x="18" y="36"/>
                    </a:cxn>
                    <a:cxn ang="0">
                      <a:pos x="18" y="144"/>
                    </a:cxn>
                    <a:cxn ang="0">
                      <a:pos x="42" y="216"/>
                    </a:cxn>
                    <a:cxn ang="0">
                      <a:pos x="258" y="276"/>
                    </a:cxn>
                    <a:cxn ang="0">
                      <a:pos x="402" y="240"/>
                    </a:cxn>
                    <a:cxn ang="0">
                      <a:pos x="426" y="168"/>
                    </a:cxn>
                    <a:cxn ang="0">
                      <a:pos x="342" y="48"/>
                    </a:cxn>
                    <a:cxn ang="0">
                      <a:pos x="294" y="24"/>
                    </a:cxn>
                  </a:cxnLst>
                  <a:rect l="0" t="0" r="r" b="b"/>
                  <a:pathLst>
                    <a:path w="426" h="279">
                      <a:moveTo>
                        <a:pt x="294" y="24"/>
                      </a:moveTo>
                      <a:cubicBezTo>
                        <a:pt x="200" y="11"/>
                        <a:pt x="110" y="5"/>
                        <a:pt x="18" y="36"/>
                      </a:cubicBezTo>
                      <a:cubicBezTo>
                        <a:pt x="0" y="89"/>
                        <a:pt x="0" y="72"/>
                        <a:pt x="18" y="144"/>
                      </a:cubicBezTo>
                      <a:cubicBezTo>
                        <a:pt x="24" y="169"/>
                        <a:pt x="18" y="208"/>
                        <a:pt x="42" y="216"/>
                      </a:cubicBezTo>
                      <a:cubicBezTo>
                        <a:pt x="115" y="240"/>
                        <a:pt x="182" y="261"/>
                        <a:pt x="258" y="276"/>
                      </a:cubicBezTo>
                      <a:cubicBezTo>
                        <a:pt x="276" y="274"/>
                        <a:pt x="377" y="279"/>
                        <a:pt x="402" y="240"/>
                      </a:cubicBezTo>
                      <a:cubicBezTo>
                        <a:pt x="415" y="219"/>
                        <a:pt x="426" y="168"/>
                        <a:pt x="426" y="168"/>
                      </a:cubicBezTo>
                      <a:cubicBezTo>
                        <a:pt x="405" y="104"/>
                        <a:pt x="409" y="70"/>
                        <a:pt x="342" y="48"/>
                      </a:cubicBezTo>
                      <a:cubicBezTo>
                        <a:pt x="326" y="0"/>
                        <a:pt x="342" y="8"/>
                        <a:pt x="294" y="24"/>
                      </a:cubicBezTo>
                      <a:close/>
                    </a:path>
                  </a:pathLst>
                </a:custGeom>
                <a:noFill/>
                <a:ln w="38100" cap="flat" cmpd="sng">
                  <a:solidFill>
                    <a:schemeClr val="accent2"/>
                  </a:solidFill>
                  <a:prstDash val="solid"/>
                  <a:round/>
                  <a:headEnd type="none" w="lg" len="lg"/>
                  <a:tailEnd type="none" w="med" len="med"/>
                </a:ln>
                <a:effectLst/>
              </p:spPr>
              <p:txBody>
                <a:bodyPr wrap="none" anchor="ctr"/>
                <a:lstStyle/>
                <a:p>
                  <a:endParaRPr lang="zh-CN" altLang="en-US"/>
                </a:p>
              </p:txBody>
            </p:sp>
          </p:grpSp>
        </p:grpSp>
      </p:grpSp>
      <p:sp>
        <p:nvSpPr>
          <p:cNvPr id="1133625" name="Rectangle 57"/>
          <p:cNvSpPr>
            <a:spLocks noChangeArrowheads="1"/>
          </p:cNvSpPr>
          <p:nvPr/>
        </p:nvSpPr>
        <p:spPr bwMode="auto">
          <a:xfrm>
            <a:off x="5314404" y="5324793"/>
            <a:ext cx="6624712" cy="1225550"/>
          </a:xfrm>
          <a:prstGeom prst="rect">
            <a:avLst/>
          </a:prstGeom>
          <a:gradFill rotWithShape="1">
            <a:gsLst>
              <a:gs pos="0">
                <a:srgbClr val="FF99CC"/>
              </a:gs>
              <a:gs pos="100000">
                <a:srgbClr val="FFFFFF"/>
              </a:gs>
            </a:gsLst>
            <a:lin ang="5400000" scaled="1"/>
          </a:gradFill>
          <a:ln w="38100">
            <a:solidFill>
              <a:srgbClr val="339966"/>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pPr>
              <a:lnSpc>
                <a:spcPct val="100000"/>
              </a:lnSpc>
              <a:spcBef>
                <a:spcPct val="0"/>
              </a:spcBef>
            </a:pPr>
            <a:r>
              <a:rPr lang="en-US" altLang="zh-CN" dirty="0" err="1">
                <a:solidFill>
                  <a:srgbClr val="0000FF"/>
                </a:solidFill>
                <a:effectLst>
                  <a:outerShdw blurRad="38100" dist="38100" dir="2700000" algn="tl">
                    <a:srgbClr val="000000"/>
                  </a:outerShdw>
                </a:effectLst>
                <a:ea typeface="隶书" panose="02010509060101010101" pitchFamily="49" charset="-122"/>
              </a:rPr>
              <a:t>i_pointer</a:t>
            </a:r>
            <a:r>
              <a:rPr lang="en-US" altLang="zh-CN" dirty="0">
                <a:effectLst>
                  <a:outerShdw blurRad="38100" dist="38100" dir="2700000" algn="tl">
                    <a:srgbClr val="FFFFFF"/>
                  </a:outerShdw>
                </a:effectLst>
                <a:ea typeface="隶书" panose="02010509060101010101" pitchFamily="49" charset="-122"/>
              </a:rPr>
              <a:t>-----</a:t>
            </a:r>
            <a:r>
              <a:rPr lang="zh-CN" altLang="zh-CN" dirty="0">
                <a:effectLst>
                  <a:outerShdw blurRad="38100" dist="38100" dir="2700000" algn="tl">
                    <a:srgbClr val="FFFFFF"/>
                  </a:outerShdw>
                </a:effectLst>
                <a:ea typeface="隶书" panose="02010509060101010101" pitchFamily="49" charset="-122"/>
              </a:rPr>
              <a:t>指针变量，它的内容是地址量</a:t>
            </a:r>
            <a:endParaRPr lang="zh-CN" altLang="en-US" dirty="0">
              <a:effectLst>
                <a:outerShdw blurRad="38100" dist="38100" dir="2700000" algn="tl">
                  <a:srgbClr val="FFFFFF"/>
                </a:outerShdw>
              </a:effectLst>
              <a:ea typeface="隶书" panose="02010509060101010101" pitchFamily="49" charset="-122"/>
            </a:endParaRPr>
          </a:p>
          <a:p>
            <a:pPr>
              <a:lnSpc>
                <a:spcPct val="100000"/>
              </a:lnSpc>
              <a:spcBef>
                <a:spcPct val="0"/>
              </a:spcBef>
            </a:pPr>
            <a:r>
              <a:rPr lang="zh-CN" altLang="zh-CN" dirty="0">
                <a:solidFill>
                  <a:srgbClr val="339933"/>
                </a:solidFill>
                <a:effectLst>
                  <a:outerShdw blurRad="38100" dist="38100" dir="2700000" algn="tl">
                    <a:srgbClr val="000000"/>
                  </a:outerShdw>
                </a:effectLst>
                <a:ea typeface="隶书" panose="02010509060101010101" pitchFamily="49" charset="-122"/>
              </a:rPr>
              <a:t>*</a:t>
            </a:r>
            <a:r>
              <a:rPr lang="en-US" altLang="zh-CN" dirty="0" err="1">
                <a:solidFill>
                  <a:srgbClr val="339933"/>
                </a:solidFill>
                <a:effectLst>
                  <a:outerShdw blurRad="38100" dist="38100" dir="2700000" algn="tl">
                    <a:srgbClr val="000000"/>
                  </a:outerShdw>
                </a:effectLst>
                <a:ea typeface="隶书" panose="02010509060101010101" pitchFamily="49" charset="-122"/>
              </a:rPr>
              <a:t>i_pointer</a:t>
            </a:r>
            <a:r>
              <a:rPr lang="en-US" altLang="zh-CN" dirty="0">
                <a:effectLst>
                  <a:outerShdw blurRad="38100" dist="38100" dir="2700000" algn="tl">
                    <a:srgbClr val="FFFFFF"/>
                  </a:outerShdw>
                </a:effectLst>
                <a:ea typeface="隶书" panose="02010509060101010101" pitchFamily="49" charset="-122"/>
              </a:rPr>
              <a:t>----</a:t>
            </a:r>
            <a:r>
              <a:rPr lang="zh-CN" altLang="zh-CN" dirty="0">
                <a:effectLst>
                  <a:outerShdw blurRad="38100" dist="38100" dir="2700000" algn="tl">
                    <a:srgbClr val="FFFFFF"/>
                  </a:outerShdw>
                </a:effectLst>
                <a:ea typeface="隶书" panose="02010509060101010101" pitchFamily="49" charset="-122"/>
              </a:rPr>
              <a:t>指针的</a:t>
            </a:r>
            <a:r>
              <a:rPr lang="zh-CN" altLang="zh-CN" dirty="0">
                <a:solidFill>
                  <a:schemeClr val="accent2"/>
                </a:solidFill>
                <a:effectLst>
                  <a:outerShdw blurRad="38100" dist="38100" dir="2700000" algn="tl">
                    <a:srgbClr val="000000"/>
                  </a:outerShdw>
                </a:effectLst>
                <a:ea typeface="隶书" panose="02010509060101010101" pitchFamily="49" charset="-122"/>
              </a:rPr>
              <a:t>目标变量</a:t>
            </a:r>
            <a:r>
              <a:rPr lang="zh-CN" altLang="zh-CN" dirty="0">
                <a:effectLst>
                  <a:outerShdw blurRad="38100" dist="38100" dir="2700000" algn="tl">
                    <a:srgbClr val="FFFFFF"/>
                  </a:outerShdw>
                </a:effectLst>
                <a:ea typeface="隶书" panose="02010509060101010101" pitchFamily="49" charset="-122"/>
              </a:rPr>
              <a:t>，它的内容是数据</a:t>
            </a:r>
            <a:endParaRPr lang="zh-CN" altLang="zh-CN" dirty="0">
              <a:effectLst>
                <a:outerShdw blurRad="38100" dist="38100" dir="2700000" algn="tl">
                  <a:srgbClr val="FFFFFF"/>
                </a:outerShdw>
              </a:effectLst>
              <a:ea typeface="隶书" panose="02010509060101010101" pitchFamily="49" charset="-122"/>
            </a:endParaRPr>
          </a:p>
          <a:p>
            <a:pPr>
              <a:lnSpc>
                <a:spcPct val="100000"/>
              </a:lnSpc>
              <a:spcBef>
                <a:spcPct val="0"/>
              </a:spcBef>
            </a:pPr>
            <a:r>
              <a:rPr lang="zh-CN" altLang="zh-CN" dirty="0">
                <a:solidFill>
                  <a:schemeClr val="accent2"/>
                </a:solidFill>
                <a:effectLst>
                  <a:outerShdw blurRad="38100" dist="38100" dir="2700000" algn="tl">
                    <a:srgbClr val="000000"/>
                  </a:outerShdw>
                </a:effectLst>
                <a:ea typeface="隶书" panose="02010509060101010101" pitchFamily="49" charset="-122"/>
              </a:rPr>
              <a:t>&amp;</a:t>
            </a:r>
            <a:r>
              <a:rPr lang="en-US" altLang="zh-CN" dirty="0" err="1">
                <a:solidFill>
                  <a:schemeClr val="accent2"/>
                </a:solidFill>
                <a:effectLst>
                  <a:outerShdw blurRad="38100" dist="38100" dir="2700000" algn="tl">
                    <a:srgbClr val="000000"/>
                  </a:outerShdw>
                </a:effectLst>
                <a:ea typeface="隶书" panose="02010509060101010101" pitchFamily="49" charset="-122"/>
              </a:rPr>
              <a:t>i_pointer</a:t>
            </a:r>
            <a:r>
              <a:rPr lang="en-US" altLang="zh-CN" dirty="0">
                <a:effectLst>
                  <a:outerShdw blurRad="38100" dist="38100" dir="2700000" algn="tl">
                    <a:srgbClr val="FFFFFF"/>
                  </a:outerShdw>
                </a:effectLst>
                <a:ea typeface="隶书" panose="02010509060101010101" pitchFamily="49" charset="-122"/>
              </a:rPr>
              <a:t>---</a:t>
            </a:r>
            <a:r>
              <a:rPr lang="zh-CN" altLang="zh-CN" dirty="0">
                <a:effectLst>
                  <a:outerShdw blurRad="38100" dist="38100" dir="2700000" algn="tl">
                    <a:srgbClr val="FFFFFF"/>
                  </a:outerShdw>
                </a:effectLst>
                <a:ea typeface="隶书" panose="02010509060101010101" pitchFamily="49" charset="-122"/>
              </a:rPr>
              <a:t>指针变量占用内存的地址</a:t>
            </a:r>
            <a:endParaRPr lang="zh-CN" altLang="en-US" dirty="0">
              <a:effectLst>
                <a:outerShdw blurRad="38100" dist="38100" dir="2700000" algn="tl">
                  <a:srgbClr val="FFFFFF"/>
                </a:outerShdw>
              </a:effectLst>
              <a:ea typeface="隶书" panose="02010509060101010101" pitchFamily="49" charset="-122"/>
            </a:endParaRPr>
          </a:p>
        </p:txBody>
      </p:sp>
      <p:grpSp>
        <p:nvGrpSpPr>
          <p:cNvPr id="1133626" name="Group 58"/>
          <p:cNvGrpSpPr/>
          <p:nvPr/>
        </p:nvGrpSpPr>
        <p:grpSpPr bwMode="auto">
          <a:xfrm>
            <a:off x="-9822" y="0"/>
            <a:ext cx="446088" cy="6858000"/>
            <a:chOff x="0" y="0"/>
            <a:chExt cx="281" cy="4320"/>
          </a:xfrm>
        </p:grpSpPr>
        <p:sp>
          <p:nvSpPr>
            <p:cNvPr id="1133627" name="Text Box 59"/>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33628" name="Text Box 60"/>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random/>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33570">
                                            <p:txEl>
                                              <p:pRg st="0" end="0"/>
                                            </p:txEl>
                                          </p:spTgt>
                                        </p:tgtEl>
                                        <p:attrNameLst>
                                          <p:attrName>style.visibility</p:attrName>
                                        </p:attrNameLst>
                                      </p:cBhvr>
                                      <p:to>
                                        <p:strVal val="visible"/>
                                      </p:to>
                                    </p:set>
                                    <p:anim calcmode="lin" valueType="num">
                                      <p:cBhvr additive="base">
                                        <p:cTn id="7" dur="500" fill="hold"/>
                                        <p:tgtEl>
                                          <p:spTgt spid="11335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3357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33570">
                                            <p:txEl>
                                              <p:pRg st="1" end="1"/>
                                            </p:txEl>
                                          </p:spTgt>
                                        </p:tgtEl>
                                        <p:attrNameLst>
                                          <p:attrName>style.visibility</p:attrName>
                                        </p:attrNameLst>
                                      </p:cBhvr>
                                      <p:to>
                                        <p:strVal val="visible"/>
                                      </p:to>
                                    </p:set>
                                    <p:anim calcmode="lin" valueType="num">
                                      <p:cBhvr additive="base">
                                        <p:cTn id="13" dur="500" fill="hold"/>
                                        <p:tgtEl>
                                          <p:spTgt spid="113357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33570">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1133571"/>
                                        </p:tgtEl>
                                        <p:attrNameLst>
                                          <p:attrName>style.visibility</p:attrName>
                                        </p:attrNameLst>
                                      </p:cBhvr>
                                      <p:to>
                                        <p:strVal val="visible"/>
                                      </p:to>
                                    </p:set>
                                    <p:animEffect transition="in" filter="box(out)">
                                      <p:cBhvr>
                                        <p:cTn id="19" dur="500"/>
                                        <p:tgtEl>
                                          <p:spTgt spid="1133571"/>
                                        </p:tgtEl>
                                      </p:cBhvr>
                                    </p:animEffect>
                                  </p:childTnLst>
                                  <p:subTnLst>
                                    <p:set>
                                      <p:cBhvr override="childStyle">
                                        <p:cTn dur="1" fill="hold" display="0" masterRel="nextClick" afterEffect="1"/>
                                        <p:tgtEl>
                                          <p:spTgt spid="1133571"/>
                                        </p:tgtEl>
                                        <p:attrNameLst>
                                          <p:attrName>style.visibility</p:attrName>
                                        </p:attrNameLst>
                                      </p:cBhvr>
                                      <p:to>
                                        <p:strVal val="hidden"/>
                                      </p:to>
                                    </p:set>
                                    <p:audio>
                                      <p:cMediaNode>
                                        <p:cTn display="0" masterRel="sameClick">
                                          <p:stCondLst>
                                            <p:cond evt="begin" delay="0">
                                              <p:tn val="17"/>
                                            </p:cond>
                                          </p:stCondLst>
                                          <p:endCondLst>
                                            <p:cond evt="onStopAudio" delay="0">
                                              <p:tgtEl>
                                                <p:sldTgt/>
                                              </p:tgtEl>
                                            </p:cond>
                                          </p:endCondLst>
                                        </p:cTn>
                                        <p:tgtEl>
                                          <p:sndTgt r:embed="rId1" name="CAMERA.WAV"/>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1133572"/>
                                        </p:tgtEl>
                                        <p:attrNameLst>
                                          <p:attrName>style.visibility</p:attrName>
                                        </p:attrNameLst>
                                      </p:cBhvr>
                                      <p:to>
                                        <p:strVal val="visible"/>
                                      </p:to>
                                    </p:set>
                                    <p:animEffect transition="in" filter="box(out)">
                                      <p:cBhvr>
                                        <p:cTn id="24" dur="500"/>
                                        <p:tgtEl>
                                          <p:spTgt spid="1133572"/>
                                        </p:tgtEl>
                                      </p:cBhvr>
                                    </p:animEffect>
                                  </p:childTnLst>
                                  <p:subTnLst>
                                    <p:set>
                                      <p:cBhvr override="childStyle">
                                        <p:cTn dur="1" fill="hold" display="0" masterRel="nextClick" afterEffect="1"/>
                                        <p:tgtEl>
                                          <p:spTgt spid="1133572"/>
                                        </p:tgtEl>
                                        <p:attrNameLst>
                                          <p:attrName>style.visibility</p:attrName>
                                        </p:attrNameLst>
                                      </p:cBhvr>
                                      <p:to>
                                        <p:strVal val="hidden"/>
                                      </p:to>
                                    </p:set>
                                    <p:audio>
                                      <p:cMediaNode>
                                        <p:cTn display="0" masterRel="sameClick">
                                          <p:stCondLst>
                                            <p:cond evt="begin" delay="0">
                                              <p:tn val="22"/>
                                            </p:cond>
                                          </p:stCondLst>
                                          <p:endCondLst>
                                            <p:cond evt="onStopAudio" delay="0">
                                              <p:tgtEl>
                                                <p:sldTgt/>
                                              </p:tgtEl>
                                            </p:cond>
                                          </p:endCondLst>
                                        </p:cTn>
                                        <p:tgtEl>
                                          <p:sndTgt r:embed="rId1" name="CAMERA.WAV"/>
                                        </p:tgtEl>
                                      </p:cMediaNode>
                                    </p:audio>
                                  </p:sub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133573">
                                            <p:txEl>
                                              <p:pRg st="0" end="0"/>
                                            </p:txEl>
                                          </p:spTgt>
                                        </p:tgtEl>
                                        <p:attrNameLst>
                                          <p:attrName>style.visibility</p:attrName>
                                        </p:attrNameLst>
                                      </p:cBhvr>
                                      <p:to>
                                        <p:strVal val="visible"/>
                                      </p:to>
                                    </p:set>
                                    <p:anim calcmode="lin" valueType="num">
                                      <p:cBhvr additive="base">
                                        <p:cTn id="29" dur="500" fill="hold"/>
                                        <p:tgtEl>
                                          <p:spTgt spid="1133573">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13357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2" name="WHOOSH.WAV"/>
                                        </p:tgtEl>
                                      </p:cMediaNode>
                                    </p:audio>
                                  </p:sub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133573">
                                            <p:txEl>
                                              <p:pRg st="1" end="1"/>
                                            </p:txEl>
                                          </p:spTgt>
                                        </p:tgtEl>
                                        <p:attrNameLst>
                                          <p:attrName>style.visibility</p:attrName>
                                        </p:attrNameLst>
                                      </p:cBhvr>
                                      <p:to>
                                        <p:strVal val="visible"/>
                                      </p:to>
                                    </p:set>
                                    <p:anim calcmode="lin" valueType="num">
                                      <p:cBhvr additive="base">
                                        <p:cTn id="35" dur="500" fill="hold"/>
                                        <p:tgtEl>
                                          <p:spTgt spid="1133573">
                                            <p:txEl>
                                              <p:pRg st="1" end="1"/>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13357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2" name="WHOOSH.WAV"/>
                                        </p:tgtEl>
                                      </p:cMediaNode>
                                    </p:audio>
                                  </p:subTnLst>
                                </p:cTn>
                              </p:par>
                            </p:childTnLst>
                          </p:cTn>
                        </p:par>
                      </p:childTnLst>
                    </p:cTn>
                  </p:par>
                  <p:par>
                    <p:cTn id="37" fill="hold">
                      <p:stCondLst>
                        <p:cond delay="indefinite"/>
                      </p:stCondLst>
                      <p:childTnLst>
                        <p:par>
                          <p:cTn id="38" fill="hold">
                            <p:stCondLst>
                              <p:cond delay="0"/>
                            </p:stCondLst>
                            <p:childTnLst>
                              <p:par>
                                <p:cTn id="39" presetID="4" presetClass="entr" presetSubtype="32" fill="hold" nodeType="clickEffect">
                                  <p:stCondLst>
                                    <p:cond delay="0"/>
                                  </p:stCondLst>
                                  <p:childTnLst>
                                    <p:set>
                                      <p:cBhvr>
                                        <p:cTn id="40" dur="1" fill="hold">
                                          <p:stCondLst>
                                            <p:cond delay="0"/>
                                          </p:stCondLst>
                                        </p:cTn>
                                        <p:tgtEl>
                                          <p:spTgt spid="1133587"/>
                                        </p:tgtEl>
                                        <p:attrNameLst>
                                          <p:attrName>style.visibility</p:attrName>
                                        </p:attrNameLst>
                                      </p:cBhvr>
                                      <p:to>
                                        <p:strVal val="visible"/>
                                      </p:to>
                                    </p:set>
                                    <p:animEffect transition="in" filter="box(out)">
                                      <p:cBhvr>
                                        <p:cTn id="41" dur="500"/>
                                        <p:tgtEl>
                                          <p:spTgt spid="1133587"/>
                                        </p:tgtEl>
                                      </p:cBhvr>
                                    </p:animEffect>
                                  </p:childTnLst>
                                  <p:subTnLst>
                                    <p:audio>
                                      <p:cMediaNode>
                                        <p:cTn display="0" masterRel="sameClick">
                                          <p:stCondLst>
                                            <p:cond evt="begin" delay="0">
                                              <p:tn val="39"/>
                                            </p:cond>
                                          </p:stCondLst>
                                          <p:endCondLst>
                                            <p:cond evt="onStopAudio" delay="0">
                                              <p:tgtEl>
                                                <p:sldTgt/>
                                              </p:tgtEl>
                                            </p:cond>
                                          </p:endCondLst>
                                        </p:cTn>
                                        <p:tgtEl>
                                          <p:sndTgt r:embed="rId1" name="CAMERA.WAV"/>
                                        </p:tgtEl>
                                      </p:cMediaNode>
                                    </p:audio>
                                  </p:subTnLst>
                                </p:cTn>
                              </p:par>
                            </p:childTnLst>
                          </p:cTn>
                        </p:par>
                      </p:childTnLst>
                    </p:cTn>
                  </p:par>
                  <p:par>
                    <p:cTn id="42" fill="hold">
                      <p:stCondLst>
                        <p:cond delay="indefinite"/>
                      </p:stCondLst>
                      <p:childTnLst>
                        <p:par>
                          <p:cTn id="43" fill="hold">
                            <p:stCondLst>
                              <p:cond delay="0"/>
                            </p:stCondLst>
                            <p:childTnLst>
                              <p:par>
                                <p:cTn id="44" presetID="4" presetClass="entr" presetSubtype="32" fill="hold" grpId="0" nodeType="clickEffect">
                                  <p:stCondLst>
                                    <p:cond delay="0"/>
                                  </p:stCondLst>
                                  <p:childTnLst>
                                    <p:set>
                                      <p:cBhvr>
                                        <p:cTn id="45" dur="1" fill="hold">
                                          <p:stCondLst>
                                            <p:cond delay="0"/>
                                          </p:stCondLst>
                                        </p:cTn>
                                        <p:tgtEl>
                                          <p:spTgt spid="1133582"/>
                                        </p:tgtEl>
                                        <p:attrNameLst>
                                          <p:attrName>style.visibility</p:attrName>
                                        </p:attrNameLst>
                                      </p:cBhvr>
                                      <p:to>
                                        <p:strVal val="visible"/>
                                      </p:to>
                                    </p:set>
                                    <p:animEffect transition="in" filter="box(out)">
                                      <p:cBhvr>
                                        <p:cTn id="46" dur="500"/>
                                        <p:tgtEl>
                                          <p:spTgt spid="1133582"/>
                                        </p:tgtEl>
                                      </p:cBhvr>
                                    </p:animEffect>
                                  </p:childTnLst>
                                  <p:subTnLst>
                                    <p:set>
                                      <p:cBhvr override="childStyle">
                                        <p:cTn dur="1" fill="hold" display="0" masterRel="nextClick" afterEffect="1"/>
                                        <p:tgtEl>
                                          <p:spTgt spid="1133582"/>
                                        </p:tgtEl>
                                        <p:attrNameLst>
                                          <p:attrName>style.visibility</p:attrName>
                                        </p:attrNameLst>
                                      </p:cBhvr>
                                      <p:to>
                                        <p:strVal val="hidden"/>
                                      </p:to>
                                    </p:set>
                                    <p:audio>
                                      <p:cMediaNode>
                                        <p:cTn display="0" masterRel="sameClick">
                                          <p:stCondLst>
                                            <p:cond evt="begin" delay="0">
                                              <p:tn val="44"/>
                                            </p:cond>
                                          </p:stCondLst>
                                          <p:endCondLst>
                                            <p:cond evt="onStopAudio" delay="0">
                                              <p:tgtEl>
                                                <p:sldTgt/>
                                              </p:tgtEl>
                                            </p:cond>
                                          </p:endCondLst>
                                        </p:cTn>
                                        <p:tgtEl>
                                          <p:sndTgt r:embed="rId1" name="CAMERA.WAV"/>
                                        </p:tgtEl>
                                      </p:cMediaNode>
                                    </p:audio>
                                  </p:subTnLst>
                                </p:cTn>
                              </p:par>
                            </p:childTnLst>
                          </p:cTn>
                        </p:par>
                      </p:childTnLst>
                    </p:cTn>
                  </p:par>
                  <p:par>
                    <p:cTn id="47" fill="hold">
                      <p:stCondLst>
                        <p:cond delay="indefinite"/>
                      </p:stCondLst>
                      <p:childTnLst>
                        <p:par>
                          <p:cTn id="48" fill="hold">
                            <p:stCondLst>
                              <p:cond delay="0"/>
                            </p:stCondLst>
                            <p:childTnLst>
                              <p:par>
                                <p:cTn id="49" presetID="4" presetClass="entr" presetSubtype="32" fill="hold" grpId="0" nodeType="clickEffect">
                                  <p:stCondLst>
                                    <p:cond delay="0"/>
                                  </p:stCondLst>
                                  <p:childTnLst>
                                    <p:set>
                                      <p:cBhvr>
                                        <p:cTn id="50" dur="1" fill="hold">
                                          <p:stCondLst>
                                            <p:cond delay="0"/>
                                          </p:stCondLst>
                                        </p:cTn>
                                        <p:tgtEl>
                                          <p:spTgt spid="1133583"/>
                                        </p:tgtEl>
                                        <p:attrNameLst>
                                          <p:attrName>style.visibility</p:attrName>
                                        </p:attrNameLst>
                                      </p:cBhvr>
                                      <p:to>
                                        <p:strVal val="visible"/>
                                      </p:to>
                                    </p:set>
                                    <p:animEffect transition="in" filter="box(out)">
                                      <p:cBhvr>
                                        <p:cTn id="51" dur="500"/>
                                        <p:tgtEl>
                                          <p:spTgt spid="1133583"/>
                                        </p:tgtEl>
                                      </p:cBhvr>
                                    </p:animEffect>
                                  </p:childTnLst>
                                  <p:subTnLst>
                                    <p:audio>
                                      <p:cMediaNode>
                                        <p:cTn display="0" masterRel="sameClick">
                                          <p:stCondLst>
                                            <p:cond evt="begin" delay="0">
                                              <p:tn val="49"/>
                                            </p:cond>
                                          </p:stCondLst>
                                          <p:endCondLst>
                                            <p:cond evt="onStopAudio" delay="0">
                                              <p:tgtEl>
                                                <p:sldTgt/>
                                              </p:tgtEl>
                                            </p:cond>
                                          </p:endCondLst>
                                        </p:cTn>
                                        <p:tgtEl>
                                          <p:sndTgt r:embed="rId1" name="CAMERA.WAV"/>
                                        </p:tgtEl>
                                      </p:cMediaNode>
                                    </p:audio>
                                  </p:subTnLst>
                                </p:cTn>
                              </p:par>
                            </p:childTnLst>
                          </p:cTn>
                        </p:par>
                      </p:childTnLst>
                    </p:cTn>
                  </p:par>
                  <p:par>
                    <p:cTn id="52" fill="hold">
                      <p:stCondLst>
                        <p:cond delay="indefinite"/>
                      </p:stCondLst>
                      <p:childTnLst>
                        <p:par>
                          <p:cTn id="53" fill="hold">
                            <p:stCondLst>
                              <p:cond delay="0"/>
                            </p:stCondLst>
                            <p:childTnLst>
                              <p:par>
                                <p:cTn id="54" presetID="4" presetClass="entr" presetSubtype="32" fill="hold" grpId="0" nodeType="clickEffect">
                                  <p:stCondLst>
                                    <p:cond delay="0"/>
                                  </p:stCondLst>
                                  <p:childTnLst>
                                    <p:set>
                                      <p:cBhvr>
                                        <p:cTn id="55" dur="1" fill="hold">
                                          <p:stCondLst>
                                            <p:cond delay="0"/>
                                          </p:stCondLst>
                                        </p:cTn>
                                        <p:tgtEl>
                                          <p:spTgt spid="1133625"/>
                                        </p:tgtEl>
                                        <p:attrNameLst>
                                          <p:attrName>style.visibility</p:attrName>
                                        </p:attrNameLst>
                                      </p:cBhvr>
                                      <p:to>
                                        <p:strVal val="visible"/>
                                      </p:to>
                                    </p:set>
                                    <p:animEffect transition="in" filter="box(out)">
                                      <p:cBhvr>
                                        <p:cTn id="56" dur="500"/>
                                        <p:tgtEl>
                                          <p:spTgt spid="1133625"/>
                                        </p:tgtEl>
                                      </p:cBhvr>
                                    </p:animEffect>
                                  </p:childTnLst>
                                  <p:subTnLst>
                                    <p:audio>
                                      <p:cMediaNode>
                                        <p:cTn display="0" masterRel="sameClick">
                                          <p:stCondLst>
                                            <p:cond evt="begin" delay="0">
                                              <p:tn val="54"/>
                                            </p:cond>
                                          </p:stCondLst>
                                          <p:endCondLst>
                                            <p:cond evt="onStopAudio" delay="0">
                                              <p:tgtEl>
                                                <p:sldTgt/>
                                              </p:tgtEl>
                                            </p:cond>
                                          </p:endCondLst>
                                        </p:cTn>
                                        <p:tgtEl>
                                          <p:sndTgt r:embed="rId1" name="CAMERA.WAV"/>
                                        </p:tgtEl>
                                      </p:cMediaNode>
                                    </p:audio>
                                  </p:subTnLst>
                                </p:cTn>
                              </p:par>
                            </p:childTnLst>
                          </p:cTn>
                        </p:par>
                      </p:childTnLst>
                    </p:cTn>
                  </p:par>
                  <p:par>
                    <p:cTn id="57" fill="hold">
                      <p:stCondLst>
                        <p:cond delay="indefinite"/>
                      </p:stCondLst>
                      <p:childTnLst>
                        <p:par>
                          <p:cTn id="58" fill="hold">
                            <p:stCondLst>
                              <p:cond delay="0"/>
                            </p:stCondLst>
                            <p:childTnLst>
                              <p:par>
                                <p:cTn id="59" presetID="4" presetClass="entr" presetSubtype="32" fill="hold" nodeType="clickEffect">
                                  <p:stCondLst>
                                    <p:cond delay="0"/>
                                  </p:stCondLst>
                                  <p:childTnLst>
                                    <p:set>
                                      <p:cBhvr>
                                        <p:cTn id="60" dur="1" fill="hold">
                                          <p:stCondLst>
                                            <p:cond delay="0"/>
                                          </p:stCondLst>
                                        </p:cTn>
                                        <p:tgtEl>
                                          <p:spTgt spid="1133574"/>
                                        </p:tgtEl>
                                        <p:attrNameLst>
                                          <p:attrName>style.visibility</p:attrName>
                                        </p:attrNameLst>
                                      </p:cBhvr>
                                      <p:to>
                                        <p:strVal val="visible"/>
                                      </p:to>
                                    </p:set>
                                    <p:animEffect transition="in" filter="box(out)">
                                      <p:cBhvr>
                                        <p:cTn id="61" dur="500"/>
                                        <p:tgtEl>
                                          <p:spTgt spid="1133574"/>
                                        </p:tgtEl>
                                      </p:cBhvr>
                                    </p:animEffect>
                                  </p:childTnLst>
                                  <p:subTnLst>
                                    <p:audio>
                                      <p:cMediaNode>
                                        <p:cTn display="0" masterRel="sameClick">
                                          <p:stCondLst>
                                            <p:cond evt="begin" delay="0">
                                              <p:tn val="59"/>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3570" grpId="0" bldLvl="5" autoUpdateAnimBg="0" build="p"/>
      <p:bldP spid="1133571" grpId="0" animBg="1" autoUpdateAnimBg="0"/>
      <p:bldP spid="1133572" grpId="0" animBg="1" autoUpdateAnimBg="0"/>
      <p:bldP spid="1133573" grpId="0" bldLvl="5" autoUpdateAnimBg="0" build="p"/>
      <p:bldP spid="1133582" grpId="0" animBg="1" autoUpdateAnimBg="0"/>
      <p:bldP spid="1133583" grpId="0" animBg="1" autoUpdateAnimBg="0"/>
      <p:bldP spid="1133625" grpId="0"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内容占位符 2"/>
          <p:cNvSpPr>
            <a:spLocks noGrp="1"/>
          </p:cNvSpPr>
          <p:nvPr>
            <p:ph idx="1"/>
          </p:nvPr>
        </p:nvSpPr>
        <p:spPr>
          <a:xfrm>
            <a:off x="1881188" y="1000125"/>
            <a:ext cx="8501062" cy="4286250"/>
          </a:xfrm>
        </p:spPr>
        <p:txBody>
          <a:bodyPr vert="horz" wrap="square" lIns="91440" tIns="45720" rIns="91440" bIns="45720" anchor="t"/>
          <a:p>
            <a:pPr>
              <a:lnSpc>
                <a:spcPct val="100000"/>
              </a:lnSpc>
              <a:buNone/>
            </a:pPr>
            <a:r>
              <a:rPr lang="en-US" altLang="zh-CN" sz="2800" dirty="0"/>
              <a:t>void copy_string(char from[], char to[]) </a:t>
            </a:r>
            <a:r>
              <a:rPr lang="zh-CN" altLang="zh-CN" sz="2800" dirty="0"/>
              <a:t> </a:t>
            </a:r>
            <a:endParaRPr lang="zh-CN" altLang="zh-CN" sz="2800" dirty="0"/>
          </a:p>
          <a:p>
            <a:pPr>
              <a:lnSpc>
                <a:spcPct val="100000"/>
              </a:lnSpc>
              <a:buNone/>
            </a:pPr>
            <a:r>
              <a:rPr lang="en-US" altLang="zh-CN" sz="2800" dirty="0"/>
              <a:t>{ </a:t>
            </a:r>
            <a:endParaRPr lang="en-US" altLang="zh-CN" sz="2800" dirty="0"/>
          </a:p>
          <a:p>
            <a:pPr>
              <a:lnSpc>
                <a:spcPct val="100000"/>
              </a:lnSpc>
              <a:buNone/>
            </a:pPr>
            <a:r>
              <a:rPr lang="en-US" altLang="zh-CN" sz="2800" dirty="0"/>
              <a:t>   int i=0;</a:t>
            </a:r>
            <a:endParaRPr lang="zh-CN" altLang="zh-CN" sz="2800" dirty="0"/>
          </a:p>
          <a:p>
            <a:pPr>
              <a:lnSpc>
                <a:spcPct val="100000"/>
              </a:lnSpc>
              <a:buNone/>
            </a:pPr>
            <a:r>
              <a:rPr lang="en-US" altLang="zh-CN" sz="2800" dirty="0"/>
              <a:t>   while(from[i]!='\0')</a:t>
            </a:r>
            <a:endParaRPr lang="zh-CN" altLang="zh-CN" sz="2800" dirty="0"/>
          </a:p>
          <a:p>
            <a:pPr>
              <a:lnSpc>
                <a:spcPct val="100000"/>
              </a:lnSpc>
              <a:buNone/>
            </a:pPr>
            <a:r>
              <a:rPr lang="en-US" altLang="zh-CN" sz="2800" dirty="0"/>
              <a:t>   {   to[i]=from[i];</a:t>
            </a:r>
            <a:endParaRPr lang="en-US" altLang="zh-CN" sz="2800" dirty="0"/>
          </a:p>
          <a:p>
            <a:pPr>
              <a:lnSpc>
                <a:spcPct val="100000"/>
              </a:lnSpc>
              <a:buNone/>
            </a:pPr>
            <a:r>
              <a:rPr lang="en-US" altLang="zh-CN" sz="2800" dirty="0"/>
              <a:t>        i++;</a:t>
            </a:r>
            <a:endParaRPr lang="en-US" altLang="zh-CN" sz="2800" dirty="0"/>
          </a:p>
          <a:p>
            <a:pPr>
              <a:lnSpc>
                <a:spcPct val="100000"/>
              </a:lnSpc>
              <a:buNone/>
            </a:pPr>
            <a:r>
              <a:rPr lang="en-US" altLang="zh-CN" sz="2800" dirty="0"/>
              <a:t>    }</a:t>
            </a:r>
            <a:endParaRPr lang="zh-CN" altLang="zh-CN" sz="2800" dirty="0"/>
          </a:p>
          <a:p>
            <a:pPr>
              <a:lnSpc>
                <a:spcPct val="100000"/>
              </a:lnSpc>
              <a:buNone/>
            </a:pPr>
            <a:r>
              <a:rPr lang="en-US" altLang="zh-CN" sz="2800" dirty="0"/>
              <a:t>    to[i]='\0';</a:t>
            </a:r>
            <a:endParaRPr lang="zh-CN" altLang="zh-CN" sz="2800" dirty="0"/>
          </a:p>
          <a:p>
            <a:pPr>
              <a:lnSpc>
                <a:spcPct val="100000"/>
              </a:lnSpc>
              <a:buNone/>
            </a:pPr>
            <a:r>
              <a:rPr lang="en-US" altLang="zh-CN" sz="2800" dirty="0"/>
              <a:t>}</a:t>
            </a:r>
            <a:endParaRPr lang="zh-CN" altLang="zh-CN" sz="2800" dirty="0"/>
          </a:p>
          <a:p>
            <a:pPr>
              <a:lnSpc>
                <a:spcPct val="100000"/>
              </a:lnSpc>
              <a:buNone/>
            </a:pPr>
            <a:endParaRPr lang="zh-CN" altLang="en-US" sz="2800" dirty="0"/>
          </a:p>
        </p:txBody>
      </p:sp>
      <p:grpSp>
        <p:nvGrpSpPr>
          <p:cNvPr id="2" name="组合 7"/>
          <p:cNvGrpSpPr/>
          <p:nvPr/>
        </p:nvGrpSpPr>
        <p:grpSpPr>
          <a:xfrm>
            <a:off x="4872038" y="4076700"/>
            <a:ext cx="5143500" cy="2000250"/>
            <a:chOff x="3559343" y="4000504"/>
            <a:chExt cx="4941748" cy="1714512"/>
          </a:xfrm>
        </p:grpSpPr>
        <p:pic>
          <p:nvPicPr>
            <p:cNvPr id="86022" name="Picture 5"/>
            <p:cNvPicPr>
              <a:picLocks noChangeAspect="1"/>
            </p:cNvPicPr>
            <p:nvPr/>
          </p:nvPicPr>
          <p:blipFill>
            <a:blip r:embed="rId1"/>
            <a:stretch>
              <a:fillRect/>
            </a:stretch>
          </p:blipFill>
          <p:spPr>
            <a:xfrm>
              <a:off x="6786578" y="5072073"/>
              <a:ext cx="1714512" cy="642943"/>
            </a:xfrm>
            <a:prstGeom prst="rect">
              <a:avLst/>
            </a:prstGeom>
            <a:noFill/>
            <a:ln w="9525">
              <a:noFill/>
            </a:ln>
          </p:spPr>
        </p:pic>
        <p:pic>
          <p:nvPicPr>
            <p:cNvPr id="86023" name="Picture 2"/>
            <p:cNvPicPr>
              <a:picLocks noChangeAspect="1"/>
            </p:cNvPicPr>
            <p:nvPr/>
          </p:nvPicPr>
          <p:blipFill>
            <a:blip r:embed="rId2"/>
            <a:stretch>
              <a:fillRect/>
            </a:stretch>
          </p:blipFill>
          <p:spPr>
            <a:xfrm>
              <a:off x="3571867" y="4000504"/>
              <a:ext cx="3454073" cy="757239"/>
            </a:xfrm>
            <a:prstGeom prst="rect">
              <a:avLst/>
            </a:prstGeom>
            <a:noFill/>
            <a:ln w="9525">
              <a:noFill/>
            </a:ln>
          </p:spPr>
        </p:pic>
        <p:pic>
          <p:nvPicPr>
            <p:cNvPr id="86024" name="Picture 3"/>
            <p:cNvPicPr>
              <a:picLocks noChangeAspect="1"/>
            </p:cNvPicPr>
            <p:nvPr/>
          </p:nvPicPr>
          <p:blipFill>
            <a:blip r:embed="rId3"/>
            <a:stretch>
              <a:fillRect/>
            </a:stretch>
          </p:blipFill>
          <p:spPr>
            <a:xfrm>
              <a:off x="3559343" y="4714884"/>
              <a:ext cx="4941748" cy="409576"/>
            </a:xfrm>
            <a:prstGeom prst="rect">
              <a:avLst/>
            </a:prstGeom>
            <a:noFill/>
            <a:ln w="9525">
              <a:noFill/>
            </a:ln>
          </p:spPr>
        </p:pic>
        <p:pic>
          <p:nvPicPr>
            <p:cNvPr id="86025" name="Picture 4"/>
            <p:cNvPicPr>
              <a:picLocks noChangeAspect="1"/>
            </p:cNvPicPr>
            <p:nvPr/>
          </p:nvPicPr>
          <p:blipFill>
            <a:blip r:embed="rId4"/>
            <a:stretch>
              <a:fillRect/>
            </a:stretch>
          </p:blipFill>
          <p:spPr>
            <a:xfrm>
              <a:off x="3571868" y="5072074"/>
              <a:ext cx="3269428" cy="642942"/>
            </a:xfrm>
            <a:prstGeom prst="rect">
              <a:avLst/>
            </a:prstGeom>
            <a:noFill/>
            <a:ln w="9525">
              <a:noFill/>
            </a:ln>
          </p:spPr>
        </p:pic>
        <p:pic>
          <p:nvPicPr>
            <p:cNvPr id="86026" name="Picture 5"/>
            <p:cNvPicPr>
              <a:picLocks noChangeAspect="1"/>
            </p:cNvPicPr>
            <p:nvPr/>
          </p:nvPicPr>
          <p:blipFill>
            <a:blip r:embed="rId1"/>
            <a:stretch>
              <a:fillRect/>
            </a:stretch>
          </p:blipFill>
          <p:spPr>
            <a:xfrm>
              <a:off x="6929453" y="4000504"/>
              <a:ext cx="1571637" cy="714380"/>
            </a:xfrm>
            <a:prstGeom prst="rect">
              <a:avLst/>
            </a:prstGeom>
            <a:noFill/>
            <a:ln w="9525">
              <a:noFill/>
            </a:ln>
          </p:spPr>
        </p:pic>
      </p:grpSp>
      <p:pic>
        <p:nvPicPr>
          <p:cNvPr id="86020" name="图片 8" descr="Untitled2.png">
            <a:hlinkClick r:id="rId5" action="ppaction://hlinksldjump"/>
          </p:cNvPr>
          <p:cNvPicPr>
            <a:picLocks noChangeAspect="1"/>
          </p:cNvPicPr>
          <p:nvPr/>
        </p:nvPicPr>
        <p:blipFill>
          <a:blip r:embed="rId6"/>
          <a:stretch>
            <a:fillRect/>
          </a:stretch>
        </p:blipFill>
        <p:spPr>
          <a:xfrm>
            <a:off x="9953625" y="6143625"/>
            <a:ext cx="469900" cy="469900"/>
          </a:xfrm>
          <a:prstGeom prst="rect">
            <a:avLst/>
          </a:prstGeom>
          <a:noFill/>
          <a:ln w="9525">
            <a:noFill/>
          </a:ln>
        </p:spPr>
      </p:pic>
      <p:sp>
        <p:nvSpPr>
          <p:cNvPr id="86021" name="灯片编号占位符 9"/>
          <p:cNvSpPr txBox="1">
            <a:spLocks noGrp="1"/>
          </p:cNvSpPr>
          <p:nvPr>
            <p:ph type="sldNum" sz="quarter" idx="11"/>
          </p:nvPr>
        </p:nvSpPr>
        <p:spPr>
          <a:noFill/>
          <a:ln>
            <a:noFill/>
          </a:ln>
        </p:spPr>
        <p:txBody>
          <a:bodyPr anchor="b"/>
          <a:p>
            <a:pPr marL="0" indent="0" algn="ctr" eaLnBrk="1" hangingPunct="1">
              <a:lnSpc>
                <a:spcPct val="100000"/>
              </a:lnSpc>
              <a:spcBef>
                <a:spcPct val="0"/>
              </a:spcBef>
              <a:buFont typeface="Arial" panose="020B0604020202020204" pitchFamily="34" charset="0"/>
              <a:buNone/>
            </a:pPr>
            <a:fld id="{9A0DB2DC-4C9A-4742-B13C-FB6460FD3503}" type="slidenum">
              <a:rPr lang="en-US" altLang="zh-CN" sz="1400" b="0" dirty="0">
                <a:solidFill>
                  <a:srgbClr val="000000"/>
                </a:solidFill>
              </a:rPr>
            </a:fld>
            <a:endParaRPr lang="en-US" altLang="zh-CN" sz="1400" b="0" dirty="0">
              <a:solidFill>
                <a:srgbClr val="000000"/>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内容占位符 2"/>
          <p:cNvSpPr>
            <a:spLocks noGrp="1"/>
          </p:cNvSpPr>
          <p:nvPr>
            <p:ph idx="1"/>
          </p:nvPr>
        </p:nvSpPr>
        <p:spPr>
          <a:xfrm>
            <a:off x="2309813" y="1214438"/>
            <a:ext cx="7500937" cy="4286250"/>
          </a:xfrm>
        </p:spPr>
        <p:txBody>
          <a:bodyPr vert="horz" wrap="square" lIns="91440" tIns="45720" rIns="91440" bIns="45720" anchor="t"/>
          <a:p>
            <a:pPr>
              <a:buNone/>
            </a:pPr>
            <a:r>
              <a:rPr lang="en-US" altLang="zh-CN" dirty="0"/>
              <a:t>(2)</a:t>
            </a:r>
            <a:r>
              <a:rPr lang="zh-CN" altLang="zh-CN" dirty="0"/>
              <a:t>用字符型指针变量作实参</a:t>
            </a:r>
            <a:endParaRPr lang="zh-CN" altLang="zh-CN" dirty="0"/>
          </a:p>
          <a:p>
            <a:r>
              <a:rPr lang="en-US" altLang="zh-CN" dirty="0"/>
              <a:t>copy_string</a:t>
            </a:r>
            <a:r>
              <a:rPr lang="zh-CN" altLang="zh-CN" dirty="0"/>
              <a:t>不变，在</a:t>
            </a:r>
            <a:r>
              <a:rPr lang="en-US" altLang="zh-CN" dirty="0"/>
              <a:t>main</a:t>
            </a:r>
            <a:r>
              <a:rPr lang="zh-CN" altLang="zh-CN" dirty="0"/>
              <a:t>函数中定义字符指针变量</a:t>
            </a:r>
            <a:r>
              <a:rPr lang="en-US" altLang="zh-CN" dirty="0"/>
              <a:t>from</a:t>
            </a:r>
            <a:r>
              <a:rPr lang="zh-CN" altLang="zh-CN" dirty="0"/>
              <a:t>和</a:t>
            </a:r>
            <a:r>
              <a:rPr lang="en-US" altLang="zh-CN" dirty="0"/>
              <a:t>to</a:t>
            </a:r>
            <a:r>
              <a:rPr lang="zh-CN" altLang="zh-CN" dirty="0"/>
              <a:t>，分别指向两个字符数组</a:t>
            </a:r>
            <a:r>
              <a:rPr lang="en-US" altLang="zh-CN" dirty="0"/>
              <a:t>a,b</a:t>
            </a:r>
            <a:r>
              <a:rPr lang="zh-CN" altLang="zh-CN" dirty="0"/>
              <a:t>。</a:t>
            </a:r>
            <a:endParaRPr lang="en-US" altLang="zh-CN" dirty="0"/>
          </a:p>
          <a:p>
            <a:r>
              <a:rPr lang="zh-CN" altLang="en-US" dirty="0"/>
              <a:t>仅需要修改主函数代码</a:t>
            </a:r>
            <a:endParaRPr lang="zh-CN" altLang="en-US" dirty="0"/>
          </a:p>
        </p:txBody>
      </p:sp>
      <p:pic>
        <p:nvPicPr>
          <p:cNvPr id="87043" name="图片 2"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
        <p:nvSpPr>
          <p:cNvPr id="87044" name="灯片编号占位符 3"/>
          <p:cNvSpPr txBox="1">
            <a:spLocks noGrp="1"/>
          </p:cNvSpPr>
          <p:nvPr>
            <p:ph type="sldNum" sz="quarter" idx="11"/>
          </p:nvPr>
        </p:nvSpPr>
        <p:spPr>
          <a:noFill/>
          <a:ln>
            <a:noFill/>
          </a:ln>
        </p:spPr>
        <p:txBody>
          <a:bodyPr anchor="b"/>
          <a:p>
            <a:pPr marL="0" indent="0" algn="ctr" eaLnBrk="1" hangingPunct="1">
              <a:lnSpc>
                <a:spcPct val="100000"/>
              </a:lnSpc>
              <a:spcBef>
                <a:spcPct val="0"/>
              </a:spcBef>
              <a:buFont typeface="Arial" panose="020B0604020202020204" pitchFamily="34" charset="0"/>
              <a:buNone/>
            </a:pPr>
            <a:fld id="{9A0DB2DC-4C9A-4742-B13C-FB6460FD3503}" type="slidenum">
              <a:rPr lang="en-US" altLang="zh-CN" sz="1400" b="0" dirty="0">
                <a:solidFill>
                  <a:srgbClr val="000000"/>
                </a:solidFill>
              </a:rPr>
            </a:fld>
            <a:endParaRPr lang="en-US" altLang="zh-CN" sz="1400" b="0" dirty="0">
              <a:solidFill>
                <a:srgbClr val="000000"/>
              </a:solidFill>
            </a:endParaRPr>
          </a:p>
        </p:txBody>
      </p:sp>
    </p:spTree>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内容占位符 2"/>
          <p:cNvSpPr>
            <a:spLocks noGrp="1"/>
          </p:cNvSpPr>
          <p:nvPr>
            <p:ph idx="1"/>
          </p:nvPr>
        </p:nvSpPr>
        <p:spPr>
          <a:xfrm>
            <a:off x="1809750" y="857250"/>
            <a:ext cx="8715375" cy="5643563"/>
          </a:xfrm>
        </p:spPr>
        <p:txBody>
          <a:bodyPr vert="horz" wrap="square" lIns="91440" tIns="45720" rIns="91440" bIns="45720" anchor="t"/>
          <a:p>
            <a:pPr>
              <a:lnSpc>
                <a:spcPts val="2900"/>
              </a:lnSpc>
              <a:buNone/>
            </a:pPr>
            <a:r>
              <a:rPr lang="en-US" altLang="zh-CN" sz="2800" dirty="0"/>
              <a:t>#include &lt;stdio.h&gt;</a:t>
            </a:r>
            <a:endParaRPr lang="zh-CN" altLang="zh-CN" sz="2800" dirty="0"/>
          </a:p>
          <a:p>
            <a:pPr>
              <a:lnSpc>
                <a:spcPts val="2900"/>
              </a:lnSpc>
              <a:buNone/>
            </a:pPr>
            <a:r>
              <a:rPr lang="en-US" altLang="zh-CN" sz="2800" dirty="0"/>
              <a:t>int main()</a:t>
            </a:r>
            <a:endParaRPr lang="zh-CN" altLang="zh-CN" sz="2800" dirty="0"/>
          </a:p>
          <a:p>
            <a:pPr>
              <a:lnSpc>
                <a:spcPts val="2900"/>
              </a:lnSpc>
              <a:buNone/>
            </a:pPr>
            <a:r>
              <a:rPr lang="en-US" altLang="zh-CN" sz="2800" dirty="0"/>
              <a:t>{void copy_string(char from[], char to[]); </a:t>
            </a:r>
            <a:endParaRPr lang="zh-CN" altLang="zh-CN" sz="2800" dirty="0"/>
          </a:p>
          <a:p>
            <a:pPr>
              <a:lnSpc>
                <a:spcPts val="2900"/>
              </a:lnSpc>
              <a:buNone/>
            </a:pPr>
            <a:r>
              <a:rPr lang="en-US" altLang="zh-CN" sz="2800" dirty="0"/>
              <a:t>  char a[]=“I am a teacher.”; </a:t>
            </a:r>
            <a:endParaRPr lang="zh-CN" altLang="zh-CN" sz="2800" dirty="0"/>
          </a:p>
          <a:p>
            <a:pPr>
              <a:lnSpc>
                <a:spcPts val="2900"/>
              </a:lnSpc>
              <a:buNone/>
            </a:pPr>
            <a:r>
              <a:rPr lang="en-US" altLang="zh-CN" sz="2800" dirty="0"/>
              <a:t>  char b[]=“you are a student.”; </a:t>
            </a:r>
            <a:endParaRPr lang="zh-CN" altLang="zh-CN" sz="2800" dirty="0"/>
          </a:p>
          <a:p>
            <a:pPr>
              <a:lnSpc>
                <a:spcPts val="2900"/>
              </a:lnSpc>
              <a:buNone/>
            </a:pPr>
            <a:r>
              <a:rPr lang="en-US" altLang="zh-CN" sz="2800" dirty="0"/>
              <a:t>  char *</a:t>
            </a:r>
            <a:r>
              <a:rPr lang="en-US" altLang="zh-CN" sz="2800" dirty="0">
                <a:solidFill>
                  <a:srgbClr val="9D138D"/>
                </a:solidFill>
              </a:rPr>
              <a:t>from</a:t>
            </a:r>
            <a:r>
              <a:rPr lang="en-US" altLang="zh-CN" sz="2800" dirty="0"/>
              <a:t>=a,*</a:t>
            </a:r>
            <a:r>
              <a:rPr lang="en-US" altLang="zh-CN" sz="2800" dirty="0">
                <a:solidFill>
                  <a:srgbClr val="9D138D"/>
                </a:solidFill>
              </a:rPr>
              <a:t>to</a:t>
            </a:r>
            <a:r>
              <a:rPr lang="en-US" altLang="zh-CN" sz="2800" dirty="0"/>
              <a:t>=b; </a:t>
            </a:r>
            <a:r>
              <a:rPr lang="zh-CN" altLang="zh-CN" sz="2800" dirty="0"/>
              <a:t> </a:t>
            </a:r>
            <a:endParaRPr lang="zh-CN" altLang="zh-CN" sz="2800" dirty="0"/>
          </a:p>
          <a:p>
            <a:pPr>
              <a:lnSpc>
                <a:spcPts val="2900"/>
              </a:lnSpc>
              <a:buNone/>
            </a:pPr>
            <a:r>
              <a:rPr lang="en-US" altLang="zh-CN" sz="2800" dirty="0"/>
              <a:t>  printf(“a=%s\nb=%s\n",a,b);</a:t>
            </a:r>
            <a:endParaRPr lang="zh-CN" altLang="zh-CN" sz="2800" dirty="0"/>
          </a:p>
          <a:p>
            <a:pPr>
              <a:lnSpc>
                <a:spcPts val="2900"/>
              </a:lnSpc>
              <a:buNone/>
            </a:pPr>
            <a:r>
              <a:rPr lang="en-US" altLang="zh-CN" sz="2800" dirty="0"/>
              <a:t>  printf("\ncopy string a to string b:\n");</a:t>
            </a:r>
            <a:endParaRPr lang="zh-CN" altLang="zh-CN" sz="2800" dirty="0"/>
          </a:p>
          <a:p>
            <a:pPr>
              <a:lnSpc>
                <a:spcPts val="2900"/>
              </a:lnSpc>
              <a:buNone/>
            </a:pPr>
            <a:r>
              <a:rPr lang="en-US" altLang="zh-CN" sz="2800" dirty="0"/>
              <a:t>  copy_string(</a:t>
            </a:r>
            <a:r>
              <a:rPr lang="en-US" altLang="zh-CN" sz="2800" dirty="0">
                <a:solidFill>
                  <a:srgbClr val="9D138D"/>
                </a:solidFill>
              </a:rPr>
              <a:t>from</a:t>
            </a:r>
            <a:r>
              <a:rPr lang="en-US" altLang="zh-CN" sz="2800" dirty="0"/>
              <a:t>,</a:t>
            </a:r>
            <a:r>
              <a:rPr lang="en-US" altLang="zh-CN" sz="2800" dirty="0">
                <a:solidFill>
                  <a:srgbClr val="9D138D"/>
                </a:solidFill>
              </a:rPr>
              <a:t>to</a:t>
            </a:r>
            <a:r>
              <a:rPr lang="en-US" altLang="zh-CN" sz="2800" dirty="0"/>
              <a:t>); </a:t>
            </a:r>
            <a:endParaRPr lang="zh-CN" altLang="zh-CN" sz="2800" dirty="0"/>
          </a:p>
          <a:p>
            <a:pPr>
              <a:lnSpc>
                <a:spcPts val="2900"/>
              </a:lnSpc>
              <a:buNone/>
            </a:pPr>
            <a:r>
              <a:rPr lang="en-US" altLang="zh-CN" sz="2800" dirty="0"/>
              <a:t>  printf(“a=%s\nb=%s\n",a,b);  </a:t>
            </a:r>
            <a:endParaRPr lang="zh-CN" altLang="zh-CN" sz="2800" dirty="0"/>
          </a:p>
          <a:p>
            <a:pPr>
              <a:lnSpc>
                <a:spcPts val="2900"/>
              </a:lnSpc>
              <a:buNone/>
            </a:pPr>
            <a:r>
              <a:rPr lang="en-US" altLang="zh-CN" sz="2800" dirty="0"/>
              <a:t>  return 0;</a:t>
            </a:r>
            <a:endParaRPr lang="zh-CN" altLang="zh-CN" sz="2800" dirty="0"/>
          </a:p>
          <a:p>
            <a:pPr>
              <a:lnSpc>
                <a:spcPts val="2900"/>
              </a:lnSpc>
              <a:buNone/>
            </a:pPr>
            <a:r>
              <a:rPr lang="en-US" altLang="zh-CN" sz="2800" dirty="0"/>
              <a:t>}</a:t>
            </a:r>
            <a:endParaRPr lang="zh-CN" altLang="zh-CN" sz="2800" dirty="0"/>
          </a:p>
        </p:txBody>
      </p:sp>
      <p:pic>
        <p:nvPicPr>
          <p:cNvPr id="88067" name="图片 2"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
        <p:nvSpPr>
          <p:cNvPr id="88068" name="灯片编号占位符 3"/>
          <p:cNvSpPr txBox="1">
            <a:spLocks noGrp="1"/>
          </p:cNvSpPr>
          <p:nvPr>
            <p:ph type="sldNum" sz="quarter" idx="11"/>
          </p:nvPr>
        </p:nvSpPr>
        <p:spPr>
          <a:noFill/>
          <a:ln>
            <a:noFill/>
          </a:ln>
        </p:spPr>
        <p:txBody>
          <a:bodyPr anchor="b"/>
          <a:p>
            <a:pPr marL="0" indent="0" algn="ctr" eaLnBrk="1" hangingPunct="1">
              <a:lnSpc>
                <a:spcPct val="100000"/>
              </a:lnSpc>
              <a:spcBef>
                <a:spcPct val="0"/>
              </a:spcBef>
              <a:buFont typeface="Arial" panose="020B0604020202020204" pitchFamily="34" charset="0"/>
              <a:buNone/>
            </a:pPr>
            <a:fld id="{9A0DB2DC-4C9A-4742-B13C-FB6460FD3503}" type="slidenum">
              <a:rPr lang="en-US" altLang="zh-CN" sz="1400" b="0" dirty="0">
                <a:solidFill>
                  <a:srgbClr val="000000"/>
                </a:solidFill>
              </a:rPr>
            </a:fld>
            <a:endParaRPr lang="en-US" altLang="zh-CN" sz="1400" b="0" dirty="0">
              <a:solidFill>
                <a:srgbClr val="000000"/>
              </a:solidFill>
            </a:endParaRPr>
          </a:p>
        </p:txBody>
      </p:sp>
    </p:spTree>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内容占位符 2"/>
          <p:cNvSpPr>
            <a:spLocks noGrp="1"/>
          </p:cNvSpPr>
          <p:nvPr>
            <p:ph idx="1"/>
          </p:nvPr>
        </p:nvSpPr>
        <p:spPr>
          <a:xfrm>
            <a:off x="1809750" y="785813"/>
            <a:ext cx="8715375" cy="5786437"/>
          </a:xfrm>
        </p:spPr>
        <p:txBody>
          <a:bodyPr vert="horz" wrap="square" lIns="91440" tIns="45720" rIns="91440" bIns="45720" anchor="t"/>
          <a:p>
            <a:pPr>
              <a:lnSpc>
                <a:spcPts val="3000"/>
              </a:lnSpc>
              <a:buNone/>
            </a:pPr>
            <a:r>
              <a:rPr lang="en-US" altLang="zh-CN" sz="2800" dirty="0"/>
              <a:t>#include &lt;stdio.h&gt;</a:t>
            </a:r>
            <a:endParaRPr lang="zh-CN" altLang="zh-CN" sz="2800" dirty="0"/>
          </a:p>
          <a:p>
            <a:pPr>
              <a:lnSpc>
                <a:spcPts val="3000"/>
              </a:lnSpc>
              <a:buNone/>
            </a:pPr>
            <a:r>
              <a:rPr lang="en-US" altLang="zh-CN" sz="2800" dirty="0"/>
              <a:t>int main()</a:t>
            </a:r>
            <a:endParaRPr lang="zh-CN" altLang="zh-CN" sz="2800" dirty="0"/>
          </a:p>
          <a:p>
            <a:pPr>
              <a:lnSpc>
                <a:spcPts val="3000"/>
              </a:lnSpc>
              <a:buNone/>
            </a:pPr>
            <a:r>
              <a:rPr lang="en-US" altLang="zh-CN" sz="2800" dirty="0"/>
              <a:t>{void copy_string(char *from, char *to);</a:t>
            </a:r>
            <a:endParaRPr lang="zh-CN" altLang="zh-CN" sz="2800" dirty="0"/>
          </a:p>
          <a:p>
            <a:pPr>
              <a:lnSpc>
                <a:spcPts val="3000"/>
              </a:lnSpc>
              <a:buNone/>
            </a:pPr>
            <a:r>
              <a:rPr lang="en-US" altLang="zh-CN" sz="2800" dirty="0"/>
              <a:t>  char *</a:t>
            </a:r>
            <a:r>
              <a:rPr lang="en-US" altLang="zh-CN" sz="2800" dirty="0">
                <a:solidFill>
                  <a:srgbClr val="9D138D"/>
                </a:solidFill>
              </a:rPr>
              <a:t>a</a:t>
            </a:r>
            <a:r>
              <a:rPr lang="en-US" altLang="zh-CN" sz="2800" dirty="0"/>
              <a:t>=“I am a teacher.”; </a:t>
            </a:r>
            <a:endParaRPr lang="zh-CN" altLang="zh-CN" sz="2800" dirty="0"/>
          </a:p>
          <a:p>
            <a:pPr>
              <a:lnSpc>
                <a:spcPts val="3000"/>
              </a:lnSpc>
              <a:buNone/>
            </a:pPr>
            <a:r>
              <a:rPr lang="en-US" altLang="zh-CN" sz="2800" dirty="0"/>
              <a:t>  char b[]=“You are a student.”; </a:t>
            </a:r>
            <a:endParaRPr lang="zh-CN" altLang="zh-CN" sz="2800" dirty="0"/>
          </a:p>
          <a:p>
            <a:pPr>
              <a:lnSpc>
                <a:spcPts val="3000"/>
              </a:lnSpc>
              <a:buNone/>
            </a:pPr>
            <a:r>
              <a:rPr lang="en-US" altLang="zh-CN" sz="2800" dirty="0"/>
              <a:t>  char *</a:t>
            </a:r>
            <a:r>
              <a:rPr lang="en-US" altLang="zh-CN" sz="2800" dirty="0">
                <a:solidFill>
                  <a:srgbClr val="9D138D"/>
                </a:solidFill>
              </a:rPr>
              <a:t>p</a:t>
            </a:r>
            <a:r>
              <a:rPr lang="en-US" altLang="zh-CN" sz="2800" dirty="0"/>
              <a:t>=b; </a:t>
            </a:r>
            <a:endParaRPr lang="zh-CN" altLang="zh-CN" sz="2800" dirty="0"/>
          </a:p>
          <a:p>
            <a:pPr>
              <a:lnSpc>
                <a:spcPts val="3000"/>
              </a:lnSpc>
              <a:buNone/>
            </a:pPr>
            <a:r>
              <a:rPr lang="en-US" altLang="zh-CN" sz="2800" dirty="0"/>
              <a:t>  printf(“a=%s\nb=%s\n”,a,b); </a:t>
            </a:r>
            <a:endParaRPr lang="zh-CN" altLang="zh-CN" sz="2800" dirty="0"/>
          </a:p>
          <a:p>
            <a:pPr>
              <a:lnSpc>
                <a:spcPts val="3000"/>
              </a:lnSpc>
              <a:buNone/>
            </a:pPr>
            <a:r>
              <a:rPr lang="en-US" altLang="zh-CN" sz="2800" dirty="0"/>
              <a:t>  printf("\ncopy string a to string b:\n");</a:t>
            </a:r>
            <a:endParaRPr lang="zh-CN" altLang="zh-CN" sz="2800" dirty="0"/>
          </a:p>
          <a:p>
            <a:pPr>
              <a:lnSpc>
                <a:spcPts val="3000"/>
              </a:lnSpc>
              <a:buNone/>
            </a:pPr>
            <a:r>
              <a:rPr lang="en-US" altLang="zh-CN" sz="2800" dirty="0"/>
              <a:t>  copy_string(</a:t>
            </a:r>
            <a:r>
              <a:rPr lang="en-US" altLang="zh-CN" sz="2800" dirty="0">
                <a:solidFill>
                  <a:srgbClr val="9D138D"/>
                </a:solidFill>
              </a:rPr>
              <a:t>a</a:t>
            </a:r>
            <a:r>
              <a:rPr lang="en-US" altLang="zh-CN" sz="2800" dirty="0"/>
              <a:t>,</a:t>
            </a:r>
            <a:r>
              <a:rPr lang="en-US" altLang="zh-CN" sz="2800" dirty="0">
                <a:solidFill>
                  <a:srgbClr val="9D138D"/>
                </a:solidFill>
              </a:rPr>
              <a:t>p</a:t>
            </a:r>
            <a:r>
              <a:rPr lang="en-US" altLang="zh-CN" sz="2800" dirty="0"/>
              <a:t>); </a:t>
            </a:r>
            <a:endParaRPr lang="zh-CN" altLang="zh-CN" sz="2800" dirty="0"/>
          </a:p>
          <a:p>
            <a:pPr>
              <a:lnSpc>
                <a:spcPts val="3000"/>
              </a:lnSpc>
              <a:buNone/>
            </a:pPr>
            <a:r>
              <a:rPr lang="en-US" altLang="zh-CN" sz="2800" dirty="0"/>
              <a:t>  printf(“a=%s\nb=%s\n”,a,b); </a:t>
            </a:r>
            <a:endParaRPr lang="zh-CN" altLang="zh-CN" sz="2800" dirty="0"/>
          </a:p>
          <a:p>
            <a:pPr>
              <a:lnSpc>
                <a:spcPts val="3000"/>
              </a:lnSpc>
              <a:buNone/>
            </a:pPr>
            <a:r>
              <a:rPr lang="en-US" altLang="zh-CN" sz="2800" dirty="0"/>
              <a:t>  return 0;</a:t>
            </a:r>
            <a:endParaRPr lang="zh-CN" altLang="zh-CN" sz="2800" dirty="0"/>
          </a:p>
          <a:p>
            <a:pPr>
              <a:lnSpc>
                <a:spcPts val="3000"/>
              </a:lnSpc>
              <a:buNone/>
            </a:pPr>
            <a:r>
              <a:rPr lang="en-US" altLang="zh-CN" sz="2800" dirty="0"/>
              <a:t>}</a:t>
            </a:r>
            <a:endParaRPr lang="zh-CN" altLang="zh-CN" sz="2800" dirty="0"/>
          </a:p>
        </p:txBody>
      </p:sp>
      <p:pic>
        <p:nvPicPr>
          <p:cNvPr id="89091" name="图片 2"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
        <p:nvSpPr>
          <p:cNvPr id="89092" name="灯片编号占位符 3"/>
          <p:cNvSpPr txBox="1">
            <a:spLocks noGrp="1"/>
          </p:cNvSpPr>
          <p:nvPr>
            <p:ph type="sldNum" sz="quarter" idx="11"/>
          </p:nvPr>
        </p:nvSpPr>
        <p:spPr>
          <a:noFill/>
          <a:ln>
            <a:noFill/>
          </a:ln>
        </p:spPr>
        <p:txBody>
          <a:bodyPr anchor="b"/>
          <a:p>
            <a:pPr marL="0" indent="0" algn="ctr" eaLnBrk="1" hangingPunct="1">
              <a:lnSpc>
                <a:spcPct val="100000"/>
              </a:lnSpc>
              <a:spcBef>
                <a:spcPct val="0"/>
              </a:spcBef>
              <a:buFont typeface="Arial" panose="020B0604020202020204" pitchFamily="34" charset="0"/>
              <a:buNone/>
            </a:pPr>
            <a:fld id="{9A0DB2DC-4C9A-4742-B13C-FB6460FD3503}" type="slidenum">
              <a:rPr lang="en-US" altLang="zh-CN" sz="1400" b="0" dirty="0">
                <a:solidFill>
                  <a:srgbClr val="000000"/>
                </a:solidFill>
              </a:rPr>
            </a:fld>
            <a:endParaRPr lang="en-US" altLang="zh-CN" sz="1400" b="0" dirty="0">
              <a:solidFill>
                <a:srgbClr val="000000"/>
              </a:solidFill>
            </a:endParaRPr>
          </a:p>
        </p:txBody>
      </p:sp>
      <p:sp>
        <p:nvSpPr>
          <p:cNvPr id="6" name="内容占位符 2"/>
          <p:cNvSpPr txBox="1">
            <a:spLocks noChangeArrowheads="1"/>
          </p:cNvSpPr>
          <p:nvPr/>
        </p:nvSpPr>
        <p:spPr bwMode="auto">
          <a:xfrm>
            <a:off x="2381250" y="214313"/>
            <a:ext cx="7286625" cy="642938"/>
          </a:xfrm>
          <a:prstGeom prst="rect">
            <a:avLst/>
          </a:prstGeom>
          <a:noFill/>
          <a:ln w="9525">
            <a:noFill/>
            <a:miter lim="800000"/>
          </a:ln>
        </p:spPr>
        <p:txBody>
          <a:bodyPr/>
          <a:lstStyle/>
          <a:p>
            <a:pPr marL="342900" marR="0" indent="-342900" defTabSz="914400">
              <a:lnSpc>
                <a:spcPct val="120000"/>
              </a:lnSpc>
              <a:spcBef>
                <a:spcPct val="20000"/>
              </a:spcBef>
              <a:buClrTx/>
              <a:buSzTx/>
              <a:buFont typeface="Wingdings" panose="05000000000000000000" pitchFamily="2" charset="2"/>
              <a:defRPr/>
            </a:pPr>
            <a:r>
              <a:rPr kumimoji="0" lang="en-US" altLang="zh-CN" sz="3200" b="1" kern="0" cap="none" spc="0" normalizeH="0" baseline="0" noProof="0" dirty="0">
                <a:latin typeface="+mn-lt"/>
                <a:ea typeface="+mn-ea"/>
                <a:cs typeface="+mn-cs"/>
              </a:rPr>
              <a:t>(3)</a:t>
            </a:r>
            <a:r>
              <a:rPr kumimoji="0" lang="zh-CN" altLang="zh-CN" sz="3200" b="1" kern="0" cap="none" spc="0" normalizeH="0" baseline="0" noProof="0" dirty="0">
                <a:latin typeface="+mn-lt"/>
                <a:ea typeface="+mn-ea"/>
                <a:cs typeface="+mn-cs"/>
              </a:rPr>
              <a:t>用字符指针变量作形参和实参</a:t>
            </a:r>
            <a:endParaRPr kumimoji="0" lang="en-US" altLang="zh-CN" sz="3200" b="1" kern="0" cap="none" spc="0" normalizeH="0" baseline="0" noProof="0" dirty="0">
              <a:latin typeface="+mn-lt"/>
              <a:ea typeface="+mn-ea"/>
              <a:cs typeface="+mn-cs"/>
            </a:endParaRPr>
          </a:p>
        </p:txBody>
      </p:sp>
    </p:spTree>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90114" name="内容占位符 2"/>
          <p:cNvSpPr>
            <a:spLocks noGrp="1"/>
          </p:cNvSpPr>
          <p:nvPr>
            <p:ph idx="1"/>
          </p:nvPr>
        </p:nvSpPr>
        <p:spPr>
          <a:xfrm>
            <a:off x="2095500" y="928688"/>
            <a:ext cx="8215313" cy="3357562"/>
          </a:xfrm>
        </p:spPr>
        <p:txBody>
          <a:bodyPr vert="horz" wrap="square" lIns="91440" tIns="45720" rIns="91440" bIns="45720" anchor="t"/>
          <a:p>
            <a:pPr>
              <a:buNone/>
            </a:pPr>
            <a:r>
              <a:rPr lang="en-US" altLang="zh-CN" sz="2800" dirty="0"/>
              <a:t>void copy_string(char *</a:t>
            </a:r>
            <a:r>
              <a:rPr lang="en-US" altLang="zh-CN" sz="2800" dirty="0">
                <a:solidFill>
                  <a:srgbClr val="9D138D"/>
                </a:solidFill>
              </a:rPr>
              <a:t>from</a:t>
            </a:r>
            <a:r>
              <a:rPr lang="en-US" altLang="zh-CN" sz="2800" dirty="0"/>
              <a:t>, char *</a:t>
            </a:r>
            <a:r>
              <a:rPr lang="en-US" altLang="zh-CN" sz="2800" dirty="0">
                <a:solidFill>
                  <a:srgbClr val="9D138D"/>
                </a:solidFill>
              </a:rPr>
              <a:t>to</a:t>
            </a:r>
            <a:r>
              <a:rPr lang="en-US" altLang="zh-CN" sz="2800" dirty="0"/>
              <a:t>) </a:t>
            </a:r>
            <a:endParaRPr lang="zh-CN" altLang="zh-CN" sz="2800" dirty="0"/>
          </a:p>
          <a:p>
            <a:pPr>
              <a:buNone/>
            </a:pPr>
            <a:r>
              <a:rPr lang="en-US" altLang="zh-CN" sz="2800" dirty="0"/>
              <a:t>{  for(  ;*from!='\0'; </a:t>
            </a:r>
            <a:r>
              <a:rPr lang="en-US" altLang="zh-CN" sz="2800" dirty="0">
                <a:solidFill>
                  <a:srgbClr val="9D138D"/>
                </a:solidFill>
              </a:rPr>
              <a:t>from++</a:t>
            </a:r>
            <a:r>
              <a:rPr lang="en-US" altLang="zh-CN" sz="2800" dirty="0"/>
              <a:t>,</a:t>
            </a:r>
            <a:r>
              <a:rPr lang="en-US" altLang="zh-CN" sz="2800" dirty="0">
                <a:solidFill>
                  <a:srgbClr val="9D138D"/>
                </a:solidFill>
              </a:rPr>
              <a:t>to++</a:t>
            </a:r>
            <a:r>
              <a:rPr lang="en-US" altLang="zh-CN" sz="2800" dirty="0"/>
              <a:t>)</a:t>
            </a:r>
            <a:endParaRPr lang="zh-CN" altLang="zh-CN" sz="2800" dirty="0"/>
          </a:p>
          <a:p>
            <a:pPr>
              <a:buNone/>
            </a:pPr>
            <a:r>
              <a:rPr lang="en-US" altLang="zh-CN" sz="2800" dirty="0"/>
              <a:t>      {  *to=*from;   }</a:t>
            </a:r>
            <a:endParaRPr lang="zh-CN" altLang="zh-CN" sz="2800" dirty="0"/>
          </a:p>
          <a:p>
            <a:pPr>
              <a:buNone/>
            </a:pPr>
            <a:r>
              <a:rPr lang="en-US" altLang="zh-CN" sz="2800" dirty="0"/>
              <a:t>   *to='\0';</a:t>
            </a:r>
            <a:endParaRPr lang="zh-CN" altLang="zh-CN" sz="2800" dirty="0"/>
          </a:p>
          <a:p>
            <a:pPr>
              <a:buNone/>
            </a:pPr>
            <a:r>
              <a:rPr lang="en-US" altLang="zh-CN" sz="2800" dirty="0"/>
              <a:t>} </a:t>
            </a:r>
            <a:endParaRPr lang="zh-CN" altLang="zh-CN" sz="2800" dirty="0"/>
          </a:p>
        </p:txBody>
      </p:sp>
      <p:pic>
        <p:nvPicPr>
          <p:cNvPr id="90116" name="图片 4" descr="Untitled2.png">
            <a:hlinkClick r:id="rId1" action="ppaction://hlinksldjump"/>
          </p:cNvPr>
          <p:cNvPicPr>
            <a:picLocks noChangeAspect="1"/>
          </p:cNvPicPr>
          <p:nvPr/>
        </p:nvPicPr>
        <p:blipFill>
          <a:blip r:embed="rId2"/>
          <a:stretch>
            <a:fillRect/>
          </a:stretch>
        </p:blipFill>
        <p:spPr>
          <a:xfrm>
            <a:off x="9953625" y="6143625"/>
            <a:ext cx="469900" cy="469900"/>
          </a:xfrm>
          <a:prstGeom prst="rect">
            <a:avLst/>
          </a:prstGeom>
          <a:noFill/>
          <a:ln w="9525">
            <a:noFill/>
          </a:ln>
        </p:spPr>
      </p:pic>
      <p:sp>
        <p:nvSpPr>
          <p:cNvPr id="90117" name="灯片编号占位符 4"/>
          <p:cNvSpPr txBox="1">
            <a:spLocks noGrp="1"/>
          </p:cNvSpPr>
          <p:nvPr>
            <p:ph type="sldNum" sz="quarter" idx="11"/>
          </p:nvPr>
        </p:nvSpPr>
        <p:spPr>
          <a:noFill/>
          <a:ln>
            <a:noFill/>
          </a:ln>
        </p:spPr>
        <p:txBody>
          <a:bodyPr anchor="b"/>
          <a:p>
            <a:pPr marL="0" indent="0" algn="ctr" eaLnBrk="1" hangingPunct="1">
              <a:lnSpc>
                <a:spcPct val="100000"/>
              </a:lnSpc>
              <a:spcBef>
                <a:spcPct val="0"/>
              </a:spcBef>
              <a:buFont typeface="Arial" panose="020B0604020202020204" pitchFamily="34" charset="0"/>
              <a:buNone/>
            </a:pPr>
            <a:fld id="{9A0DB2DC-4C9A-4742-B13C-FB6460FD3503}" type="slidenum">
              <a:rPr lang="en-US" altLang="zh-CN" sz="1400" b="0" dirty="0">
                <a:solidFill>
                  <a:srgbClr val="000000"/>
                </a:solidFill>
              </a:rPr>
            </a:fld>
            <a:endParaRPr lang="en-US" altLang="zh-CN" sz="1400" b="0" dirty="0">
              <a:solidFill>
                <a:srgbClr val="000000"/>
              </a:solidFill>
            </a:endParaRPr>
          </a:p>
        </p:txBody>
      </p:sp>
    </p:spTree>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6608" name="Text Box 32"/>
          <p:cNvSpPr txBox="1">
            <a:spLocks noChangeArrowheads="1"/>
          </p:cNvSpPr>
          <p:nvPr/>
        </p:nvSpPr>
        <p:spPr bwMode="auto">
          <a:xfrm>
            <a:off x="402929" y="229991"/>
            <a:ext cx="7705725" cy="384175"/>
          </a:xfrm>
          <a:prstGeom prst="rect">
            <a:avLst/>
          </a:prstGeom>
          <a:noFill/>
          <a:ln w="9525" algn="ctr">
            <a:noFill/>
            <a:miter lim="800000"/>
          </a:ln>
          <a:effectLst/>
        </p:spPr>
        <p:txBody>
          <a:bodyPr>
            <a:spAutoFit/>
          </a:bodyPr>
          <a:lstStyle/>
          <a:p>
            <a:pPr marL="342900" indent="-342900">
              <a:spcBef>
                <a:spcPct val="50000"/>
              </a:spcBef>
            </a:pPr>
            <a:r>
              <a:rPr lang="zh-CN" altLang="zh-CN"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 </a:t>
            </a:r>
            <a:r>
              <a:rPr lang="zh-CN" altLang="en-US"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利用字符指针实现字符串的倒序排列</a:t>
            </a:r>
            <a:r>
              <a:rPr lang="zh-CN" altLang="en-US" sz="2000" dirty="0">
                <a:effectLst>
                  <a:outerShdw blurRad="38100" dist="38100" dir="2700000" algn="tl">
                    <a:srgbClr val="FFFFFF"/>
                  </a:outerShdw>
                </a:effectLst>
              </a:rPr>
              <a:t> </a:t>
            </a:r>
            <a:endParaRPr lang="zh-CN" altLang="en-US" sz="2000" dirty="0">
              <a:effectLst>
                <a:outerShdw blurRad="38100" dist="38100" dir="2700000" algn="tl">
                  <a:srgbClr val="FFFFFF"/>
                </a:outerShdw>
              </a:effectLst>
            </a:endParaRPr>
          </a:p>
        </p:txBody>
      </p:sp>
      <p:sp>
        <p:nvSpPr>
          <p:cNvPr id="1176610" name="Rectangle 34" descr="信纸"/>
          <p:cNvSpPr>
            <a:spLocks noChangeArrowheads="1"/>
          </p:cNvSpPr>
          <p:nvPr/>
        </p:nvSpPr>
        <p:spPr bwMode="auto">
          <a:xfrm>
            <a:off x="1602822" y="810572"/>
            <a:ext cx="9533738" cy="5570756"/>
          </a:xfrm>
          <a:prstGeom prst="rect">
            <a:avLst/>
          </a:prstGeom>
          <a:blipFill dpi="0" rotWithShape="1">
            <a:blip r:embed="rId1" cstate="print"/>
            <a:srcRect/>
            <a:tile tx="0" ty="0" sx="100000" sy="100000" flip="none" algn="tl"/>
          </a:blipFill>
          <a:ln w="38100" algn="ctr">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indent="-266700"/>
            <a:r>
              <a:rPr lang="en-US" altLang="zh-CN" sz="2000" dirty="0">
                <a:effectLst>
                  <a:outerShdw blurRad="38100" dist="38100" dir="2700000" algn="tl">
                    <a:srgbClr val="FFFFFF"/>
                  </a:outerShdw>
                </a:effectLst>
              </a:rPr>
              <a:t>#include &lt;</a:t>
            </a:r>
            <a:r>
              <a:rPr lang="en-US" altLang="zh-CN" sz="2000" dirty="0" err="1">
                <a:effectLst>
                  <a:outerShdw blurRad="38100" dist="38100" dir="2700000" algn="tl">
                    <a:srgbClr val="FFFFFF"/>
                  </a:outerShdw>
                </a:effectLst>
              </a:rPr>
              <a:t>stdio.h</a:t>
            </a:r>
            <a:r>
              <a:rPr lang="en-US" altLang="zh-CN" sz="2000" dirty="0">
                <a:effectLst>
                  <a:outerShdw blurRad="38100" dist="38100" dir="2700000" algn="tl">
                    <a:srgbClr val="FFFFFF"/>
                  </a:outerShdw>
                </a:effectLst>
              </a:rPr>
              <a:t>&gt;</a:t>
            </a:r>
            <a:endParaRPr lang="en-US" altLang="zh-CN" sz="2000" dirty="0">
              <a:effectLst>
                <a:outerShdw blurRad="38100" dist="38100" dir="2700000" algn="tl">
                  <a:srgbClr val="FFFFFF"/>
                </a:outerShdw>
              </a:effectLst>
            </a:endParaRPr>
          </a:p>
          <a:p>
            <a:pPr indent="-266700"/>
            <a:r>
              <a:rPr lang="en-US" altLang="zh-CN" sz="2000" dirty="0">
                <a:effectLst>
                  <a:outerShdw blurRad="38100" dist="38100" dir="2700000" algn="tl">
                    <a:srgbClr val="FFFFFF"/>
                  </a:outerShdw>
                </a:effectLst>
              </a:rPr>
              <a:t>#include &lt;</a:t>
            </a:r>
            <a:r>
              <a:rPr lang="en-US" altLang="zh-CN" sz="2000" dirty="0" err="1">
                <a:effectLst>
                  <a:outerShdw blurRad="38100" dist="38100" dir="2700000" algn="tl">
                    <a:srgbClr val="FFFFFF"/>
                  </a:outerShdw>
                </a:effectLst>
              </a:rPr>
              <a:t>string.h</a:t>
            </a:r>
            <a:r>
              <a:rPr lang="en-US" altLang="zh-CN" sz="2000" dirty="0">
                <a:effectLst>
                  <a:outerShdw blurRad="38100" dist="38100" dir="2700000" algn="tl">
                    <a:srgbClr val="FFFFFF"/>
                  </a:outerShdw>
                </a:effectLst>
              </a:rPr>
              <a:t>&gt;</a:t>
            </a:r>
            <a:endParaRPr lang="en-US" altLang="zh-CN" sz="2000" dirty="0">
              <a:effectLst>
                <a:outerShdw blurRad="38100" dist="38100" dir="2700000" algn="tl">
                  <a:srgbClr val="FFFFFF"/>
                </a:outerShdw>
              </a:effectLst>
            </a:endParaRPr>
          </a:p>
          <a:p>
            <a:pPr indent="-266700"/>
            <a:r>
              <a:rPr lang="en-US" altLang="zh-CN" sz="2000" dirty="0" err="1">
                <a:solidFill>
                  <a:srgbClr val="CC0099"/>
                </a:solidFill>
                <a:effectLst>
                  <a:outerShdw blurRad="38100" dist="38100" dir="2700000" algn="tl">
                    <a:srgbClr val="000000"/>
                  </a:outerShdw>
                </a:effectLst>
              </a:rPr>
              <a:t>int</a:t>
            </a:r>
            <a:r>
              <a:rPr lang="en-US" altLang="zh-CN" sz="2000" dirty="0">
                <a:solidFill>
                  <a:srgbClr val="CC0099"/>
                </a:solidFill>
                <a:effectLst>
                  <a:outerShdw blurRad="38100" dist="38100" dir="2700000" algn="tl">
                    <a:srgbClr val="000000"/>
                  </a:outerShdw>
                </a:effectLst>
              </a:rPr>
              <a:t> main ( )</a:t>
            </a:r>
            <a:endParaRPr lang="en-US" altLang="zh-CN" sz="2000" dirty="0">
              <a:solidFill>
                <a:srgbClr val="CC0099"/>
              </a:solidFill>
              <a:effectLst>
                <a:outerShdw blurRad="38100" dist="38100" dir="2700000" algn="tl">
                  <a:srgbClr val="000000"/>
                </a:outerShdw>
              </a:effectLst>
            </a:endParaRPr>
          </a:p>
          <a:p>
            <a:pPr indent="-266700"/>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indent="-266700"/>
            <a:r>
              <a:rPr lang="en-US" altLang="zh-CN" sz="2000" dirty="0">
                <a:effectLst>
                  <a:outerShdw blurRad="38100" dist="38100" dir="2700000" algn="tl">
                    <a:srgbClr val="FFFFFF"/>
                  </a:outerShdw>
                </a:effectLst>
              </a:rPr>
              <a:t>  char </a:t>
            </a:r>
            <a:r>
              <a:rPr lang="en-US" altLang="zh-CN" sz="2000" dirty="0" err="1">
                <a:effectLst>
                  <a:outerShdw blurRad="38100" dist="38100" dir="2700000" algn="tl">
                    <a:srgbClr val="FFFFFF"/>
                  </a:outerShdw>
                </a:effectLst>
              </a:rPr>
              <a:t>str</a:t>
            </a:r>
            <a:r>
              <a:rPr lang="en-US" altLang="zh-CN" sz="2000" dirty="0">
                <a:effectLst>
                  <a:outerShdw blurRad="38100" dist="38100" dir="2700000" algn="tl">
                    <a:srgbClr val="FFFFFF"/>
                  </a:outerShdw>
                </a:effectLst>
              </a:rPr>
              <a:t>[200], </a:t>
            </a:r>
            <a:r>
              <a:rPr lang="en-US" altLang="zh-CN" sz="2000" dirty="0" err="1">
                <a:effectLst>
                  <a:outerShdw blurRad="38100" dist="38100" dir="2700000" algn="tl">
                    <a:srgbClr val="FFFFFF"/>
                  </a:outerShdw>
                </a:effectLst>
              </a:rPr>
              <a:t>ch</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indent="-266700"/>
            <a:r>
              <a:rPr lang="en-US" altLang="zh-CN" sz="2000" dirty="0">
                <a:effectLst>
                  <a:outerShdw blurRad="38100" dist="38100" dir="2700000" algn="tl">
                    <a:srgbClr val="FFFFFF"/>
                  </a:outerShdw>
                </a:effectLst>
              </a:rPr>
              <a:t>  char *p, *q;</a:t>
            </a:r>
            <a:endParaRPr lang="en-US" altLang="zh-CN" sz="2000" dirty="0">
              <a:effectLst>
                <a:outerShdw blurRad="38100" dist="38100" dir="2700000" algn="tl">
                  <a:srgbClr val="FFFFFF"/>
                </a:outerShdw>
              </a:effectLst>
            </a:endParaRPr>
          </a:p>
          <a:p>
            <a:pPr indent="-266700"/>
            <a:r>
              <a:rPr lang="en-US" altLang="zh-CN" sz="2000" dirty="0">
                <a:effectLst>
                  <a:outerShdw blurRad="38100" dist="38100" dir="2700000" algn="tl">
                    <a:srgbClr val="FFFFFF"/>
                  </a:outerShdw>
                </a:effectLst>
              </a:rPr>
              <a:t>  gets (</a:t>
            </a:r>
            <a:r>
              <a:rPr lang="en-US" altLang="zh-CN" sz="2000" dirty="0" err="1">
                <a:effectLst>
                  <a:outerShdw blurRad="38100" dist="38100" dir="2700000" algn="tl">
                    <a:srgbClr val="FFFFFF"/>
                  </a:outerShdw>
                </a:effectLst>
              </a:rPr>
              <a:t>str</a:t>
            </a:r>
            <a:r>
              <a:rPr lang="en-US" altLang="zh-CN" sz="2000" dirty="0">
                <a:effectLst>
                  <a:outerShdw blurRad="38100" dist="38100" dir="2700000" algn="tl">
                    <a:srgbClr val="FFFFFF"/>
                  </a:outerShdw>
                </a:effectLst>
              </a:rPr>
              <a:t>);                      </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读取一个字符串</a:t>
            </a:r>
            <a:endPar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endParaRPr>
          </a:p>
          <a:p>
            <a:pPr indent="-266700"/>
            <a:r>
              <a:rPr lang="zh-CN" altLang="en-US" sz="2000" dirty="0">
                <a:effectLst>
                  <a:outerShdw blurRad="38100" dist="38100" dir="2700000" algn="tl">
                    <a:srgbClr val="FFFFFF"/>
                  </a:outerShdw>
                </a:effectLst>
              </a:rPr>
              <a:t>  </a:t>
            </a:r>
            <a:r>
              <a:rPr lang="en-US" altLang="zh-CN" sz="2000" dirty="0">
                <a:effectLst>
                  <a:outerShdw blurRad="38100" dist="38100" dir="2700000" algn="tl">
                    <a:srgbClr val="FFFFFF"/>
                  </a:outerShdw>
                </a:effectLst>
              </a:rPr>
              <a:t>p = </a:t>
            </a:r>
            <a:r>
              <a:rPr lang="en-US" altLang="zh-CN" sz="2000" dirty="0" err="1">
                <a:effectLst>
                  <a:outerShdw blurRad="38100" dist="38100" dir="2700000" algn="tl">
                    <a:srgbClr val="FFFFFF"/>
                  </a:outerShdw>
                </a:effectLst>
              </a:rPr>
              <a:t>str</a:t>
            </a:r>
            <a:r>
              <a:rPr lang="en-US" altLang="zh-CN" sz="2000" dirty="0">
                <a:effectLst>
                  <a:outerShdw blurRad="38100" dist="38100" dir="2700000" algn="tl">
                    <a:srgbClr val="FFFFFF"/>
                  </a:outerShdw>
                </a:effectLst>
              </a:rPr>
              <a:t>;                         </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//p</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指向字符串的首地址</a:t>
            </a:r>
            <a:endPar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endParaRPr>
          </a:p>
          <a:p>
            <a:pPr indent="-266700"/>
            <a:r>
              <a:rPr lang="zh-CN" altLang="en-US" sz="2000" dirty="0">
                <a:effectLst>
                  <a:outerShdw blurRad="38100" dist="38100" dir="2700000" algn="tl">
                    <a:srgbClr val="FFFFFF"/>
                  </a:outerShdw>
                </a:effectLst>
              </a:rPr>
              <a:t>  </a:t>
            </a:r>
            <a:r>
              <a:rPr lang="en-US" altLang="zh-CN" sz="2000" dirty="0">
                <a:effectLst>
                  <a:outerShdw blurRad="38100" dist="38100" dir="2700000" algn="tl">
                    <a:srgbClr val="FFFFFF"/>
                  </a:outerShdw>
                </a:effectLst>
              </a:rPr>
              <a:t>q = p + </a:t>
            </a:r>
            <a:r>
              <a:rPr lang="en-US" altLang="zh-CN" sz="2000" dirty="0" err="1">
                <a:effectLst>
                  <a:outerShdw blurRad="38100" dist="38100" dir="2700000" algn="tl">
                    <a:srgbClr val="FFFFFF"/>
                  </a:outerShdw>
                </a:effectLst>
              </a:rPr>
              <a:t>strlen</a:t>
            </a:r>
            <a:r>
              <a:rPr lang="en-US" altLang="zh-CN" sz="2000" dirty="0">
                <a:effectLst>
                  <a:outerShdw blurRad="38100" dist="38100" dir="2700000" algn="tl">
                    <a:srgbClr val="FFFFFF"/>
                  </a:outerShdw>
                </a:effectLst>
              </a:rPr>
              <a:t>(p) - 1;   </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//q</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指向字符串的末地址</a:t>
            </a:r>
            <a:endPar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endParaRPr>
          </a:p>
          <a:p>
            <a:pPr indent="-266700"/>
            <a:r>
              <a:rPr lang="zh-CN" altLang="en-US" sz="2000" dirty="0">
                <a:effectLst>
                  <a:outerShdw blurRad="38100" dist="38100" dir="2700000" algn="tl">
                    <a:srgbClr val="FFFFFF"/>
                  </a:outerShdw>
                </a:effectLst>
              </a:rPr>
              <a:t>  </a:t>
            </a:r>
            <a:r>
              <a:rPr lang="en-US" altLang="zh-CN" sz="2000" dirty="0">
                <a:effectLst>
                  <a:outerShdw blurRad="38100" dist="38100" dir="2700000" algn="tl">
                    <a:srgbClr val="FFFFFF"/>
                  </a:outerShdw>
                </a:effectLst>
              </a:rPr>
              <a:t>while (p &lt; q)</a:t>
            </a:r>
            <a:endParaRPr lang="en-US" altLang="zh-CN" sz="2000" dirty="0">
              <a:effectLst>
                <a:outerShdw blurRad="38100" dist="38100" dir="2700000" algn="tl">
                  <a:srgbClr val="FFFFFF"/>
                </a:outerShdw>
              </a:effectLst>
            </a:endParaRPr>
          </a:p>
          <a:p>
            <a:pPr indent="-266700"/>
            <a:r>
              <a:rPr lang="en-US" altLang="zh-CN" sz="2000" dirty="0">
                <a:effectLst>
                  <a:outerShdw blurRad="38100" dist="38100" dir="2700000" algn="tl">
                    <a:srgbClr val="FFFFFF"/>
                  </a:outerShdw>
                </a:effectLst>
              </a:rPr>
              <a:t>  {                        </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交换</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p</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和</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q</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各自指向的字符</a:t>
            </a:r>
            <a:endPar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endParaRPr>
          </a:p>
          <a:p>
            <a:pPr indent="-266700"/>
            <a:r>
              <a:rPr lang="zh-CN" altLang="en-US"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ch</a:t>
            </a:r>
            <a:r>
              <a:rPr lang="en-US" altLang="zh-CN" sz="2000" dirty="0">
                <a:effectLst>
                  <a:outerShdw blurRad="38100" dist="38100" dir="2700000" algn="tl">
                    <a:srgbClr val="FFFFFF"/>
                  </a:outerShdw>
                </a:effectLst>
              </a:rPr>
              <a:t> = *p;         </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将</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p</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所指向的字符保存在</a:t>
            </a:r>
            <a:r>
              <a:rPr lang="en-US" altLang="zh-CN" sz="1800" dirty="0" err="1">
                <a:solidFill>
                  <a:schemeClr val="accent2"/>
                </a:solidFill>
                <a:effectLst>
                  <a:outerShdw blurRad="38100" dist="38100" dir="2700000" algn="tl">
                    <a:srgbClr val="000000"/>
                  </a:outerShdw>
                </a:effectLst>
                <a:latin typeface="+mn-lt"/>
                <a:ea typeface="楷体" panose="02010609060101010101" pitchFamily="49" charset="-122"/>
              </a:rPr>
              <a:t>ch</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中</a:t>
            </a:r>
            <a:endPar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endParaRPr>
          </a:p>
          <a:p>
            <a:pPr indent="-266700"/>
            <a:r>
              <a:rPr lang="zh-CN" altLang="en-US" sz="2000" dirty="0">
                <a:effectLst>
                  <a:outerShdw blurRad="38100" dist="38100" dir="2700000" algn="tl">
                    <a:srgbClr val="FFFFFF"/>
                  </a:outerShdw>
                </a:effectLst>
              </a:rPr>
              <a:t>    *</a:t>
            </a:r>
            <a:r>
              <a:rPr lang="en-US" altLang="zh-CN" sz="2000" dirty="0">
                <a:effectLst>
                  <a:outerShdw blurRad="38100" dist="38100" dir="2700000" algn="tl">
                    <a:srgbClr val="FFFFFF"/>
                  </a:outerShdw>
                </a:effectLst>
              </a:rPr>
              <a:t>p++ = *q;    </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先将</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q</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指向的字符赋给</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p</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指向的字符单元，</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p</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再增</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1</a:t>
            </a:r>
            <a:endPar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endParaRPr>
          </a:p>
          <a:p>
            <a:pPr indent="-266700"/>
            <a:r>
              <a:rPr lang="en-US" altLang="zh-CN" sz="2000" dirty="0">
                <a:effectLst>
                  <a:outerShdw blurRad="38100" dist="38100" dir="2700000" algn="tl">
                    <a:srgbClr val="FFFFFF"/>
                  </a:outerShdw>
                </a:effectLst>
              </a:rPr>
              <a:t>    *q-- = </a:t>
            </a:r>
            <a:r>
              <a:rPr lang="en-US" altLang="zh-CN" sz="2000" dirty="0" err="1">
                <a:effectLst>
                  <a:outerShdw blurRad="38100" dist="38100" dir="2700000" algn="tl">
                    <a:srgbClr val="FFFFFF"/>
                  </a:outerShdw>
                </a:effectLst>
              </a:rPr>
              <a:t>ch</a:t>
            </a:r>
            <a:r>
              <a:rPr lang="en-US" altLang="zh-CN" sz="2000" dirty="0">
                <a:effectLst>
                  <a:outerShdw blurRad="38100" dist="38100" dir="2700000" algn="tl">
                    <a:srgbClr val="FFFFFF"/>
                  </a:outerShdw>
                </a:effectLst>
              </a:rPr>
              <a:t>;      </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先将</a:t>
            </a:r>
            <a:r>
              <a:rPr lang="en-US" altLang="zh-CN" sz="1800" dirty="0" err="1">
                <a:solidFill>
                  <a:schemeClr val="accent2"/>
                </a:solidFill>
                <a:effectLst>
                  <a:outerShdw blurRad="38100" dist="38100" dir="2700000" algn="tl">
                    <a:srgbClr val="000000"/>
                  </a:outerShdw>
                </a:effectLst>
                <a:latin typeface="+mn-lt"/>
                <a:ea typeface="楷体" panose="02010609060101010101" pitchFamily="49" charset="-122"/>
              </a:rPr>
              <a:t>ch</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的值赋给</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q</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指向的字符单元，</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q</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再减</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1</a:t>
            </a:r>
            <a:endPar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endParaRPr>
          </a:p>
          <a:p>
            <a:pPr indent="-266700"/>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a:p>
            <a:pPr indent="-2667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printf</a:t>
            </a:r>
            <a:r>
              <a:rPr lang="en-US" altLang="zh-CN" sz="2000" dirty="0">
                <a:effectLst>
                  <a:outerShdw blurRad="38100" dist="38100" dir="2700000" algn="tl">
                    <a:srgbClr val="FFFFFF"/>
                  </a:outerShdw>
                </a:effectLst>
              </a:rPr>
              <a:t> ("%s\n", </a:t>
            </a:r>
            <a:r>
              <a:rPr lang="en-US" altLang="zh-CN" sz="2000" dirty="0" err="1">
                <a:effectLst>
                  <a:outerShdw blurRad="38100" dist="38100" dir="2700000" algn="tl">
                    <a:srgbClr val="FFFFFF"/>
                  </a:outerShdw>
                </a:effectLst>
              </a:rPr>
              <a:t>str</a:t>
            </a:r>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a:p>
            <a:pPr indent="-266700"/>
            <a:r>
              <a:rPr lang="en-US" altLang="zh-CN" sz="2000" dirty="0">
                <a:effectLst>
                  <a:outerShdw blurRad="38100" dist="38100" dir="2700000" algn="tl">
                    <a:srgbClr val="FFFFFF"/>
                  </a:outerShdw>
                </a:effectLst>
              </a:rPr>
              <a:t>  return 0;</a:t>
            </a:r>
            <a:endParaRPr lang="en-US" altLang="zh-CN" sz="2000" dirty="0">
              <a:effectLst>
                <a:outerShdw blurRad="38100" dist="38100" dir="2700000" algn="tl">
                  <a:srgbClr val="FFFFFF"/>
                </a:outerShdw>
              </a:effectLst>
            </a:endParaRPr>
          </a:p>
          <a:p>
            <a:pPr indent="-266700"/>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p:txBody>
      </p:sp>
      <p:sp>
        <p:nvSpPr>
          <p:cNvPr id="1176611" name="Text Box 35"/>
          <p:cNvSpPr txBox="1">
            <a:spLocks noChangeArrowheads="1"/>
          </p:cNvSpPr>
          <p:nvPr/>
        </p:nvSpPr>
        <p:spPr bwMode="auto">
          <a:xfrm>
            <a:off x="8451896" y="5006965"/>
            <a:ext cx="2520280" cy="1152525"/>
          </a:xfrm>
          <a:prstGeom prst="rect">
            <a:avLst/>
          </a:prstGeom>
          <a:solidFill>
            <a:srgbClr val="FFFFFF"/>
          </a:soli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marL="342900" indent="-342900" algn="just"/>
            <a:r>
              <a:rPr lang="zh-CN" altLang="en-US"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rPr>
              <a:t>运行结果：</a:t>
            </a:r>
            <a:endParaRPr lang="zh-CN" altLang="en-US"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endParaRPr>
          </a:p>
          <a:p>
            <a:pPr marL="342900" indent="-342900" algn="just"/>
            <a:r>
              <a:rPr lang="en-US" altLang="zh-CN" dirty="0">
                <a:effectLst>
                  <a:outerShdw blurRad="38100" dist="38100" dir="2700000" algn="tl">
                    <a:srgbClr val="C0C0C0"/>
                  </a:outerShdw>
                </a:effectLst>
              </a:rPr>
              <a:t>I love China! </a:t>
            </a:r>
            <a:r>
              <a:rPr lang="en-US" altLang="zh-CN" sz="2000" dirty="0">
                <a:effectLst>
                  <a:outerShdw blurRad="38100" dist="38100" dir="2700000" algn="tl">
                    <a:srgbClr val="C0C0C0"/>
                  </a:outerShdw>
                </a:effectLst>
                <a:latin typeface="+mn-ea"/>
                <a:ea typeface="+mn-ea"/>
              </a:rPr>
              <a:t>↙</a:t>
            </a:r>
            <a:endParaRPr lang="en-US" altLang="zh-CN" dirty="0">
              <a:effectLst>
                <a:outerShdw blurRad="38100" dist="38100" dir="2700000" algn="tl">
                  <a:srgbClr val="C0C0C0"/>
                </a:outerShdw>
              </a:effectLst>
              <a:latin typeface="+mn-ea"/>
              <a:ea typeface="+mn-ea"/>
            </a:endParaRPr>
          </a:p>
          <a:p>
            <a:pPr marL="342900" indent="-342900" algn="just"/>
            <a:r>
              <a:rPr lang="en-US" altLang="zh-CN" dirty="0">
                <a:solidFill>
                  <a:schemeClr val="accent2"/>
                </a:solidFill>
                <a:effectLst>
                  <a:outerShdw blurRad="38100" dist="38100" dir="2700000" algn="tl">
                    <a:srgbClr val="C0C0C0"/>
                  </a:outerShdw>
                </a:effectLst>
              </a:rPr>
              <a:t>!</a:t>
            </a:r>
            <a:r>
              <a:rPr lang="en-US" altLang="zh-CN" dirty="0" err="1">
                <a:solidFill>
                  <a:schemeClr val="accent2"/>
                </a:solidFill>
                <a:effectLst>
                  <a:outerShdw blurRad="38100" dist="38100" dir="2700000" algn="tl">
                    <a:srgbClr val="C0C0C0"/>
                  </a:outerShdw>
                </a:effectLst>
              </a:rPr>
              <a:t>anihC</a:t>
            </a:r>
            <a:r>
              <a:rPr lang="en-US" altLang="zh-CN" dirty="0">
                <a:solidFill>
                  <a:schemeClr val="accent2"/>
                </a:solidFill>
                <a:effectLst>
                  <a:outerShdw blurRad="38100" dist="38100" dir="2700000" algn="tl">
                    <a:srgbClr val="C0C0C0"/>
                  </a:outerShdw>
                </a:effectLst>
              </a:rPr>
              <a:t> </a:t>
            </a:r>
            <a:r>
              <a:rPr lang="en-US" altLang="zh-CN" dirty="0" err="1">
                <a:solidFill>
                  <a:schemeClr val="accent2"/>
                </a:solidFill>
                <a:effectLst>
                  <a:outerShdw blurRad="38100" dist="38100" dir="2700000" algn="tl">
                    <a:srgbClr val="C0C0C0"/>
                  </a:outerShdw>
                </a:effectLst>
              </a:rPr>
              <a:t>evol</a:t>
            </a:r>
            <a:r>
              <a:rPr lang="en-US" altLang="zh-CN" dirty="0">
                <a:solidFill>
                  <a:schemeClr val="accent2"/>
                </a:solidFill>
                <a:effectLst>
                  <a:outerShdw blurRad="38100" dist="38100" dir="2700000" algn="tl">
                    <a:srgbClr val="C0C0C0"/>
                  </a:outerShdw>
                </a:effectLst>
              </a:rPr>
              <a:t> I</a:t>
            </a:r>
            <a:endParaRPr lang="en-US" altLang="zh-CN" dirty="0">
              <a:solidFill>
                <a:schemeClr val="accent2"/>
              </a:solidFill>
              <a:effectLst>
                <a:outerShdw blurRad="38100" dist="38100" dir="2700000" algn="tl">
                  <a:srgbClr val="C0C0C0"/>
                </a:outerShdw>
              </a:effectLst>
            </a:endParaRPr>
          </a:p>
        </p:txBody>
      </p:sp>
      <p:grpSp>
        <p:nvGrpSpPr>
          <p:cNvPr id="1176669" name="Group 93"/>
          <p:cNvGrpSpPr/>
          <p:nvPr/>
        </p:nvGrpSpPr>
        <p:grpSpPr bwMode="auto">
          <a:xfrm>
            <a:off x="-9822" y="0"/>
            <a:ext cx="446088" cy="6858000"/>
            <a:chOff x="0" y="0"/>
            <a:chExt cx="281" cy="4320"/>
          </a:xfrm>
        </p:grpSpPr>
        <p:sp>
          <p:nvSpPr>
            <p:cNvPr id="1176670" name="Text Box 94"/>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76671" name="Text Box 95"/>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76608"/>
                                        </p:tgtEl>
                                        <p:attrNameLst>
                                          <p:attrName>style.visibility</p:attrName>
                                        </p:attrNameLst>
                                      </p:cBhvr>
                                      <p:to>
                                        <p:strVal val="visible"/>
                                      </p:to>
                                    </p:set>
                                    <p:anim calcmode="lin" valueType="num">
                                      <p:cBhvr additive="base">
                                        <p:cTn id="7" dur="500" fill="hold"/>
                                        <p:tgtEl>
                                          <p:spTgt spid="1176608"/>
                                        </p:tgtEl>
                                        <p:attrNameLst>
                                          <p:attrName>ppt_x</p:attrName>
                                        </p:attrNameLst>
                                      </p:cBhvr>
                                      <p:tavLst>
                                        <p:tav tm="0">
                                          <p:val>
                                            <p:strVal val="0-#ppt_w/2"/>
                                          </p:val>
                                        </p:tav>
                                        <p:tav tm="100000">
                                          <p:val>
                                            <p:strVal val="#ppt_x"/>
                                          </p:val>
                                        </p:tav>
                                      </p:tavLst>
                                    </p:anim>
                                    <p:anim calcmode="lin" valueType="num">
                                      <p:cBhvr additive="base">
                                        <p:cTn id="8" dur="500" fill="hold"/>
                                        <p:tgtEl>
                                          <p:spTgt spid="117660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176610"/>
                                        </p:tgtEl>
                                        <p:attrNameLst>
                                          <p:attrName>style.visibility</p:attrName>
                                        </p:attrNameLst>
                                      </p:cBhvr>
                                      <p:to>
                                        <p:strVal val="visible"/>
                                      </p:to>
                                    </p:set>
                                    <p:animEffect transition="in" filter="box(out)">
                                      <p:cBhvr>
                                        <p:cTn id="13" dur="500"/>
                                        <p:tgtEl>
                                          <p:spTgt spid="1176610"/>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176611"/>
                                        </p:tgtEl>
                                        <p:attrNameLst>
                                          <p:attrName>style.visibility</p:attrName>
                                        </p:attrNameLst>
                                      </p:cBhvr>
                                      <p:to>
                                        <p:strVal val="visible"/>
                                      </p:to>
                                    </p:set>
                                    <p:animEffect transition="in" filter="box(out)">
                                      <p:cBhvr>
                                        <p:cTn id="18" dur="500"/>
                                        <p:tgtEl>
                                          <p:spTgt spid="1176611"/>
                                        </p:tgtEl>
                                      </p:cBhvr>
                                    </p:animEffect>
                                  </p:childTnLst>
                                  <p:subTnLst>
                                    <p:audio>
                                      <p:cMediaNode>
                                        <p:cTn display="0" masterRel="sameClick">
                                          <p:stCondLst>
                                            <p:cond evt="begin" delay="0">
                                              <p:tn val="16"/>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6608" grpId="0"/>
      <p:bldP spid="1176610" grpId="0" animBg="1"/>
      <p:bldP spid="1176611" grpId="0" animBg="1"/>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178763" name="Group 139"/>
          <p:cNvGraphicFramePr>
            <a:graphicFrameLocks noGrp="1"/>
          </p:cNvGraphicFramePr>
          <p:nvPr>
            <p:ph/>
          </p:nvPr>
        </p:nvGraphicFramePr>
        <p:xfrm>
          <a:off x="2567434" y="2709391"/>
          <a:ext cx="7777163" cy="431800"/>
        </p:xfrm>
        <a:graphic>
          <a:graphicData uri="http://schemas.openxmlformats.org/drawingml/2006/table">
            <a:tbl>
              <a:tblPr/>
              <a:tblGrid>
                <a:gridCol w="552450"/>
                <a:gridCol w="560388"/>
                <a:gridCol w="555625"/>
                <a:gridCol w="492125"/>
                <a:gridCol w="614362"/>
                <a:gridCol w="558800"/>
                <a:gridCol w="555625"/>
                <a:gridCol w="574675"/>
                <a:gridCol w="538163"/>
                <a:gridCol w="614362"/>
                <a:gridCol w="576263"/>
                <a:gridCol w="503237"/>
                <a:gridCol w="528638"/>
                <a:gridCol w="552450"/>
              </a:tblGrid>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'I' </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 ' </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'L' </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'o' </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'v' </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'e' </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 ' </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'C'</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'h' </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'i' </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'n'</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'a' </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 </a:t>
                      </a:r>
                      <a:endParaRPr kumimoji="1" lang="en-US" altLang="zh-CN" sz="20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rPr>
                        <a:t>0 </a:t>
                      </a:r>
                      <a:endParaRPr kumimoji="1" lang="en-US" altLang="zh-CN" sz="2000" b="1" i="0" u="none" strike="noStrike" cap="none" normalizeH="0" baseline="0">
                        <a:ln>
                          <a:noFill/>
                        </a:ln>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gradFill rotWithShape="0">
                      <a:gsLst>
                        <a:gs pos="0">
                          <a:srgbClr val="00FFFF"/>
                        </a:gs>
                        <a:gs pos="100000">
                          <a:schemeClr val="bg1"/>
                        </a:gs>
                      </a:gsLst>
                      <a:lin ang="5400000" scaled="1"/>
                    </a:gradFill>
                  </a:tcPr>
                </a:tc>
              </a:tr>
            </a:tbl>
          </a:graphicData>
        </a:graphic>
      </p:graphicFrame>
      <p:grpSp>
        <p:nvGrpSpPr>
          <p:cNvPr id="1178667" name="Group 43"/>
          <p:cNvGrpSpPr/>
          <p:nvPr/>
        </p:nvGrpSpPr>
        <p:grpSpPr bwMode="auto">
          <a:xfrm>
            <a:off x="2448371" y="1828329"/>
            <a:ext cx="1008062" cy="863600"/>
            <a:chOff x="1374" y="573"/>
            <a:chExt cx="635" cy="544"/>
          </a:xfrm>
        </p:grpSpPr>
        <p:sp>
          <p:nvSpPr>
            <p:cNvPr id="1178664" name="Line 40"/>
            <p:cNvSpPr>
              <a:spLocks noChangeShapeType="1"/>
            </p:cNvSpPr>
            <p:nvPr/>
          </p:nvSpPr>
          <p:spPr bwMode="auto">
            <a:xfrm>
              <a:off x="1519" y="799"/>
              <a:ext cx="0" cy="318"/>
            </a:xfrm>
            <a:prstGeom prst="line">
              <a:avLst/>
            </a:prstGeom>
            <a:noFill/>
            <a:ln w="28575">
              <a:solidFill>
                <a:srgbClr val="0000FF"/>
              </a:solidFill>
              <a:round/>
              <a:tailEnd type="stealth" w="lg" len="lg"/>
            </a:ln>
            <a:effectLst>
              <a:outerShdw dist="35921" dir="2700000" algn="ctr" rotWithShape="0">
                <a:schemeClr val="bg2"/>
              </a:outerShdw>
            </a:effectLst>
          </p:spPr>
          <p:txBody>
            <a:bodyPr/>
            <a:lstStyle/>
            <a:p>
              <a:endParaRPr lang="zh-CN" altLang="en-US"/>
            </a:p>
          </p:txBody>
        </p:sp>
        <p:sp>
          <p:nvSpPr>
            <p:cNvPr id="1178665" name="Text Box 41"/>
            <p:cNvSpPr txBox="1">
              <a:spLocks noChangeArrowheads="1"/>
            </p:cNvSpPr>
            <p:nvPr/>
          </p:nvSpPr>
          <p:spPr bwMode="auto">
            <a:xfrm>
              <a:off x="1374" y="573"/>
              <a:ext cx="635" cy="242"/>
            </a:xfrm>
            <a:prstGeom prst="rect">
              <a:avLst/>
            </a:prstGeom>
            <a:noFill/>
            <a:ln w="9525" algn="ctr">
              <a:noFill/>
              <a:miter lim="800000"/>
            </a:ln>
            <a:effectLst/>
          </p:spPr>
          <p:txBody>
            <a:bodyPr>
              <a:spAutoFit/>
            </a:bodyPr>
            <a:lstStyle/>
            <a:p>
              <a:pPr marL="342900" indent="-342900">
                <a:spcBef>
                  <a:spcPct val="50000"/>
                </a:spcBef>
              </a:pPr>
              <a:r>
                <a:rPr lang="en-US" altLang="zh-CN">
                  <a:solidFill>
                    <a:schemeClr val="accent2"/>
                  </a:solidFill>
                  <a:effectLst>
                    <a:outerShdw blurRad="38100" dist="38100" dir="2700000" algn="tl">
                      <a:srgbClr val="000000"/>
                    </a:outerShdw>
                  </a:effectLst>
                </a:rPr>
                <a:t>str</a:t>
              </a:r>
              <a:endParaRPr lang="en-US" altLang="zh-CN">
                <a:solidFill>
                  <a:schemeClr val="accent2"/>
                </a:solidFill>
                <a:effectLst>
                  <a:outerShdw blurRad="38100" dist="38100" dir="2700000" algn="tl">
                    <a:srgbClr val="000000"/>
                  </a:outerShdw>
                </a:effectLst>
              </a:endParaRPr>
            </a:p>
          </p:txBody>
        </p:sp>
      </p:grpSp>
      <p:grpSp>
        <p:nvGrpSpPr>
          <p:cNvPr id="1178670" name="Group 46"/>
          <p:cNvGrpSpPr/>
          <p:nvPr/>
        </p:nvGrpSpPr>
        <p:grpSpPr bwMode="auto">
          <a:xfrm>
            <a:off x="2710309" y="3169767"/>
            <a:ext cx="360363" cy="957263"/>
            <a:chOff x="702" y="1616"/>
            <a:chExt cx="227" cy="603"/>
          </a:xfrm>
        </p:grpSpPr>
        <p:sp>
          <p:nvSpPr>
            <p:cNvPr id="1178668" name="Line 44"/>
            <p:cNvSpPr>
              <a:spLocks noChangeShapeType="1"/>
            </p:cNvSpPr>
            <p:nvPr/>
          </p:nvSpPr>
          <p:spPr bwMode="auto">
            <a:xfrm flipV="1">
              <a:off x="793" y="1616"/>
              <a:ext cx="0" cy="408"/>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178669" name="Text Box 45"/>
            <p:cNvSpPr txBox="1">
              <a:spLocks noChangeArrowheads="1"/>
            </p:cNvSpPr>
            <p:nvPr/>
          </p:nvSpPr>
          <p:spPr bwMode="auto">
            <a:xfrm>
              <a:off x="702" y="2007"/>
              <a:ext cx="227" cy="212"/>
            </a:xfrm>
            <a:prstGeom prst="rect">
              <a:avLst/>
            </a:prstGeom>
            <a:noFill/>
            <a:ln w="9525" algn="ctr">
              <a:noFill/>
              <a:miter lim="800000"/>
            </a:ln>
            <a:effectLst/>
          </p:spPr>
          <p:txBody>
            <a:bodyPr>
              <a:spAutoFit/>
            </a:bodyPr>
            <a:lstStyle/>
            <a:p>
              <a:pPr marL="342900" indent="-342900">
                <a:spcBef>
                  <a:spcPct val="50000"/>
                </a:spcBef>
              </a:pPr>
              <a:r>
                <a:rPr lang="en-US" altLang="zh-CN" sz="2000">
                  <a:solidFill>
                    <a:srgbClr val="FF3300"/>
                  </a:solidFill>
                  <a:effectLst>
                    <a:outerShdw blurRad="38100" dist="38100" dir="2700000" algn="tl">
                      <a:srgbClr val="000000"/>
                    </a:outerShdw>
                  </a:effectLst>
                </a:rPr>
                <a:t>p</a:t>
              </a:r>
              <a:endParaRPr lang="en-US" altLang="zh-CN" sz="2000">
                <a:solidFill>
                  <a:srgbClr val="FF3300"/>
                </a:solidFill>
                <a:effectLst>
                  <a:outerShdw blurRad="38100" dist="38100" dir="2700000" algn="tl">
                    <a:srgbClr val="000000"/>
                  </a:outerShdw>
                </a:effectLst>
              </a:endParaRPr>
            </a:p>
          </p:txBody>
        </p:sp>
      </p:grpSp>
      <p:grpSp>
        <p:nvGrpSpPr>
          <p:cNvPr id="1178671" name="Group 47"/>
          <p:cNvGrpSpPr/>
          <p:nvPr/>
        </p:nvGrpSpPr>
        <p:grpSpPr bwMode="auto">
          <a:xfrm>
            <a:off x="9336534" y="3169767"/>
            <a:ext cx="360363" cy="957263"/>
            <a:chOff x="702" y="1616"/>
            <a:chExt cx="227" cy="603"/>
          </a:xfrm>
        </p:grpSpPr>
        <p:sp>
          <p:nvSpPr>
            <p:cNvPr id="1178672" name="Line 48"/>
            <p:cNvSpPr>
              <a:spLocks noChangeShapeType="1"/>
            </p:cNvSpPr>
            <p:nvPr/>
          </p:nvSpPr>
          <p:spPr bwMode="auto">
            <a:xfrm flipV="1">
              <a:off x="793" y="1616"/>
              <a:ext cx="0" cy="408"/>
            </a:xfrm>
            <a:prstGeom prst="line">
              <a:avLst/>
            </a:prstGeom>
            <a:noFill/>
            <a:ln w="28575">
              <a:solidFill>
                <a:srgbClr val="339966"/>
              </a:solidFill>
              <a:round/>
              <a:tailEnd type="stealth" w="lg" len="lg"/>
            </a:ln>
            <a:effectLst>
              <a:outerShdw dist="35921" dir="2700000" algn="ctr" rotWithShape="0">
                <a:schemeClr val="bg2"/>
              </a:outerShdw>
            </a:effectLst>
          </p:spPr>
          <p:txBody>
            <a:bodyPr/>
            <a:lstStyle/>
            <a:p>
              <a:endParaRPr lang="zh-CN" altLang="en-US"/>
            </a:p>
          </p:txBody>
        </p:sp>
        <p:sp>
          <p:nvSpPr>
            <p:cNvPr id="1178673" name="Text Box 49"/>
            <p:cNvSpPr txBox="1">
              <a:spLocks noChangeArrowheads="1"/>
            </p:cNvSpPr>
            <p:nvPr/>
          </p:nvSpPr>
          <p:spPr bwMode="auto">
            <a:xfrm>
              <a:off x="702" y="2007"/>
              <a:ext cx="227" cy="212"/>
            </a:xfrm>
            <a:prstGeom prst="rect">
              <a:avLst/>
            </a:prstGeom>
            <a:noFill/>
            <a:ln w="9525" algn="ctr">
              <a:noFill/>
              <a:miter lim="800000"/>
            </a:ln>
            <a:effectLst/>
          </p:spPr>
          <p:txBody>
            <a:bodyPr>
              <a:spAutoFit/>
            </a:bodyPr>
            <a:lstStyle/>
            <a:p>
              <a:pPr marL="342900" indent="-342900">
                <a:spcBef>
                  <a:spcPct val="50000"/>
                </a:spcBef>
              </a:pPr>
              <a:r>
                <a:rPr lang="en-US" altLang="zh-CN" sz="2000">
                  <a:solidFill>
                    <a:srgbClr val="339933"/>
                  </a:solidFill>
                  <a:effectLst>
                    <a:outerShdw blurRad="38100" dist="38100" dir="2700000" algn="tl">
                      <a:srgbClr val="000000"/>
                    </a:outerShdw>
                  </a:effectLst>
                </a:rPr>
                <a:t>q</a:t>
              </a:r>
              <a:endParaRPr lang="en-US" altLang="zh-CN" sz="2000">
                <a:solidFill>
                  <a:srgbClr val="339933"/>
                </a:solidFill>
                <a:effectLst>
                  <a:outerShdw blurRad="38100" dist="38100" dir="2700000" algn="tl">
                    <a:srgbClr val="000000"/>
                  </a:outerShdw>
                </a:effectLst>
              </a:endParaRPr>
            </a:p>
          </p:txBody>
        </p:sp>
      </p:grpSp>
      <p:sp>
        <p:nvSpPr>
          <p:cNvPr id="1178674" name="Rectangle 50"/>
          <p:cNvSpPr>
            <a:spLocks noChangeArrowheads="1"/>
          </p:cNvSpPr>
          <p:nvPr/>
        </p:nvSpPr>
        <p:spPr bwMode="auto">
          <a:xfrm>
            <a:off x="2351534" y="4177829"/>
            <a:ext cx="1122363" cy="338554"/>
          </a:xfrm>
          <a:prstGeom prst="rect">
            <a:avLst/>
          </a:prstGeom>
          <a:gradFill rotWithShape="1">
            <a:gsLst>
              <a:gs pos="0">
                <a:srgbClr val="00FFFF"/>
              </a:gs>
              <a:gs pos="100000">
                <a:schemeClr val="bg1"/>
              </a:gs>
            </a:gsLst>
            <a:lin ang="5400000" scaled="1"/>
          </a:gradFill>
          <a:ln w="19050" algn="ctr">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marL="342900" indent="-342900"/>
            <a:r>
              <a:rPr lang="en-US" altLang="zh-CN" sz="2000">
                <a:effectLst>
                  <a:outerShdw blurRad="38100" dist="38100" dir="2700000" algn="tl">
                    <a:srgbClr val="FFFFFF"/>
                  </a:outerShdw>
                </a:effectLst>
              </a:rPr>
              <a:t> p = str; </a:t>
            </a:r>
            <a:endParaRPr lang="en-US" altLang="zh-CN" sz="2000">
              <a:effectLst>
                <a:outerShdw blurRad="38100" dist="38100" dir="2700000" algn="tl">
                  <a:srgbClr val="FFFFFF"/>
                </a:outerShdw>
              </a:effectLst>
            </a:endParaRPr>
          </a:p>
        </p:txBody>
      </p:sp>
      <p:sp>
        <p:nvSpPr>
          <p:cNvPr id="1178675" name="Rectangle 51"/>
          <p:cNvSpPr>
            <a:spLocks noChangeArrowheads="1"/>
          </p:cNvSpPr>
          <p:nvPr/>
        </p:nvSpPr>
        <p:spPr bwMode="auto">
          <a:xfrm>
            <a:off x="8184008" y="4220691"/>
            <a:ext cx="2376488" cy="338554"/>
          </a:xfrm>
          <a:prstGeom prst="rect">
            <a:avLst/>
          </a:prstGeom>
          <a:gradFill rotWithShape="1">
            <a:gsLst>
              <a:gs pos="0">
                <a:srgbClr val="00FFFF"/>
              </a:gs>
              <a:gs pos="100000">
                <a:schemeClr val="bg1"/>
              </a:gs>
            </a:gsLst>
            <a:lin ang="5400000" scaled="1"/>
          </a:gradFill>
          <a:ln w="19050" algn="ctr">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marL="342900" indent="-342900"/>
            <a:r>
              <a:rPr lang="en-US" altLang="zh-CN" sz="2000">
                <a:effectLst>
                  <a:outerShdw blurRad="38100" dist="38100" dir="2700000" algn="tl">
                    <a:srgbClr val="FFFFFF"/>
                  </a:outerShdw>
                </a:effectLst>
              </a:rPr>
              <a:t>q = p + strlen(p) - 1</a:t>
            </a:r>
            <a:endParaRPr lang="en-US" altLang="zh-CN" sz="2000">
              <a:effectLst>
                <a:outerShdw blurRad="38100" dist="38100" dir="2700000" algn="tl">
                  <a:srgbClr val="FFFFFF"/>
                </a:outerShdw>
              </a:effectLst>
            </a:endParaRPr>
          </a:p>
        </p:txBody>
      </p:sp>
      <p:grpSp>
        <p:nvGrpSpPr>
          <p:cNvPr id="1178705" name="Group 81"/>
          <p:cNvGrpSpPr/>
          <p:nvPr/>
        </p:nvGrpSpPr>
        <p:grpSpPr bwMode="auto">
          <a:xfrm>
            <a:off x="2927796" y="2060105"/>
            <a:ext cx="6553200" cy="619125"/>
            <a:chOff x="839" y="935"/>
            <a:chExt cx="4128" cy="390"/>
          </a:xfrm>
        </p:grpSpPr>
        <p:sp>
          <p:nvSpPr>
            <p:cNvPr id="1178685" name="Line 61"/>
            <p:cNvSpPr>
              <a:spLocks noChangeShapeType="1"/>
            </p:cNvSpPr>
            <p:nvPr/>
          </p:nvSpPr>
          <p:spPr bwMode="auto">
            <a:xfrm>
              <a:off x="839" y="1035"/>
              <a:ext cx="0" cy="272"/>
            </a:xfrm>
            <a:prstGeom prst="line">
              <a:avLst/>
            </a:prstGeom>
            <a:noFill/>
            <a:ln w="28575">
              <a:solidFill>
                <a:srgbClr val="CC0099"/>
              </a:solidFill>
              <a:round/>
              <a:tailEnd type="stealth" w="lg" len="lg"/>
            </a:ln>
            <a:effectLst>
              <a:outerShdw dist="35921" dir="2700000" algn="ctr" rotWithShape="0">
                <a:schemeClr val="bg2"/>
              </a:outerShdw>
            </a:effectLst>
          </p:spPr>
          <p:txBody>
            <a:bodyPr/>
            <a:lstStyle/>
            <a:p>
              <a:endParaRPr lang="zh-CN" altLang="en-US"/>
            </a:p>
          </p:txBody>
        </p:sp>
        <p:sp>
          <p:nvSpPr>
            <p:cNvPr id="1178686" name="Line 62"/>
            <p:cNvSpPr>
              <a:spLocks noChangeShapeType="1"/>
            </p:cNvSpPr>
            <p:nvPr/>
          </p:nvSpPr>
          <p:spPr bwMode="auto">
            <a:xfrm>
              <a:off x="4958" y="1053"/>
              <a:ext cx="0" cy="272"/>
            </a:xfrm>
            <a:prstGeom prst="line">
              <a:avLst/>
            </a:prstGeom>
            <a:noFill/>
            <a:ln w="28575">
              <a:solidFill>
                <a:srgbClr val="CC0099"/>
              </a:solidFill>
              <a:round/>
              <a:tailEnd type="stealth" w="lg" len="lg"/>
            </a:ln>
            <a:effectLst>
              <a:outerShdw dist="35921" dir="2700000" algn="ctr" rotWithShape="0">
                <a:schemeClr val="bg2"/>
              </a:outerShdw>
            </a:effectLst>
          </p:spPr>
          <p:txBody>
            <a:bodyPr/>
            <a:lstStyle/>
            <a:p>
              <a:endParaRPr lang="zh-CN" altLang="en-US"/>
            </a:p>
          </p:txBody>
        </p:sp>
        <p:sp>
          <p:nvSpPr>
            <p:cNvPr id="1178687" name="Line 63"/>
            <p:cNvSpPr>
              <a:spLocks noChangeShapeType="1"/>
            </p:cNvSpPr>
            <p:nvPr/>
          </p:nvSpPr>
          <p:spPr bwMode="auto">
            <a:xfrm>
              <a:off x="839" y="1044"/>
              <a:ext cx="4128" cy="0"/>
            </a:xfrm>
            <a:prstGeom prst="line">
              <a:avLst/>
            </a:prstGeom>
            <a:noFill/>
            <a:ln w="28575">
              <a:solidFill>
                <a:srgbClr val="CC0099"/>
              </a:solidFill>
              <a:round/>
            </a:ln>
            <a:effectLst>
              <a:outerShdw dist="35921" dir="2700000" algn="ctr" rotWithShape="0">
                <a:schemeClr val="bg2"/>
              </a:outerShdw>
            </a:effectLst>
          </p:spPr>
          <p:txBody>
            <a:bodyPr/>
            <a:lstStyle/>
            <a:p>
              <a:endParaRPr lang="zh-CN" altLang="en-US"/>
            </a:p>
          </p:txBody>
        </p:sp>
        <p:sp useBgFill="1">
          <p:nvSpPr>
            <p:cNvPr id="1178688" name="Text Box 64"/>
            <p:cNvSpPr txBox="1">
              <a:spLocks noChangeArrowheads="1"/>
            </p:cNvSpPr>
            <p:nvPr/>
          </p:nvSpPr>
          <p:spPr bwMode="auto">
            <a:xfrm>
              <a:off x="2578" y="935"/>
              <a:ext cx="454" cy="212"/>
            </a:xfrm>
            <a:prstGeom prst="rect">
              <a:avLst/>
            </a:prstGeom>
            <a:ln w="9525" algn="ctr">
              <a:noFill/>
              <a:miter lim="800000"/>
            </a:ln>
            <a:effectLst/>
          </p:spPr>
          <p:txBody>
            <a:bodyPr>
              <a:spAutoFit/>
            </a:bodyPr>
            <a:lstStyle/>
            <a:p>
              <a:pPr marL="342900" indent="-342900">
                <a:spcBef>
                  <a:spcPct val="50000"/>
                </a:spcBef>
              </a:pPr>
              <a:r>
                <a:rPr lang="zh-CN" altLang="en-US" sz="2000">
                  <a:solidFill>
                    <a:srgbClr val="FF3300"/>
                  </a:solidFill>
                  <a:effectLst>
                    <a:outerShdw blurRad="38100" dist="38100" dir="2700000" algn="tl">
                      <a:srgbClr val="C0C0C0"/>
                    </a:outerShdw>
                  </a:effectLst>
                </a:rPr>
                <a:t>交换</a:t>
              </a:r>
              <a:endParaRPr lang="zh-CN" altLang="en-US" sz="2000">
                <a:solidFill>
                  <a:srgbClr val="FF3300"/>
                </a:solidFill>
                <a:effectLst>
                  <a:outerShdw blurRad="38100" dist="38100" dir="2700000" algn="tl">
                    <a:srgbClr val="C0C0C0"/>
                  </a:outerShdw>
                </a:effectLst>
              </a:endParaRPr>
            </a:p>
          </p:txBody>
        </p:sp>
      </p:grpSp>
      <p:sp>
        <p:nvSpPr>
          <p:cNvPr id="1178690" name="Text Box 66"/>
          <p:cNvSpPr txBox="1">
            <a:spLocks noChangeArrowheads="1"/>
          </p:cNvSpPr>
          <p:nvPr/>
        </p:nvSpPr>
        <p:spPr bwMode="auto">
          <a:xfrm>
            <a:off x="2638871" y="2752254"/>
            <a:ext cx="431800" cy="336550"/>
          </a:xfrm>
          <a:prstGeom prst="rect">
            <a:avLst/>
          </a:prstGeom>
          <a:gradFill rotWithShape="1">
            <a:gsLst>
              <a:gs pos="0">
                <a:srgbClr val="00FFFF"/>
              </a:gs>
              <a:gs pos="100000">
                <a:schemeClr val="bg1"/>
              </a:gs>
            </a:gsLst>
            <a:lin ang="5400000" scaled="1"/>
          </a:gradFill>
          <a:ln w="9525" algn="ctr">
            <a:noFill/>
            <a:miter lim="800000"/>
          </a:ln>
          <a:effectLst/>
        </p:spPr>
        <p:txBody>
          <a:bodyPr>
            <a:spAutoFit/>
          </a:bodyPr>
          <a:lstStyle/>
          <a:p>
            <a:pPr marL="342900" indent="-342900">
              <a:spcBef>
                <a:spcPct val="50000"/>
              </a:spcBef>
            </a:pPr>
            <a:r>
              <a:rPr lang="en-US" altLang="zh-CN" sz="2000">
                <a:solidFill>
                  <a:srgbClr val="CC0099"/>
                </a:solidFill>
                <a:effectLst>
                  <a:outerShdw blurRad="38100" dist="38100" dir="2700000" algn="tl">
                    <a:srgbClr val="000000"/>
                  </a:outerShdw>
                </a:effectLst>
              </a:rPr>
              <a:t>'!'</a:t>
            </a:r>
            <a:endParaRPr lang="en-US" altLang="zh-CN" sz="2000">
              <a:solidFill>
                <a:srgbClr val="CC0099"/>
              </a:solidFill>
              <a:effectLst>
                <a:outerShdw blurRad="38100" dist="38100" dir="2700000" algn="tl">
                  <a:srgbClr val="000000"/>
                </a:outerShdw>
              </a:effectLst>
            </a:endParaRPr>
          </a:p>
        </p:txBody>
      </p:sp>
      <p:sp>
        <p:nvSpPr>
          <p:cNvPr id="1178691" name="Text Box 67"/>
          <p:cNvSpPr txBox="1">
            <a:spLocks noChangeArrowheads="1"/>
          </p:cNvSpPr>
          <p:nvPr/>
        </p:nvSpPr>
        <p:spPr bwMode="auto">
          <a:xfrm>
            <a:off x="9277797" y="2752254"/>
            <a:ext cx="504825" cy="336550"/>
          </a:xfrm>
          <a:prstGeom prst="rect">
            <a:avLst/>
          </a:prstGeom>
          <a:gradFill rotWithShape="1">
            <a:gsLst>
              <a:gs pos="0">
                <a:srgbClr val="00FFFF"/>
              </a:gs>
              <a:gs pos="100000">
                <a:schemeClr val="bg1"/>
              </a:gs>
            </a:gsLst>
            <a:lin ang="5400000" scaled="1"/>
          </a:gradFill>
          <a:ln w="9525" algn="ctr">
            <a:noFill/>
            <a:miter lim="800000"/>
          </a:ln>
          <a:effectLst/>
        </p:spPr>
        <p:txBody>
          <a:bodyPr>
            <a:spAutoFit/>
          </a:bodyPr>
          <a:lstStyle/>
          <a:p>
            <a:pPr marL="342900" indent="-342900">
              <a:spcBef>
                <a:spcPct val="50000"/>
              </a:spcBef>
            </a:pPr>
            <a:r>
              <a:rPr lang="en-US" altLang="zh-CN" sz="2000">
                <a:solidFill>
                  <a:srgbClr val="CC0099"/>
                </a:solidFill>
                <a:effectLst>
                  <a:outerShdw blurRad="38100" dist="38100" dir="2700000" algn="tl">
                    <a:srgbClr val="000000"/>
                  </a:outerShdw>
                </a:effectLst>
              </a:rPr>
              <a:t>'I'</a:t>
            </a:r>
            <a:endParaRPr lang="en-US" altLang="zh-CN" sz="2000">
              <a:solidFill>
                <a:srgbClr val="CC0099"/>
              </a:solidFill>
              <a:effectLst>
                <a:outerShdw blurRad="38100" dist="38100" dir="2700000" algn="tl">
                  <a:srgbClr val="000000"/>
                </a:outerShdw>
              </a:effectLst>
            </a:endParaRPr>
          </a:p>
        </p:txBody>
      </p:sp>
      <p:sp useBgFill="1">
        <p:nvSpPr>
          <p:cNvPr id="1178692" name="Rectangle 68"/>
          <p:cNvSpPr>
            <a:spLocks noChangeArrowheads="1"/>
          </p:cNvSpPr>
          <p:nvPr/>
        </p:nvSpPr>
        <p:spPr bwMode="auto">
          <a:xfrm>
            <a:off x="2611884" y="3173609"/>
            <a:ext cx="504825" cy="935038"/>
          </a:xfrm>
          <a:prstGeom prst="rect">
            <a:avLst/>
          </a:prstGeom>
          <a:ln w="9525" algn="ctr">
            <a:noFill/>
            <a:miter lim="800000"/>
          </a:ln>
          <a:effectLst/>
        </p:spPr>
        <p:txBody>
          <a:bodyPr wrap="none" anchor="ctr"/>
          <a:lstStyle/>
          <a:p>
            <a:endParaRPr lang="zh-CN" altLang="en-US"/>
          </a:p>
        </p:txBody>
      </p:sp>
      <p:grpSp>
        <p:nvGrpSpPr>
          <p:cNvPr id="1178693" name="Group 69"/>
          <p:cNvGrpSpPr/>
          <p:nvPr/>
        </p:nvGrpSpPr>
        <p:grpSpPr bwMode="auto">
          <a:xfrm>
            <a:off x="3240534" y="3171354"/>
            <a:ext cx="360363" cy="957262"/>
            <a:chOff x="702" y="1616"/>
            <a:chExt cx="227" cy="603"/>
          </a:xfrm>
        </p:grpSpPr>
        <p:sp>
          <p:nvSpPr>
            <p:cNvPr id="1178694" name="Line 70"/>
            <p:cNvSpPr>
              <a:spLocks noChangeShapeType="1"/>
            </p:cNvSpPr>
            <p:nvPr/>
          </p:nvSpPr>
          <p:spPr bwMode="auto">
            <a:xfrm flipV="1">
              <a:off x="793" y="1616"/>
              <a:ext cx="0" cy="408"/>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178695" name="Text Box 71"/>
            <p:cNvSpPr txBox="1">
              <a:spLocks noChangeArrowheads="1"/>
            </p:cNvSpPr>
            <p:nvPr/>
          </p:nvSpPr>
          <p:spPr bwMode="auto">
            <a:xfrm>
              <a:off x="702" y="2007"/>
              <a:ext cx="227" cy="212"/>
            </a:xfrm>
            <a:prstGeom prst="rect">
              <a:avLst/>
            </a:prstGeom>
            <a:noFill/>
            <a:ln w="9525" algn="ctr">
              <a:noFill/>
              <a:miter lim="800000"/>
            </a:ln>
            <a:effectLst/>
          </p:spPr>
          <p:txBody>
            <a:bodyPr>
              <a:spAutoFit/>
            </a:bodyPr>
            <a:lstStyle/>
            <a:p>
              <a:pPr marL="342900" indent="-342900">
                <a:spcBef>
                  <a:spcPct val="50000"/>
                </a:spcBef>
              </a:pPr>
              <a:r>
                <a:rPr lang="en-US" altLang="zh-CN" sz="2000">
                  <a:solidFill>
                    <a:srgbClr val="FF3300"/>
                  </a:solidFill>
                  <a:effectLst>
                    <a:outerShdw blurRad="38100" dist="38100" dir="2700000" algn="tl">
                      <a:srgbClr val="000000"/>
                    </a:outerShdw>
                  </a:effectLst>
                </a:rPr>
                <a:t>p</a:t>
              </a:r>
              <a:endParaRPr lang="en-US" altLang="zh-CN" sz="2000">
                <a:solidFill>
                  <a:srgbClr val="FF3300"/>
                </a:solidFill>
                <a:effectLst>
                  <a:outerShdw blurRad="38100" dist="38100" dir="2700000" algn="tl">
                    <a:srgbClr val="000000"/>
                  </a:outerShdw>
                </a:effectLst>
              </a:endParaRPr>
            </a:p>
          </p:txBody>
        </p:sp>
      </p:grpSp>
      <p:grpSp>
        <p:nvGrpSpPr>
          <p:cNvPr id="1178696" name="Group 72"/>
          <p:cNvGrpSpPr/>
          <p:nvPr/>
        </p:nvGrpSpPr>
        <p:grpSpPr bwMode="auto">
          <a:xfrm>
            <a:off x="8809484" y="3199929"/>
            <a:ext cx="360363" cy="957262"/>
            <a:chOff x="702" y="1616"/>
            <a:chExt cx="227" cy="603"/>
          </a:xfrm>
        </p:grpSpPr>
        <p:sp>
          <p:nvSpPr>
            <p:cNvPr id="1178697" name="Line 73"/>
            <p:cNvSpPr>
              <a:spLocks noChangeShapeType="1"/>
            </p:cNvSpPr>
            <p:nvPr/>
          </p:nvSpPr>
          <p:spPr bwMode="auto">
            <a:xfrm flipV="1">
              <a:off x="793" y="1616"/>
              <a:ext cx="0" cy="408"/>
            </a:xfrm>
            <a:prstGeom prst="line">
              <a:avLst/>
            </a:prstGeom>
            <a:noFill/>
            <a:ln w="28575">
              <a:solidFill>
                <a:srgbClr val="339966"/>
              </a:solidFill>
              <a:round/>
              <a:tailEnd type="stealth" w="lg" len="lg"/>
            </a:ln>
            <a:effectLst>
              <a:outerShdw dist="35921" dir="2700000" algn="ctr" rotWithShape="0">
                <a:schemeClr val="bg2"/>
              </a:outerShdw>
            </a:effectLst>
          </p:spPr>
          <p:txBody>
            <a:bodyPr/>
            <a:lstStyle/>
            <a:p>
              <a:endParaRPr lang="zh-CN" altLang="en-US"/>
            </a:p>
          </p:txBody>
        </p:sp>
        <p:sp>
          <p:nvSpPr>
            <p:cNvPr id="1178698" name="Text Box 74"/>
            <p:cNvSpPr txBox="1">
              <a:spLocks noChangeArrowheads="1"/>
            </p:cNvSpPr>
            <p:nvPr/>
          </p:nvSpPr>
          <p:spPr bwMode="auto">
            <a:xfrm>
              <a:off x="702" y="2007"/>
              <a:ext cx="227" cy="212"/>
            </a:xfrm>
            <a:prstGeom prst="rect">
              <a:avLst/>
            </a:prstGeom>
            <a:noFill/>
            <a:ln w="9525" algn="ctr">
              <a:noFill/>
              <a:miter lim="800000"/>
            </a:ln>
            <a:effectLst/>
          </p:spPr>
          <p:txBody>
            <a:bodyPr>
              <a:spAutoFit/>
            </a:bodyPr>
            <a:lstStyle/>
            <a:p>
              <a:pPr marL="342900" indent="-342900">
                <a:spcBef>
                  <a:spcPct val="50000"/>
                </a:spcBef>
              </a:pPr>
              <a:r>
                <a:rPr lang="en-US" altLang="zh-CN" sz="2000">
                  <a:solidFill>
                    <a:srgbClr val="339933"/>
                  </a:solidFill>
                  <a:effectLst>
                    <a:outerShdw blurRad="38100" dist="38100" dir="2700000" algn="tl">
                      <a:srgbClr val="000000"/>
                    </a:outerShdw>
                  </a:effectLst>
                </a:rPr>
                <a:t>q</a:t>
              </a:r>
              <a:endParaRPr lang="en-US" altLang="zh-CN" sz="2000">
                <a:solidFill>
                  <a:srgbClr val="339933"/>
                </a:solidFill>
                <a:effectLst>
                  <a:outerShdw blurRad="38100" dist="38100" dir="2700000" algn="tl">
                    <a:srgbClr val="000000"/>
                  </a:outerShdw>
                </a:effectLst>
              </a:endParaRPr>
            </a:p>
          </p:txBody>
        </p:sp>
      </p:grpSp>
      <p:sp useBgFill="1">
        <p:nvSpPr>
          <p:cNvPr id="1178699" name="Rectangle 75"/>
          <p:cNvSpPr>
            <a:spLocks noChangeArrowheads="1"/>
          </p:cNvSpPr>
          <p:nvPr/>
        </p:nvSpPr>
        <p:spPr bwMode="auto">
          <a:xfrm>
            <a:off x="9263509" y="3186309"/>
            <a:ext cx="504825" cy="935038"/>
          </a:xfrm>
          <a:prstGeom prst="rect">
            <a:avLst/>
          </a:prstGeom>
          <a:ln w="9525" algn="ctr">
            <a:noFill/>
            <a:miter lim="800000"/>
          </a:ln>
          <a:effectLst/>
        </p:spPr>
        <p:txBody>
          <a:bodyPr wrap="none" anchor="ctr"/>
          <a:lstStyle/>
          <a:p>
            <a:endParaRPr lang="zh-CN" altLang="en-US"/>
          </a:p>
        </p:txBody>
      </p:sp>
      <p:grpSp>
        <p:nvGrpSpPr>
          <p:cNvPr id="1178706" name="Group 82"/>
          <p:cNvGrpSpPr/>
          <p:nvPr/>
        </p:nvGrpSpPr>
        <p:grpSpPr bwMode="auto">
          <a:xfrm>
            <a:off x="3400871" y="2075979"/>
            <a:ext cx="5575300" cy="590550"/>
            <a:chOff x="1137" y="414"/>
            <a:chExt cx="3512" cy="372"/>
          </a:xfrm>
        </p:grpSpPr>
        <p:sp>
          <p:nvSpPr>
            <p:cNvPr id="1178701" name="Line 77"/>
            <p:cNvSpPr>
              <a:spLocks noChangeShapeType="1"/>
            </p:cNvSpPr>
            <p:nvPr/>
          </p:nvSpPr>
          <p:spPr bwMode="auto">
            <a:xfrm>
              <a:off x="1137" y="514"/>
              <a:ext cx="0" cy="272"/>
            </a:xfrm>
            <a:prstGeom prst="line">
              <a:avLst/>
            </a:prstGeom>
            <a:noFill/>
            <a:ln w="28575">
              <a:solidFill>
                <a:srgbClr val="CC0099"/>
              </a:solidFill>
              <a:round/>
              <a:tailEnd type="stealth" w="lg" len="lg"/>
            </a:ln>
            <a:effectLst>
              <a:outerShdw dist="35921" dir="2700000" algn="ctr" rotWithShape="0">
                <a:schemeClr val="bg2"/>
              </a:outerShdw>
            </a:effectLst>
          </p:spPr>
          <p:txBody>
            <a:bodyPr/>
            <a:lstStyle/>
            <a:p>
              <a:endParaRPr lang="zh-CN" altLang="en-US"/>
            </a:p>
          </p:txBody>
        </p:sp>
        <p:sp>
          <p:nvSpPr>
            <p:cNvPr id="1178702" name="Line 78"/>
            <p:cNvSpPr>
              <a:spLocks noChangeShapeType="1"/>
            </p:cNvSpPr>
            <p:nvPr/>
          </p:nvSpPr>
          <p:spPr bwMode="auto">
            <a:xfrm>
              <a:off x="4641" y="514"/>
              <a:ext cx="0" cy="272"/>
            </a:xfrm>
            <a:prstGeom prst="line">
              <a:avLst/>
            </a:prstGeom>
            <a:noFill/>
            <a:ln w="28575">
              <a:solidFill>
                <a:srgbClr val="CC0099"/>
              </a:solidFill>
              <a:round/>
              <a:tailEnd type="stealth" w="lg" len="lg"/>
            </a:ln>
            <a:effectLst>
              <a:outerShdw dist="35921" dir="2700000" algn="ctr" rotWithShape="0">
                <a:schemeClr val="bg2"/>
              </a:outerShdw>
            </a:effectLst>
          </p:spPr>
          <p:txBody>
            <a:bodyPr/>
            <a:lstStyle/>
            <a:p>
              <a:endParaRPr lang="zh-CN" altLang="en-US"/>
            </a:p>
          </p:txBody>
        </p:sp>
        <p:sp>
          <p:nvSpPr>
            <p:cNvPr id="1178703" name="Line 79"/>
            <p:cNvSpPr>
              <a:spLocks noChangeShapeType="1"/>
            </p:cNvSpPr>
            <p:nvPr/>
          </p:nvSpPr>
          <p:spPr bwMode="auto">
            <a:xfrm>
              <a:off x="1137" y="523"/>
              <a:ext cx="3512" cy="0"/>
            </a:xfrm>
            <a:prstGeom prst="line">
              <a:avLst/>
            </a:prstGeom>
            <a:noFill/>
            <a:ln w="28575">
              <a:solidFill>
                <a:srgbClr val="CC0099"/>
              </a:solidFill>
              <a:round/>
            </a:ln>
            <a:effectLst>
              <a:outerShdw dist="35921" dir="2700000" algn="ctr" rotWithShape="0">
                <a:schemeClr val="bg2"/>
              </a:outerShdw>
            </a:effectLst>
          </p:spPr>
          <p:txBody>
            <a:bodyPr/>
            <a:lstStyle/>
            <a:p>
              <a:endParaRPr lang="zh-CN" altLang="en-US"/>
            </a:p>
          </p:txBody>
        </p:sp>
        <p:sp useBgFill="1">
          <p:nvSpPr>
            <p:cNvPr id="1178704" name="Text Box 80"/>
            <p:cNvSpPr txBox="1">
              <a:spLocks noChangeArrowheads="1"/>
            </p:cNvSpPr>
            <p:nvPr/>
          </p:nvSpPr>
          <p:spPr bwMode="auto">
            <a:xfrm>
              <a:off x="2616" y="414"/>
              <a:ext cx="445" cy="212"/>
            </a:xfrm>
            <a:prstGeom prst="rect">
              <a:avLst/>
            </a:prstGeom>
            <a:ln w="9525" algn="ctr">
              <a:noFill/>
              <a:miter lim="800000"/>
            </a:ln>
            <a:effectLst/>
          </p:spPr>
          <p:txBody>
            <a:bodyPr>
              <a:spAutoFit/>
            </a:bodyPr>
            <a:lstStyle/>
            <a:p>
              <a:pPr marL="342900" indent="-342900">
                <a:spcBef>
                  <a:spcPct val="50000"/>
                </a:spcBef>
              </a:pPr>
              <a:r>
                <a:rPr lang="zh-CN" altLang="en-US" sz="2000">
                  <a:solidFill>
                    <a:srgbClr val="FF3300"/>
                  </a:solidFill>
                  <a:effectLst>
                    <a:outerShdw blurRad="38100" dist="38100" dir="2700000" algn="tl">
                      <a:srgbClr val="C0C0C0"/>
                    </a:outerShdw>
                  </a:effectLst>
                </a:rPr>
                <a:t>交换</a:t>
              </a:r>
              <a:endParaRPr lang="zh-CN" altLang="en-US" sz="2000">
                <a:solidFill>
                  <a:srgbClr val="FF3300"/>
                </a:solidFill>
                <a:effectLst>
                  <a:outerShdw blurRad="38100" dist="38100" dir="2700000" algn="tl">
                    <a:srgbClr val="C0C0C0"/>
                  </a:outerShdw>
                </a:effectLst>
              </a:endParaRPr>
            </a:p>
          </p:txBody>
        </p:sp>
      </p:grpSp>
      <p:sp>
        <p:nvSpPr>
          <p:cNvPr id="1178707" name="Text Box 83"/>
          <p:cNvSpPr txBox="1">
            <a:spLocks noChangeArrowheads="1"/>
          </p:cNvSpPr>
          <p:nvPr/>
        </p:nvSpPr>
        <p:spPr bwMode="auto">
          <a:xfrm>
            <a:off x="3143697" y="2766541"/>
            <a:ext cx="503237" cy="336550"/>
          </a:xfrm>
          <a:prstGeom prst="rect">
            <a:avLst/>
          </a:prstGeom>
          <a:gradFill rotWithShape="1">
            <a:gsLst>
              <a:gs pos="0">
                <a:srgbClr val="00FFFF"/>
              </a:gs>
              <a:gs pos="100000">
                <a:schemeClr val="bg1"/>
              </a:gs>
            </a:gsLst>
            <a:lin ang="5400000" scaled="1"/>
          </a:gradFill>
          <a:ln w="9525" algn="ctr">
            <a:noFill/>
            <a:miter lim="800000"/>
          </a:ln>
          <a:effectLst/>
        </p:spPr>
        <p:txBody>
          <a:bodyPr>
            <a:spAutoFit/>
          </a:bodyPr>
          <a:lstStyle/>
          <a:p>
            <a:pPr marL="342900" indent="-342900">
              <a:spcBef>
                <a:spcPct val="50000"/>
              </a:spcBef>
            </a:pPr>
            <a:r>
              <a:rPr lang="en-US" altLang="zh-CN" sz="2000">
                <a:solidFill>
                  <a:srgbClr val="CC0099"/>
                </a:solidFill>
                <a:effectLst>
                  <a:outerShdw blurRad="38100" dist="38100" dir="2700000" algn="tl">
                    <a:srgbClr val="000000"/>
                  </a:outerShdw>
                </a:effectLst>
              </a:rPr>
              <a:t>'a'</a:t>
            </a:r>
            <a:endParaRPr lang="en-US" altLang="zh-CN" sz="2000">
              <a:solidFill>
                <a:srgbClr val="CC0099"/>
              </a:solidFill>
              <a:effectLst>
                <a:outerShdw blurRad="38100" dist="38100" dir="2700000" algn="tl">
                  <a:srgbClr val="000000"/>
                </a:outerShdw>
              </a:effectLst>
            </a:endParaRPr>
          </a:p>
        </p:txBody>
      </p:sp>
      <p:grpSp>
        <p:nvGrpSpPr>
          <p:cNvPr id="1178709" name="Group 85"/>
          <p:cNvGrpSpPr/>
          <p:nvPr/>
        </p:nvGrpSpPr>
        <p:grpSpPr bwMode="auto">
          <a:xfrm>
            <a:off x="3785046" y="3187229"/>
            <a:ext cx="360362" cy="957262"/>
            <a:chOff x="702" y="1616"/>
            <a:chExt cx="227" cy="603"/>
          </a:xfrm>
        </p:grpSpPr>
        <p:sp>
          <p:nvSpPr>
            <p:cNvPr id="1178710" name="Line 86"/>
            <p:cNvSpPr>
              <a:spLocks noChangeShapeType="1"/>
            </p:cNvSpPr>
            <p:nvPr/>
          </p:nvSpPr>
          <p:spPr bwMode="auto">
            <a:xfrm flipV="1">
              <a:off x="793" y="1616"/>
              <a:ext cx="0" cy="408"/>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178711" name="Text Box 87"/>
            <p:cNvSpPr txBox="1">
              <a:spLocks noChangeArrowheads="1"/>
            </p:cNvSpPr>
            <p:nvPr/>
          </p:nvSpPr>
          <p:spPr bwMode="auto">
            <a:xfrm>
              <a:off x="702" y="2007"/>
              <a:ext cx="227" cy="212"/>
            </a:xfrm>
            <a:prstGeom prst="rect">
              <a:avLst/>
            </a:prstGeom>
            <a:noFill/>
            <a:ln w="9525" algn="ctr">
              <a:noFill/>
              <a:miter lim="800000"/>
            </a:ln>
            <a:effectLst/>
          </p:spPr>
          <p:txBody>
            <a:bodyPr>
              <a:spAutoFit/>
            </a:bodyPr>
            <a:lstStyle/>
            <a:p>
              <a:pPr marL="342900" indent="-342900">
                <a:spcBef>
                  <a:spcPct val="50000"/>
                </a:spcBef>
              </a:pPr>
              <a:r>
                <a:rPr lang="en-US" altLang="zh-CN" sz="2000">
                  <a:solidFill>
                    <a:srgbClr val="FF3300"/>
                  </a:solidFill>
                  <a:effectLst>
                    <a:outerShdw blurRad="38100" dist="38100" dir="2700000" algn="tl">
                      <a:srgbClr val="000000"/>
                    </a:outerShdw>
                  </a:effectLst>
                </a:rPr>
                <a:t>p</a:t>
              </a:r>
              <a:endParaRPr lang="en-US" altLang="zh-CN" sz="2000">
                <a:solidFill>
                  <a:srgbClr val="FF3300"/>
                </a:solidFill>
                <a:effectLst>
                  <a:outerShdw blurRad="38100" dist="38100" dir="2700000" algn="tl">
                    <a:srgbClr val="000000"/>
                  </a:outerShdw>
                </a:effectLst>
              </a:endParaRPr>
            </a:p>
          </p:txBody>
        </p:sp>
      </p:grpSp>
      <p:sp useBgFill="1">
        <p:nvSpPr>
          <p:cNvPr id="1178712" name="Rectangle 88"/>
          <p:cNvSpPr>
            <a:spLocks noChangeArrowheads="1"/>
          </p:cNvSpPr>
          <p:nvPr/>
        </p:nvSpPr>
        <p:spPr bwMode="auto">
          <a:xfrm>
            <a:off x="3127822" y="3172941"/>
            <a:ext cx="504825" cy="935038"/>
          </a:xfrm>
          <a:prstGeom prst="rect">
            <a:avLst/>
          </a:prstGeom>
          <a:ln w="9525" algn="ctr">
            <a:noFill/>
            <a:miter lim="800000"/>
          </a:ln>
          <a:effectLst/>
        </p:spPr>
        <p:txBody>
          <a:bodyPr wrap="none" anchor="ctr"/>
          <a:lstStyle/>
          <a:p>
            <a:endParaRPr lang="zh-CN" altLang="en-US"/>
          </a:p>
        </p:txBody>
      </p:sp>
      <p:grpSp>
        <p:nvGrpSpPr>
          <p:cNvPr id="1178713" name="Group 89"/>
          <p:cNvGrpSpPr/>
          <p:nvPr/>
        </p:nvGrpSpPr>
        <p:grpSpPr bwMode="auto">
          <a:xfrm>
            <a:off x="8253859" y="3201517"/>
            <a:ext cx="360363" cy="957263"/>
            <a:chOff x="702" y="1616"/>
            <a:chExt cx="227" cy="603"/>
          </a:xfrm>
        </p:grpSpPr>
        <p:sp>
          <p:nvSpPr>
            <p:cNvPr id="1178714" name="Line 90"/>
            <p:cNvSpPr>
              <a:spLocks noChangeShapeType="1"/>
            </p:cNvSpPr>
            <p:nvPr/>
          </p:nvSpPr>
          <p:spPr bwMode="auto">
            <a:xfrm flipV="1">
              <a:off x="793" y="1616"/>
              <a:ext cx="0" cy="408"/>
            </a:xfrm>
            <a:prstGeom prst="line">
              <a:avLst/>
            </a:prstGeom>
            <a:noFill/>
            <a:ln w="28575">
              <a:solidFill>
                <a:srgbClr val="339966"/>
              </a:solidFill>
              <a:round/>
              <a:tailEnd type="stealth" w="lg" len="lg"/>
            </a:ln>
            <a:effectLst>
              <a:outerShdw dist="35921" dir="2700000" algn="ctr" rotWithShape="0">
                <a:schemeClr val="bg2"/>
              </a:outerShdw>
            </a:effectLst>
          </p:spPr>
          <p:txBody>
            <a:bodyPr/>
            <a:lstStyle/>
            <a:p>
              <a:endParaRPr lang="zh-CN" altLang="en-US"/>
            </a:p>
          </p:txBody>
        </p:sp>
        <p:sp>
          <p:nvSpPr>
            <p:cNvPr id="1178715" name="Text Box 91"/>
            <p:cNvSpPr txBox="1">
              <a:spLocks noChangeArrowheads="1"/>
            </p:cNvSpPr>
            <p:nvPr/>
          </p:nvSpPr>
          <p:spPr bwMode="auto">
            <a:xfrm>
              <a:off x="702" y="2007"/>
              <a:ext cx="227" cy="212"/>
            </a:xfrm>
            <a:prstGeom prst="rect">
              <a:avLst/>
            </a:prstGeom>
            <a:noFill/>
            <a:ln w="9525" algn="ctr">
              <a:noFill/>
              <a:miter lim="800000"/>
            </a:ln>
            <a:effectLst/>
          </p:spPr>
          <p:txBody>
            <a:bodyPr>
              <a:spAutoFit/>
            </a:bodyPr>
            <a:lstStyle/>
            <a:p>
              <a:pPr marL="342900" indent="-342900">
                <a:spcBef>
                  <a:spcPct val="50000"/>
                </a:spcBef>
              </a:pPr>
              <a:r>
                <a:rPr lang="en-US" altLang="zh-CN" sz="2000">
                  <a:solidFill>
                    <a:srgbClr val="339933"/>
                  </a:solidFill>
                  <a:effectLst>
                    <a:outerShdw blurRad="38100" dist="38100" dir="2700000" algn="tl">
                      <a:srgbClr val="000000"/>
                    </a:outerShdw>
                  </a:effectLst>
                </a:rPr>
                <a:t>q</a:t>
              </a:r>
              <a:endParaRPr lang="en-US" altLang="zh-CN" sz="2000">
                <a:solidFill>
                  <a:srgbClr val="339933"/>
                </a:solidFill>
                <a:effectLst>
                  <a:outerShdw blurRad="38100" dist="38100" dir="2700000" algn="tl">
                    <a:srgbClr val="000000"/>
                  </a:outerShdw>
                </a:effectLst>
              </a:endParaRPr>
            </a:p>
          </p:txBody>
        </p:sp>
      </p:grpSp>
      <p:sp useBgFill="1">
        <p:nvSpPr>
          <p:cNvPr id="1178716" name="Rectangle 92"/>
          <p:cNvSpPr>
            <a:spLocks noChangeArrowheads="1"/>
          </p:cNvSpPr>
          <p:nvPr/>
        </p:nvSpPr>
        <p:spPr bwMode="auto">
          <a:xfrm>
            <a:off x="8765034" y="3199930"/>
            <a:ext cx="504825" cy="935037"/>
          </a:xfrm>
          <a:prstGeom prst="rect">
            <a:avLst/>
          </a:prstGeom>
          <a:ln w="9525" algn="ctr">
            <a:noFill/>
            <a:miter lim="800000"/>
          </a:ln>
          <a:effectLst/>
        </p:spPr>
        <p:txBody>
          <a:bodyPr wrap="none" anchor="ctr"/>
          <a:lstStyle/>
          <a:p>
            <a:endParaRPr lang="zh-CN" altLang="en-US"/>
          </a:p>
        </p:txBody>
      </p:sp>
      <p:grpSp>
        <p:nvGrpSpPr>
          <p:cNvPr id="1178722" name="Group 98"/>
          <p:cNvGrpSpPr/>
          <p:nvPr/>
        </p:nvGrpSpPr>
        <p:grpSpPr bwMode="auto">
          <a:xfrm>
            <a:off x="3945384" y="2077566"/>
            <a:ext cx="4454525" cy="590550"/>
            <a:chOff x="1480" y="370"/>
            <a:chExt cx="2806" cy="372"/>
          </a:xfrm>
        </p:grpSpPr>
        <p:sp>
          <p:nvSpPr>
            <p:cNvPr id="1178718" name="Line 94"/>
            <p:cNvSpPr>
              <a:spLocks noChangeShapeType="1"/>
            </p:cNvSpPr>
            <p:nvPr/>
          </p:nvSpPr>
          <p:spPr bwMode="auto">
            <a:xfrm>
              <a:off x="1480" y="470"/>
              <a:ext cx="0" cy="272"/>
            </a:xfrm>
            <a:prstGeom prst="line">
              <a:avLst/>
            </a:prstGeom>
            <a:noFill/>
            <a:ln w="28575">
              <a:solidFill>
                <a:srgbClr val="CC0099"/>
              </a:solidFill>
              <a:round/>
              <a:tailEnd type="stealth" w="lg" len="lg"/>
            </a:ln>
            <a:effectLst>
              <a:outerShdw dist="35921" dir="2700000" algn="ctr" rotWithShape="0">
                <a:schemeClr val="bg2"/>
              </a:outerShdw>
            </a:effectLst>
          </p:spPr>
          <p:txBody>
            <a:bodyPr/>
            <a:lstStyle/>
            <a:p>
              <a:endParaRPr lang="zh-CN" altLang="en-US"/>
            </a:p>
          </p:txBody>
        </p:sp>
        <p:sp>
          <p:nvSpPr>
            <p:cNvPr id="1178719" name="Line 95"/>
            <p:cNvSpPr>
              <a:spLocks noChangeShapeType="1"/>
            </p:cNvSpPr>
            <p:nvPr/>
          </p:nvSpPr>
          <p:spPr bwMode="auto">
            <a:xfrm>
              <a:off x="4280" y="470"/>
              <a:ext cx="0" cy="272"/>
            </a:xfrm>
            <a:prstGeom prst="line">
              <a:avLst/>
            </a:prstGeom>
            <a:noFill/>
            <a:ln w="28575">
              <a:solidFill>
                <a:srgbClr val="CC0099"/>
              </a:solidFill>
              <a:round/>
              <a:tailEnd type="stealth" w="lg" len="lg"/>
            </a:ln>
            <a:effectLst>
              <a:outerShdw dist="35921" dir="2700000" algn="ctr" rotWithShape="0">
                <a:schemeClr val="bg2"/>
              </a:outerShdw>
            </a:effectLst>
          </p:spPr>
          <p:txBody>
            <a:bodyPr/>
            <a:lstStyle/>
            <a:p>
              <a:endParaRPr lang="zh-CN" altLang="en-US"/>
            </a:p>
          </p:txBody>
        </p:sp>
        <p:sp>
          <p:nvSpPr>
            <p:cNvPr id="1178720" name="Line 96"/>
            <p:cNvSpPr>
              <a:spLocks noChangeShapeType="1"/>
            </p:cNvSpPr>
            <p:nvPr/>
          </p:nvSpPr>
          <p:spPr bwMode="auto">
            <a:xfrm>
              <a:off x="1480" y="479"/>
              <a:ext cx="2806" cy="0"/>
            </a:xfrm>
            <a:prstGeom prst="line">
              <a:avLst/>
            </a:prstGeom>
            <a:noFill/>
            <a:ln w="28575">
              <a:solidFill>
                <a:srgbClr val="CC0099"/>
              </a:solidFill>
              <a:round/>
            </a:ln>
            <a:effectLst>
              <a:outerShdw dist="35921" dir="2700000" algn="ctr" rotWithShape="0">
                <a:schemeClr val="bg2"/>
              </a:outerShdw>
            </a:effectLst>
          </p:spPr>
          <p:txBody>
            <a:bodyPr/>
            <a:lstStyle/>
            <a:p>
              <a:endParaRPr lang="zh-CN" altLang="en-US"/>
            </a:p>
          </p:txBody>
        </p:sp>
        <p:sp useBgFill="1">
          <p:nvSpPr>
            <p:cNvPr id="1178721" name="Text Box 97"/>
            <p:cNvSpPr txBox="1">
              <a:spLocks noChangeArrowheads="1"/>
            </p:cNvSpPr>
            <p:nvPr/>
          </p:nvSpPr>
          <p:spPr bwMode="auto">
            <a:xfrm>
              <a:off x="2662" y="370"/>
              <a:ext cx="445" cy="212"/>
            </a:xfrm>
            <a:prstGeom prst="rect">
              <a:avLst/>
            </a:prstGeom>
            <a:ln w="9525" algn="ctr">
              <a:noFill/>
              <a:miter lim="800000"/>
            </a:ln>
            <a:effectLst/>
          </p:spPr>
          <p:txBody>
            <a:bodyPr>
              <a:spAutoFit/>
            </a:bodyPr>
            <a:lstStyle/>
            <a:p>
              <a:pPr marL="342900" indent="-342900">
                <a:spcBef>
                  <a:spcPct val="50000"/>
                </a:spcBef>
              </a:pPr>
              <a:r>
                <a:rPr lang="zh-CN" altLang="en-US" sz="2000">
                  <a:solidFill>
                    <a:srgbClr val="FF3300"/>
                  </a:solidFill>
                  <a:effectLst>
                    <a:outerShdw blurRad="38100" dist="38100" dir="2700000" algn="tl">
                      <a:srgbClr val="C0C0C0"/>
                    </a:outerShdw>
                  </a:effectLst>
                </a:rPr>
                <a:t>交换</a:t>
              </a:r>
              <a:endParaRPr lang="zh-CN" altLang="en-US" sz="2000">
                <a:solidFill>
                  <a:srgbClr val="FF3300"/>
                </a:solidFill>
                <a:effectLst>
                  <a:outerShdw blurRad="38100" dist="38100" dir="2700000" algn="tl">
                    <a:srgbClr val="C0C0C0"/>
                  </a:outerShdw>
                </a:effectLst>
              </a:endParaRPr>
            </a:p>
          </p:txBody>
        </p:sp>
      </p:grpSp>
      <p:sp>
        <p:nvSpPr>
          <p:cNvPr id="1178723" name="Text Box 99"/>
          <p:cNvSpPr txBox="1">
            <a:spLocks noChangeArrowheads="1"/>
          </p:cNvSpPr>
          <p:nvPr/>
        </p:nvSpPr>
        <p:spPr bwMode="auto">
          <a:xfrm>
            <a:off x="3719958" y="2737966"/>
            <a:ext cx="503238" cy="336550"/>
          </a:xfrm>
          <a:prstGeom prst="rect">
            <a:avLst/>
          </a:prstGeom>
          <a:gradFill rotWithShape="1">
            <a:gsLst>
              <a:gs pos="0">
                <a:srgbClr val="00FFFF"/>
              </a:gs>
              <a:gs pos="100000">
                <a:schemeClr val="bg1"/>
              </a:gs>
            </a:gsLst>
            <a:lin ang="5400000" scaled="1"/>
          </a:gradFill>
          <a:ln w="9525" algn="ctr">
            <a:noFill/>
            <a:miter lim="800000"/>
          </a:ln>
          <a:effectLst/>
        </p:spPr>
        <p:txBody>
          <a:bodyPr>
            <a:spAutoFit/>
          </a:bodyPr>
          <a:lstStyle/>
          <a:p>
            <a:pPr marL="342900" indent="-342900">
              <a:spcBef>
                <a:spcPct val="50000"/>
              </a:spcBef>
            </a:pPr>
            <a:r>
              <a:rPr lang="en-US" altLang="zh-CN" sz="2000">
                <a:solidFill>
                  <a:srgbClr val="CC0099"/>
                </a:solidFill>
                <a:effectLst>
                  <a:outerShdw blurRad="38100" dist="38100" dir="2700000" algn="tl">
                    <a:srgbClr val="000000"/>
                  </a:outerShdw>
                </a:effectLst>
              </a:rPr>
              <a:t>'n'</a:t>
            </a:r>
            <a:endParaRPr lang="en-US" altLang="zh-CN" sz="2000">
              <a:solidFill>
                <a:srgbClr val="CC0099"/>
              </a:solidFill>
              <a:effectLst>
                <a:outerShdw blurRad="38100" dist="38100" dir="2700000" algn="tl">
                  <a:srgbClr val="000000"/>
                </a:outerShdw>
              </a:effectLst>
            </a:endParaRPr>
          </a:p>
        </p:txBody>
      </p:sp>
      <p:sp>
        <p:nvSpPr>
          <p:cNvPr id="1178724" name="Text Box 100"/>
          <p:cNvSpPr txBox="1">
            <a:spLocks noChangeArrowheads="1"/>
          </p:cNvSpPr>
          <p:nvPr/>
        </p:nvSpPr>
        <p:spPr bwMode="auto">
          <a:xfrm>
            <a:off x="8212584" y="2766541"/>
            <a:ext cx="504825" cy="336550"/>
          </a:xfrm>
          <a:prstGeom prst="rect">
            <a:avLst/>
          </a:prstGeom>
          <a:gradFill rotWithShape="1">
            <a:gsLst>
              <a:gs pos="0">
                <a:srgbClr val="00FFFF"/>
              </a:gs>
              <a:gs pos="100000">
                <a:schemeClr val="bg1"/>
              </a:gs>
            </a:gsLst>
            <a:lin ang="5400000" scaled="1"/>
          </a:gradFill>
          <a:ln w="9525" algn="ctr">
            <a:noFill/>
            <a:miter lim="800000"/>
          </a:ln>
          <a:effectLst/>
        </p:spPr>
        <p:txBody>
          <a:bodyPr>
            <a:spAutoFit/>
          </a:bodyPr>
          <a:lstStyle/>
          <a:p>
            <a:pPr marL="342900" indent="-342900">
              <a:spcBef>
                <a:spcPct val="50000"/>
              </a:spcBef>
            </a:pPr>
            <a:r>
              <a:rPr lang="en-US" altLang="zh-CN" sz="2000">
                <a:solidFill>
                  <a:srgbClr val="CC0099"/>
                </a:solidFill>
                <a:effectLst>
                  <a:outerShdw blurRad="38100" dist="38100" dir="2700000" algn="tl">
                    <a:srgbClr val="000000"/>
                  </a:outerShdw>
                </a:effectLst>
              </a:rPr>
              <a:t>'L'</a:t>
            </a:r>
            <a:endParaRPr lang="en-US" altLang="zh-CN" sz="2000">
              <a:solidFill>
                <a:srgbClr val="CC0099"/>
              </a:solidFill>
              <a:effectLst>
                <a:outerShdw blurRad="38100" dist="38100" dir="2700000" algn="tl">
                  <a:srgbClr val="000000"/>
                </a:outerShdw>
              </a:effectLst>
            </a:endParaRPr>
          </a:p>
        </p:txBody>
      </p:sp>
      <p:grpSp>
        <p:nvGrpSpPr>
          <p:cNvPr id="1178725" name="Group 101"/>
          <p:cNvGrpSpPr/>
          <p:nvPr/>
        </p:nvGrpSpPr>
        <p:grpSpPr bwMode="auto">
          <a:xfrm>
            <a:off x="4300984" y="3188817"/>
            <a:ext cx="360363" cy="957263"/>
            <a:chOff x="702" y="1616"/>
            <a:chExt cx="227" cy="603"/>
          </a:xfrm>
        </p:grpSpPr>
        <p:sp>
          <p:nvSpPr>
            <p:cNvPr id="1178726" name="Line 102"/>
            <p:cNvSpPr>
              <a:spLocks noChangeShapeType="1"/>
            </p:cNvSpPr>
            <p:nvPr/>
          </p:nvSpPr>
          <p:spPr bwMode="auto">
            <a:xfrm flipV="1">
              <a:off x="793" y="1616"/>
              <a:ext cx="0" cy="408"/>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178727" name="Text Box 103"/>
            <p:cNvSpPr txBox="1">
              <a:spLocks noChangeArrowheads="1"/>
            </p:cNvSpPr>
            <p:nvPr/>
          </p:nvSpPr>
          <p:spPr bwMode="auto">
            <a:xfrm>
              <a:off x="702" y="2007"/>
              <a:ext cx="227" cy="212"/>
            </a:xfrm>
            <a:prstGeom prst="rect">
              <a:avLst/>
            </a:prstGeom>
            <a:noFill/>
            <a:ln w="9525" algn="ctr">
              <a:noFill/>
              <a:miter lim="800000"/>
            </a:ln>
            <a:effectLst/>
          </p:spPr>
          <p:txBody>
            <a:bodyPr>
              <a:spAutoFit/>
            </a:bodyPr>
            <a:lstStyle/>
            <a:p>
              <a:pPr marL="342900" indent="-342900">
                <a:spcBef>
                  <a:spcPct val="50000"/>
                </a:spcBef>
              </a:pPr>
              <a:r>
                <a:rPr lang="en-US" altLang="zh-CN" sz="2000">
                  <a:solidFill>
                    <a:srgbClr val="FF3300"/>
                  </a:solidFill>
                  <a:effectLst>
                    <a:outerShdw blurRad="38100" dist="38100" dir="2700000" algn="tl">
                      <a:srgbClr val="000000"/>
                    </a:outerShdw>
                  </a:effectLst>
                </a:rPr>
                <a:t>p</a:t>
              </a:r>
              <a:endParaRPr lang="en-US" altLang="zh-CN" sz="2000">
                <a:solidFill>
                  <a:srgbClr val="FF3300"/>
                </a:solidFill>
                <a:effectLst>
                  <a:outerShdw blurRad="38100" dist="38100" dir="2700000" algn="tl">
                    <a:srgbClr val="000000"/>
                  </a:outerShdw>
                </a:effectLst>
              </a:endParaRPr>
            </a:p>
          </p:txBody>
        </p:sp>
      </p:grpSp>
      <p:sp useBgFill="1">
        <p:nvSpPr>
          <p:cNvPr id="1178728" name="Rectangle 104"/>
          <p:cNvSpPr>
            <a:spLocks noChangeArrowheads="1"/>
          </p:cNvSpPr>
          <p:nvPr/>
        </p:nvSpPr>
        <p:spPr bwMode="auto">
          <a:xfrm>
            <a:off x="3672334" y="3188816"/>
            <a:ext cx="504825" cy="935038"/>
          </a:xfrm>
          <a:prstGeom prst="rect">
            <a:avLst/>
          </a:prstGeom>
          <a:ln w="9525" algn="ctr">
            <a:noFill/>
            <a:miter lim="800000"/>
          </a:ln>
          <a:effectLst/>
        </p:spPr>
        <p:txBody>
          <a:bodyPr wrap="none" anchor="ctr"/>
          <a:lstStyle/>
          <a:p>
            <a:endParaRPr lang="zh-CN" altLang="en-US"/>
          </a:p>
        </p:txBody>
      </p:sp>
      <p:grpSp>
        <p:nvGrpSpPr>
          <p:cNvPr id="1178729" name="Group 105"/>
          <p:cNvGrpSpPr/>
          <p:nvPr/>
        </p:nvGrpSpPr>
        <p:grpSpPr bwMode="auto">
          <a:xfrm>
            <a:off x="7683946" y="3203104"/>
            <a:ext cx="360362" cy="957262"/>
            <a:chOff x="702" y="1616"/>
            <a:chExt cx="227" cy="603"/>
          </a:xfrm>
        </p:grpSpPr>
        <p:sp>
          <p:nvSpPr>
            <p:cNvPr id="1178730" name="Line 106"/>
            <p:cNvSpPr>
              <a:spLocks noChangeShapeType="1"/>
            </p:cNvSpPr>
            <p:nvPr/>
          </p:nvSpPr>
          <p:spPr bwMode="auto">
            <a:xfrm flipV="1">
              <a:off x="793" y="1616"/>
              <a:ext cx="0" cy="408"/>
            </a:xfrm>
            <a:prstGeom prst="line">
              <a:avLst/>
            </a:prstGeom>
            <a:noFill/>
            <a:ln w="28575">
              <a:solidFill>
                <a:srgbClr val="339966"/>
              </a:solidFill>
              <a:round/>
              <a:tailEnd type="stealth" w="lg" len="lg"/>
            </a:ln>
            <a:effectLst>
              <a:outerShdw dist="35921" dir="2700000" algn="ctr" rotWithShape="0">
                <a:schemeClr val="bg2"/>
              </a:outerShdw>
            </a:effectLst>
          </p:spPr>
          <p:txBody>
            <a:bodyPr/>
            <a:lstStyle/>
            <a:p>
              <a:endParaRPr lang="zh-CN" altLang="en-US"/>
            </a:p>
          </p:txBody>
        </p:sp>
        <p:sp>
          <p:nvSpPr>
            <p:cNvPr id="1178731" name="Text Box 107"/>
            <p:cNvSpPr txBox="1">
              <a:spLocks noChangeArrowheads="1"/>
            </p:cNvSpPr>
            <p:nvPr/>
          </p:nvSpPr>
          <p:spPr bwMode="auto">
            <a:xfrm>
              <a:off x="702" y="2007"/>
              <a:ext cx="227" cy="212"/>
            </a:xfrm>
            <a:prstGeom prst="rect">
              <a:avLst/>
            </a:prstGeom>
            <a:noFill/>
            <a:ln w="9525" algn="ctr">
              <a:noFill/>
              <a:miter lim="800000"/>
            </a:ln>
            <a:effectLst/>
          </p:spPr>
          <p:txBody>
            <a:bodyPr>
              <a:spAutoFit/>
            </a:bodyPr>
            <a:lstStyle/>
            <a:p>
              <a:pPr marL="342900" indent="-342900">
                <a:spcBef>
                  <a:spcPct val="50000"/>
                </a:spcBef>
              </a:pPr>
              <a:r>
                <a:rPr lang="en-US" altLang="zh-CN" sz="2000">
                  <a:solidFill>
                    <a:srgbClr val="339933"/>
                  </a:solidFill>
                  <a:effectLst>
                    <a:outerShdw blurRad="38100" dist="38100" dir="2700000" algn="tl">
                      <a:srgbClr val="000000"/>
                    </a:outerShdw>
                  </a:effectLst>
                </a:rPr>
                <a:t>q</a:t>
              </a:r>
              <a:endParaRPr lang="en-US" altLang="zh-CN" sz="2000">
                <a:solidFill>
                  <a:srgbClr val="339933"/>
                </a:solidFill>
                <a:effectLst>
                  <a:outerShdw blurRad="38100" dist="38100" dir="2700000" algn="tl">
                    <a:srgbClr val="000000"/>
                  </a:outerShdw>
                </a:effectLst>
              </a:endParaRPr>
            </a:p>
          </p:txBody>
        </p:sp>
      </p:grpSp>
      <p:sp useBgFill="1">
        <p:nvSpPr>
          <p:cNvPr id="1178732" name="Rectangle 108"/>
          <p:cNvSpPr>
            <a:spLocks noChangeArrowheads="1"/>
          </p:cNvSpPr>
          <p:nvPr/>
        </p:nvSpPr>
        <p:spPr bwMode="auto">
          <a:xfrm>
            <a:off x="8223697" y="3201516"/>
            <a:ext cx="504825" cy="935038"/>
          </a:xfrm>
          <a:prstGeom prst="rect">
            <a:avLst/>
          </a:prstGeom>
          <a:ln w="9525" algn="ctr">
            <a:noFill/>
            <a:miter lim="800000"/>
          </a:ln>
          <a:effectLst/>
        </p:spPr>
        <p:txBody>
          <a:bodyPr wrap="none" anchor="ctr"/>
          <a:lstStyle/>
          <a:p>
            <a:endParaRPr lang="zh-CN" altLang="en-US"/>
          </a:p>
        </p:txBody>
      </p:sp>
      <p:grpSp>
        <p:nvGrpSpPr>
          <p:cNvPr id="1178738" name="Group 114"/>
          <p:cNvGrpSpPr/>
          <p:nvPr/>
        </p:nvGrpSpPr>
        <p:grpSpPr bwMode="auto">
          <a:xfrm>
            <a:off x="4461322" y="2079154"/>
            <a:ext cx="3362325" cy="590550"/>
            <a:chOff x="1805" y="497"/>
            <a:chExt cx="2118" cy="372"/>
          </a:xfrm>
        </p:grpSpPr>
        <p:sp>
          <p:nvSpPr>
            <p:cNvPr id="1178734" name="Line 110"/>
            <p:cNvSpPr>
              <a:spLocks noChangeShapeType="1"/>
            </p:cNvSpPr>
            <p:nvPr/>
          </p:nvSpPr>
          <p:spPr bwMode="auto">
            <a:xfrm>
              <a:off x="1805" y="597"/>
              <a:ext cx="0" cy="272"/>
            </a:xfrm>
            <a:prstGeom prst="line">
              <a:avLst/>
            </a:prstGeom>
            <a:noFill/>
            <a:ln w="28575">
              <a:solidFill>
                <a:srgbClr val="CC0099"/>
              </a:solidFill>
              <a:round/>
              <a:tailEnd type="stealth" w="lg" len="lg"/>
            </a:ln>
            <a:effectLst>
              <a:outerShdw dist="35921" dir="2700000" algn="ctr" rotWithShape="0">
                <a:schemeClr val="bg2"/>
              </a:outerShdw>
            </a:effectLst>
          </p:spPr>
          <p:txBody>
            <a:bodyPr/>
            <a:lstStyle/>
            <a:p>
              <a:endParaRPr lang="zh-CN" altLang="en-US"/>
            </a:p>
          </p:txBody>
        </p:sp>
        <p:sp>
          <p:nvSpPr>
            <p:cNvPr id="1178735" name="Line 111"/>
            <p:cNvSpPr>
              <a:spLocks noChangeShapeType="1"/>
            </p:cNvSpPr>
            <p:nvPr/>
          </p:nvSpPr>
          <p:spPr bwMode="auto">
            <a:xfrm>
              <a:off x="3918" y="597"/>
              <a:ext cx="0" cy="272"/>
            </a:xfrm>
            <a:prstGeom prst="line">
              <a:avLst/>
            </a:prstGeom>
            <a:noFill/>
            <a:ln w="28575">
              <a:solidFill>
                <a:srgbClr val="CC0099"/>
              </a:solidFill>
              <a:round/>
              <a:tailEnd type="stealth" w="lg" len="lg"/>
            </a:ln>
            <a:effectLst>
              <a:outerShdw dist="35921" dir="2700000" algn="ctr" rotWithShape="0">
                <a:schemeClr val="bg2"/>
              </a:outerShdw>
            </a:effectLst>
          </p:spPr>
          <p:txBody>
            <a:bodyPr/>
            <a:lstStyle/>
            <a:p>
              <a:endParaRPr lang="zh-CN" altLang="en-US"/>
            </a:p>
          </p:txBody>
        </p:sp>
        <p:sp>
          <p:nvSpPr>
            <p:cNvPr id="1178736" name="Line 112"/>
            <p:cNvSpPr>
              <a:spLocks noChangeShapeType="1"/>
            </p:cNvSpPr>
            <p:nvPr/>
          </p:nvSpPr>
          <p:spPr bwMode="auto">
            <a:xfrm>
              <a:off x="1805" y="606"/>
              <a:ext cx="2118" cy="1"/>
            </a:xfrm>
            <a:prstGeom prst="line">
              <a:avLst/>
            </a:prstGeom>
            <a:noFill/>
            <a:ln w="28575">
              <a:solidFill>
                <a:srgbClr val="CC0099"/>
              </a:solidFill>
              <a:round/>
            </a:ln>
            <a:effectLst>
              <a:outerShdw dist="35921" dir="2700000" algn="ctr" rotWithShape="0">
                <a:schemeClr val="bg2"/>
              </a:outerShdw>
            </a:effectLst>
          </p:spPr>
          <p:txBody>
            <a:bodyPr/>
            <a:lstStyle/>
            <a:p>
              <a:endParaRPr lang="zh-CN" altLang="en-US"/>
            </a:p>
          </p:txBody>
        </p:sp>
        <p:sp useBgFill="1">
          <p:nvSpPr>
            <p:cNvPr id="1178737" name="Text Box 113"/>
            <p:cNvSpPr txBox="1">
              <a:spLocks noChangeArrowheads="1"/>
            </p:cNvSpPr>
            <p:nvPr/>
          </p:nvSpPr>
          <p:spPr bwMode="auto">
            <a:xfrm>
              <a:off x="2697" y="497"/>
              <a:ext cx="455" cy="212"/>
            </a:xfrm>
            <a:prstGeom prst="rect">
              <a:avLst/>
            </a:prstGeom>
            <a:ln w="9525" algn="ctr">
              <a:noFill/>
              <a:miter lim="800000"/>
            </a:ln>
            <a:effectLst/>
          </p:spPr>
          <p:txBody>
            <a:bodyPr>
              <a:spAutoFit/>
            </a:bodyPr>
            <a:lstStyle/>
            <a:p>
              <a:pPr marL="342900" indent="-342900">
                <a:spcBef>
                  <a:spcPct val="50000"/>
                </a:spcBef>
              </a:pPr>
              <a:r>
                <a:rPr lang="zh-CN" altLang="en-US" sz="2000">
                  <a:solidFill>
                    <a:srgbClr val="FF3300"/>
                  </a:solidFill>
                  <a:effectLst>
                    <a:outerShdw blurRad="38100" dist="38100" dir="2700000" algn="tl">
                      <a:srgbClr val="C0C0C0"/>
                    </a:outerShdw>
                  </a:effectLst>
                </a:rPr>
                <a:t>交换</a:t>
              </a:r>
              <a:endParaRPr lang="zh-CN" altLang="en-US" sz="2000">
                <a:solidFill>
                  <a:srgbClr val="FF3300"/>
                </a:solidFill>
                <a:effectLst>
                  <a:outerShdw blurRad="38100" dist="38100" dir="2700000" algn="tl">
                    <a:srgbClr val="C0C0C0"/>
                  </a:outerShdw>
                </a:effectLst>
              </a:endParaRPr>
            </a:p>
          </p:txBody>
        </p:sp>
      </p:grpSp>
      <p:sp>
        <p:nvSpPr>
          <p:cNvPr id="1178739" name="Text Box 115"/>
          <p:cNvSpPr txBox="1">
            <a:spLocks noChangeArrowheads="1"/>
          </p:cNvSpPr>
          <p:nvPr/>
        </p:nvSpPr>
        <p:spPr bwMode="auto">
          <a:xfrm>
            <a:off x="4237483" y="2766541"/>
            <a:ext cx="431800" cy="336550"/>
          </a:xfrm>
          <a:prstGeom prst="rect">
            <a:avLst/>
          </a:prstGeom>
          <a:gradFill rotWithShape="1">
            <a:gsLst>
              <a:gs pos="0">
                <a:srgbClr val="00FFFF"/>
              </a:gs>
              <a:gs pos="100000">
                <a:schemeClr val="bg1"/>
              </a:gs>
            </a:gsLst>
            <a:lin ang="5400000" scaled="1"/>
          </a:gradFill>
          <a:ln w="9525" algn="ctr">
            <a:noFill/>
            <a:miter lim="800000"/>
          </a:ln>
          <a:effectLst/>
        </p:spPr>
        <p:txBody>
          <a:bodyPr>
            <a:spAutoFit/>
          </a:bodyPr>
          <a:lstStyle/>
          <a:p>
            <a:pPr marL="342900" indent="-342900">
              <a:spcBef>
                <a:spcPct val="50000"/>
              </a:spcBef>
            </a:pPr>
            <a:r>
              <a:rPr lang="en-US" altLang="zh-CN" sz="2000">
                <a:solidFill>
                  <a:srgbClr val="CC0099"/>
                </a:solidFill>
                <a:effectLst>
                  <a:outerShdw blurRad="38100" dist="38100" dir="2700000" algn="tl">
                    <a:srgbClr val="000000"/>
                  </a:outerShdw>
                </a:effectLst>
              </a:rPr>
              <a:t>'i'</a:t>
            </a:r>
            <a:endParaRPr lang="en-US" altLang="zh-CN" sz="2000">
              <a:solidFill>
                <a:srgbClr val="CC0099"/>
              </a:solidFill>
              <a:effectLst>
                <a:outerShdw blurRad="38100" dist="38100" dir="2700000" algn="tl">
                  <a:srgbClr val="000000"/>
                </a:outerShdw>
              </a:effectLst>
            </a:endParaRPr>
          </a:p>
        </p:txBody>
      </p:sp>
      <p:sp>
        <p:nvSpPr>
          <p:cNvPr id="1178740" name="Text Box 116"/>
          <p:cNvSpPr txBox="1">
            <a:spLocks noChangeArrowheads="1"/>
          </p:cNvSpPr>
          <p:nvPr/>
        </p:nvSpPr>
        <p:spPr bwMode="auto">
          <a:xfrm>
            <a:off x="7607747" y="2766541"/>
            <a:ext cx="503237" cy="336550"/>
          </a:xfrm>
          <a:prstGeom prst="rect">
            <a:avLst/>
          </a:prstGeom>
          <a:gradFill rotWithShape="1">
            <a:gsLst>
              <a:gs pos="0">
                <a:srgbClr val="00FFFF"/>
              </a:gs>
              <a:gs pos="100000">
                <a:schemeClr val="bg1"/>
              </a:gs>
            </a:gsLst>
            <a:lin ang="5400000" scaled="1"/>
          </a:gradFill>
          <a:ln w="9525" algn="ctr">
            <a:noFill/>
            <a:miter lim="800000"/>
          </a:ln>
          <a:effectLst/>
        </p:spPr>
        <p:txBody>
          <a:bodyPr>
            <a:spAutoFit/>
          </a:bodyPr>
          <a:lstStyle/>
          <a:p>
            <a:pPr marL="342900" indent="-342900">
              <a:spcBef>
                <a:spcPct val="50000"/>
              </a:spcBef>
            </a:pPr>
            <a:r>
              <a:rPr lang="en-US" altLang="zh-CN" sz="2000">
                <a:solidFill>
                  <a:srgbClr val="CC0099"/>
                </a:solidFill>
                <a:effectLst>
                  <a:outerShdw blurRad="38100" dist="38100" dir="2700000" algn="tl">
                    <a:srgbClr val="000000"/>
                  </a:outerShdw>
                </a:effectLst>
              </a:rPr>
              <a:t>'o'</a:t>
            </a:r>
            <a:endParaRPr lang="en-US" altLang="zh-CN" sz="2000">
              <a:solidFill>
                <a:srgbClr val="CC0099"/>
              </a:solidFill>
              <a:effectLst>
                <a:outerShdw blurRad="38100" dist="38100" dir="2700000" algn="tl">
                  <a:srgbClr val="000000"/>
                </a:outerShdw>
              </a:effectLst>
            </a:endParaRPr>
          </a:p>
        </p:txBody>
      </p:sp>
      <p:grpSp>
        <p:nvGrpSpPr>
          <p:cNvPr id="1178741" name="Group 117"/>
          <p:cNvGrpSpPr/>
          <p:nvPr/>
        </p:nvGrpSpPr>
        <p:grpSpPr bwMode="auto">
          <a:xfrm>
            <a:off x="4888359" y="3190404"/>
            <a:ext cx="360363" cy="957262"/>
            <a:chOff x="702" y="1616"/>
            <a:chExt cx="227" cy="603"/>
          </a:xfrm>
        </p:grpSpPr>
        <p:sp>
          <p:nvSpPr>
            <p:cNvPr id="1178742" name="Line 118"/>
            <p:cNvSpPr>
              <a:spLocks noChangeShapeType="1"/>
            </p:cNvSpPr>
            <p:nvPr/>
          </p:nvSpPr>
          <p:spPr bwMode="auto">
            <a:xfrm flipV="1">
              <a:off x="793" y="1616"/>
              <a:ext cx="0" cy="408"/>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178743" name="Text Box 119"/>
            <p:cNvSpPr txBox="1">
              <a:spLocks noChangeArrowheads="1"/>
            </p:cNvSpPr>
            <p:nvPr/>
          </p:nvSpPr>
          <p:spPr bwMode="auto">
            <a:xfrm>
              <a:off x="702" y="2007"/>
              <a:ext cx="227" cy="212"/>
            </a:xfrm>
            <a:prstGeom prst="rect">
              <a:avLst/>
            </a:prstGeom>
            <a:noFill/>
            <a:ln w="9525" algn="ctr">
              <a:noFill/>
              <a:miter lim="800000"/>
            </a:ln>
            <a:effectLst/>
          </p:spPr>
          <p:txBody>
            <a:bodyPr>
              <a:spAutoFit/>
            </a:bodyPr>
            <a:lstStyle/>
            <a:p>
              <a:pPr marL="342900" indent="-342900">
                <a:spcBef>
                  <a:spcPct val="50000"/>
                </a:spcBef>
              </a:pPr>
              <a:r>
                <a:rPr lang="en-US" altLang="zh-CN" sz="2000">
                  <a:solidFill>
                    <a:srgbClr val="FF3300"/>
                  </a:solidFill>
                  <a:effectLst>
                    <a:outerShdw blurRad="38100" dist="38100" dir="2700000" algn="tl">
                      <a:srgbClr val="000000"/>
                    </a:outerShdw>
                  </a:effectLst>
                </a:rPr>
                <a:t>p</a:t>
              </a:r>
              <a:endParaRPr lang="en-US" altLang="zh-CN" sz="2000">
                <a:solidFill>
                  <a:srgbClr val="FF3300"/>
                </a:solidFill>
                <a:effectLst>
                  <a:outerShdw blurRad="38100" dist="38100" dir="2700000" algn="tl">
                    <a:srgbClr val="000000"/>
                  </a:outerShdw>
                </a:effectLst>
              </a:endParaRPr>
            </a:p>
          </p:txBody>
        </p:sp>
      </p:grpSp>
      <p:sp useBgFill="1">
        <p:nvSpPr>
          <p:cNvPr id="1178744" name="Rectangle 120"/>
          <p:cNvSpPr>
            <a:spLocks noChangeArrowheads="1"/>
          </p:cNvSpPr>
          <p:nvPr/>
        </p:nvSpPr>
        <p:spPr bwMode="auto">
          <a:xfrm>
            <a:off x="4159697" y="3190405"/>
            <a:ext cx="504825" cy="935037"/>
          </a:xfrm>
          <a:prstGeom prst="rect">
            <a:avLst/>
          </a:prstGeom>
          <a:ln w="9525" algn="ctr">
            <a:noFill/>
            <a:miter lim="800000"/>
          </a:ln>
          <a:effectLst/>
        </p:spPr>
        <p:txBody>
          <a:bodyPr wrap="none" anchor="ctr"/>
          <a:lstStyle/>
          <a:p>
            <a:endParaRPr lang="zh-CN" altLang="en-US"/>
          </a:p>
        </p:txBody>
      </p:sp>
      <p:grpSp>
        <p:nvGrpSpPr>
          <p:cNvPr id="1178745" name="Group 121"/>
          <p:cNvGrpSpPr/>
          <p:nvPr/>
        </p:nvGrpSpPr>
        <p:grpSpPr bwMode="auto">
          <a:xfrm>
            <a:off x="7142609" y="3204692"/>
            <a:ext cx="360363" cy="957263"/>
            <a:chOff x="702" y="1616"/>
            <a:chExt cx="227" cy="603"/>
          </a:xfrm>
        </p:grpSpPr>
        <p:sp>
          <p:nvSpPr>
            <p:cNvPr id="1178746" name="Line 122"/>
            <p:cNvSpPr>
              <a:spLocks noChangeShapeType="1"/>
            </p:cNvSpPr>
            <p:nvPr/>
          </p:nvSpPr>
          <p:spPr bwMode="auto">
            <a:xfrm flipV="1">
              <a:off x="793" y="1616"/>
              <a:ext cx="0" cy="408"/>
            </a:xfrm>
            <a:prstGeom prst="line">
              <a:avLst/>
            </a:prstGeom>
            <a:noFill/>
            <a:ln w="28575">
              <a:solidFill>
                <a:srgbClr val="339966"/>
              </a:solidFill>
              <a:round/>
              <a:tailEnd type="stealth" w="lg" len="lg"/>
            </a:ln>
            <a:effectLst>
              <a:outerShdw dist="35921" dir="2700000" algn="ctr" rotWithShape="0">
                <a:schemeClr val="bg2"/>
              </a:outerShdw>
            </a:effectLst>
          </p:spPr>
          <p:txBody>
            <a:bodyPr/>
            <a:lstStyle/>
            <a:p>
              <a:endParaRPr lang="zh-CN" altLang="en-US"/>
            </a:p>
          </p:txBody>
        </p:sp>
        <p:sp>
          <p:nvSpPr>
            <p:cNvPr id="1178747" name="Text Box 123"/>
            <p:cNvSpPr txBox="1">
              <a:spLocks noChangeArrowheads="1"/>
            </p:cNvSpPr>
            <p:nvPr/>
          </p:nvSpPr>
          <p:spPr bwMode="auto">
            <a:xfrm>
              <a:off x="702" y="2007"/>
              <a:ext cx="227" cy="212"/>
            </a:xfrm>
            <a:prstGeom prst="rect">
              <a:avLst/>
            </a:prstGeom>
            <a:noFill/>
            <a:ln w="9525" algn="ctr">
              <a:noFill/>
              <a:miter lim="800000"/>
            </a:ln>
            <a:effectLst/>
          </p:spPr>
          <p:txBody>
            <a:bodyPr>
              <a:spAutoFit/>
            </a:bodyPr>
            <a:lstStyle/>
            <a:p>
              <a:pPr marL="342900" indent="-342900">
                <a:spcBef>
                  <a:spcPct val="50000"/>
                </a:spcBef>
              </a:pPr>
              <a:r>
                <a:rPr lang="en-US" altLang="zh-CN" sz="2000">
                  <a:solidFill>
                    <a:srgbClr val="339933"/>
                  </a:solidFill>
                  <a:effectLst>
                    <a:outerShdw blurRad="38100" dist="38100" dir="2700000" algn="tl">
                      <a:srgbClr val="000000"/>
                    </a:outerShdw>
                  </a:effectLst>
                </a:rPr>
                <a:t>q</a:t>
              </a:r>
              <a:endParaRPr lang="en-US" altLang="zh-CN" sz="2000">
                <a:solidFill>
                  <a:srgbClr val="339933"/>
                </a:solidFill>
                <a:effectLst>
                  <a:outerShdw blurRad="38100" dist="38100" dir="2700000" algn="tl">
                    <a:srgbClr val="000000"/>
                  </a:outerShdw>
                </a:effectLst>
              </a:endParaRPr>
            </a:p>
          </p:txBody>
        </p:sp>
      </p:grpSp>
      <p:sp useBgFill="1">
        <p:nvSpPr>
          <p:cNvPr id="1178748" name="Rectangle 124"/>
          <p:cNvSpPr>
            <a:spLocks noChangeArrowheads="1"/>
          </p:cNvSpPr>
          <p:nvPr/>
        </p:nvSpPr>
        <p:spPr bwMode="auto">
          <a:xfrm>
            <a:off x="7639497" y="3214216"/>
            <a:ext cx="504825" cy="935038"/>
          </a:xfrm>
          <a:prstGeom prst="rect">
            <a:avLst/>
          </a:prstGeom>
          <a:ln w="9525" algn="ctr">
            <a:noFill/>
            <a:miter lim="800000"/>
          </a:ln>
          <a:effectLst/>
        </p:spPr>
        <p:txBody>
          <a:bodyPr wrap="none" anchor="ctr"/>
          <a:lstStyle/>
          <a:p>
            <a:endParaRPr lang="zh-CN" altLang="en-US"/>
          </a:p>
        </p:txBody>
      </p:sp>
      <p:grpSp>
        <p:nvGrpSpPr>
          <p:cNvPr id="1178754" name="Group 130"/>
          <p:cNvGrpSpPr/>
          <p:nvPr/>
        </p:nvGrpSpPr>
        <p:grpSpPr bwMode="auto">
          <a:xfrm>
            <a:off x="5020122" y="2080741"/>
            <a:ext cx="2300287" cy="590550"/>
            <a:chOff x="2157" y="435"/>
            <a:chExt cx="1449" cy="372"/>
          </a:xfrm>
        </p:grpSpPr>
        <p:sp>
          <p:nvSpPr>
            <p:cNvPr id="1178750" name="Line 126"/>
            <p:cNvSpPr>
              <a:spLocks noChangeShapeType="1"/>
            </p:cNvSpPr>
            <p:nvPr/>
          </p:nvSpPr>
          <p:spPr bwMode="auto">
            <a:xfrm>
              <a:off x="2157" y="535"/>
              <a:ext cx="0" cy="272"/>
            </a:xfrm>
            <a:prstGeom prst="line">
              <a:avLst/>
            </a:prstGeom>
            <a:noFill/>
            <a:ln w="28575">
              <a:solidFill>
                <a:srgbClr val="CC0099"/>
              </a:solidFill>
              <a:round/>
              <a:tailEnd type="stealth" w="lg" len="lg"/>
            </a:ln>
            <a:effectLst>
              <a:outerShdw dist="35921" dir="2700000" algn="ctr" rotWithShape="0">
                <a:schemeClr val="bg2"/>
              </a:outerShdw>
            </a:effectLst>
          </p:spPr>
          <p:txBody>
            <a:bodyPr/>
            <a:lstStyle/>
            <a:p>
              <a:endParaRPr lang="zh-CN" altLang="en-US"/>
            </a:p>
          </p:txBody>
        </p:sp>
        <p:sp>
          <p:nvSpPr>
            <p:cNvPr id="1178751" name="Line 127"/>
            <p:cNvSpPr>
              <a:spLocks noChangeShapeType="1"/>
            </p:cNvSpPr>
            <p:nvPr/>
          </p:nvSpPr>
          <p:spPr bwMode="auto">
            <a:xfrm>
              <a:off x="3603" y="535"/>
              <a:ext cx="0" cy="272"/>
            </a:xfrm>
            <a:prstGeom prst="line">
              <a:avLst/>
            </a:prstGeom>
            <a:noFill/>
            <a:ln w="28575">
              <a:solidFill>
                <a:srgbClr val="CC0099"/>
              </a:solidFill>
              <a:round/>
              <a:tailEnd type="stealth" w="lg" len="lg"/>
            </a:ln>
            <a:effectLst>
              <a:outerShdw dist="35921" dir="2700000" algn="ctr" rotWithShape="0">
                <a:schemeClr val="bg2"/>
              </a:outerShdw>
            </a:effectLst>
          </p:spPr>
          <p:txBody>
            <a:bodyPr/>
            <a:lstStyle/>
            <a:p>
              <a:endParaRPr lang="zh-CN" altLang="en-US"/>
            </a:p>
          </p:txBody>
        </p:sp>
        <p:sp>
          <p:nvSpPr>
            <p:cNvPr id="1178752" name="Line 128"/>
            <p:cNvSpPr>
              <a:spLocks noChangeShapeType="1"/>
            </p:cNvSpPr>
            <p:nvPr/>
          </p:nvSpPr>
          <p:spPr bwMode="auto">
            <a:xfrm>
              <a:off x="2157" y="544"/>
              <a:ext cx="1449" cy="1"/>
            </a:xfrm>
            <a:prstGeom prst="line">
              <a:avLst/>
            </a:prstGeom>
            <a:noFill/>
            <a:ln w="28575">
              <a:solidFill>
                <a:srgbClr val="CC0099"/>
              </a:solidFill>
              <a:round/>
            </a:ln>
            <a:effectLst>
              <a:outerShdw dist="35921" dir="2700000" algn="ctr" rotWithShape="0">
                <a:schemeClr val="bg2"/>
              </a:outerShdw>
            </a:effectLst>
          </p:spPr>
          <p:txBody>
            <a:bodyPr/>
            <a:lstStyle/>
            <a:p>
              <a:endParaRPr lang="zh-CN" altLang="en-US"/>
            </a:p>
          </p:txBody>
        </p:sp>
        <p:sp useBgFill="1">
          <p:nvSpPr>
            <p:cNvPr id="1178753" name="Text Box 129"/>
            <p:cNvSpPr txBox="1">
              <a:spLocks noChangeArrowheads="1"/>
            </p:cNvSpPr>
            <p:nvPr/>
          </p:nvSpPr>
          <p:spPr bwMode="auto">
            <a:xfrm>
              <a:off x="2659" y="435"/>
              <a:ext cx="476" cy="212"/>
            </a:xfrm>
            <a:prstGeom prst="rect">
              <a:avLst/>
            </a:prstGeom>
            <a:ln w="9525" algn="ctr">
              <a:noFill/>
              <a:miter lim="800000"/>
            </a:ln>
            <a:effectLst/>
          </p:spPr>
          <p:txBody>
            <a:bodyPr>
              <a:spAutoFit/>
            </a:bodyPr>
            <a:lstStyle/>
            <a:p>
              <a:pPr marL="342900" indent="-342900">
                <a:spcBef>
                  <a:spcPct val="50000"/>
                </a:spcBef>
              </a:pPr>
              <a:r>
                <a:rPr lang="zh-CN" altLang="en-US" sz="2000">
                  <a:solidFill>
                    <a:srgbClr val="FF3300"/>
                  </a:solidFill>
                  <a:effectLst>
                    <a:outerShdw blurRad="38100" dist="38100" dir="2700000" algn="tl">
                      <a:srgbClr val="C0C0C0"/>
                    </a:outerShdw>
                  </a:effectLst>
                </a:rPr>
                <a:t>交换</a:t>
              </a:r>
              <a:endParaRPr lang="zh-CN" altLang="en-US" sz="2000">
                <a:solidFill>
                  <a:srgbClr val="FF3300"/>
                </a:solidFill>
                <a:effectLst>
                  <a:outerShdw blurRad="38100" dist="38100" dir="2700000" algn="tl">
                    <a:srgbClr val="C0C0C0"/>
                  </a:outerShdw>
                </a:effectLst>
              </a:endParaRPr>
            </a:p>
          </p:txBody>
        </p:sp>
      </p:grpSp>
      <p:sp>
        <p:nvSpPr>
          <p:cNvPr id="1178755" name="Text Box 131"/>
          <p:cNvSpPr txBox="1">
            <a:spLocks noChangeArrowheads="1"/>
          </p:cNvSpPr>
          <p:nvPr/>
        </p:nvSpPr>
        <p:spPr bwMode="auto">
          <a:xfrm>
            <a:off x="4799458" y="2752254"/>
            <a:ext cx="503238" cy="336550"/>
          </a:xfrm>
          <a:prstGeom prst="rect">
            <a:avLst/>
          </a:prstGeom>
          <a:gradFill rotWithShape="1">
            <a:gsLst>
              <a:gs pos="0">
                <a:srgbClr val="00FFFF"/>
              </a:gs>
              <a:gs pos="100000">
                <a:schemeClr val="bg1"/>
              </a:gs>
            </a:gsLst>
            <a:lin ang="5400000" scaled="1"/>
          </a:gradFill>
          <a:ln w="9525" algn="ctr">
            <a:noFill/>
            <a:miter lim="800000"/>
          </a:ln>
          <a:effectLst/>
        </p:spPr>
        <p:txBody>
          <a:bodyPr>
            <a:spAutoFit/>
          </a:bodyPr>
          <a:lstStyle/>
          <a:p>
            <a:pPr marL="342900" indent="-342900">
              <a:spcBef>
                <a:spcPct val="50000"/>
              </a:spcBef>
            </a:pPr>
            <a:r>
              <a:rPr lang="en-US" altLang="zh-CN" sz="2000">
                <a:solidFill>
                  <a:srgbClr val="CC0099"/>
                </a:solidFill>
                <a:effectLst>
                  <a:outerShdw blurRad="38100" dist="38100" dir="2700000" algn="tl">
                    <a:srgbClr val="000000"/>
                  </a:outerShdw>
                </a:effectLst>
              </a:rPr>
              <a:t>'h'</a:t>
            </a:r>
            <a:endParaRPr lang="en-US" altLang="zh-CN" sz="2000">
              <a:solidFill>
                <a:srgbClr val="CC0099"/>
              </a:solidFill>
              <a:effectLst>
                <a:outerShdw blurRad="38100" dist="38100" dir="2700000" algn="tl">
                  <a:srgbClr val="000000"/>
                </a:outerShdw>
              </a:effectLst>
            </a:endParaRPr>
          </a:p>
        </p:txBody>
      </p:sp>
      <p:sp>
        <p:nvSpPr>
          <p:cNvPr id="1178756" name="Text Box 132"/>
          <p:cNvSpPr txBox="1">
            <a:spLocks noChangeArrowheads="1"/>
          </p:cNvSpPr>
          <p:nvPr/>
        </p:nvSpPr>
        <p:spPr bwMode="auto">
          <a:xfrm>
            <a:off x="7045772" y="2766541"/>
            <a:ext cx="503237" cy="336550"/>
          </a:xfrm>
          <a:prstGeom prst="rect">
            <a:avLst/>
          </a:prstGeom>
          <a:gradFill rotWithShape="1">
            <a:gsLst>
              <a:gs pos="0">
                <a:srgbClr val="00FFFF"/>
              </a:gs>
              <a:gs pos="100000">
                <a:schemeClr val="bg1"/>
              </a:gs>
            </a:gsLst>
            <a:lin ang="5400000" scaled="1"/>
          </a:gradFill>
          <a:ln w="9525" algn="ctr">
            <a:noFill/>
            <a:miter lim="800000"/>
          </a:ln>
          <a:effectLst/>
        </p:spPr>
        <p:txBody>
          <a:bodyPr>
            <a:spAutoFit/>
          </a:bodyPr>
          <a:lstStyle/>
          <a:p>
            <a:pPr marL="342900" indent="-342900">
              <a:spcBef>
                <a:spcPct val="50000"/>
              </a:spcBef>
            </a:pPr>
            <a:r>
              <a:rPr lang="en-US" altLang="zh-CN" sz="2000">
                <a:solidFill>
                  <a:srgbClr val="CC0099"/>
                </a:solidFill>
                <a:effectLst>
                  <a:outerShdw blurRad="38100" dist="38100" dir="2700000" algn="tl">
                    <a:srgbClr val="000000"/>
                  </a:outerShdw>
                </a:effectLst>
              </a:rPr>
              <a:t>'v'</a:t>
            </a:r>
            <a:endParaRPr lang="en-US" altLang="zh-CN" sz="2000">
              <a:solidFill>
                <a:srgbClr val="CC0099"/>
              </a:solidFill>
              <a:effectLst>
                <a:outerShdw blurRad="38100" dist="38100" dir="2700000" algn="tl">
                  <a:srgbClr val="000000"/>
                </a:outerShdw>
              </a:effectLst>
            </a:endParaRPr>
          </a:p>
        </p:txBody>
      </p:sp>
      <p:sp>
        <p:nvSpPr>
          <p:cNvPr id="1178708" name="Text Box 84"/>
          <p:cNvSpPr txBox="1">
            <a:spLocks noChangeArrowheads="1"/>
          </p:cNvSpPr>
          <p:nvPr/>
        </p:nvSpPr>
        <p:spPr bwMode="auto">
          <a:xfrm>
            <a:off x="8788846" y="2780829"/>
            <a:ext cx="431800" cy="336550"/>
          </a:xfrm>
          <a:prstGeom prst="rect">
            <a:avLst/>
          </a:prstGeom>
          <a:gradFill rotWithShape="1">
            <a:gsLst>
              <a:gs pos="0">
                <a:srgbClr val="00FFFF"/>
              </a:gs>
              <a:gs pos="100000">
                <a:schemeClr val="bg1"/>
              </a:gs>
            </a:gsLst>
            <a:lin ang="5400000" scaled="1"/>
          </a:gradFill>
          <a:ln w="9525" algn="ctr">
            <a:noFill/>
            <a:miter lim="800000"/>
          </a:ln>
          <a:effectLst/>
        </p:spPr>
        <p:txBody>
          <a:bodyPr>
            <a:spAutoFit/>
          </a:bodyPr>
          <a:lstStyle/>
          <a:p>
            <a:pPr marL="342900" indent="-342900">
              <a:spcBef>
                <a:spcPct val="50000"/>
              </a:spcBef>
            </a:pPr>
            <a:r>
              <a:rPr lang="en-US" altLang="zh-CN" sz="2000">
                <a:solidFill>
                  <a:srgbClr val="CC0099"/>
                </a:solidFill>
                <a:effectLst>
                  <a:outerShdw blurRad="38100" dist="38100" dir="2700000" algn="tl">
                    <a:srgbClr val="000000"/>
                  </a:outerShdw>
                </a:effectLst>
              </a:rPr>
              <a:t>' '</a:t>
            </a:r>
            <a:endParaRPr lang="en-US" altLang="zh-CN" sz="2000">
              <a:solidFill>
                <a:srgbClr val="CC0099"/>
              </a:solidFill>
              <a:effectLst>
                <a:outerShdw blurRad="38100" dist="38100" dir="2700000" algn="tl">
                  <a:srgbClr val="000000"/>
                </a:outerShdw>
              </a:effectLst>
            </a:endParaRPr>
          </a:p>
        </p:txBody>
      </p:sp>
      <p:grpSp>
        <p:nvGrpSpPr>
          <p:cNvPr id="1178764" name="Group 140"/>
          <p:cNvGrpSpPr/>
          <p:nvPr/>
        </p:nvGrpSpPr>
        <p:grpSpPr bwMode="auto">
          <a:xfrm>
            <a:off x="5447159" y="3191992"/>
            <a:ext cx="360363" cy="957263"/>
            <a:chOff x="702" y="1616"/>
            <a:chExt cx="227" cy="603"/>
          </a:xfrm>
        </p:grpSpPr>
        <p:sp>
          <p:nvSpPr>
            <p:cNvPr id="1178765" name="Line 141"/>
            <p:cNvSpPr>
              <a:spLocks noChangeShapeType="1"/>
            </p:cNvSpPr>
            <p:nvPr/>
          </p:nvSpPr>
          <p:spPr bwMode="auto">
            <a:xfrm flipV="1">
              <a:off x="793" y="1616"/>
              <a:ext cx="0" cy="408"/>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178766" name="Text Box 142"/>
            <p:cNvSpPr txBox="1">
              <a:spLocks noChangeArrowheads="1"/>
            </p:cNvSpPr>
            <p:nvPr/>
          </p:nvSpPr>
          <p:spPr bwMode="auto">
            <a:xfrm>
              <a:off x="702" y="2007"/>
              <a:ext cx="227" cy="212"/>
            </a:xfrm>
            <a:prstGeom prst="rect">
              <a:avLst/>
            </a:prstGeom>
            <a:noFill/>
            <a:ln w="9525" algn="ctr">
              <a:noFill/>
              <a:miter lim="800000"/>
            </a:ln>
            <a:effectLst/>
          </p:spPr>
          <p:txBody>
            <a:bodyPr>
              <a:spAutoFit/>
            </a:bodyPr>
            <a:lstStyle/>
            <a:p>
              <a:pPr marL="342900" indent="-342900">
                <a:spcBef>
                  <a:spcPct val="50000"/>
                </a:spcBef>
              </a:pPr>
              <a:r>
                <a:rPr lang="en-US" altLang="zh-CN" sz="2000">
                  <a:solidFill>
                    <a:srgbClr val="FF3300"/>
                  </a:solidFill>
                  <a:effectLst>
                    <a:outerShdw blurRad="38100" dist="38100" dir="2700000" algn="tl">
                      <a:srgbClr val="000000"/>
                    </a:outerShdw>
                  </a:effectLst>
                </a:rPr>
                <a:t>p</a:t>
              </a:r>
              <a:endParaRPr lang="en-US" altLang="zh-CN" sz="2000">
                <a:solidFill>
                  <a:srgbClr val="FF3300"/>
                </a:solidFill>
                <a:effectLst>
                  <a:outerShdw blurRad="38100" dist="38100" dir="2700000" algn="tl">
                    <a:srgbClr val="000000"/>
                  </a:outerShdw>
                </a:effectLst>
              </a:endParaRPr>
            </a:p>
          </p:txBody>
        </p:sp>
      </p:grpSp>
      <p:sp useBgFill="1">
        <p:nvSpPr>
          <p:cNvPr id="1178767" name="Rectangle 143"/>
          <p:cNvSpPr>
            <a:spLocks noChangeArrowheads="1"/>
          </p:cNvSpPr>
          <p:nvPr/>
        </p:nvSpPr>
        <p:spPr bwMode="auto">
          <a:xfrm>
            <a:off x="4732784" y="3191991"/>
            <a:ext cx="504825" cy="935038"/>
          </a:xfrm>
          <a:prstGeom prst="rect">
            <a:avLst/>
          </a:prstGeom>
          <a:ln w="9525" algn="ctr">
            <a:noFill/>
            <a:miter lim="800000"/>
          </a:ln>
          <a:effectLst/>
        </p:spPr>
        <p:txBody>
          <a:bodyPr wrap="none" anchor="ctr"/>
          <a:lstStyle/>
          <a:p>
            <a:endParaRPr lang="zh-CN" altLang="en-US"/>
          </a:p>
        </p:txBody>
      </p:sp>
      <p:grpSp>
        <p:nvGrpSpPr>
          <p:cNvPr id="1178768" name="Group 144"/>
          <p:cNvGrpSpPr/>
          <p:nvPr/>
        </p:nvGrpSpPr>
        <p:grpSpPr bwMode="auto">
          <a:xfrm>
            <a:off x="6558409" y="3234854"/>
            <a:ext cx="360363" cy="957262"/>
            <a:chOff x="702" y="1616"/>
            <a:chExt cx="227" cy="603"/>
          </a:xfrm>
        </p:grpSpPr>
        <p:sp>
          <p:nvSpPr>
            <p:cNvPr id="1178769" name="Line 145"/>
            <p:cNvSpPr>
              <a:spLocks noChangeShapeType="1"/>
            </p:cNvSpPr>
            <p:nvPr/>
          </p:nvSpPr>
          <p:spPr bwMode="auto">
            <a:xfrm flipV="1">
              <a:off x="793" y="1616"/>
              <a:ext cx="0" cy="408"/>
            </a:xfrm>
            <a:prstGeom prst="line">
              <a:avLst/>
            </a:prstGeom>
            <a:noFill/>
            <a:ln w="28575">
              <a:solidFill>
                <a:srgbClr val="339966"/>
              </a:solidFill>
              <a:round/>
              <a:tailEnd type="stealth" w="lg" len="lg"/>
            </a:ln>
            <a:effectLst>
              <a:outerShdw dist="35921" dir="2700000" algn="ctr" rotWithShape="0">
                <a:schemeClr val="bg2"/>
              </a:outerShdw>
            </a:effectLst>
          </p:spPr>
          <p:txBody>
            <a:bodyPr/>
            <a:lstStyle/>
            <a:p>
              <a:endParaRPr lang="zh-CN" altLang="en-US"/>
            </a:p>
          </p:txBody>
        </p:sp>
        <p:sp>
          <p:nvSpPr>
            <p:cNvPr id="1178770" name="Text Box 146"/>
            <p:cNvSpPr txBox="1">
              <a:spLocks noChangeArrowheads="1"/>
            </p:cNvSpPr>
            <p:nvPr/>
          </p:nvSpPr>
          <p:spPr bwMode="auto">
            <a:xfrm>
              <a:off x="702" y="2007"/>
              <a:ext cx="227" cy="212"/>
            </a:xfrm>
            <a:prstGeom prst="rect">
              <a:avLst/>
            </a:prstGeom>
            <a:noFill/>
            <a:ln w="9525" algn="ctr">
              <a:noFill/>
              <a:miter lim="800000"/>
            </a:ln>
            <a:effectLst/>
          </p:spPr>
          <p:txBody>
            <a:bodyPr>
              <a:spAutoFit/>
            </a:bodyPr>
            <a:lstStyle/>
            <a:p>
              <a:pPr marL="342900" indent="-342900">
                <a:spcBef>
                  <a:spcPct val="50000"/>
                </a:spcBef>
              </a:pPr>
              <a:r>
                <a:rPr lang="en-US" altLang="zh-CN" sz="2000">
                  <a:solidFill>
                    <a:srgbClr val="339933"/>
                  </a:solidFill>
                  <a:effectLst>
                    <a:outerShdw blurRad="38100" dist="38100" dir="2700000" algn="tl">
                      <a:srgbClr val="000000"/>
                    </a:outerShdw>
                  </a:effectLst>
                </a:rPr>
                <a:t>q</a:t>
              </a:r>
              <a:endParaRPr lang="en-US" altLang="zh-CN" sz="2000">
                <a:solidFill>
                  <a:srgbClr val="339933"/>
                </a:solidFill>
                <a:effectLst>
                  <a:outerShdw blurRad="38100" dist="38100" dir="2700000" algn="tl">
                    <a:srgbClr val="000000"/>
                  </a:outerShdw>
                </a:effectLst>
              </a:endParaRPr>
            </a:p>
          </p:txBody>
        </p:sp>
      </p:grpSp>
      <p:sp useBgFill="1">
        <p:nvSpPr>
          <p:cNvPr id="1178771" name="Rectangle 147"/>
          <p:cNvSpPr>
            <a:spLocks noChangeArrowheads="1"/>
          </p:cNvSpPr>
          <p:nvPr/>
        </p:nvSpPr>
        <p:spPr bwMode="auto">
          <a:xfrm>
            <a:off x="7126734" y="3204691"/>
            <a:ext cx="504825" cy="935038"/>
          </a:xfrm>
          <a:prstGeom prst="rect">
            <a:avLst/>
          </a:prstGeom>
          <a:ln w="9525" algn="ctr">
            <a:noFill/>
            <a:miter lim="800000"/>
          </a:ln>
          <a:effectLst/>
        </p:spPr>
        <p:txBody>
          <a:bodyPr wrap="none" anchor="ctr"/>
          <a:lstStyle/>
          <a:p>
            <a:endParaRPr lang="zh-CN" altLang="en-US"/>
          </a:p>
        </p:txBody>
      </p:sp>
      <p:sp>
        <p:nvSpPr>
          <p:cNvPr id="1178772" name="Text Box 148"/>
          <p:cNvSpPr txBox="1">
            <a:spLocks noChangeArrowheads="1"/>
          </p:cNvSpPr>
          <p:nvPr/>
        </p:nvSpPr>
        <p:spPr bwMode="auto">
          <a:xfrm>
            <a:off x="5390009" y="2766541"/>
            <a:ext cx="504825" cy="311150"/>
          </a:xfrm>
          <a:prstGeom prst="rect">
            <a:avLst/>
          </a:prstGeom>
          <a:gradFill rotWithShape="1">
            <a:gsLst>
              <a:gs pos="0">
                <a:srgbClr val="00FFFF"/>
              </a:gs>
              <a:gs pos="100000">
                <a:schemeClr val="bg1"/>
              </a:gs>
            </a:gsLst>
            <a:lin ang="5400000" scaled="1"/>
          </a:gradFill>
          <a:ln w="9525" algn="ctr">
            <a:noFill/>
            <a:miter lim="800000"/>
          </a:ln>
          <a:effectLst/>
        </p:spPr>
        <p:txBody>
          <a:bodyPr>
            <a:spAutoFit/>
          </a:bodyPr>
          <a:lstStyle/>
          <a:p>
            <a:pPr marL="342900" indent="-342900">
              <a:spcBef>
                <a:spcPct val="50000"/>
              </a:spcBef>
            </a:pPr>
            <a:r>
              <a:rPr lang="en-US" altLang="zh-CN" sz="1800">
                <a:solidFill>
                  <a:srgbClr val="CC0099"/>
                </a:solidFill>
                <a:effectLst>
                  <a:outerShdw blurRad="38100" dist="38100" dir="2700000" algn="tl">
                    <a:srgbClr val="000000"/>
                  </a:outerShdw>
                </a:effectLst>
              </a:rPr>
              <a:t>'C'</a:t>
            </a:r>
            <a:endParaRPr lang="en-US" altLang="zh-CN" sz="1800">
              <a:solidFill>
                <a:srgbClr val="CC0099"/>
              </a:solidFill>
              <a:effectLst>
                <a:outerShdw blurRad="38100" dist="38100" dir="2700000" algn="tl">
                  <a:srgbClr val="000000"/>
                </a:outerShdw>
              </a:effectLst>
            </a:endParaRPr>
          </a:p>
        </p:txBody>
      </p:sp>
      <p:sp>
        <p:nvSpPr>
          <p:cNvPr id="1178773" name="Text Box 149"/>
          <p:cNvSpPr txBox="1">
            <a:spLocks noChangeArrowheads="1"/>
          </p:cNvSpPr>
          <p:nvPr/>
        </p:nvSpPr>
        <p:spPr bwMode="auto">
          <a:xfrm>
            <a:off x="6469508" y="2766541"/>
            <a:ext cx="503238" cy="336550"/>
          </a:xfrm>
          <a:prstGeom prst="rect">
            <a:avLst/>
          </a:prstGeom>
          <a:gradFill rotWithShape="1">
            <a:gsLst>
              <a:gs pos="0">
                <a:srgbClr val="00FFFF"/>
              </a:gs>
              <a:gs pos="100000">
                <a:schemeClr val="bg1"/>
              </a:gs>
            </a:gsLst>
            <a:lin ang="5400000" scaled="1"/>
          </a:gradFill>
          <a:ln w="9525" algn="ctr">
            <a:noFill/>
            <a:miter lim="800000"/>
          </a:ln>
          <a:effectLst/>
        </p:spPr>
        <p:txBody>
          <a:bodyPr>
            <a:spAutoFit/>
          </a:bodyPr>
          <a:lstStyle/>
          <a:p>
            <a:pPr marL="342900" indent="-342900">
              <a:spcBef>
                <a:spcPct val="50000"/>
              </a:spcBef>
            </a:pPr>
            <a:r>
              <a:rPr lang="en-US" altLang="zh-CN" sz="2000">
                <a:solidFill>
                  <a:srgbClr val="CC0099"/>
                </a:solidFill>
                <a:effectLst>
                  <a:outerShdw blurRad="38100" dist="38100" dir="2700000" algn="tl">
                    <a:srgbClr val="000000"/>
                  </a:outerShdw>
                </a:effectLst>
              </a:rPr>
              <a:t>'e'</a:t>
            </a:r>
            <a:endParaRPr lang="en-US" altLang="zh-CN" sz="2000">
              <a:solidFill>
                <a:srgbClr val="CC0099"/>
              </a:solidFill>
              <a:effectLst>
                <a:outerShdw blurRad="38100" dist="38100" dir="2700000" algn="tl">
                  <a:srgbClr val="000000"/>
                </a:outerShdw>
              </a:effectLst>
            </a:endParaRPr>
          </a:p>
        </p:txBody>
      </p:sp>
      <p:grpSp>
        <p:nvGrpSpPr>
          <p:cNvPr id="1178779" name="Group 155"/>
          <p:cNvGrpSpPr/>
          <p:nvPr/>
        </p:nvGrpSpPr>
        <p:grpSpPr bwMode="auto">
          <a:xfrm>
            <a:off x="5607497" y="2068041"/>
            <a:ext cx="1150937" cy="590550"/>
            <a:chOff x="2518" y="472"/>
            <a:chExt cx="725" cy="372"/>
          </a:xfrm>
        </p:grpSpPr>
        <p:sp>
          <p:nvSpPr>
            <p:cNvPr id="1178775" name="Line 151"/>
            <p:cNvSpPr>
              <a:spLocks noChangeShapeType="1"/>
            </p:cNvSpPr>
            <p:nvPr/>
          </p:nvSpPr>
          <p:spPr bwMode="auto">
            <a:xfrm>
              <a:off x="2518" y="572"/>
              <a:ext cx="0" cy="272"/>
            </a:xfrm>
            <a:prstGeom prst="line">
              <a:avLst/>
            </a:prstGeom>
            <a:noFill/>
            <a:ln w="28575">
              <a:solidFill>
                <a:srgbClr val="CC0099"/>
              </a:solidFill>
              <a:round/>
              <a:tailEnd type="stealth" w="lg" len="lg"/>
            </a:ln>
            <a:effectLst>
              <a:outerShdw dist="35921" dir="2700000" algn="ctr" rotWithShape="0">
                <a:schemeClr val="bg2"/>
              </a:outerShdw>
            </a:effectLst>
          </p:spPr>
          <p:txBody>
            <a:bodyPr/>
            <a:lstStyle/>
            <a:p>
              <a:endParaRPr lang="zh-CN" altLang="en-US"/>
            </a:p>
          </p:txBody>
        </p:sp>
        <p:sp>
          <p:nvSpPr>
            <p:cNvPr id="1178776" name="Line 152"/>
            <p:cNvSpPr>
              <a:spLocks noChangeShapeType="1"/>
            </p:cNvSpPr>
            <p:nvPr/>
          </p:nvSpPr>
          <p:spPr bwMode="auto">
            <a:xfrm>
              <a:off x="3241" y="572"/>
              <a:ext cx="0" cy="272"/>
            </a:xfrm>
            <a:prstGeom prst="line">
              <a:avLst/>
            </a:prstGeom>
            <a:noFill/>
            <a:ln w="28575">
              <a:solidFill>
                <a:srgbClr val="CC0099"/>
              </a:solidFill>
              <a:round/>
              <a:tailEnd type="stealth" w="lg" len="lg"/>
            </a:ln>
            <a:effectLst>
              <a:outerShdw dist="35921" dir="2700000" algn="ctr" rotWithShape="0">
                <a:schemeClr val="bg2"/>
              </a:outerShdw>
            </a:effectLst>
          </p:spPr>
          <p:txBody>
            <a:bodyPr/>
            <a:lstStyle/>
            <a:p>
              <a:endParaRPr lang="zh-CN" altLang="en-US"/>
            </a:p>
          </p:txBody>
        </p:sp>
        <p:sp>
          <p:nvSpPr>
            <p:cNvPr id="1178777" name="Line 153"/>
            <p:cNvSpPr>
              <a:spLocks noChangeShapeType="1"/>
            </p:cNvSpPr>
            <p:nvPr/>
          </p:nvSpPr>
          <p:spPr bwMode="auto">
            <a:xfrm>
              <a:off x="2518" y="581"/>
              <a:ext cx="725" cy="1"/>
            </a:xfrm>
            <a:prstGeom prst="line">
              <a:avLst/>
            </a:prstGeom>
            <a:noFill/>
            <a:ln w="28575">
              <a:solidFill>
                <a:srgbClr val="CC0099"/>
              </a:solidFill>
              <a:round/>
            </a:ln>
            <a:effectLst>
              <a:outerShdw dist="35921" dir="2700000" algn="ctr" rotWithShape="0">
                <a:schemeClr val="bg2"/>
              </a:outerShdw>
            </a:effectLst>
          </p:spPr>
          <p:txBody>
            <a:bodyPr/>
            <a:lstStyle/>
            <a:p>
              <a:endParaRPr lang="zh-CN" altLang="en-US"/>
            </a:p>
          </p:txBody>
        </p:sp>
        <p:sp useBgFill="1">
          <p:nvSpPr>
            <p:cNvPr id="1178778" name="Text Box 154"/>
            <p:cNvSpPr txBox="1">
              <a:spLocks noChangeArrowheads="1"/>
            </p:cNvSpPr>
            <p:nvPr/>
          </p:nvSpPr>
          <p:spPr bwMode="auto">
            <a:xfrm>
              <a:off x="2661" y="472"/>
              <a:ext cx="474" cy="212"/>
            </a:xfrm>
            <a:prstGeom prst="rect">
              <a:avLst/>
            </a:prstGeom>
            <a:ln w="9525" algn="ctr">
              <a:noFill/>
              <a:miter lim="800000"/>
            </a:ln>
            <a:effectLst/>
          </p:spPr>
          <p:txBody>
            <a:bodyPr>
              <a:spAutoFit/>
            </a:bodyPr>
            <a:lstStyle/>
            <a:p>
              <a:pPr marL="342900" indent="-342900">
                <a:spcBef>
                  <a:spcPct val="50000"/>
                </a:spcBef>
              </a:pPr>
              <a:r>
                <a:rPr lang="zh-CN" altLang="en-US" sz="2000" dirty="0">
                  <a:solidFill>
                    <a:srgbClr val="FF3300"/>
                  </a:solidFill>
                  <a:effectLst>
                    <a:outerShdw blurRad="38100" dist="38100" dir="2700000" algn="tl">
                      <a:srgbClr val="C0C0C0"/>
                    </a:outerShdw>
                  </a:effectLst>
                  <a:latin typeface="楷体" panose="02010609060101010101" pitchFamily="49" charset="-122"/>
                  <a:ea typeface="楷体" panose="02010609060101010101" pitchFamily="49" charset="-122"/>
                </a:rPr>
                <a:t>交换</a:t>
              </a:r>
              <a:endParaRPr lang="zh-CN" altLang="en-US" sz="2000" dirty="0">
                <a:solidFill>
                  <a:srgbClr val="FF3300"/>
                </a:solidFill>
                <a:effectLst>
                  <a:outerShdw blurRad="38100" dist="38100" dir="2700000" algn="tl">
                    <a:srgbClr val="C0C0C0"/>
                  </a:outerShdw>
                </a:effectLst>
                <a:latin typeface="楷体" panose="02010609060101010101" pitchFamily="49" charset="-122"/>
                <a:ea typeface="楷体" panose="02010609060101010101" pitchFamily="49" charset="-122"/>
              </a:endParaRPr>
            </a:p>
          </p:txBody>
        </p:sp>
      </p:grpSp>
      <p:grpSp>
        <p:nvGrpSpPr>
          <p:cNvPr id="1178780" name="Group 156"/>
          <p:cNvGrpSpPr/>
          <p:nvPr/>
        </p:nvGrpSpPr>
        <p:grpSpPr bwMode="auto">
          <a:xfrm>
            <a:off x="5891659" y="3179292"/>
            <a:ext cx="360363" cy="957263"/>
            <a:chOff x="702" y="1616"/>
            <a:chExt cx="227" cy="603"/>
          </a:xfrm>
        </p:grpSpPr>
        <p:sp>
          <p:nvSpPr>
            <p:cNvPr id="1178781" name="Line 157"/>
            <p:cNvSpPr>
              <a:spLocks noChangeShapeType="1"/>
            </p:cNvSpPr>
            <p:nvPr/>
          </p:nvSpPr>
          <p:spPr bwMode="auto">
            <a:xfrm flipV="1">
              <a:off x="793" y="1616"/>
              <a:ext cx="0" cy="408"/>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178782" name="Text Box 158"/>
            <p:cNvSpPr txBox="1">
              <a:spLocks noChangeArrowheads="1"/>
            </p:cNvSpPr>
            <p:nvPr/>
          </p:nvSpPr>
          <p:spPr bwMode="auto">
            <a:xfrm>
              <a:off x="702" y="2007"/>
              <a:ext cx="227" cy="212"/>
            </a:xfrm>
            <a:prstGeom prst="rect">
              <a:avLst/>
            </a:prstGeom>
            <a:noFill/>
            <a:ln w="9525" algn="ctr">
              <a:noFill/>
              <a:miter lim="800000"/>
            </a:ln>
            <a:effectLst/>
          </p:spPr>
          <p:txBody>
            <a:bodyPr>
              <a:spAutoFit/>
            </a:bodyPr>
            <a:lstStyle/>
            <a:p>
              <a:pPr marL="342900" indent="-342900">
                <a:spcBef>
                  <a:spcPct val="50000"/>
                </a:spcBef>
              </a:pPr>
              <a:r>
                <a:rPr lang="en-US" altLang="zh-CN" sz="2000">
                  <a:solidFill>
                    <a:srgbClr val="FF3300"/>
                  </a:solidFill>
                  <a:effectLst>
                    <a:outerShdw blurRad="38100" dist="38100" dir="2700000" algn="tl">
                      <a:srgbClr val="000000"/>
                    </a:outerShdw>
                  </a:effectLst>
                </a:rPr>
                <a:t>p</a:t>
              </a:r>
              <a:endParaRPr lang="en-US" altLang="zh-CN" sz="2000">
                <a:solidFill>
                  <a:srgbClr val="FF3300"/>
                </a:solidFill>
                <a:effectLst>
                  <a:outerShdw blurRad="38100" dist="38100" dir="2700000" algn="tl">
                    <a:srgbClr val="000000"/>
                  </a:outerShdw>
                </a:effectLst>
              </a:endParaRPr>
            </a:p>
          </p:txBody>
        </p:sp>
      </p:grpSp>
      <p:sp useBgFill="1">
        <p:nvSpPr>
          <p:cNvPr id="1178783" name="Rectangle 159"/>
          <p:cNvSpPr>
            <a:spLocks noChangeArrowheads="1"/>
          </p:cNvSpPr>
          <p:nvPr/>
        </p:nvSpPr>
        <p:spPr bwMode="auto">
          <a:xfrm>
            <a:off x="5348734" y="3193580"/>
            <a:ext cx="504825" cy="935037"/>
          </a:xfrm>
          <a:prstGeom prst="rect">
            <a:avLst/>
          </a:prstGeom>
          <a:ln w="9525" algn="ctr">
            <a:noFill/>
            <a:miter lim="800000"/>
          </a:ln>
          <a:effectLst/>
        </p:spPr>
        <p:txBody>
          <a:bodyPr wrap="none" anchor="ctr"/>
          <a:lstStyle/>
          <a:p>
            <a:endParaRPr lang="zh-CN" altLang="en-US"/>
          </a:p>
        </p:txBody>
      </p:sp>
      <p:grpSp>
        <p:nvGrpSpPr>
          <p:cNvPr id="1178784" name="Group 160"/>
          <p:cNvGrpSpPr/>
          <p:nvPr/>
        </p:nvGrpSpPr>
        <p:grpSpPr bwMode="auto">
          <a:xfrm>
            <a:off x="6145659" y="3179292"/>
            <a:ext cx="360363" cy="957263"/>
            <a:chOff x="702" y="1616"/>
            <a:chExt cx="227" cy="603"/>
          </a:xfrm>
        </p:grpSpPr>
        <p:sp>
          <p:nvSpPr>
            <p:cNvPr id="1178785" name="Line 161"/>
            <p:cNvSpPr>
              <a:spLocks noChangeShapeType="1"/>
            </p:cNvSpPr>
            <p:nvPr/>
          </p:nvSpPr>
          <p:spPr bwMode="auto">
            <a:xfrm flipV="1">
              <a:off x="793" y="1616"/>
              <a:ext cx="0" cy="408"/>
            </a:xfrm>
            <a:prstGeom prst="line">
              <a:avLst/>
            </a:prstGeom>
            <a:noFill/>
            <a:ln w="28575">
              <a:solidFill>
                <a:srgbClr val="339966"/>
              </a:solidFill>
              <a:round/>
              <a:tailEnd type="stealth" w="lg" len="lg"/>
            </a:ln>
            <a:effectLst>
              <a:outerShdw dist="35921" dir="2700000" algn="ctr" rotWithShape="0">
                <a:schemeClr val="bg2"/>
              </a:outerShdw>
            </a:effectLst>
          </p:spPr>
          <p:txBody>
            <a:bodyPr/>
            <a:lstStyle/>
            <a:p>
              <a:endParaRPr lang="zh-CN" altLang="en-US"/>
            </a:p>
          </p:txBody>
        </p:sp>
        <p:sp>
          <p:nvSpPr>
            <p:cNvPr id="1178786" name="Text Box 162"/>
            <p:cNvSpPr txBox="1">
              <a:spLocks noChangeArrowheads="1"/>
            </p:cNvSpPr>
            <p:nvPr/>
          </p:nvSpPr>
          <p:spPr bwMode="auto">
            <a:xfrm>
              <a:off x="702" y="2007"/>
              <a:ext cx="227" cy="212"/>
            </a:xfrm>
            <a:prstGeom prst="rect">
              <a:avLst/>
            </a:prstGeom>
            <a:noFill/>
            <a:ln w="9525" algn="ctr">
              <a:noFill/>
              <a:miter lim="800000"/>
            </a:ln>
            <a:effectLst/>
          </p:spPr>
          <p:txBody>
            <a:bodyPr>
              <a:spAutoFit/>
            </a:bodyPr>
            <a:lstStyle/>
            <a:p>
              <a:pPr marL="342900" indent="-342900">
                <a:spcBef>
                  <a:spcPct val="50000"/>
                </a:spcBef>
              </a:pPr>
              <a:r>
                <a:rPr lang="en-US" altLang="zh-CN" sz="2000">
                  <a:solidFill>
                    <a:srgbClr val="339933"/>
                  </a:solidFill>
                  <a:effectLst>
                    <a:outerShdw blurRad="38100" dist="38100" dir="2700000" algn="tl">
                      <a:srgbClr val="000000"/>
                    </a:outerShdw>
                  </a:effectLst>
                </a:rPr>
                <a:t>q</a:t>
              </a:r>
              <a:endParaRPr lang="en-US" altLang="zh-CN" sz="2000">
                <a:solidFill>
                  <a:srgbClr val="339933"/>
                </a:solidFill>
                <a:effectLst>
                  <a:outerShdw blurRad="38100" dist="38100" dir="2700000" algn="tl">
                    <a:srgbClr val="000000"/>
                  </a:outerShdw>
                </a:effectLst>
              </a:endParaRPr>
            </a:p>
          </p:txBody>
        </p:sp>
      </p:grpSp>
      <p:sp useBgFill="1">
        <p:nvSpPr>
          <p:cNvPr id="1178787" name="Rectangle 163"/>
          <p:cNvSpPr>
            <a:spLocks noChangeArrowheads="1"/>
          </p:cNvSpPr>
          <p:nvPr/>
        </p:nvSpPr>
        <p:spPr bwMode="auto">
          <a:xfrm>
            <a:off x="6542534" y="3242791"/>
            <a:ext cx="504825" cy="935038"/>
          </a:xfrm>
          <a:prstGeom prst="rect">
            <a:avLst/>
          </a:prstGeom>
          <a:ln w="9525" algn="ctr">
            <a:noFill/>
            <a:miter lim="800000"/>
          </a:ln>
          <a:effectLst/>
        </p:spPr>
        <p:txBody>
          <a:bodyPr wrap="none" anchor="ctr"/>
          <a:lstStyle/>
          <a:p>
            <a:endParaRPr lang="zh-CN" altLang="en-US"/>
          </a:p>
        </p:txBody>
      </p:sp>
      <p:sp>
        <p:nvSpPr>
          <p:cNvPr id="1178788" name="Text Box 164"/>
          <p:cNvSpPr txBox="1">
            <a:spLocks noChangeArrowheads="1"/>
          </p:cNvSpPr>
          <p:nvPr/>
        </p:nvSpPr>
        <p:spPr bwMode="auto">
          <a:xfrm>
            <a:off x="5980558" y="2780829"/>
            <a:ext cx="431800" cy="336550"/>
          </a:xfrm>
          <a:prstGeom prst="rect">
            <a:avLst/>
          </a:prstGeom>
          <a:gradFill rotWithShape="1">
            <a:gsLst>
              <a:gs pos="0">
                <a:srgbClr val="00FFFF"/>
              </a:gs>
              <a:gs pos="100000">
                <a:schemeClr val="bg1"/>
              </a:gs>
            </a:gsLst>
            <a:lin ang="5400000" scaled="1"/>
          </a:gradFill>
          <a:ln w="9525" algn="ctr">
            <a:noFill/>
            <a:miter lim="800000"/>
          </a:ln>
          <a:effectLst/>
        </p:spPr>
        <p:txBody>
          <a:bodyPr>
            <a:spAutoFit/>
          </a:bodyPr>
          <a:lstStyle/>
          <a:p>
            <a:pPr marL="342900" indent="-342900">
              <a:spcBef>
                <a:spcPct val="50000"/>
              </a:spcBef>
            </a:pPr>
            <a:r>
              <a:rPr lang="en-US" altLang="zh-CN" sz="2000">
                <a:solidFill>
                  <a:srgbClr val="CC0099"/>
                </a:solidFill>
                <a:effectLst>
                  <a:outerShdw blurRad="38100" dist="38100" dir="2700000" algn="tl">
                    <a:srgbClr val="000000"/>
                  </a:outerShdw>
                </a:effectLst>
              </a:rPr>
              <a:t>' '</a:t>
            </a:r>
            <a:endParaRPr lang="en-US" altLang="zh-CN" sz="2000">
              <a:solidFill>
                <a:srgbClr val="CC0099"/>
              </a:solidFill>
              <a:effectLst>
                <a:outerShdw blurRad="38100" dist="38100" dir="2700000" algn="tl">
                  <a:srgbClr val="000000"/>
                </a:outerShdw>
              </a:effectLst>
            </a:endParaRPr>
          </a:p>
        </p:txBody>
      </p:sp>
      <p:sp>
        <p:nvSpPr>
          <p:cNvPr id="1178792" name="AutoShape 168"/>
          <p:cNvSpPr>
            <a:spLocks noChangeArrowheads="1"/>
          </p:cNvSpPr>
          <p:nvPr/>
        </p:nvSpPr>
        <p:spPr bwMode="auto">
          <a:xfrm>
            <a:off x="5375722" y="4149254"/>
            <a:ext cx="2160587" cy="1223962"/>
          </a:xfrm>
          <a:prstGeom prst="irregularSeal1">
            <a:avLst/>
          </a:prstGeom>
          <a:gradFill rotWithShape="1">
            <a:gsLst>
              <a:gs pos="0">
                <a:srgbClr val="FF99CC"/>
              </a:gs>
              <a:gs pos="100000">
                <a:schemeClr val="bg1"/>
              </a:gs>
            </a:gsLst>
            <a:lin ang="5400000" scaled="1"/>
          </a:gradFill>
          <a:ln w="28575" algn="ctr">
            <a:solidFill>
              <a:srgbClr val="00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lstStyle/>
          <a:p>
            <a:pPr marL="342900" indent="-342900" algn="ctr"/>
            <a:r>
              <a:rPr lang="en-US" altLang="zh-CN" sz="2000">
                <a:solidFill>
                  <a:srgbClr val="FF3300"/>
                </a:solidFill>
                <a:effectLst>
                  <a:outerShdw blurRad="38100" dist="38100" dir="2700000" algn="tl">
                    <a:srgbClr val="000000"/>
                  </a:outerShdw>
                </a:effectLst>
              </a:rPr>
              <a:t>End</a:t>
            </a:r>
            <a:endParaRPr lang="en-US" altLang="zh-CN" sz="2000">
              <a:solidFill>
                <a:srgbClr val="FF3300"/>
              </a:solidFill>
              <a:effectLst>
                <a:outerShdw blurRad="38100" dist="38100" dir="2700000" algn="tl">
                  <a:srgbClr val="000000"/>
                </a:outerShdw>
              </a:effectLst>
            </a:endParaRPr>
          </a:p>
        </p:txBody>
      </p:sp>
      <p:sp>
        <p:nvSpPr>
          <p:cNvPr id="1178793" name="Text Box 169"/>
          <p:cNvSpPr txBox="1">
            <a:spLocks noChangeArrowheads="1"/>
          </p:cNvSpPr>
          <p:nvPr/>
        </p:nvSpPr>
        <p:spPr bwMode="auto">
          <a:xfrm>
            <a:off x="817266" y="333376"/>
            <a:ext cx="3168650" cy="38417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2">
            <a:schemeClr val="accent1"/>
          </a:fillRef>
          <a:effectRef idx="1">
            <a:schemeClr val="accent1"/>
          </a:effectRef>
          <a:fontRef idx="minor">
            <a:schemeClr val="dk1"/>
          </a:fontRef>
        </p:style>
        <p:txBody>
          <a:bodyPr>
            <a:spAutoFit/>
          </a:bodyPr>
          <a:lstStyle/>
          <a:p>
            <a:pPr marL="342900" indent="-342900">
              <a:spcBef>
                <a:spcPct val="50000"/>
              </a:spcBef>
            </a:pPr>
            <a:r>
              <a:rPr lang="zh-CN" altLang="en-US" dirty="0">
                <a:solidFill>
                  <a:srgbClr val="FF3300"/>
                </a:solidFill>
                <a:effectLst>
                  <a:outerShdw blurRad="38100" dist="38100" dir="2700000" algn="tl">
                    <a:srgbClr val="000000"/>
                  </a:outerShdw>
                </a:effectLst>
                <a:ea typeface="隶书" panose="02010509060101010101" pitchFamily="49" charset="-122"/>
              </a:rPr>
              <a:t>程序执行过程演示：</a:t>
            </a:r>
            <a:endParaRPr lang="zh-CN" altLang="en-US" dirty="0">
              <a:solidFill>
                <a:srgbClr val="FF3300"/>
              </a:solidFill>
              <a:effectLst>
                <a:outerShdw blurRad="38100" dist="38100" dir="2700000" algn="tl">
                  <a:srgbClr val="000000"/>
                </a:outerShdw>
              </a:effectLst>
              <a:ea typeface="隶书" panose="02010509060101010101" pitchFamily="49" charset="-122"/>
            </a:endParaRPr>
          </a:p>
        </p:txBody>
      </p:sp>
      <p:grpSp>
        <p:nvGrpSpPr>
          <p:cNvPr id="1178794" name="Group 170"/>
          <p:cNvGrpSpPr/>
          <p:nvPr/>
        </p:nvGrpSpPr>
        <p:grpSpPr bwMode="auto">
          <a:xfrm>
            <a:off x="-9822" y="0"/>
            <a:ext cx="446088" cy="6858000"/>
            <a:chOff x="0" y="0"/>
            <a:chExt cx="281" cy="4320"/>
          </a:xfrm>
        </p:grpSpPr>
        <p:sp>
          <p:nvSpPr>
            <p:cNvPr id="1178795" name="Text Box 171"/>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78796" name="Text Box 172"/>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random/>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178763"/>
                                        </p:tgtEl>
                                        <p:attrNameLst>
                                          <p:attrName>style.visibility</p:attrName>
                                        </p:attrNameLst>
                                      </p:cBhvr>
                                      <p:to>
                                        <p:strVal val="visible"/>
                                      </p:to>
                                    </p:set>
                                    <p:animEffect transition="in" filter="box(out)">
                                      <p:cBhvr>
                                        <p:cTn id="7" dur="500"/>
                                        <p:tgtEl>
                                          <p:spTgt spid="1178763"/>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par>
                          <p:cTn id="8" fill="hold">
                            <p:stCondLst>
                              <p:cond delay="500"/>
                            </p:stCondLst>
                            <p:childTnLst>
                              <p:par>
                                <p:cTn id="9" presetID="18" presetClass="entr" presetSubtype="12" fill="hold" nodeType="afterEffect">
                                  <p:stCondLst>
                                    <p:cond delay="0"/>
                                  </p:stCondLst>
                                  <p:childTnLst>
                                    <p:set>
                                      <p:cBhvr>
                                        <p:cTn id="10" dur="1" fill="hold">
                                          <p:stCondLst>
                                            <p:cond delay="0"/>
                                          </p:stCondLst>
                                        </p:cTn>
                                        <p:tgtEl>
                                          <p:spTgt spid="1178667"/>
                                        </p:tgtEl>
                                        <p:attrNameLst>
                                          <p:attrName>style.visibility</p:attrName>
                                        </p:attrNameLst>
                                      </p:cBhvr>
                                      <p:to>
                                        <p:strVal val="visible"/>
                                      </p:to>
                                    </p:set>
                                    <p:animEffect transition="in" filter="strips(downLeft)">
                                      <p:cBhvr>
                                        <p:cTn id="11" dur="500"/>
                                        <p:tgtEl>
                                          <p:spTgt spid="1178667"/>
                                        </p:tgtEl>
                                      </p:cBhvr>
                                    </p:animEffect>
                                  </p:childTnLst>
                                  <p:subTnLst>
                                    <p:audio>
                                      <p:cMediaNode>
                                        <p:cTn display="0" masterRel="sameClick">
                                          <p:stCondLst>
                                            <p:cond evt="begin" delay="0">
                                              <p:tn val="9"/>
                                            </p:cond>
                                          </p:stCondLst>
                                          <p:endCondLst>
                                            <p:cond evt="onStopAudio" delay="0">
                                              <p:tgtEl>
                                                <p:sldTgt/>
                                              </p:tgtEl>
                                            </p:cond>
                                          </p:endCondLst>
                                        </p:cTn>
                                        <p:tgtEl>
                                          <p:sndTgt r:embed="rId1" name="camera.wav"/>
                                        </p:tgtEl>
                                      </p:cMediaNode>
                                    </p:audio>
                                  </p:sub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1178674"/>
                                        </p:tgtEl>
                                        <p:attrNameLst>
                                          <p:attrName>style.visibility</p:attrName>
                                        </p:attrNameLst>
                                      </p:cBhvr>
                                      <p:to>
                                        <p:strVal val="visible"/>
                                      </p:to>
                                    </p:set>
                                    <p:animEffect transition="in" filter="box(out)">
                                      <p:cBhvr>
                                        <p:cTn id="16" dur="500"/>
                                        <p:tgtEl>
                                          <p:spTgt spid="1178674"/>
                                        </p:tgtEl>
                                      </p:cBhvr>
                                    </p:animEffect>
                                  </p:childTnLst>
                                  <p:subTnLst>
                                    <p:audio>
                                      <p:cMediaNode>
                                        <p:cTn display="0" masterRel="sameClick">
                                          <p:stCondLst>
                                            <p:cond evt="begin" delay="0">
                                              <p:tn val="14"/>
                                            </p:cond>
                                          </p:stCondLst>
                                          <p:endCondLst>
                                            <p:cond evt="onStopAudio" delay="0">
                                              <p:tgtEl>
                                                <p:sldTgt/>
                                              </p:tgtEl>
                                            </p:cond>
                                          </p:endCondLst>
                                        </p:cTn>
                                        <p:tgtEl>
                                          <p:sndTgt r:embed="rId1" name="camera.wav"/>
                                        </p:tgtEl>
                                      </p:cMediaNode>
                                    </p:audio>
                                  </p:subTnLst>
                                </p:cTn>
                              </p:par>
                            </p:childTnLst>
                          </p:cTn>
                        </p:par>
                        <p:par>
                          <p:cTn id="17" fill="hold">
                            <p:stCondLst>
                              <p:cond delay="500"/>
                            </p:stCondLst>
                            <p:childTnLst>
                              <p:par>
                                <p:cTn id="18" presetID="18" presetClass="entr" presetSubtype="3" fill="hold" nodeType="afterEffect">
                                  <p:stCondLst>
                                    <p:cond delay="0"/>
                                  </p:stCondLst>
                                  <p:childTnLst>
                                    <p:set>
                                      <p:cBhvr>
                                        <p:cTn id="19" dur="1" fill="hold">
                                          <p:stCondLst>
                                            <p:cond delay="0"/>
                                          </p:stCondLst>
                                        </p:cTn>
                                        <p:tgtEl>
                                          <p:spTgt spid="1178670"/>
                                        </p:tgtEl>
                                        <p:attrNameLst>
                                          <p:attrName>style.visibility</p:attrName>
                                        </p:attrNameLst>
                                      </p:cBhvr>
                                      <p:to>
                                        <p:strVal val="visible"/>
                                      </p:to>
                                    </p:set>
                                    <p:animEffect transition="in" filter="strips(upRight)">
                                      <p:cBhvr>
                                        <p:cTn id="20" dur="500"/>
                                        <p:tgtEl>
                                          <p:spTgt spid="1178670"/>
                                        </p:tgtEl>
                                      </p:cBhvr>
                                    </p:animEffect>
                                  </p:childTnLst>
                                  <p:subTnLst>
                                    <p:audio>
                                      <p:cMediaNode>
                                        <p:cTn display="0" masterRel="sameClick">
                                          <p:stCondLst>
                                            <p:cond evt="begin" delay="0">
                                              <p:tn val="18"/>
                                            </p:cond>
                                          </p:stCondLst>
                                          <p:endCondLst>
                                            <p:cond evt="onStopAudio" delay="0">
                                              <p:tgtEl>
                                                <p:sldTgt/>
                                              </p:tgtEl>
                                            </p:cond>
                                          </p:endCondLst>
                                        </p:cTn>
                                        <p:tgtEl>
                                          <p:sndTgt r:embed="rId1" name="camera.wav"/>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178675"/>
                                        </p:tgtEl>
                                        <p:attrNameLst>
                                          <p:attrName>style.visibility</p:attrName>
                                        </p:attrNameLst>
                                      </p:cBhvr>
                                      <p:to>
                                        <p:strVal val="visible"/>
                                      </p:to>
                                    </p:set>
                                    <p:animEffect transition="in" filter="box(out)">
                                      <p:cBhvr>
                                        <p:cTn id="25" dur="500"/>
                                        <p:tgtEl>
                                          <p:spTgt spid="1178675"/>
                                        </p:tgtEl>
                                      </p:cBhvr>
                                    </p:animEffect>
                                  </p:childTnLst>
                                  <p:subTnLst>
                                    <p:audio>
                                      <p:cMediaNode>
                                        <p:cTn display="0" masterRel="sameClick">
                                          <p:stCondLst>
                                            <p:cond evt="begin" delay="0">
                                              <p:tn val="23"/>
                                            </p:cond>
                                          </p:stCondLst>
                                          <p:endCondLst>
                                            <p:cond evt="onStopAudio" delay="0">
                                              <p:tgtEl>
                                                <p:sldTgt/>
                                              </p:tgtEl>
                                            </p:cond>
                                          </p:endCondLst>
                                        </p:cTn>
                                        <p:tgtEl>
                                          <p:sndTgt r:embed="rId1" name="camera.wav"/>
                                        </p:tgtEl>
                                      </p:cMediaNode>
                                    </p:audio>
                                  </p:subTnLst>
                                </p:cTn>
                              </p:par>
                            </p:childTnLst>
                          </p:cTn>
                        </p:par>
                        <p:par>
                          <p:cTn id="26" fill="hold">
                            <p:stCondLst>
                              <p:cond delay="500"/>
                            </p:stCondLst>
                            <p:childTnLst>
                              <p:par>
                                <p:cTn id="27" presetID="18" presetClass="entr" presetSubtype="3" fill="hold" nodeType="afterEffect">
                                  <p:stCondLst>
                                    <p:cond delay="0"/>
                                  </p:stCondLst>
                                  <p:childTnLst>
                                    <p:set>
                                      <p:cBhvr>
                                        <p:cTn id="28" dur="1" fill="hold">
                                          <p:stCondLst>
                                            <p:cond delay="0"/>
                                          </p:stCondLst>
                                        </p:cTn>
                                        <p:tgtEl>
                                          <p:spTgt spid="1178671"/>
                                        </p:tgtEl>
                                        <p:attrNameLst>
                                          <p:attrName>style.visibility</p:attrName>
                                        </p:attrNameLst>
                                      </p:cBhvr>
                                      <p:to>
                                        <p:strVal val="visible"/>
                                      </p:to>
                                    </p:set>
                                    <p:animEffect transition="in" filter="strips(upRight)">
                                      <p:cBhvr>
                                        <p:cTn id="29" dur="500"/>
                                        <p:tgtEl>
                                          <p:spTgt spid="1178671"/>
                                        </p:tgtEl>
                                      </p:cBhvr>
                                    </p:animEffect>
                                  </p:childTnLst>
                                  <p:subTnLst>
                                    <p:audio>
                                      <p:cMediaNode>
                                        <p:cTn display="0" masterRel="sameClick">
                                          <p:stCondLst>
                                            <p:cond evt="begin" delay="0">
                                              <p:tn val="27"/>
                                            </p:cond>
                                          </p:stCondLst>
                                          <p:endCondLst>
                                            <p:cond evt="onStopAudio" delay="0">
                                              <p:tgtEl>
                                                <p:sldTgt/>
                                              </p:tgtEl>
                                            </p:cond>
                                          </p:endCondLst>
                                        </p:cTn>
                                        <p:tgtEl>
                                          <p:sndTgt r:embed="rId1" name="camera.wav"/>
                                        </p:tgtEl>
                                      </p:cMediaNode>
                                    </p:audio>
                                  </p:subTnLst>
                                </p:cTn>
                              </p:par>
                            </p:childTnLst>
                          </p:cTn>
                        </p:par>
                      </p:childTnLst>
                    </p:cTn>
                  </p:par>
                  <p:par>
                    <p:cTn id="30" fill="hold">
                      <p:stCondLst>
                        <p:cond delay="indefinite"/>
                      </p:stCondLst>
                      <p:childTnLst>
                        <p:par>
                          <p:cTn id="31" fill="hold">
                            <p:stCondLst>
                              <p:cond delay="0"/>
                            </p:stCondLst>
                            <p:childTnLst>
                              <p:par>
                                <p:cTn id="32" presetID="4" presetClass="entr" presetSubtype="32" fill="hold" nodeType="clickEffect">
                                  <p:stCondLst>
                                    <p:cond delay="0"/>
                                  </p:stCondLst>
                                  <p:childTnLst>
                                    <p:set>
                                      <p:cBhvr>
                                        <p:cTn id="33" dur="1" fill="hold">
                                          <p:stCondLst>
                                            <p:cond delay="0"/>
                                          </p:stCondLst>
                                        </p:cTn>
                                        <p:tgtEl>
                                          <p:spTgt spid="1178705"/>
                                        </p:tgtEl>
                                        <p:attrNameLst>
                                          <p:attrName>style.visibility</p:attrName>
                                        </p:attrNameLst>
                                      </p:cBhvr>
                                      <p:to>
                                        <p:strVal val="visible"/>
                                      </p:to>
                                    </p:set>
                                    <p:animEffect transition="in" filter="box(out)">
                                      <p:cBhvr>
                                        <p:cTn id="34" dur="500"/>
                                        <p:tgtEl>
                                          <p:spTgt spid="1178705"/>
                                        </p:tgtEl>
                                      </p:cBhvr>
                                    </p:animEffect>
                                  </p:childTnLst>
                                  <p:subTnLst>
                                    <p:set>
                                      <p:cBhvr override="childStyle">
                                        <p:cTn dur="1" fill="hold" display="0" masterRel="nextClick" afterEffect="1"/>
                                        <p:tgtEl>
                                          <p:spTgt spid="1178705"/>
                                        </p:tgtEl>
                                        <p:attrNameLst>
                                          <p:attrName>style.visibility</p:attrName>
                                        </p:attrNameLst>
                                      </p:cBhvr>
                                      <p:to>
                                        <p:strVal val="hidden"/>
                                      </p:to>
                                    </p:set>
                                    <p:audio>
                                      <p:cMediaNode>
                                        <p:cTn display="0" masterRel="sameClick">
                                          <p:stCondLst>
                                            <p:cond evt="begin" delay="0">
                                              <p:tn val="32"/>
                                            </p:cond>
                                          </p:stCondLst>
                                          <p:endCondLst>
                                            <p:cond evt="onStopAudio" delay="0">
                                              <p:tgtEl>
                                                <p:sldTgt/>
                                              </p:tgtEl>
                                            </p:cond>
                                          </p:endCondLst>
                                        </p:cTn>
                                        <p:tgtEl>
                                          <p:sndTgt r:embed="rId1" name="camera.wav"/>
                                        </p:tgtEl>
                                      </p:cMediaNode>
                                    </p:audio>
                                  </p:sub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1178690"/>
                                        </p:tgtEl>
                                        <p:attrNameLst>
                                          <p:attrName>style.visibility</p:attrName>
                                        </p:attrNameLst>
                                      </p:cBhvr>
                                      <p:to>
                                        <p:strVal val="visible"/>
                                      </p:to>
                                    </p:set>
                                    <p:animEffect transition="in" filter="box(in)">
                                      <p:cBhvr>
                                        <p:cTn id="39" dur="500"/>
                                        <p:tgtEl>
                                          <p:spTgt spid="1178690"/>
                                        </p:tgtEl>
                                      </p:cBhvr>
                                    </p:animEffect>
                                  </p:childTnLst>
                                  <p:subTnLst>
                                    <p:audio>
                                      <p:cMediaNode>
                                        <p:cTn display="0" masterRel="sameClick">
                                          <p:stCondLst>
                                            <p:cond evt="begin" delay="0">
                                              <p:tn val="37"/>
                                            </p:cond>
                                          </p:stCondLst>
                                          <p:endCondLst>
                                            <p:cond evt="onStopAudio" delay="0">
                                              <p:tgtEl>
                                                <p:sldTgt/>
                                              </p:tgtEl>
                                            </p:cond>
                                          </p:endCondLst>
                                        </p:cTn>
                                        <p:tgtEl>
                                          <p:sndTgt r:embed="rId1" name="camera.wav"/>
                                        </p:tgtEl>
                                      </p:cMediaNode>
                                    </p:audio>
                                  </p:subTnLst>
                                </p:cTn>
                              </p:par>
                            </p:childTnLst>
                          </p:cTn>
                        </p:par>
                        <p:par>
                          <p:cTn id="40" fill="hold">
                            <p:stCondLst>
                              <p:cond delay="500"/>
                            </p:stCondLst>
                            <p:childTnLst>
                              <p:par>
                                <p:cTn id="41" presetID="4" presetClass="entr" presetSubtype="16" fill="hold" grpId="0" nodeType="afterEffect">
                                  <p:stCondLst>
                                    <p:cond delay="0"/>
                                  </p:stCondLst>
                                  <p:childTnLst>
                                    <p:set>
                                      <p:cBhvr>
                                        <p:cTn id="42" dur="1" fill="hold">
                                          <p:stCondLst>
                                            <p:cond delay="0"/>
                                          </p:stCondLst>
                                        </p:cTn>
                                        <p:tgtEl>
                                          <p:spTgt spid="1178691"/>
                                        </p:tgtEl>
                                        <p:attrNameLst>
                                          <p:attrName>style.visibility</p:attrName>
                                        </p:attrNameLst>
                                      </p:cBhvr>
                                      <p:to>
                                        <p:strVal val="visible"/>
                                      </p:to>
                                    </p:set>
                                    <p:animEffect transition="in" filter="box(in)">
                                      <p:cBhvr>
                                        <p:cTn id="43" dur="500"/>
                                        <p:tgtEl>
                                          <p:spTgt spid="1178691"/>
                                        </p:tgtEl>
                                      </p:cBhvr>
                                    </p:animEffect>
                                  </p:childTnLst>
                                  <p:subTnLst>
                                    <p:audio>
                                      <p:cMediaNode>
                                        <p:cTn display="0" masterRel="sameClick">
                                          <p:stCondLst>
                                            <p:cond evt="begin" delay="0">
                                              <p:tn val="41"/>
                                            </p:cond>
                                          </p:stCondLst>
                                          <p:endCondLst>
                                            <p:cond evt="onStopAudio" delay="0">
                                              <p:tgtEl>
                                                <p:sldTgt/>
                                              </p:tgtEl>
                                            </p:cond>
                                          </p:endCondLst>
                                        </p:cTn>
                                        <p:tgtEl>
                                          <p:sndTgt r:embed="rId1" name="camera.wav"/>
                                        </p:tgtEl>
                                      </p:cMediaNode>
                                    </p:audio>
                                  </p:subTnLst>
                                </p:cTn>
                              </p:par>
                            </p:childTnLst>
                          </p:cTn>
                        </p:par>
                        <p:par>
                          <p:cTn id="44" fill="hold">
                            <p:stCondLst>
                              <p:cond delay="1000"/>
                            </p:stCondLst>
                            <p:childTnLst>
                              <p:par>
                                <p:cTn id="45" presetID="4" presetClass="entr" presetSubtype="16" fill="hold" grpId="0" nodeType="afterEffect">
                                  <p:stCondLst>
                                    <p:cond delay="0"/>
                                  </p:stCondLst>
                                  <p:childTnLst>
                                    <p:set>
                                      <p:cBhvr>
                                        <p:cTn id="46" dur="1" fill="hold">
                                          <p:stCondLst>
                                            <p:cond delay="0"/>
                                          </p:stCondLst>
                                        </p:cTn>
                                        <p:tgtEl>
                                          <p:spTgt spid="1178692"/>
                                        </p:tgtEl>
                                        <p:attrNameLst>
                                          <p:attrName>style.visibility</p:attrName>
                                        </p:attrNameLst>
                                      </p:cBhvr>
                                      <p:to>
                                        <p:strVal val="visible"/>
                                      </p:to>
                                    </p:set>
                                    <p:animEffect transition="in" filter="box(in)">
                                      <p:cBhvr>
                                        <p:cTn id="47" dur="500"/>
                                        <p:tgtEl>
                                          <p:spTgt spid="1178692"/>
                                        </p:tgtEl>
                                      </p:cBhvr>
                                    </p:animEffect>
                                  </p:childTnLst>
                                  <p:subTnLst>
                                    <p:audio>
                                      <p:cMediaNode>
                                        <p:cTn display="0" masterRel="sameClick">
                                          <p:stCondLst>
                                            <p:cond evt="begin" delay="0">
                                              <p:tn val="45"/>
                                            </p:cond>
                                          </p:stCondLst>
                                          <p:endCondLst>
                                            <p:cond evt="onStopAudio" delay="0">
                                              <p:tgtEl>
                                                <p:sldTgt/>
                                              </p:tgtEl>
                                            </p:cond>
                                          </p:endCondLst>
                                        </p:cTn>
                                        <p:tgtEl>
                                          <p:sndTgt r:embed="rId1" name="camera.wav"/>
                                        </p:tgtEl>
                                      </p:cMediaNode>
                                    </p:audio>
                                  </p:subTnLst>
                                </p:cTn>
                              </p:par>
                            </p:childTnLst>
                          </p:cTn>
                        </p:par>
                        <p:par>
                          <p:cTn id="48" fill="hold">
                            <p:stCondLst>
                              <p:cond delay="1500"/>
                            </p:stCondLst>
                            <p:childTnLst>
                              <p:par>
                                <p:cTn id="49" presetID="18" presetClass="entr" presetSubtype="3" fill="hold" nodeType="afterEffect">
                                  <p:stCondLst>
                                    <p:cond delay="0"/>
                                  </p:stCondLst>
                                  <p:childTnLst>
                                    <p:set>
                                      <p:cBhvr>
                                        <p:cTn id="50" dur="1" fill="hold">
                                          <p:stCondLst>
                                            <p:cond delay="0"/>
                                          </p:stCondLst>
                                        </p:cTn>
                                        <p:tgtEl>
                                          <p:spTgt spid="1178693"/>
                                        </p:tgtEl>
                                        <p:attrNameLst>
                                          <p:attrName>style.visibility</p:attrName>
                                        </p:attrNameLst>
                                      </p:cBhvr>
                                      <p:to>
                                        <p:strVal val="visible"/>
                                      </p:to>
                                    </p:set>
                                    <p:animEffect transition="in" filter="strips(upRight)">
                                      <p:cBhvr>
                                        <p:cTn id="51" dur="500"/>
                                        <p:tgtEl>
                                          <p:spTgt spid="1178693"/>
                                        </p:tgtEl>
                                      </p:cBhvr>
                                    </p:animEffect>
                                  </p:childTnLst>
                                  <p:subTnLst>
                                    <p:audio>
                                      <p:cMediaNode>
                                        <p:cTn display="0" masterRel="sameClick">
                                          <p:stCondLst>
                                            <p:cond evt="begin" delay="0">
                                              <p:tn val="49"/>
                                            </p:cond>
                                          </p:stCondLst>
                                          <p:endCondLst>
                                            <p:cond evt="onStopAudio" delay="0">
                                              <p:tgtEl>
                                                <p:sldTgt/>
                                              </p:tgtEl>
                                            </p:cond>
                                          </p:endCondLst>
                                        </p:cTn>
                                        <p:tgtEl>
                                          <p:sndTgt r:embed="rId1" name="camera.wav"/>
                                        </p:tgtEl>
                                      </p:cMediaNode>
                                    </p:audio>
                                  </p:subTnLst>
                                </p:cTn>
                              </p:par>
                            </p:childTnLst>
                          </p:cTn>
                        </p:par>
                        <p:par>
                          <p:cTn id="52" fill="hold">
                            <p:stCondLst>
                              <p:cond delay="2000"/>
                            </p:stCondLst>
                            <p:childTnLst>
                              <p:par>
                                <p:cTn id="53" presetID="4" presetClass="entr" presetSubtype="16" fill="hold" grpId="0" nodeType="afterEffect">
                                  <p:stCondLst>
                                    <p:cond delay="0"/>
                                  </p:stCondLst>
                                  <p:childTnLst>
                                    <p:set>
                                      <p:cBhvr>
                                        <p:cTn id="54" dur="1" fill="hold">
                                          <p:stCondLst>
                                            <p:cond delay="0"/>
                                          </p:stCondLst>
                                        </p:cTn>
                                        <p:tgtEl>
                                          <p:spTgt spid="1178699"/>
                                        </p:tgtEl>
                                        <p:attrNameLst>
                                          <p:attrName>style.visibility</p:attrName>
                                        </p:attrNameLst>
                                      </p:cBhvr>
                                      <p:to>
                                        <p:strVal val="visible"/>
                                      </p:to>
                                    </p:set>
                                    <p:animEffect transition="in" filter="box(in)">
                                      <p:cBhvr>
                                        <p:cTn id="55" dur="500"/>
                                        <p:tgtEl>
                                          <p:spTgt spid="1178699"/>
                                        </p:tgtEl>
                                      </p:cBhvr>
                                    </p:animEffect>
                                  </p:childTnLst>
                                  <p:subTnLst>
                                    <p:audio>
                                      <p:cMediaNode>
                                        <p:cTn display="0" masterRel="sameClick">
                                          <p:stCondLst>
                                            <p:cond evt="begin" delay="0">
                                              <p:tn val="53"/>
                                            </p:cond>
                                          </p:stCondLst>
                                          <p:endCondLst>
                                            <p:cond evt="onStopAudio" delay="0">
                                              <p:tgtEl>
                                                <p:sldTgt/>
                                              </p:tgtEl>
                                            </p:cond>
                                          </p:endCondLst>
                                        </p:cTn>
                                        <p:tgtEl>
                                          <p:sndTgt r:embed="rId1" name="camera.wav"/>
                                        </p:tgtEl>
                                      </p:cMediaNode>
                                    </p:audio>
                                  </p:subTnLst>
                                </p:cTn>
                              </p:par>
                            </p:childTnLst>
                          </p:cTn>
                        </p:par>
                        <p:par>
                          <p:cTn id="56" fill="hold">
                            <p:stCondLst>
                              <p:cond delay="2500"/>
                            </p:stCondLst>
                            <p:childTnLst>
                              <p:par>
                                <p:cTn id="57" presetID="18" presetClass="entr" presetSubtype="3" fill="hold" nodeType="afterEffect">
                                  <p:stCondLst>
                                    <p:cond delay="0"/>
                                  </p:stCondLst>
                                  <p:childTnLst>
                                    <p:set>
                                      <p:cBhvr>
                                        <p:cTn id="58" dur="1" fill="hold">
                                          <p:stCondLst>
                                            <p:cond delay="0"/>
                                          </p:stCondLst>
                                        </p:cTn>
                                        <p:tgtEl>
                                          <p:spTgt spid="1178696"/>
                                        </p:tgtEl>
                                        <p:attrNameLst>
                                          <p:attrName>style.visibility</p:attrName>
                                        </p:attrNameLst>
                                      </p:cBhvr>
                                      <p:to>
                                        <p:strVal val="visible"/>
                                      </p:to>
                                    </p:set>
                                    <p:animEffect transition="in" filter="strips(upRight)">
                                      <p:cBhvr>
                                        <p:cTn id="59" dur="500"/>
                                        <p:tgtEl>
                                          <p:spTgt spid="1178696"/>
                                        </p:tgtEl>
                                      </p:cBhvr>
                                    </p:animEffect>
                                  </p:childTnLst>
                                  <p:subTnLst>
                                    <p:audio>
                                      <p:cMediaNode>
                                        <p:cTn display="0" masterRel="sameClick">
                                          <p:stCondLst>
                                            <p:cond evt="begin" delay="0">
                                              <p:tn val="57"/>
                                            </p:cond>
                                          </p:stCondLst>
                                          <p:endCondLst>
                                            <p:cond evt="onStopAudio" delay="0">
                                              <p:tgtEl>
                                                <p:sldTgt/>
                                              </p:tgtEl>
                                            </p:cond>
                                          </p:endCondLst>
                                        </p:cTn>
                                        <p:tgtEl>
                                          <p:sndTgt r:embed="rId1" name="camera.wav"/>
                                        </p:tgtEl>
                                      </p:cMediaNode>
                                    </p:audio>
                                  </p:subTnLst>
                                </p:cTn>
                              </p:par>
                            </p:childTnLst>
                          </p:cTn>
                        </p:par>
                      </p:childTnLst>
                    </p:cTn>
                  </p:par>
                  <p:par>
                    <p:cTn id="60" fill="hold">
                      <p:stCondLst>
                        <p:cond delay="indefinite"/>
                      </p:stCondLst>
                      <p:childTnLst>
                        <p:par>
                          <p:cTn id="61" fill="hold">
                            <p:stCondLst>
                              <p:cond delay="0"/>
                            </p:stCondLst>
                            <p:childTnLst>
                              <p:par>
                                <p:cTn id="62" presetID="4" presetClass="entr" presetSubtype="32" fill="hold" nodeType="clickEffect">
                                  <p:stCondLst>
                                    <p:cond delay="0"/>
                                  </p:stCondLst>
                                  <p:childTnLst>
                                    <p:set>
                                      <p:cBhvr>
                                        <p:cTn id="63" dur="1" fill="hold">
                                          <p:stCondLst>
                                            <p:cond delay="0"/>
                                          </p:stCondLst>
                                        </p:cTn>
                                        <p:tgtEl>
                                          <p:spTgt spid="1178706"/>
                                        </p:tgtEl>
                                        <p:attrNameLst>
                                          <p:attrName>style.visibility</p:attrName>
                                        </p:attrNameLst>
                                      </p:cBhvr>
                                      <p:to>
                                        <p:strVal val="visible"/>
                                      </p:to>
                                    </p:set>
                                    <p:animEffect transition="in" filter="box(out)">
                                      <p:cBhvr>
                                        <p:cTn id="64" dur="500"/>
                                        <p:tgtEl>
                                          <p:spTgt spid="1178706"/>
                                        </p:tgtEl>
                                      </p:cBhvr>
                                    </p:animEffect>
                                  </p:childTnLst>
                                  <p:subTnLst>
                                    <p:set>
                                      <p:cBhvr override="childStyle">
                                        <p:cTn dur="1" fill="hold" display="0" masterRel="nextClick" afterEffect="1"/>
                                        <p:tgtEl>
                                          <p:spTgt spid="1178706"/>
                                        </p:tgtEl>
                                        <p:attrNameLst>
                                          <p:attrName>style.visibility</p:attrName>
                                        </p:attrNameLst>
                                      </p:cBhvr>
                                      <p:to>
                                        <p:strVal val="hidden"/>
                                      </p:to>
                                    </p:set>
                                    <p:audio>
                                      <p:cMediaNode>
                                        <p:cTn display="0" masterRel="sameClick">
                                          <p:stCondLst>
                                            <p:cond evt="begin" delay="0">
                                              <p:tn val="62"/>
                                            </p:cond>
                                          </p:stCondLst>
                                          <p:endCondLst>
                                            <p:cond evt="onStopAudio" delay="0">
                                              <p:tgtEl>
                                                <p:sldTgt/>
                                              </p:tgtEl>
                                            </p:cond>
                                          </p:endCondLst>
                                        </p:cTn>
                                        <p:tgtEl>
                                          <p:sndTgt r:embed="rId1" name="camera.wav"/>
                                        </p:tgtEl>
                                      </p:cMediaNode>
                                    </p:audio>
                                  </p:subTnLst>
                                </p:cTn>
                              </p:par>
                            </p:childTnLst>
                          </p:cTn>
                        </p:par>
                      </p:childTnLst>
                    </p:cTn>
                  </p:par>
                  <p:par>
                    <p:cTn id="65" fill="hold">
                      <p:stCondLst>
                        <p:cond delay="indefinite"/>
                      </p:stCondLst>
                      <p:childTnLst>
                        <p:par>
                          <p:cTn id="66" fill="hold">
                            <p:stCondLst>
                              <p:cond delay="0"/>
                            </p:stCondLst>
                            <p:childTnLst>
                              <p:par>
                                <p:cTn id="67" presetID="4" presetClass="entr" presetSubtype="16" fill="hold" grpId="0" nodeType="clickEffect">
                                  <p:stCondLst>
                                    <p:cond delay="0"/>
                                  </p:stCondLst>
                                  <p:childTnLst>
                                    <p:set>
                                      <p:cBhvr>
                                        <p:cTn id="68" dur="1" fill="hold">
                                          <p:stCondLst>
                                            <p:cond delay="0"/>
                                          </p:stCondLst>
                                        </p:cTn>
                                        <p:tgtEl>
                                          <p:spTgt spid="1178707"/>
                                        </p:tgtEl>
                                        <p:attrNameLst>
                                          <p:attrName>style.visibility</p:attrName>
                                        </p:attrNameLst>
                                      </p:cBhvr>
                                      <p:to>
                                        <p:strVal val="visible"/>
                                      </p:to>
                                    </p:set>
                                    <p:animEffect transition="in" filter="box(in)">
                                      <p:cBhvr>
                                        <p:cTn id="69" dur="500"/>
                                        <p:tgtEl>
                                          <p:spTgt spid="1178707"/>
                                        </p:tgtEl>
                                      </p:cBhvr>
                                    </p:animEffect>
                                  </p:childTnLst>
                                  <p:subTnLst>
                                    <p:audio>
                                      <p:cMediaNode>
                                        <p:cTn display="0" masterRel="sameClick">
                                          <p:stCondLst>
                                            <p:cond evt="begin" delay="0">
                                              <p:tn val="67"/>
                                            </p:cond>
                                          </p:stCondLst>
                                          <p:endCondLst>
                                            <p:cond evt="onStopAudio" delay="0">
                                              <p:tgtEl>
                                                <p:sldTgt/>
                                              </p:tgtEl>
                                            </p:cond>
                                          </p:endCondLst>
                                        </p:cTn>
                                        <p:tgtEl>
                                          <p:sndTgt r:embed="rId1" name="camera.wav"/>
                                        </p:tgtEl>
                                      </p:cMediaNode>
                                    </p:audio>
                                  </p:subTnLst>
                                </p:cTn>
                              </p:par>
                            </p:childTnLst>
                          </p:cTn>
                        </p:par>
                        <p:par>
                          <p:cTn id="70" fill="hold">
                            <p:stCondLst>
                              <p:cond delay="500"/>
                            </p:stCondLst>
                            <p:childTnLst>
                              <p:par>
                                <p:cTn id="71" presetID="4" presetClass="entr" presetSubtype="16" fill="hold" grpId="0" nodeType="afterEffect">
                                  <p:stCondLst>
                                    <p:cond delay="0"/>
                                  </p:stCondLst>
                                  <p:childTnLst>
                                    <p:set>
                                      <p:cBhvr>
                                        <p:cTn id="72" dur="1" fill="hold">
                                          <p:stCondLst>
                                            <p:cond delay="0"/>
                                          </p:stCondLst>
                                        </p:cTn>
                                        <p:tgtEl>
                                          <p:spTgt spid="1178708"/>
                                        </p:tgtEl>
                                        <p:attrNameLst>
                                          <p:attrName>style.visibility</p:attrName>
                                        </p:attrNameLst>
                                      </p:cBhvr>
                                      <p:to>
                                        <p:strVal val="visible"/>
                                      </p:to>
                                    </p:set>
                                    <p:animEffect transition="in" filter="box(in)">
                                      <p:cBhvr>
                                        <p:cTn id="73" dur="500"/>
                                        <p:tgtEl>
                                          <p:spTgt spid="1178708"/>
                                        </p:tgtEl>
                                      </p:cBhvr>
                                    </p:animEffect>
                                  </p:childTnLst>
                                  <p:subTnLst>
                                    <p:audio>
                                      <p:cMediaNode>
                                        <p:cTn display="0" masterRel="sameClick">
                                          <p:stCondLst>
                                            <p:cond evt="begin" delay="0">
                                              <p:tn val="71"/>
                                            </p:cond>
                                          </p:stCondLst>
                                          <p:endCondLst>
                                            <p:cond evt="onStopAudio" delay="0">
                                              <p:tgtEl>
                                                <p:sldTgt/>
                                              </p:tgtEl>
                                            </p:cond>
                                          </p:endCondLst>
                                        </p:cTn>
                                        <p:tgtEl>
                                          <p:sndTgt r:embed="rId1" name="camera.wav"/>
                                        </p:tgtEl>
                                      </p:cMediaNode>
                                    </p:audio>
                                  </p:subTnLst>
                                </p:cTn>
                              </p:par>
                            </p:childTnLst>
                          </p:cTn>
                        </p:par>
                        <p:par>
                          <p:cTn id="74" fill="hold">
                            <p:stCondLst>
                              <p:cond delay="1000"/>
                            </p:stCondLst>
                            <p:childTnLst>
                              <p:par>
                                <p:cTn id="75" presetID="4" presetClass="entr" presetSubtype="16" fill="hold" grpId="0" nodeType="afterEffect">
                                  <p:stCondLst>
                                    <p:cond delay="0"/>
                                  </p:stCondLst>
                                  <p:childTnLst>
                                    <p:set>
                                      <p:cBhvr>
                                        <p:cTn id="76" dur="1" fill="hold">
                                          <p:stCondLst>
                                            <p:cond delay="0"/>
                                          </p:stCondLst>
                                        </p:cTn>
                                        <p:tgtEl>
                                          <p:spTgt spid="1178712"/>
                                        </p:tgtEl>
                                        <p:attrNameLst>
                                          <p:attrName>style.visibility</p:attrName>
                                        </p:attrNameLst>
                                      </p:cBhvr>
                                      <p:to>
                                        <p:strVal val="visible"/>
                                      </p:to>
                                    </p:set>
                                    <p:animEffect transition="in" filter="box(in)">
                                      <p:cBhvr>
                                        <p:cTn id="77" dur="500"/>
                                        <p:tgtEl>
                                          <p:spTgt spid="1178712"/>
                                        </p:tgtEl>
                                      </p:cBhvr>
                                    </p:animEffect>
                                  </p:childTnLst>
                                  <p:subTnLst>
                                    <p:audio>
                                      <p:cMediaNode>
                                        <p:cTn display="0" masterRel="sameClick">
                                          <p:stCondLst>
                                            <p:cond evt="begin" delay="0">
                                              <p:tn val="75"/>
                                            </p:cond>
                                          </p:stCondLst>
                                          <p:endCondLst>
                                            <p:cond evt="onStopAudio" delay="0">
                                              <p:tgtEl>
                                                <p:sldTgt/>
                                              </p:tgtEl>
                                            </p:cond>
                                          </p:endCondLst>
                                        </p:cTn>
                                        <p:tgtEl>
                                          <p:sndTgt r:embed="rId1" name="camera.wav"/>
                                        </p:tgtEl>
                                      </p:cMediaNode>
                                    </p:audio>
                                  </p:subTnLst>
                                </p:cTn>
                              </p:par>
                            </p:childTnLst>
                          </p:cTn>
                        </p:par>
                        <p:par>
                          <p:cTn id="78" fill="hold">
                            <p:stCondLst>
                              <p:cond delay="1500"/>
                            </p:stCondLst>
                            <p:childTnLst>
                              <p:par>
                                <p:cTn id="79" presetID="18" presetClass="entr" presetSubtype="3" fill="hold" nodeType="afterEffect">
                                  <p:stCondLst>
                                    <p:cond delay="0"/>
                                  </p:stCondLst>
                                  <p:childTnLst>
                                    <p:set>
                                      <p:cBhvr>
                                        <p:cTn id="80" dur="1" fill="hold">
                                          <p:stCondLst>
                                            <p:cond delay="0"/>
                                          </p:stCondLst>
                                        </p:cTn>
                                        <p:tgtEl>
                                          <p:spTgt spid="1178709"/>
                                        </p:tgtEl>
                                        <p:attrNameLst>
                                          <p:attrName>style.visibility</p:attrName>
                                        </p:attrNameLst>
                                      </p:cBhvr>
                                      <p:to>
                                        <p:strVal val="visible"/>
                                      </p:to>
                                    </p:set>
                                    <p:animEffect transition="in" filter="strips(upRight)">
                                      <p:cBhvr>
                                        <p:cTn id="81" dur="500"/>
                                        <p:tgtEl>
                                          <p:spTgt spid="1178709"/>
                                        </p:tgtEl>
                                      </p:cBhvr>
                                    </p:animEffect>
                                  </p:childTnLst>
                                  <p:subTnLst>
                                    <p:audio>
                                      <p:cMediaNode>
                                        <p:cTn display="0" masterRel="sameClick">
                                          <p:stCondLst>
                                            <p:cond evt="begin" delay="0">
                                              <p:tn val="79"/>
                                            </p:cond>
                                          </p:stCondLst>
                                          <p:endCondLst>
                                            <p:cond evt="onStopAudio" delay="0">
                                              <p:tgtEl>
                                                <p:sldTgt/>
                                              </p:tgtEl>
                                            </p:cond>
                                          </p:endCondLst>
                                        </p:cTn>
                                        <p:tgtEl>
                                          <p:sndTgt r:embed="rId1" name="camera.wav"/>
                                        </p:tgtEl>
                                      </p:cMediaNode>
                                    </p:audio>
                                  </p:subTnLst>
                                </p:cTn>
                              </p:par>
                            </p:childTnLst>
                          </p:cTn>
                        </p:par>
                        <p:par>
                          <p:cTn id="82" fill="hold">
                            <p:stCondLst>
                              <p:cond delay="2000"/>
                            </p:stCondLst>
                            <p:childTnLst>
                              <p:par>
                                <p:cTn id="83" presetID="4" presetClass="entr" presetSubtype="16" fill="hold" grpId="0" nodeType="afterEffect">
                                  <p:stCondLst>
                                    <p:cond delay="0"/>
                                  </p:stCondLst>
                                  <p:childTnLst>
                                    <p:set>
                                      <p:cBhvr>
                                        <p:cTn id="84" dur="1" fill="hold">
                                          <p:stCondLst>
                                            <p:cond delay="0"/>
                                          </p:stCondLst>
                                        </p:cTn>
                                        <p:tgtEl>
                                          <p:spTgt spid="1178716"/>
                                        </p:tgtEl>
                                        <p:attrNameLst>
                                          <p:attrName>style.visibility</p:attrName>
                                        </p:attrNameLst>
                                      </p:cBhvr>
                                      <p:to>
                                        <p:strVal val="visible"/>
                                      </p:to>
                                    </p:set>
                                    <p:animEffect transition="in" filter="box(in)">
                                      <p:cBhvr>
                                        <p:cTn id="85" dur="500"/>
                                        <p:tgtEl>
                                          <p:spTgt spid="1178716"/>
                                        </p:tgtEl>
                                      </p:cBhvr>
                                    </p:animEffect>
                                  </p:childTnLst>
                                  <p:subTnLst>
                                    <p:audio>
                                      <p:cMediaNode>
                                        <p:cTn display="0" masterRel="sameClick">
                                          <p:stCondLst>
                                            <p:cond evt="begin" delay="0">
                                              <p:tn val="83"/>
                                            </p:cond>
                                          </p:stCondLst>
                                          <p:endCondLst>
                                            <p:cond evt="onStopAudio" delay="0">
                                              <p:tgtEl>
                                                <p:sldTgt/>
                                              </p:tgtEl>
                                            </p:cond>
                                          </p:endCondLst>
                                        </p:cTn>
                                        <p:tgtEl>
                                          <p:sndTgt r:embed="rId1" name="camera.wav"/>
                                        </p:tgtEl>
                                      </p:cMediaNode>
                                    </p:audio>
                                  </p:subTnLst>
                                </p:cTn>
                              </p:par>
                            </p:childTnLst>
                          </p:cTn>
                        </p:par>
                        <p:par>
                          <p:cTn id="86" fill="hold">
                            <p:stCondLst>
                              <p:cond delay="2500"/>
                            </p:stCondLst>
                            <p:childTnLst>
                              <p:par>
                                <p:cTn id="87" presetID="18" presetClass="entr" presetSubtype="3" fill="hold" nodeType="afterEffect">
                                  <p:stCondLst>
                                    <p:cond delay="0"/>
                                  </p:stCondLst>
                                  <p:childTnLst>
                                    <p:set>
                                      <p:cBhvr>
                                        <p:cTn id="88" dur="1" fill="hold">
                                          <p:stCondLst>
                                            <p:cond delay="0"/>
                                          </p:stCondLst>
                                        </p:cTn>
                                        <p:tgtEl>
                                          <p:spTgt spid="1178713"/>
                                        </p:tgtEl>
                                        <p:attrNameLst>
                                          <p:attrName>style.visibility</p:attrName>
                                        </p:attrNameLst>
                                      </p:cBhvr>
                                      <p:to>
                                        <p:strVal val="visible"/>
                                      </p:to>
                                    </p:set>
                                    <p:animEffect transition="in" filter="strips(upRight)">
                                      <p:cBhvr>
                                        <p:cTn id="89" dur="500"/>
                                        <p:tgtEl>
                                          <p:spTgt spid="1178713"/>
                                        </p:tgtEl>
                                      </p:cBhvr>
                                    </p:animEffect>
                                  </p:childTnLst>
                                  <p:subTnLst>
                                    <p:audio>
                                      <p:cMediaNode>
                                        <p:cTn display="0" masterRel="sameClick">
                                          <p:stCondLst>
                                            <p:cond evt="begin" delay="0">
                                              <p:tn val="87"/>
                                            </p:cond>
                                          </p:stCondLst>
                                          <p:endCondLst>
                                            <p:cond evt="onStopAudio" delay="0">
                                              <p:tgtEl>
                                                <p:sldTgt/>
                                              </p:tgtEl>
                                            </p:cond>
                                          </p:endCondLst>
                                        </p:cTn>
                                        <p:tgtEl>
                                          <p:sndTgt r:embed="rId1" name="camera.wav"/>
                                        </p:tgtEl>
                                      </p:cMediaNode>
                                    </p:audio>
                                  </p:subTnLst>
                                </p:cTn>
                              </p:par>
                            </p:childTnLst>
                          </p:cTn>
                        </p:par>
                      </p:childTnLst>
                    </p:cTn>
                  </p:par>
                  <p:par>
                    <p:cTn id="90" fill="hold">
                      <p:stCondLst>
                        <p:cond delay="indefinite"/>
                      </p:stCondLst>
                      <p:childTnLst>
                        <p:par>
                          <p:cTn id="91" fill="hold">
                            <p:stCondLst>
                              <p:cond delay="0"/>
                            </p:stCondLst>
                            <p:childTnLst>
                              <p:par>
                                <p:cTn id="92" presetID="4" presetClass="entr" presetSubtype="32" fill="hold" nodeType="clickEffect">
                                  <p:stCondLst>
                                    <p:cond delay="0"/>
                                  </p:stCondLst>
                                  <p:childTnLst>
                                    <p:set>
                                      <p:cBhvr>
                                        <p:cTn id="93" dur="1" fill="hold">
                                          <p:stCondLst>
                                            <p:cond delay="0"/>
                                          </p:stCondLst>
                                        </p:cTn>
                                        <p:tgtEl>
                                          <p:spTgt spid="1178722"/>
                                        </p:tgtEl>
                                        <p:attrNameLst>
                                          <p:attrName>style.visibility</p:attrName>
                                        </p:attrNameLst>
                                      </p:cBhvr>
                                      <p:to>
                                        <p:strVal val="visible"/>
                                      </p:to>
                                    </p:set>
                                    <p:animEffect transition="in" filter="box(out)">
                                      <p:cBhvr>
                                        <p:cTn id="94" dur="500"/>
                                        <p:tgtEl>
                                          <p:spTgt spid="1178722"/>
                                        </p:tgtEl>
                                      </p:cBhvr>
                                    </p:animEffect>
                                  </p:childTnLst>
                                  <p:subTnLst>
                                    <p:set>
                                      <p:cBhvr override="childStyle">
                                        <p:cTn dur="1" fill="hold" display="0" masterRel="nextClick" afterEffect="1"/>
                                        <p:tgtEl>
                                          <p:spTgt spid="1178722"/>
                                        </p:tgtEl>
                                        <p:attrNameLst>
                                          <p:attrName>style.visibility</p:attrName>
                                        </p:attrNameLst>
                                      </p:cBhvr>
                                      <p:to>
                                        <p:strVal val="hidden"/>
                                      </p:to>
                                    </p:set>
                                    <p:audio>
                                      <p:cMediaNode>
                                        <p:cTn display="0" masterRel="sameClick">
                                          <p:stCondLst>
                                            <p:cond evt="begin" delay="0">
                                              <p:tn val="92"/>
                                            </p:cond>
                                          </p:stCondLst>
                                          <p:endCondLst>
                                            <p:cond evt="onStopAudio" delay="0">
                                              <p:tgtEl>
                                                <p:sldTgt/>
                                              </p:tgtEl>
                                            </p:cond>
                                          </p:endCondLst>
                                        </p:cTn>
                                        <p:tgtEl>
                                          <p:sndTgt r:embed="rId1" name="camera.wav"/>
                                        </p:tgtEl>
                                      </p:cMediaNode>
                                    </p:audio>
                                  </p:subTnLst>
                                </p:cTn>
                              </p:par>
                            </p:childTnLst>
                          </p:cTn>
                        </p:par>
                      </p:childTnLst>
                    </p:cTn>
                  </p:par>
                  <p:par>
                    <p:cTn id="95" fill="hold">
                      <p:stCondLst>
                        <p:cond delay="indefinite"/>
                      </p:stCondLst>
                      <p:childTnLst>
                        <p:par>
                          <p:cTn id="96" fill="hold">
                            <p:stCondLst>
                              <p:cond delay="0"/>
                            </p:stCondLst>
                            <p:childTnLst>
                              <p:par>
                                <p:cTn id="97" presetID="4" presetClass="entr" presetSubtype="16" fill="hold" grpId="0" nodeType="clickEffect">
                                  <p:stCondLst>
                                    <p:cond delay="0"/>
                                  </p:stCondLst>
                                  <p:childTnLst>
                                    <p:set>
                                      <p:cBhvr>
                                        <p:cTn id="98" dur="1" fill="hold">
                                          <p:stCondLst>
                                            <p:cond delay="0"/>
                                          </p:stCondLst>
                                        </p:cTn>
                                        <p:tgtEl>
                                          <p:spTgt spid="1178723"/>
                                        </p:tgtEl>
                                        <p:attrNameLst>
                                          <p:attrName>style.visibility</p:attrName>
                                        </p:attrNameLst>
                                      </p:cBhvr>
                                      <p:to>
                                        <p:strVal val="visible"/>
                                      </p:to>
                                    </p:set>
                                    <p:animEffect transition="in" filter="box(in)">
                                      <p:cBhvr>
                                        <p:cTn id="99" dur="500"/>
                                        <p:tgtEl>
                                          <p:spTgt spid="1178723"/>
                                        </p:tgtEl>
                                      </p:cBhvr>
                                    </p:animEffect>
                                  </p:childTnLst>
                                  <p:subTnLst>
                                    <p:audio>
                                      <p:cMediaNode>
                                        <p:cTn display="0" masterRel="sameClick">
                                          <p:stCondLst>
                                            <p:cond evt="begin" delay="0">
                                              <p:tn val="97"/>
                                            </p:cond>
                                          </p:stCondLst>
                                          <p:endCondLst>
                                            <p:cond evt="onStopAudio" delay="0">
                                              <p:tgtEl>
                                                <p:sldTgt/>
                                              </p:tgtEl>
                                            </p:cond>
                                          </p:endCondLst>
                                        </p:cTn>
                                        <p:tgtEl>
                                          <p:sndTgt r:embed="rId1" name="camera.wav"/>
                                        </p:tgtEl>
                                      </p:cMediaNode>
                                    </p:audio>
                                  </p:subTnLst>
                                </p:cTn>
                              </p:par>
                            </p:childTnLst>
                          </p:cTn>
                        </p:par>
                        <p:par>
                          <p:cTn id="100" fill="hold">
                            <p:stCondLst>
                              <p:cond delay="500"/>
                            </p:stCondLst>
                            <p:childTnLst>
                              <p:par>
                                <p:cTn id="101" presetID="4" presetClass="entr" presetSubtype="16" fill="hold" grpId="0" nodeType="afterEffect">
                                  <p:stCondLst>
                                    <p:cond delay="0"/>
                                  </p:stCondLst>
                                  <p:childTnLst>
                                    <p:set>
                                      <p:cBhvr>
                                        <p:cTn id="102" dur="1" fill="hold">
                                          <p:stCondLst>
                                            <p:cond delay="0"/>
                                          </p:stCondLst>
                                        </p:cTn>
                                        <p:tgtEl>
                                          <p:spTgt spid="1178724"/>
                                        </p:tgtEl>
                                        <p:attrNameLst>
                                          <p:attrName>style.visibility</p:attrName>
                                        </p:attrNameLst>
                                      </p:cBhvr>
                                      <p:to>
                                        <p:strVal val="visible"/>
                                      </p:to>
                                    </p:set>
                                    <p:animEffect transition="in" filter="box(in)">
                                      <p:cBhvr>
                                        <p:cTn id="103" dur="500"/>
                                        <p:tgtEl>
                                          <p:spTgt spid="1178724"/>
                                        </p:tgtEl>
                                      </p:cBhvr>
                                    </p:animEffect>
                                  </p:childTnLst>
                                  <p:subTnLst>
                                    <p:audio>
                                      <p:cMediaNode>
                                        <p:cTn display="0" masterRel="sameClick">
                                          <p:stCondLst>
                                            <p:cond evt="begin" delay="0">
                                              <p:tn val="101"/>
                                            </p:cond>
                                          </p:stCondLst>
                                          <p:endCondLst>
                                            <p:cond evt="onStopAudio" delay="0">
                                              <p:tgtEl>
                                                <p:sldTgt/>
                                              </p:tgtEl>
                                            </p:cond>
                                          </p:endCondLst>
                                        </p:cTn>
                                        <p:tgtEl>
                                          <p:sndTgt r:embed="rId1" name="camera.wav"/>
                                        </p:tgtEl>
                                      </p:cMediaNode>
                                    </p:audio>
                                  </p:subTnLst>
                                </p:cTn>
                              </p:par>
                            </p:childTnLst>
                          </p:cTn>
                        </p:par>
                        <p:par>
                          <p:cTn id="104" fill="hold">
                            <p:stCondLst>
                              <p:cond delay="1000"/>
                            </p:stCondLst>
                            <p:childTnLst>
                              <p:par>
                                <p:cTn id="105" presetID="4" presetClass="entr" presetSubtype="16" fill="hold" grpId="0" nodeType="afterEffect">
                                  <p:stCondLst>
                                    <p:cond delay="0"/>
                                  </p:stCondLst>
                                  <p:childTnLst>
                                    <p:set>
                                      <p:cBhvr>
                                        <p:cTn id="106" dur="1" fill="hold">
                                          <p:stCondLst>
                                            <p:cond delay="0"/>
                                          </p:stCondLst>
                                        </p:cTn>
                                        <p:tgtEl>
                                          <p:spTgt spid="1178728"/>
                                        </p:tgtEl>
                                        <p:attrNameLst>
                                          <p:attrName>style.visibility</p:attrName>
                                        </p:attrNameLst>
                                      </p:cBhvr>
                                      <p:to>
                                        <p:strVal val="visible"/>
                                      </p:to>
                                    </p:set>
                                    <p:animEffect transition="in" filter="box(in)">
                                      <p:cBhvr>
                                        <p:cTn id="107" dur="500"/>
                                        <p:tgtEl>
                                          <p:spTgt spid="1178728"/>
                                        </p:tgtEl>
                                      </p:cBhvr>
                                    </p:animEffect>
                                  </p:childTnLst>
                                  <p:subTnLst>
                                    <p:audio>
                                      <p:cMediaNode>
                                        <p:cTn display="0" masterRel="sameClick">
                                          <p:stCondLst>
                                            <p:cond evt="begin" delay="0">
                                              <p:tn val="105"/>
                                            </p:cond>
                                          </p:stCondLst>
                                          <p:endCondLst>
                                            <p:cond evt="onStopAudio" delay="0">
                                              <p:tgtEl>
                                                <p:sldTgt/>
                                              </p:tgtEl>
                                            </p:cond>
                                          </p:endCondLst>
                                        </p:cTn>
                                        <p:tgtEl>
                                          <p:sndTgt r:embed="rId1" name="camera.wav"/>
                                        </p:tgtEl>
                                      </p:cMediaNode>
                                    </p:audio>
                                  </p:subTnLst>
                                </p:cTn>
                              </p:par>
                            </p:childTnLst>
                          </p:cTn>
                        </p:par>
                        <p:par>
                          <p:cTn id="108" fill="hold">
                            <p:stCondLst>
                              <p:cond delay="1500"/>
                            </p:stCondLst>
                            <p:childTnLst>
                              <p:par>
                                <p:cTn id="109" presetID="18" presetClass="entr" presetSubtype="3" fill="hold" nodeType="afterEffect">
                                  <p:stCondLst>
                                    <p:cond delay="0"/>
                                  </p:stCondLst>
                                  <p:childTnLst>
                                    <p:set>
                                      <p:cBhvr>
                                        <p:cTn id="110" dur="1" fill="hold">
                                          <p:stCondLst>
                                            <p:cond delay="0"/>
                                          </p:stCondLst>
                                        </p:cTn>
                                        <p:tgtEl>
                                          <p:spTgt spid="1178725"/>
                                        </p:tgtEl>
                                        <p:attrNameLst>
                                          <p:attrName>style.visibility</p:attrName>
                                        </p:attrNameLst>
                                      </p:cBhvr>
                                      <p:to>
                                        <p:strVal val="visible"/>
                                      </p:to>
                                    </p:set>
                                    <p:animEffect transition="in" filter="strips(upRight)">
                                      <p:cBhvr>
                                        <p:cTn id="111" dur="500"/>
                                        <p:tgtEl>
                                          <p:spTgt spid="1178725"/>
                                        </p:tgtEl>
                                      </p:cBhvr>
                                    </p:animEffect>
                                  </p:childTnLst>
                                  <p:subTnLst>
                                    <p:audio>
                                      <p:cMediaNode>
                                        <p:cTn display="0" masterRel="sameClick">
                                          <p:stCondLst>
                                            <p:cond evt="begin" delay="0">
                                              <p:tn val="109"/>
                                            </p:cond>
                                          </p:stCondLst>
                                          <p:endCondLst>
                                            <p:cond evt="onStopAudio" delay="0">
                                              <p:tgtEl>
                                                <p:sldTgt/>
                                              </p:tgtEl>
                                            </p:cond>
                                          </p:endCondLst>
                                        </p:cTn>
                                        <p:tgtEl>
                                          <p:sndTgt r:embed="rId1" name="camera.wav"/>
                                        </p:tgtEl>
                                      </p:cMediaNode>
                                    </p:audio>
                                  </p:subTnLst>
                                </p:cTn>
                              </p:par>
                            </p:childTnLst>
                          </p:cTn>
                        </p:par>
                        <p:par>
                          <p:cTn id="112" fill="hold">
                            <p:stCondLst>
                              <p:cond delay="2000"/>
                            </p:stCondLst>
                            <p:childTnLst>
                              <p:par>
                                <p:cTn id="113" presetID="4" presetClass="entr" presetSubtype="16" fill="hold" grpId="0" nodeType="afterEffect">
                                  <p:stCondLst>
                                    <p:cond delay="0"/>
                                  </p:stCondLst>
                                  <p:childTnLst>
                                    <p:set>
                                      <p:cBhvr>
                                        <p:cTn id="114" dur="1" fill="hold">
                                          <p:stCondLst>
                                            <p:cond delay="0"/>
                                          </p:stCondLst>
                                        </p:cTn>
                                        <p:tgtEl>
                                          <p:spTgt spid="1178732"/>
                                        </p:tgtEl>
                                        <p:attrNameLst>
                                          <p:attrName>style.visibility</p:attrName>
                                        </p:attrNameLst>
                                      </p:cBhvr>
                                      <p:to>
                                        <p:strVal val="visible"/>
                                      </p:to>
                                    </p:set>
                                    <p:animEffect transition="in" filter="box(in)">
                                      <p:cBhvr>
                                        <p:cTn id="115" dur="500"/>
                                        <p:tgtEl>
                                          <p:spTgt spid="1178732"/>
                                        </p:tgtEl>
                                      </p:cBhvr>
                                    </p:animEffect>
                                  </p:childTnLst>
                                  <p:subTnLst>
                                    <p:audio>
                                      <p:cMediaNode>
                                        <p:cTn display="0" masterRel="sameClick">
                                          <p:stCondLst>
                                            <p:cond evt="begin" delay="0">
                                              <p:tn val="113"/>
                                            </p:cond>
                                          </p:stCondLst>
                                          <p:endCondLst>
                                            <p:cond evt="onStopAudio" delay="0">
                                              <p:tgtEl>
                                                <p:sldTgt/>
                                              </p:tgtEl>
                                            </p:cond>
                                          </p:endCondLst>
                                        </p:cTn>
                                        <p:tgtEl>
                                          <p:sndTgt r:embed="rId1" name="camera.wav"/>
                                        </p:tgtEl>
                                      </p:cMediaNode>
                                    </p:audio>
                                  </p:subTnLst>
                                </p:cTn>
                              </p:par>
                            </p:childTnLst>
                          </p:cTn>
                        </p:par>
                        <p:par>
                          <p:cTn id="116" fill="hold">
                            <p:stCondLst>
                              <p:cond delay="2500"/>
                            </p:stCondLst>
                            <p:childTnLst>
                              <p:par>
                                <p:cTn id="117" presetID="18" presetClass="entr" presetSubtype="3" fill="hold" nodeType="afterEffect">
                                  <p:stCondLst>
                                    <p:cond delay="0"/>
                                  </p:stCondLst>
                                  <p:childTnLst>
                                    <p:set>
                                      <p:cBhvr>
                                        <p:cTn id="118" dur="1" fill="hold">
                                          <p:stCondLst>
                                            <p:cond delay="0"/>
                                          </p:stCondLst>
                                        </p:cTn>
                                        <p:tgtEl>
                                          <p:spTgt spid="1178729"/>
                                        </p:tgtEl>
                                        <p:attrNameLst>
                                          <p:attrName>style.visibility</p:attrName>
                                        </p:attrNameLst>
                                      </p:cBhvr>
                                      <p:to>
                                        <p:strVal val="visible"/>
                                      </p:to>
                                    </p:set>
                                    <p:animEffect transition="in" filter="strips(upRight)">
                                      <p:cBhvr>
                                        <p:cTn id="119" dur="500"/>
                                        <p:tgtEl>
                                          <p:spTgt spid="1178729"/>
                                        </p:tgtEl>
                                      </p:cBhvr>
                                    </p:animEffect>
                                  </p:childTnLst>
                                  <p:subTnLst>
                                    <p:audio>
                                      <p:cMediaNode>
                                        <p:cTn display="0" masterRel="sameClick">
                                          <p:stCondLst>
                                            <p:cond evt="begin" delay="0">
                                              <p:tn val="117"/>
                                            </p:cond>
                                          </p:stCondLst>
                                          <p:endCondLst>
                                            <p:cond evt="onStopAudio" delay="0">
                                              <p:tgtEl>
                                                <p:sldTgt/>
                                              </p:tgtEl>
                                            </p:cond>
                                          </p:endCondLst>
                                        </p:cTn>
                                        <p:tgtEl>
                                          <p:sndTgt r:embed="rId1" name="camera.wav"/>
                                        </p:tgtEl>
                                      </p:cMediaNode>
                                    </p:audio>
                                  </p:subTnLst>
                                </p:cTn>
                              </p:par>
                            </p:childTnLst>
                          </p:cTn>
                        </p:par>
                      </p:childTnLst>
                    </p:cTn>
                  </p:par>
                  <p:par>
                    <p:cTn id="120" fill="hold">
                      <p:stCondLst>
                        <p:cond delay="indefinite"/>
                      </p:stCondLst>
                      <p:childTnLst>
                        <p:par>
                          <p:cTn id="121" fill="hold">
                            <p:stCondLst>
                              <p:cond delay="0"/>
                            </p:stCondLst>
                            <p:childTnLst>
                              <p:par>
                                <p:cTn id="122" presetID="4" presetClass="entr" presetSubtype="32" fill="hold" nodeType="clickEffect">
                                  <p:stCondLst>
                                    <p:cond delay="0"/>
                                  </p:stCondLst>
                                  <p:childTnLst>
                                    <p:set>
                                      <p:cBhvr>
                                        <p:cTn id="123" dur="1" fill="hold">
                                          <p:stCondLst>
                                            <p:cond delay="0"/>
                                          </p:stCondLst>
                                        </p:cTn>
                                        <p:tgtEl>
                                          <p:spTgt spid="1178738"/>
                                        </p:tgtEl>
                                        <p:attrNameLst>
                                          <p:attrName>style.visibility</p:attrName>
                                        </p:attrNameLst>
                                      </p:cBhvr>
                                      <p:to>
                                        <p:strVal val="visible"/>
                                      </p:to>
                                    </p:set>
                                    <p:animEffect transition="in" filter="box(out)">
                                      <p:cBhvr>
                                        <p:cTn id="124" dur="500"/>
                                        <p:tgtEl>
                                          <p:spTgt spid="1178738"/>
                                        </p:tgtEl>
                                      </p:cBhvr>
                                    </p:animEffect>
                                  </p:childTnLst>
                                  <p:subTnLst>
                                    <p:set>
                                      <p:cBhvr override="childStyle">
                                        <p:cTn dur="1" fill="hold" display="0" masterRel="nextClick" afterEffect="1"/>
                                        <p:tgtEl>
                                          <p:spTgt spid="1178738"/>
                                        </p:tgtEl>
                                        <p:attrNameLst>
                                          <p:attrName>style.visibility</p:attrName>
                                        </p:attrNameLst>
                                      </p:cBhvr>
                                      <p:to>
                                        <p:strVal val="hidden"/>
                                      </p:to>
                                    </p:set>
                                    <p:audio>
                                      <p:cMediaNode>
                                        <p:cTn display="0" masterRel="sameClick">
                                          <p:stCondLst>
                                            <p:cond evt="begin" delay="0">
                                              <p:tn val="122"/>
                                            </p:cond>
                                          </p:stCondLst>
                                          <p:endCondLst>
                                            <p:cond evt="onStopAudio" delay="0">
                                              <p:tgtEl>
                                                <p:sldTgt/>
                                              </p:tgtEl>
                                            </p:cond>
                                          </p:endCondLst>
                                        </p:cTn>
                                        <p:tgtEl>
                                          <p:sndTgt r:embed="rId1" name="camera.wav"/>
                                        </p:tgtEl>
                                      </p:cMediaNode>
                                    </p:audio>
                                  </p:subTnLst>
                                </p:cTn>
                              </p:par>
                            </p:childTnLst>
                          </p:cTn>
                        </p:par>
                      </p:childTnLst>
                    </p:cTn>
                  </p:par>
                  <p:par>
                    <p:cTn id="125" fill="hold">
                      <p:stCondLst>
                        <p:cond delay="indefinite"/>
                      </p:stCondLst>
                      <p:childTnLst>
                        <p:par>
                          <p:cTn id="126" fill="hold">
                            <p:stCondLst>
                              <p:cond delay="0"/>
                            </p:stCondLst>
                            <p:childTnLst>
                              <p:par>
                                <p:cTn id="127" presetID="4" presetClass="entr" presetSubtype="16" fill="hold" grpId="0" nodeType="clickEffect">
                                  <p:stCondLst>
                                    <p:cond delay="0"/>
                                  </p:stCondLst>
                                  <p:childTnLst>
                                    <p:set>
                                      <p:cBhvr>
                                        <p:cTn id="128" dur="1" fill="hold">
                                          <p:stCondLst>
                                            <p:cond delay="0"/>
                                          </p:stCondLst>
                                        </p:cTn>
                                        <p:tgtEl>
                                          <p:spTgt spid="1178739"/>
                                        </p:tgtEl>
                                        <p:attrNameLst>
                                          <p:attrName>style.visibility</p:attrName>
                                        </p:attrNameLst>
                                      </p:cBhvr>
                                      <p:to>
                                        <p:strVal val="visible"/>
                                      </p:to>
                                    </p:set>
                                    <p:animEffect transition="in" filter="box(in)">
                                      <p:cBhvr>
                                        <p:cTn id="129" dur="500"/>
                                        <p:tgtEl>
                                          <p:spTgt spid="1178739"/>
                                        </p:tgtEl>
                                      </p:cBhvr>
                                    </p:animEffect>
                                  </p:childTnLst>
                                  <p:subTnLst>
                                    <p:audio>
                                      <p:cMediaNode>
                                        <p:cTn display="0" masterRel="sameClick">
                                          <p:stCondLst>
                                            <p:cond evt="begin" delay="0">
                                              <p:tn val="127"/>
                                            </p:cond>
                                          </p:stCondLst>
                                          <p:endCondLst>
                                            <p:cond evt="onStopAudio" delay="0">
                                              <p:tgtEl>
                                                <p:sldTgt/>
                                              </p:tgtEl>
                                            </p:cond>
                                          </p:endCondLst>
                                        </p:cTn>
                                        <p:tgtEl>
                                          <p:sndTgt r:embed="rId1" name="camera.wav"/>
                                        </p:tgtEl>
                                      </p:cMediaNode>
                                    </p:audio>
                                  </p:subTnLst>
                                </p:cTn>
                              </p:par>
                            </p:childTnLst>
                          </p:cTn>
                        </p:par>
                        <p:par>
                          <p:cTn id="130" fill="hold">
                            <p:stCondLst>
                              <p:cond delay="500"/>
                            </p:stCondLst>
                            <p:childTnLst>
                              <p:par>
                                <p:cTn id="131" presetID="4" presetClass="entr" presetSubtype="16" fill="hold" grpId="0" nodeType="afterEffect">
                                  <p:stCondLst>
                                    <p:cond delay="0"/>
                                  </p:stCondLst>
                                  <p:childTnLst>
                                    <p:set>
                                      <p:cBhvr>
                                        <p:cTn id="132" dur="1" fill="hold">
                                          <p:stCondLst>
                                            <p:cond delay="0"/>
                                          </p:stCondLst>
                                        </p:cTn>
                                        <p:tgtEl>
                                          <p:spTgt spid="1178740"/>
                                        </p:tgtEl>
                                        <p:attrNameLst>
                                          <p:attrName>style.visibility</p:attrName>
                                        </p:attrNameLst>
                                      </p:cBhvr>
                                      <p:to>
                                        <p:strVal val="visible"/>
                                      </p:to>
                                    </p:set>
                                    <p:animEffect transition="in" filter="box(in)">
                                      <p:cBhvr>
                                        <p:cTn id="133" dur="500"/>
                                        <p:tgtEl>
                                          <p:spTgt spid="1178740"/>
                                        </p:tgtEl>
                                      </p:cBhvr>
                                    </p:animEffect>
                                  </p:childTnLst>
                                  <p:subTnLst>
                                    <p:audio>
                                      <p:cMediaNode>
                                        <p:cTn display="0" masterRel="sameClick">
                                          <p:stCondLst>
                                            <p:cond evt="begin" delay="0">
                                              <p:tn val="131"/>
                                            </p:cond>
                                          </p:stCondLst>
                                          <p:endCondLst>
                                            <p:cond evt="onStopAudio" delay="0">
                                              <p:tgtEl>
                                                <p:sldTgt/>
                                              </p:tgtEl>
                                            </p:cond>
                                          </p:endCondLst>
                                        </p:cTn>
                                        <p:tgtEl>
                                          <p:sndTgt r:embed="rId1" name="camera.wav"/>
                                        </p:tgtEl>
                                      </p:cMediaNode>
                                    </p:audio>
                                  </p:subTnLst>
                                </p:cTn>
                              </p:par>
                            </p:childTnLst>
                          </p:cTn>
                        </p:par>
                        <p:par>
                          <p:cTn id="134" fill="hold">
                            <p:stCondLst>
                              <p:cond delay="1000"/>
                            </p:stCondLst>
                            <p:childTnLst>
                              <p:par>
                                <p:cTn id="135" presetID="4" presetClass="entr" presetSubtype="16" fill="hold" grpId="0" nodeType="afterEffect">
                                  <p:stCondLst>
                                    <p:cond delay="0"/>
                                  </p:stCondLst>
                                  <p:childTnLst>
                                    <p:set>
                                      <p:cBhvr>
                                        <p:cTn id="136" dur="1" fill="hold">
                                          <p:stCondLst>
                                            <p:cond delay="0"/>
                                          </p:stCondLst>
                                        </p:cTn>
                                        <p:tgtEl>
                                          <p:spTgt spid="1178744"/>
                                        </p:tgtEl>
                                        <p:attrNameLst>
                                          <p:attrName>style.visibility</p:attrName>
                                        </p:attrNameLst>
                                      </p:cBhvr>
                                      <p:to>
                                        <p:strVal val="visible"/>
                                      </p:to>
                                    </p:set>
                                    <p:animEffect transition="in" filter="box(in)">
                                      <p:cBhvr>
                                        <p:cTn id="137" dur="500"/>
                                        <p:tgtEl>
                                          <p:spTgt spid="1178744"/>
                                        </p:tgtEl>
                                      </p:cBhvr>
                                    </p:animEffect>
                                  </p:childTnLst>
                                  <p:subTnLst>
                                    <p:audio>
                                      <p:cMediaNode>
                                        <p:cTn display="0" masterRel="sameClick">
                                          <p:stCondLst>
                                            <p:cond evt="begin" delay="0">
                                              <p:tn val="135"/>
                                            </p:cond>
                                          </p:stCondLst>
                                          <p:endCondLst>
                                            <p:cond evt="onStopAudio" delay="0">
                                              <p:tgtEl>
                                                <p:sldTgt/>
                                              </p:tgtEl>
                                            </p:cond>
                                          </p:endCondLst>
                                        </p:cTn>
                                        <p:tgtEl>
                                          <p:sndTgt r:embed="rId1" name="camera.wav"/>
                                        </p:tgtEl>
                                      </p:cMediaNode>
                                    </p:audio>
                                  </p:subTnLst>
                                </p:cTn>
                              </p:par>
                            </p:childTnLst>
                          </p:cTn>
                        </p:par>
                        <p:par>
                          <p:cTn id="138" fill="hold">
                            <p:stCondLst>
                              <p:cond delay="1500"/>
                            </p:stCondLst>
                            <p:childTnLst>
                              <p:par>
                                <p:cTn id="139" presetID="18" presetClass="entr" presetSubtype="3" fill="hold" nodeType="afterEffect">
                                  <p:stCondLst>
                                    <p:cond delay="0"/>
                                  </p:stCondLst>
                                  <p:childTnLst>
                                    <p:set>
                                      <p:cBhvr>
                                        <p:cTn id="140" dur="1" fill="hold">
                                          <p:stCondLst>
                                            <p:cond delay="0"/>
                                          </p:stCondLst>
                                        </p:cTn>
                                        <p:tgtEl>
                                          <p:spTgt spid="1178741"/>
                                        </p:tgtEl>
                                        <p:attrNameLst>
                                          <p:attrName>style.visibility</p:attrName>
                                        </p:attrNameLst>
                                      </p:cBhvr>
                                      <p:to>
                                        <p:strVal val="visible"/>
                                      </p:to>
                                    </p:set>
                                    <p:animEffect transition="in" filter="strips(upRight)">
                                      <p:cBhvr>
                                        <p:cTn id="141" dur="500"/>
                                        <p:tgtEl>
                                          <p:spTgt spid="1178741"/>
                                        </p:tgtEl>
                                      </p:cBhvr>
                                    </p:animEffect>
                                  </p:childTnLst>
                                  <p:subTnLst>
                                    <p:audio>
                                      <p:cMediaNode>
                                        <p:cTn display="0" masterRel="sameClick">
                                          <p:stCondLst>
                                            <p:cond evt="begin" delay="0">
                                              <p:tn val="139"/>
                                            </p:cond>
                                          </p:stCondLst>
                                          <p:endCondLst>
                                            <p:cond evt="onStopAudio" delay="0">
                                              <p:tgtEl>
                                                <p:sldTgt/>
                                              </p:tgtEl>
                                            </p:cond>
                                          </p:endCondLst>
                                        </p:cTn>
                                        <p:tgtEl>
                                          <p:sndTgt r:embed="rId1" name="camera.wav"/>
                                        </p:tgtEl>
                                      </p:cMediaNode>
                                    </p:audio>
                                  </p:subTnLst>
                                </p:cTn>
                              </p:par>
                            </p:childTnLst>
                          </p:cTn>
                        </p:par>
                        <p:par>
                          <p:cTn id="142" fill="hold">
                            <p:stCondLst>
                              <p:cond delay="2000"/>
                            </p:stCondLst>
                            <p:childTnLst>
                              <p:par>
                                <p:cTn id="143" presetID="4" presetClass="entr" presetSubtype="16" fill="hold" grpId="0" nodeType="afterEffect">
                                  <p:stCondLst>
                                    <p:cond delay="0"/>
                                  </p:stCondLst>
                                  <p:childTnLst>
                                    <p:set>
                                      <p:cBhvr>
                                        <p:cTn id="144" dur="1" fill="hold">
                                          <p:stCondLst>
                                            <p:cond delay="0"/>
                                          </p:stCondLst>
                                        </p:cTn>
                                        <p:tgtEl>
                                          <p:spTgt spid="1178748"/>
                                        </p:tgtEl>
                                        <p:attrNameLst>
                                          <p:attrName>style.visibility</p:attrName>
                                        </p:attrNameLst>
                                      </p:cBhvr>
                                      <p:to>
                                        <p:strVal val="visible"/>
                                      </p:to>
                                    </p:set>
                                    <p:animEffect transition="in" filter="box(in)">
                                      <p:cBhvr>
                                        <p:cTn id="145" dur="500"/>
                                        <p:tgtEl>
                                          <p:spTgt spid="1178748"/>
                                        </p:tgtEl>
                                      </p:cBhvr>
                                    </p:animEffect>
                                  </p:childTnLst>
                                  <p:subTnLst>
                                    <p:audio>
                                      <p:cMediaNode>
                                        <p:cTn display="0" masterRel="sameClick">
                                          <p:stCondLst>
                                            <p:cond evt="begin" delay="0">
                                              <p:tn val="143"/>
                                            </p:cond>
                                          </p:stCondLst>
                                          <p:endCondLst>
                                            <p:cond evt="onStopAudio" delay="0">
                                              <p:tgtEl>
                                                <p:sldTgt/>
                                              </p:tgtEl>
                                            </p:cond>
                                          </p:endCondLst>
                                        </p:cTn>
                                        <p:tgtEl>
                                          <p:sndTgt r:embed="rId1" name="camera.wav"/>
                                        </p:tgtEl>
                                      </p:cMediaNode>
                                    </p:audio>
                                  </p:subTnLst>
                                </p:cTn>
                              </p:par>
                            </p:childTnLst>
                          </p:cTn>
                        </p:par>
                        <p:par>
                          <p:cTn id="146" fill="hold">
                            <p:stCondLst>
                              <p:cond delay="2500"/>
                            </p:stCondLst>
                            <p:childTnLst>
                              <p:par>
                                <p:cTn id="147" presetID="18" presetClass="entr" presetSubtype="3" fill="hold" nodeType="afterEffect">
                                  <p:stCondLst>
                                    <p:cond delay="0"/>
                                  </p:stCondLst>
                                  <p:childTnLst>
                                    <p:set>
                                      <p:cBhvr>
                                        <p:cTn id="148" dur="1" fill="hold">
                                          <p:stCondLst>
                                            <p:cond delay="0"/>
                                          </p:stCondLst>
                                        </p:cTn>
                                        <p:tgtEl>
                                          <p:spTgt spid="1178745"/>
                                        </p:tgtEl>
                                        <p:attrNameLst>
                                          <p:attrName>style.visibility</p:attrName>
                                        </p:attrNameLst>
                                      </p:cBhvr>
                                      <p:to>
                                        <p:strVal val="visible"/>
                                      </p:to>
                                    </p:set>
                                    <p:animEffect transition="in" filter="strips(upRight)">
                                      <p:cBhvr>
                                        <p:cTn id="149" dur="500"/>
                                        <p:tgtEl>
                                          <p:spTgt spid="1178745"/>
                                        </p:tgtEl>
                                      </p:cBhvr>
                                    </p:animEffect>
                                  </p:childTnLst>
                                  <p:subTnLst>
                                    <p:audio>
                                      <p:cMediaNode>
                                        <p:cTn display="0" masterRel="sameClick">
                                          <p:stCondLst>
                                            <p:cond evt="begin" delay="0">
                                              <p:tn val="147"/>
                                            </p:cond>
                                          </p:stCondLst>
                                          <p:endCondLst>
                                            <p:cond evt="onStopAudio" delay="0">
                                              <p:tgtEl>
                                                <p:sldTgt/>
                                              </p:tgtEl>
                                            </p:cond>
                                          </p:endCondLst>
                                        </p:cTn>
                                        <p:tgtEl>
                                          <p:sndTgt r:embed="rId1" name="camera.wav"/>
                                        </p:tgtEl>
                                      </p:cMediaNode>
                                    </p:audio>
                                  </p:subTnLst>
                                </p:cTn>
                              </p:par>
                            </p:childTnLst>
                          </p:cTn>
                        </p:par>
                      </p:childTnLst>
                    </p:cTn>
                  </p:par>
                  <p:par>
                    <p:cTn id="150" fill="hold">
                      <p:stCondLst>
                        <p:cond delay="indefinite"/>
                      </p:stCondLst>
                      <p:childTnLst>
                        <p:par>
                          <p:cTn id="151" fill="hold">
                            <p:stCondLst>
                              <p:cond delay="0"/>
                            </p:stCondLst>
                            <p:childTnLst>
                              <p:par>
                                <p:cTn id="152" presetID="4" presetClass="entr" presetSubtype="32" fill="hold" nodeType="clickEffect">
                                  <p:stCondLst>
                                    <p:cond delay="0"/>
                                  </p:stCondLst>
                                  <p:childTnLst>
                                    <p:set>
                                      <p:cBhvr>
                                        <p:cTn id="153" dur="1" fill="hold">
                                          <p:stCondLst>
                                            <p:cond delay="0"/>
                                          </p:stCondLst>
                                        </p:cTn>
                                        <p:tgtEl>
                                          <p:spTgt spid="1178754"/>
                                        </p:tgtEl>
                                        <p:attrNameLst>
                                          <p:attrName>style.visibility</p:attrName>
                                        </p:attrNameLst>
                                      </p:cBhvr>
                                      <p:to>
                                        <p:strVal val="visible"/>
                                      </p:to>
                                    </p:set>
                                    <p:animEffect transition="in" filter="box(out)">
                                      <p:cBhvr>
                                        <p:cTn id="154" dur="500"/>
                                        <p:tgtEl>
                                          <p:spTgt spid="1178754"/>
                                        </p:tgtEl>
                                      </p:cBhvr>
                                    </p:animEffect>
                                  </p:childTnLst>
                                  <p:subTnLst>
                                    <p:set>
                                      <p:cBhvr override="childStyle">
                                        <p:cTn dur="1" fill="hold" display="0" masterRel="nextClick" afterEffect="1"/>
                                        <p:tgtEl>
                                          <p:spTgt spid="1178754"/>
                                        </p:tgtEl>
                                        <p:attrNameLst>
                                          <p:attrName>style.visibility</p:attrName>
                                        </p:attrNameLst>
                                      </p:cBhvr>
                                      <p:to>
                                        <p:strVal val="hidden"/>
                                      </p:to>
                                    </p:set>
                                    <p:audio>
                                      <p:cMediaNode>
                                        <p:cTn display="0" masterRel="sameClick">
                                          <p:stCondLst>
                                            <p:cond evt="begin" delay="0">
                                              <p:tn val="152"/>
                                            </p:cond>
                                          </p:stCondLst>
                                          <p:endCondLst>
                                            <p:cond evt="onStopAudio" delay="0">
                                              <p:tgtEl>
                                                <p:sldTgt/>
                                              </p:tgtEl>
                                            </p:cond>
                                          </p:endCondLst>
                                        </p:cTn>
                                        <p:tgtEl>
                                          <p:sndTgt r:embed="rId1" name="camera.wav"/>
                                        </p:tgtEl>
                                      </p:cMediaNode>
                                    </p:audio>
                                  </p:subTnLst>
                                </p:cTn>
                              </p:par>
                            </p:childTnLst>
                          </p:cTn>
                        </p:par>
                      </p:childTnLst>
                    </p:cTn>
                  </p:par>
                  <p:par>
                    <p:cTn id="155" fill="hold">
                      <p:stCondLst>
                        <p:cond delay="indefinite"/>
                      </p:stCondLst>
                      <p:childTnLst>
                        <p:par>
                          <p:cTn id="156" fill="hold">
                            <p:stCondLst>
                              <p:cond delay="0"/>
                            </p:stCondLst>
                            <p:childTnLst>
                              <p:par>
                                <p:cTn id="157" presetID="4" presetClass="entr" presetSubtype="16" fill="hold" grpId="0" nodeType="clickEffect">
                                  <p:stCondLst>
                                    <p:cond delay="0"/>
                                  </p:stCondLst>
                                  <p:childTnLst>
                                    <p:set>
                                      <p:cBhvr>
                                        <p:cTn id="158" dur="1" fill="hold">
                                          <p:stCondLst>
                                            <p:cond delay="0"/>
                                          </p:stCondLst>
                                        </p:cTn>
                                        <p:tgtEl>
                                          <p:spTgt spid="1178755"/>
                                        </p:tgtEl>
                                        <p:attrNameLst>
                                          <p:attrName>style.visibility</p:attrName>
                                        </p:attrNameLst>
                                      </p:cBhvr>
                                      <p:to>
                                        <p:strVal val="visible"/>
                                      </p:to>
                                    </p:set>
                                    <p:animEffect transition="in" filter="box(in)">
                                      <p:cBhvr>
                                        <p:cTn id="159" dur="500"/>
                                        <p:tgtEl>
                                          <p:spTgt spid="1178755"/>
                                        </p:tgtEl>
                                      </p:cBhvr>
                                    </p:animEffect>
                                  </p:childTnLst>
                                  <p:subTnLst>
                                    <p:audio>
                                      <p:cMediaNode>
                                        <p:cTn display="0" masterRel="sameClick">
                                          <p:stCondLst>
                                            <p:cond evt="begin" delay="0">
                                              <p:tn val="157"/>
                                            </p:cond>
                                          </p:stCondLst>
                                          <p:endCondLst>
                                            <p:cond evt="onStopAudio" delay="0">
                                              <p:tgtEl>
                                                <p:sldTgt/>
                                              </p:tgtEl>
                                            </p:cond>
                                          </p:endCondLst>
                                        </p:cTn>
                                        <p:tgtEl>
                                          <p:sndTgt r:embed="rId1" name="camera.wav"/>
                                        </p:tgtEl>
                                      </p:cMediaNode>
                                    </p:audio>
                                  </p:subTnLst>
                                </p:cTn>
                              </p:par>
                            </p:childTnLst>
                          </p:cTn>
                        </p:par>
                        <p:par>
                          <p:cTn id="160" fill="hold">
                            <p:stCondLst>
                              <p:cond delay="500"/>
                            </p:stCondLst>
                            <p:childTnLst>
                              <p:par>
                                <p:cTn id="161" presetID="4" presetClass="entr" presetSubtype="16" fill="hold" grpId="0" nodeType="afterEffect">
                                  <p:stCondLst>
                                    <p:cond delay="0"/>
                                  </p:stCondLst>
                                  <p:childTnLst>
                                    <p:set>
                                      <p:cBhvr>
                                        <p:cTn id="162" dur="1" fill="hold">
                                          <p:stCondLst>
                                            <p:cond delay="0"/>
                                          </p:stCondLst>
                                        </p:cTn>
                                        <p:tgtEl>
                                          <p:spTgt spid="1178756"/>
                                        </p:tgtEl>
                                        <p:attrNameLst>
                                          <p:attrName>style.visibility</p:attrName>
                                        </p:attrNameLst>
                                      </p:cBhvr>
                                      <p:to>
                                        <p:strVal val="visible"/>
                                      </p:to>
                                    </p:set>
                                    <p:animEffect transition="in" filter="box(in)">
                                      <p:cBhvr>
                                        <p:cTn id="163" dur="500"/>
                                        <p:tgtEl>
                                          <p:spTgt spid="1178756"/>
                                        </p:tgtEl>
                                      </p:cBhvr>
                                    </p:animEffect>
                                  </p:childTnLst>
                                  <p:subTnLst>
                                    <p:audio>
                                      <p:cMediaNode>
                                        <p:cTn display="0" masterRel="sameClick">
                                          <p:stCondLst>
                                            <p:cond evt="begin" delay="0">
                                              <p:tn val="161"/>
                                            </p:cond>
                                          </p:stCondLst>
                                          <p:endCondLst>
                                            <p:cond evt="onStopAudio" delay="0">
                                              <p:tgtEl>
                                                <p:sldTgt/>
                                              </p:tgtEl>
                                            </p:cond>
                                          </p:endCondLst>
                                        </p:cTn>
                                        <p:tgtEl>
                                          <p:sndTgt r:embed="rId1" name="camera.wav"/>
                                        </p:tgtEl>
                                      </p:cMediaNode>
                                    </p:audio>
                                  </p:subTnLst>
                                </p:cTn>
                              </p:par>
                            </p:childTnLst>
                          </p:cTn>
                        </p:par>
                        <p:par>
                          <p:cTn id="164" fill="hold">
                            <p:stCondLst>
                              <p:cond delay="1000"/>
                            </p:stCondLst>
                            <p:childTnLst>
                              <p:par>
                                <p:cTn id="165" presetID="4" presetClass="entr" presetSubtype="16" fill="hold" grpId="0" nodeType="afterEffect">
                                  <p:stCondLst>
                                    <p:cond delay="0"/>
                                  </p:stCondLst>
                                  <p:childTnLst>
                                    <p:set>
                                      <p:cBhvr>
                                        <p:cTn id="166" dur="1" fill="hold">
                                          <p:stCondLst>
                                            <p:cond delay="0"/>
                                          </p:stCondLst>
                                        </p:cTn>
                                        <p:tgtEl>
                                          <p:spTgt spid="1178767"/>
                                        </p:tgtEl>
                                        <p:attrNameLst>
                                          <p:attrName>style.visibility</p:attrName>
                                        </p:attrNameLst>
                                      </p:cBhvr>
                                      <p:to>
                                        <p:strVal val="visible"/>
                                      </p:to>
                                    </p:set>
                                    <p:animEffect transition="in" filter="box(in)">
                                      <p:cBhvr>
                                        <p:cTn id="167" dur="500"/>
                                        <p:tgtEl>
                                          <p:spTgt spid="1178767"/>
                                        </p:tgtEl>
                                      </p:cBhvr>
                                    </p:animEffect>
                                  </p:childTnLst>
                                  <p:subTnLst>
                                    <p:audio>
                                      <p:cMediaNode>
                                        <p:cTn display="0" masterRel="sameClick">
                                          <p:stCondLst>
                                            <p:cond evt="begin" delay="0">
                                              <p:tn val="165"/>
                                            </p:cond>
                                          </p:stCondLst>
                                          <p:endCondLst>
                                            <p:cond evt="onStopAudio" delay="0">
                                              <p:tgtEl>
                                                <p:sldTgt/>
                                              </p:tgtEl>
                                            </p:cond>
                                          </p:endCondLst>
                                        </p:cTn>
                                        <p:tgtEl>
                                          <p:sndTgt r:embed="rId1" name="camera.wav"/>
                                        </p:tgtEl>
                                      </p:cMediaNode>
                                    </p:audio>
                                  </p:subTnLst>
                                </p:cTn>
                              </p:par>
                            </p:childTnLst>
                          </p:cTn>
                        </p:par>
                        <p:par>
                          <p:cTn id="168" fill="hold">
                            <p:stCondLst>
                              <p:cond delay="1500"/>
                            </p:stCondLst>
                            <p:childTnLst>
                              <p:par>
                                <p:cTn id="169" presetID="18" presetClass="entr" presetSubtype="3" fill="hold" nodeType="afterEffect">
                                  <p:stCondLst>
                                    <p:cond delay="0"/>
                                  </p:stCondLst>
                                  <p:childTnLst>
                                    <p:set>
                                      <p:cBhvr>
                                        <p:cTn id="170" dur="1" fill="hold">
                                          <p:stCondLst>
                                            <p:cond delay="0"/>
                                          </p:stCondLst>
                                        </p:cTn>
                                        <p:tgtEl>
                                          <p:spTgt spid="1178764"/>
                                        </p:tgtEl>
                                        <p:attrNameLst>
                                          <p:attrName>style.visibility</p:attrName>
                                        </p:attrNameLst>
                                      </p:cBhvr>
                                      <p:to>
                                        <p:strVal val="visible"/>
                                      </p:to>
                                    </p:set>
                                    <p:animEffect transition="in" filter="strips(upRight)">
                                      <p:cBhvr>
                                        <p:cTn id="171" dur="500"/>
                                        <p:tgtEl>
                                          <p:spTgt spid="1178764"/>
                                        </p:tgtEl>
                                      </p:cBhvr>
                                    </p:animEffect>
                                  </p:childTnLst>
                                  <p:subTnLst>
                                    <p:audio>
                                      <p:cMediaNode>
                                        <p:cTn display="0" masterRel="sameClick">
                                          <p:stCondLst>
                                            <p:cond evt="begin" delay="0">
                                              <p:tn val="169"/>
                                            </p:cond>
                                          </p:stCondLst>
                                          <p:endCondLst>
                                            <p:cond evt="onStopAudio" delay="0">
                                              <p:tgtEl>
                                                <p:sldTgt/>
                                              </p:tgtEl>
                                            </p:cond>
                                          </p:endCondLst>
                                        </p:cTn>
                                        <p:tgtEl>
                                          <p:sndTgt r:embed="rId1" name="camera.wav"/>
                                        </p:tgtEl>
                                      </p:cMediaNode>
                                    </p:audio>
                                  </p:subTnLst>
                                </p:cTn>
                              </p:par>
                            </p:childTnLst>
                          </p:cTn>
                        </p:par>
                        <p:par>
                          <p:cTn id="172" fill="hold">
                            <p:stCondLst>
                              <p:cond delay="2000"/>
                            </p:stCondLst>
                            <p:childTnLst>
                              <p:par>
                                <p:cTn id="173" presetID="4" presetClass="entr" presetSubtype="16" fill="hold" grpId="0" nodeType="afterEffect">
                                  <p:stCondLst>
                                    <p:cond delay="0"/>
                                  </p:stCondLst>
                                  <p:childTnLst>
                                    <p:set>
                                      <p:cBhvr>
                                        <p:cTn id="174" dur="1" fill="hold">
                                          <p:stCondLst>
                                            <p:cond delay="0"/>
                                          </p:stCondLst>
                                        </p:cTn>
                                        <p:tgtEl>
                                          <p:spTgt spid="1178771"/>
                                        </p:tgtEl>
                                        <p:attrNameLst>
                                          <p:attrName>style.visibility</p:attrName>
                                        </p:attrNameLst>
                                      </p:cBhvr>
                                      <p:to>
                                        <p:strVal val="visible"/>
                                      </p:to>
                                    </p:set>
                                    <p:animEffect transition="in" filter="box(in)">
                                      <p:cBhvr>
                                        <p:cTn id="175" dur="500"/>
                                        <p:tgtEl>
                                          <p:spTgt spid="1178771"/>
                                        </p:tgtEl>
                                      </p:cBhvr>
                                    </p:animEffect>
                                  </p:childTnLst>
                                  <p:subTnLst>
                                    <p:audio>
                                      <p:cMediaNode>
                                        <p:cTn display="0" masterRel="sameClick">
                                          <p:stCondLst>
                                            <p:cond evt="begin" delay="0">
                                              <p:tn val="173"/>
                                            </p:cond>
                                          </p:stCondLst>
                                          <p:endCondLst>
                                            <p:cond evt="onStopAudio" delay="0">
                                              <p:tgtEl>
                                                <p:sldTgt/>
                                              </p:tgtEl>
                                            </p:cond>
                                          </p:endCondLst>
                                        </p:cTn>
                                        <p:tgtEl>
                                          <p:sndTgt r:embed="rId1" name="camera.wav"/>
                                        </p:tgtEl>
                                      </p:cMediaNode>
                                    </p:audio>
                                  </p:subTnLst>
                                </p:cTn>
                              </p:par>
                            </p:childTnLst>
                          </p:cTn>
                        </p:par>
                        <p:par>
                          <p:cTn id="176" fill="hold">
                            <p:stCondLst>
                              <p:cond delay="2500"/>
                            </p:stCondLst>
                            <p:childTnLst>
                              <p:par>
                                <p:cTn id="177" presetID="18" presetClass="entr" presetSubtype="3" fill="hold" nodeType="afterEffect">
                                  <p:stCondLst>
                                    <p:cond delay="0"/>
                                  </p:stCondLst>
                                  <p:childTnLst>
                                    <p:set>
                                      <p:cBhvr>
                                        <p:cTn id="178" dur="1" fill="hold">
                                          <p:stCondLst>
                                            <p:cond delay="0"/>
                                          </p:stCondLst>
                                        </p:cTn>
                                        <p:tgtEl>
                                          <p:spTgt spid="1178768"/>
                                        </p:tgtEl>
                                        <p:attrNameLst>
                                          <p:attrName>style.visibility</p:attrName>
                                        </p:attrNameLst>
                                      </p:cBhvr>
                                      <p:to>
                                        <p:strVal val="visible"/>
                                      </p:to>
                                    </p:set>
                                    <p:animEffect transition="in" filter="strips(upRight)">
                                      <p:cBhvr>
                                        <p:cTn id="179" dur="500"/>
                                        <p:tgtEl>
                                          <p:spTgt spid="1178768"/>
                                        </p:tgtEl>
                                      </p:cBhvr>
                                    </p:animEffect>
                                  </p:childTnLst>
                                  <p:subTnLst>
                                    <p:audio>
                                      <p:cMediaNode>
                                        <p:cTn display="0" masterRel="sameClick">
                                          <p:stCondLst>
                                            <p:cond evt="begin" delay="0">
                                              <p:tn val="177"/>
                                            </p:cond>
                                          </p:stCondLst>
                                          <p:endCondLst>
                                            <p:cond evt="onStopAudio" delay="0">
                                              <p:tgtEl>
                                                <p:sldTgt/>
                                              </p:tgtEl>
                                            </p:cond>
                                          </p:endCondLst>
                                        </p:cTn>
                                        <p:tgtEl>
                                          <p:sndTgt r:embed="rId1" name="camera.wav"/>
                                        </p:tgtEl>
                                      </p:cMediaNode>
                                    </p:audio>
                                  </p:subTnLst>
                                </p:cTn>
                              </p:par>
                            </p:childTnLst>
                          </p:cTn>
                        </p:par>
                      </p:childTnLst>
                    </p:cTn>
                  </p:par>
                  <p:par>
                    <p:cTn id="180" fill="hold">
                      <p:stCondLst>
                        <p:cond delay="indefinite"/>
                      </p:stCondLst>
                      <p:childTnLst>
                        <p:par>
                          <p:cTn id="181" fill="hold">
                            <p:stCondLst>
                              <p:cond delay="0"/>
                            </p:stCondLst>
                            <p:childTnLst>
                              <p:par>
                                <p:cTn id="182" presetID="4" presetClass="entr" presetSubtype="32" fill="hold" nodeType="clickEffect">
                                  <p:stCondLst>
                                    <p:cond delay="0"/>
                                  </p:stCondLst>
                                  <p:childTnLst>
                                    <p:set>
                                      <p:cBhvr>
                                        <p:cTn id="183" dur="1" fill="hold">
                                          <p:stCondLst>
                                            <p:cond delay="0"/>
                                          </p:stCondLst>
                                        </p:cTn>
                                        <p:tgtEl>
                                          <p:spTgt spid="1178779"/>
                                        </p:tgtEl>
                                        <p:attrNameLst>
                                          <p:attrName>style.visibility</p:attrName>
                                        </p:attrNameLst>
                                      </p:cBhvr>
                                      <p:to>
                                        <p:strVal val="visible"/>
                                      </p:to>
                                    </p:set>
                                    <p:animEffect transition="in" filter="box(out)">
                                      <p:cBhvr>
                                        <p:cTn id="184" dur="500"/>
                                        <p:tgtEl>
                                          <p:spTgt spid="1178779"/>
                                        </p:tgtEl>
                                      </p:cBhvr>
                                    </p:animEffect>
                                  </p:childTnLst>
                                  <p:subTnLst>
                                    <p:set>
                                      <p:cBhvr override="childStyle">
                                        <p:cTn dur="1" fill="hold" display="0" masterRel="nextClick" afterEffect="1"/>
                                        <p:tgtEl>
                                          <p:spTgt spid="1178779"/>
                                        </p:tgtEl>
                                        <p:attrNameLst>
                                          <p:attrName>style.visibility</p:attrName>
                                        </p:attrNameLst>
                                      </p:cBhvr>
                                      <p:to>
                                        <p:strVal val="hidden"/>
                                      </p:to>
                                    </p:set>
                                    <p:audio>
                                      <p:cMediaNode>
                                        <p:cTn display="0" masterRel="sameClick">
                                          <p:stCondLst>
                                            <p:cond evt="begin" delay="0">
                                              <p:tn val="182"/>
                                            </p:cond>
                                          </p:stCondLst>
                                          <p:endCondLst>
                                            <p:cond evt="onStopAudio" delay="0">
                                              <p:tgtEl>
                                                <p:sldTgt/>
                                              </p:tgtEl>
                                            </p:cond>
                                          </p:endCondLst>
                                        </p:cTn>
                                        <p:tgtEl>
                                          <p:sndTgt r:embed="rId1" name="camera.wav"/>
                                        </p:tgtEl>
                                      </p:cMediaNode>
                                    </p:audio>
                                  </p:subTnLst>
                                </p:cTn>
                              </p:par>
                            </p:childTnLst>
                          </p:cTn>
                        </p:par>
                      </p:childTnLst>
                    </p:cTn>
                  </p:par>
                  <p:par>
                    <p:cTn id="185" fill="hold">
                      <p:stCondLst>
                        <p:cond delay="indefinite"/>
                      </p:stCondLst>
                      <p:childTnLst>
                        <p:par>
                          <p:cTn id="186" fill="hold">
                            <p:stCondLst>
                              <p:cond delay="0"/>
                            </p:stCondLst>
                            <p:childTnLst>
                              <p:par>
                                <p:cTn id="187" presetID="4" presetClass="entr" presetSubtype="16" fill="hold" grpId="0" nodeType="clickEffect">
                                  <p:stCondLst>
                                    <p:cond delay="0"/>
                                  </p:stCondLst>
                                  <p:childTnLst>
                                    <p:set>
                                      <p:cBhvr>
                                        <p:cTn id="188" dur="1" fill="hold">
                                          <p:stCondLst>
                                            <p:cond delay="0"/>
                                          </p:stCondLst>
                                        </p:cTn>
                                        <p:tgtEl>
                                          <p:spTgt spid="1178772"/>
                                        </p:tgtEl>
                                        <p:attrNameLst>
                                          <p:attrName>style.visibility</p:attrName>
                                        </p:attrNameLst>
                                      </p:cBhvr>
                                      <p:to>
                                        <p:strVal val="visible"/>
                                      </p:to>
                                    </p:set>
                                    <p:animEffect transition="in" filter="box(in)">
                                      <p:cBhvr>
                                        <p:cTn id="189" dur="500"/>
                                        <p:tgtEl>
                                          <p:spTgt spid="1178772"/>
                                        </p:tgtEl>
                                      </p:cBhvr>
                                    </p:animEffect>
                                  </p:childTnLst>
                                  <p:subTnLst>
                                    <p:audio>
                                      <p:cMediaNode>
                                        <p:cTn display="0" masterRel="sameClick">
                                          <p:stCondLst>
                                            <p:cond evt="begin" delay="0">
                                              <p:tn val="187"/>
                                            </p:cond>
                                          </p:stCondLst>
                                          <p:endCondLst>
                                            <p:cond evt="onStopAudio" delay="0">
                                              <p:tgtEl>
                                                <p:sldTgt/>
                                              </p:tgtEl>
                                            </p:cond>
                                          </p:endCondLst>
                                        </p:cTn>
                                        <p:tgtEl>
                                          <p:sndTgt r:embed="rId1" name="camera.wav"/>
                                        </p:tgtEl>
                                      </p:cMediaNode>
                                    </p:audio>
                                  </p:subTnLst>
                                </p:cTn>
                              </p:par>
                            </p:childTnLst>
                          </p:cTn>
                        </p:par>
                        <p:par>
                          <p:cTn id="190" fill="hold">
                            <p:stCondLst>
                              <p:cond delay="500"/>
                            </p:stCondLst>
                            <p:childTnLst>
                              <p:par>
                                <p:cTn id="191" presetID="4" presetClass="entr" presetSubtype="16" fill="hold" grpId="0" nodeType="afterEffect">
                                  <p:stCondLst>
                                    <p:cond delay="0"/>
                                  </p:stCondLst>
                                  <p:childTnLst>
                                    <p:set>
                                      <p:cBhvr>
                                        <p:cTn id="192" dur="1" fill="hold">
                                          <p:stCondLst>
                                            <p:cond delay="0"/>
                                          </p:stCondLst>
                                        </p:cTn>
                                        <p:tgtEl>
                                          <p:spTgt spid="1178773"/>
                                        </p:tgtEl>
                                        <p:attrNameLst>
                                          <p:attrName>style.visibility</p:attrName>
                                        </p:attrNameLst>
                                      </p:cBhvr>
                                      <p:to>
                                        <p:strVal val="visible"/>
                                      </p:to>
                                    </p:set>
                                    <p:animEffect transition="in" filter="box(in)">
                                      <p:cBhvr>
                                        <p:cTn id="193" dur="500"/>
                                        <p:tgtEl>
                                          <p:spTgt spid="1178773"/>
                                        </p:tgtEl>
                                      </p:cBhvr>
                                    </p:animEffect>
                                  </p:childTnLst>
                                  <p:subTnLst>
                                    <p:audio>
                                      <p:cMediaNode>
                                        <p:cTn display="0" masterRel="sameClick">
                                          <p:stCondLst>
                                            <p:cond evt="begin" delay="0">
                                              <p:tn val="191"/>
                                            </p:cond>
                                          </p:stCondLst>
                                          <p:endCondLst>
                                            <p:cond evt="onStopAudio" delay="0">
                                              <p:tgtEl>
                                                <p:sldTgt/>
                                              </p:tgtEl>
                                            </p:cond>
                                          </p:endCondLst>
                                        </p:cTn>
                                        <p:tgtEl>
                                          <p:sndTgt r:embed="rId1" name="camera.wav"/>
                                        </p:tgtEl>
                                      </p:cMediaNode>
                                    </p:audio>
                                  </p:subTnLst>
                                </p:cTn>
                              </p:par>
                            </p:childTnLst>
                          </p:cTn>
                        </p:par>
                        <p:par>
                          <p:cTn id="194" fill="hold">
                            <p:stCondLst>
                              <p:cond delay="1000"/>
                            </p:stCondLst>
                            <p:childTnLst>
                              <p:par>
                                <p:cTn id="195" presetID="4" presetClass="entr" presetSubtype="16" fill="hold" grpId="0" nodeType="afterEffect">
                                  <p:stCondLst>
                                    <p:cond delay="0"/>
                                  </p:stCondLst>
                                  <p:childTnLst>
                                    <p:set>
                                      <p:cBhvr>
                                        <p:cTn id="196" dur="1" fill="hold">
                                          <p:stCondLst>
                                            <p:cond delay="0"/>
                                          </p:stCondLst>
                                        </p:cTn>
                                        <p:tgtEl>
                                          <p:spTgt spid="1178783"/>
                                        </p:tgtEl>
                                        <p:attrNameLst>
                                          <p:attrName>style.visibility</p:attrName>
                                        </p:attrNameLst>
                                      </p:cBhvr>
                                      <p:to>
                                        <p:strVal val="visible"/>
                                      </p:to>
                                    </p:set>
                                    <p:animEffect transition="in" filter="box(in)">
                                      <p:cBhvr>
                                        <p:cTn id="197" dur="500"/>
                                        <p:tgtEl>
                                          <p:spTgt spid="1178783"/>
                                        </p:tgtEl>
                                      </p:cBhvr>
                                    </p:animEffect>
                                  </p:childTnLst>
                                  <p:subTnLst>
                                    <p:audio>
                                      <p:cMediaNode>
                                        <p:cTn display="0" masterRel="sameClick">
                                          <p:stCondLst>
                                            <p:cond evt="begin" delay="0">
                                              <p:tn val="195"/>
                                            </p:cond>
                                          </p:stCondLst>
                                          <p:endCondLst>
                                            <p:cond evt="onStopAudio" delay="0">
                                              <p:tgtEl>
                                                <p:sldTgt/>
                                              </p:tgtEl>
                                            </p:cond>
                                          </p:endCondLst>
                                        </p:cTn>
                                        <p:tgtEl>
                                          <p:sndTgt r:embed="rId1" name="camera.wav"/>
                                        </p:tgtEl>
                                      </p:cMediaNode>
                                    </p:audio>
                                  </p:subTnLst>
                                </p:cTn>
                              </p:par>
                            </p:childTnLst>
                          </p:cTn>
                        </p:par>
                        <p:par>
                          <p:cTn id="198" fill="hold">
                            <p:stCondLst>
                              <p:cond delay="1500"/>
                            </p:stCondLst>
                            <p:childTnLst>
                              <p:par>
                                <p:cTn id="199" presetID="18" presetClass="entr" presetSubtype="3" fill="hold" nodeType="afterEffect">
                                  <p:stCondLst>
                                    <p:cond delay="0"/>
                                  </p:stCondLst>
                                  <p:childTnLst>
                                    <p:set>
                                      <p:cBhvr>
                                        <p:cTn id="200" dur="1" fill="hold">
                                          <p:stCondLst>
                                            <p:cond delay="0"/>
                                          </p:stCondLst>
                                        </p:cTn>
                                        <p:tgtEl>
                                          <p:spTgt spid="1178780"/>
                                        </p:tgtEl>
                                        <p:attrNameLst>
                                          <p:attrName>style.visibility</p:attrName>
                                        </p:attrNameLst>
                                      </p:cBhvr>
                                      <p:to>
                                        <p:strVal val="visible"/>
                                      </p:to>
                                    </p:set>
                                    <p:animEffect transition="in" filter="strips(upRight)">
                                      <p:cBhvr>
                                        <p:cTn id="201" dur="500"/>
                                        <p:tgtEl>
                                          <p:spTgt spid="1178780"/>
                                        </p:tgtEl>
                                      </p:cBhvr>
                                    </p:animEffect>
                                  </p:childTnLst>
                                  <p:subTnLst>
                                    <p:audio>
                                      <p:cMediaNode>
                                        <p:cTn display="0" masterRel="sameClick">
                                          <p:stCondLst>
                                            <p:cond evt="begin" delay="0">
                                              <p:tn val="199"/>
                                            </p:cond>
                                          </p:stCondLst>
                                          <p:endCondLst>
                                            <p:cond evt="onStopAudio" delay="0">
                                              <p:tgtEl>
                                                <p:sldTgt/>
                                              </p:tgtEl>
                                            </p:cond>
                                          </p:endCondLst>
                                        </p:cTn>
                                        <p:tgtEl>
                                          <p:sndTgt r:embed="rId1" name="camera.wav"/>
                                        </p:tgtEl>
                                      </p:cMediaNode>
                                    </p:audio>
                                  </p:subTnLst>
                                </p:cTn>
                              </p:par>
                            </p:childTnLst>
                          </p:cTn>
                        </p:par>
                        <p:par>
                          <p:cTn id="202" fill="hold">
                            <p:stCondLst>
                              <p:cond delay="2000"/>
                            </p:stCondLst>
                            <p:childTnLst>
                              <p:par>
                                <p:cTn id="203" presetID="4" presetClass="entr" presetSubtype="16" fill="hold" grpId="0" nodeType="afterEffect">
                                  <p:stCondLst>
                                    <p:cond delay="0"/>
                                  </p:stCondLst>
                                  <p:childTnLst>
                                    <p:set>
                                      <p:cBhvr>
                                        <p:cTn id="204" dur="1" fill="hold">
                                          <p:stCondLst>
                                            <p:cond delay="0"/>
                                          </p:stCondLst>
                                        </p:cTn>
                                        <p:tgtEl>
                                          <p:spTgt spid="1178787"/>
                                        </p:tgtEl>
                                        <p:attrNameLst>
                                          <p:attrName>style.visibility</p:attrName>
                                        </p:attrNameLst>
                                      </p:cBhvr>
                                      <p:to>
                                        <p:strVal val="visible"/>
                                      </p:to>
                                    </p:set>
                                    <p:animEffect transition="in" filter="box(in)">
                                      <p:cBhvr>
                                        <p:cTn id="205" dur="500"/>
                                        <p:tgtEl>
                                          <p:spTgt spid="1178787"/>
                                        </p:tgtEl>
                                      </p:cBhvr>
                                    </p:animEffect>
                                  </p:childTnLst>
                                  <p:subTnLst>
                                    <p:audio>
                                      <p:cMediaNode>
                                        <p:cTn display="0" masterRel="sameClick">
                                          <p:stCondLst>
                                            <p:cond evt="begin" delay="0">
                                              <p:tn val="203"/>
                                            </p:cond>
                                          </p:stCondLst>
                                          <p:endCondLst>
                                            <p:cond evt="onStopAudio" delay="0">
                                              <p:tgtEl>
                                                <p:sldTgt/>
                                              </p:tgtEl>
                                            </p:cond>
                                          </p:endCondLst>
                                        </p:cTn>
                                        <p:tgtEl>
                                          <p:sndTgt r:embed="rId1" name="camera.wav"/>
                                        </p:tgtEl>
                                      </p:cMediaNode>
                                    </p:audio>
                                  </p:subTnLst>
                                </p:cTn>
                              </p:par>
                            </p:childTnLst>
                          </p:cTn>
                        </p:par>
                        <p:par>
                          <p:cTn id="206" fill="hold">
                            <p:stCondLst>
                              <p:cond delay="2500"/>
                            </p:stCondLst>
                            <p:childTnLst>
                              <p:par>
                                <p:cTn id="207" presetID="18" presetClass="entr" presetSubtype="3" fill="hold" nodeType="afterEffect">
                                  <p:stCondLst>
                                    <p:cond delay="0"/>
                                  </p:stCondLst>
                                  <p:childTnLst>
                                    <p:set>
                                      <p:cBhvr>
                                        <p:cTn id="208" dur="1" fill="hold">
                                          <p:stCondLst>
                                            <p:cond delay="0"/>
                                          </p:stCondLst>
                                        </p:cTn>
                                        <p:tgtEl>
                                          <p:spTgt spid="1178784"/>
                                        </p:tgtEl>
                                        <p:attrNameLst>
                                          <p:attrName>style.visibility</p:attrName>
                                        </p:attrNameLst>
                                      </p:cBhvr>
                                      <p:to>
                                        <p:strVal val="visible"/>
                                      </p:to>
                                    </p:set>
                                    <p:animEffect transition="in" filter="strips(upRight)">
                                      <p:cBhvr>
                                        <p:cTn id="209" dur="500"/>
                                        <p:tgtEl>
                                          <p:spTgt spid="1178784"/>
                                        </p:tgtEl>
                                      </p:cBhvr>
                                    </p:animEffect>
                                  </p:childTnLst>
                                  <p:subTnLst>
                                    <p:audio>
                                      <p:cMediaNode>
                                        <p:cTn display="0" masterRel="sameClick">
                                          <p:stCondLst>
                                            <p:cond evt="begin" delay="0">
                                              <p:tn val="207"/>
                                            </p:cond>
                                          </p:stCondLst>
                                          <p:endCondLst>
                                            <p:cond evt="onStopAudio" delay="0">
                                              <p:tgtEl>
                                                <p:sldTgt/>
                                              </p:tgtEl>
                                            </p:cond>
                                          </p:endCondLst>
                                        </p:cTn>
                                        <p:tgtEl>
                                          <p:sndTgt r:embed="rId1" name="camera.wav"/>
                                        </p:tgtEl>
                                      </p:cMediaNode>
                                    </p:audio>
                                  </p:subTnLst>
                                </p:cTn>
                              </p:par>
                            </p:childTnLst>
                          </p:cTn>
                        </p:par>
                        <p:par>
                          <p:cTn id="210" fill="hold">
                            <p:stCondLst>
                              <p:cond delay="3000"/>
                            </p:stCondLst>
                            <p:childTnLst>
                              <p:par>
                                <p:cTn id="211" presetID="4" presetClass="entr" presetSubtype="16" fill="hold" grpId="0" nodeType="afterEffect">
                                  <p:stCondLst>
                                    <p:cond delay="0"/>
                                  </p:stCondLst>
                                  <p:childTnLst>
                                    <p:set>
                                      <p:cBhvr>
                                        <p:cTn id="212" dur="1" fill="hold">
                                          <p:stCondLst>
                                            <p:cond delay="0"/>
                                          </p:stCondLst>
                                        </p:cTn>
                                        <p:tgtEl>
                                          <p:spTgt spid="1178788"/>
                                        </p:tgtEl>
                                        <p:attrNameLst>
                                          <p:attrName>style.visibility</p:attrName>
                                        </p:attrNameLst>
                                      </p:cBhvr>
                                      <p:to>
                                        <p:strVal val="visible"/>
                                      </p:to>
                                    </p:set>
                                    <p:animEffect transition="in" filter="box(in)">
                                      <p:cBhvr>
                                        <p:cTn id="213" dur="500"/>
                                        <p:tgtEl>
                                          <p:spTgt spid="1178788"/>
                                        </p:tgtEl>
                                      </p:cBhvr>
                                    </p:animEffect>
                                  </p:childTnLst>
                                  <p:subTnLst>
                                    <p:audio>
                                      <p:cMediaNode>
                                        <p:cTn display="0" masterRel="sameClick">
                                          <p:stCondLst>
                                            <p:cond evt="begin" delay="0">
                                              <p:tn val="211"/>
                                            </p:cond>
                                          </p:stCondLst>
                                          <p:endCondLst>
                                            <p:cond evt="onStopAudio" delay="0">
                                              <p:tgtEl>
                                                <p:sldTgt/>
                                              </p:tgtEl>
                                            </p:cond>
                                          </p:endCondLst>
                                        </p:cTn>
                                        <p:tgtEl>
                                          <p:sndTgt r:embed="rId1" name="camera.wav"/>
                                        </p:tgtEl>
                                      </p:cMediaNode>
                                    </p:audio>
                                  </p:subTnLst>
                                </p:cTn>
                              </p:par>
                            </p:childTnLst>
                          </p:cTn>
                        </p:par>
                        <p:par>
                          <p:cTn id="214" fill="hold">
                            <p:stCondLst>
                              <p:cond delay="3500"/>
                            </p:stCondLst>
                            <p:childTnLst>
                              <p:par>
                                <p:cTn id="215" presetID="4" presetClass="entr" presetSubtype="16" fill="hold" grpId="0" nodeType="afterEffect">
                                  <p:stCondLst>
                                    <p:cond delay="0"/>
                                  </p:stCondLst>
                                  <p:childTnLst>
                                    <p:set>
                                      <p:cBhvr>
                                        <p:cTn id="216" dur="1" fill="hold">
                                          <p:stCondLst>
                                            <p:cond delay="0"/>
                                          </p:stCondLst>
                                        </p:cTn>
                                        <p:tgtEl>
                                          <p:spTgt spid="1178792"/>
                                        </p:tgtEl>
                                        <p:attrNameLst>
                                          <p:attrName>style.visibility</p:attrName>
                                        </p:attrNameLst>
                                      </p:cBhvr>
                                      <p:to>
                                        <p:strVal val="visible"/>
                                      </p:to>
                                    </p:set>
                                    <p:animEffect transition="in" filter="box(in)">
                                      <p:cBhvr>
                                        <p:cTn id="217" dur="500"/>
                                        <p:tgtEl>
                                          <p:spTgt spid="1178792"/>
                                        </p:tgtEl>
                                      </p:cBhvr>
                                    </p:animEffect>
                                  </p:childTnLst>
                                  <p:subTnLst>
                                    <p:audio>
                                      <p:cMediaNode>
                                        <p:cTn display="0" masterRel="sameClick">
                                          <p:stCondLst>
                                            <p:cond evt="begin" delay="0">
                                              <p:tn val="215"/>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8674" grpId="0" animBg="1"/>
      <p:bldP spid="1178675" grpId="0" animBg="1"/>
      <p:bldP spid="1178690" grpId="0" animBg="1"/>
      <p:bldP spid="1178691" grpId="0" animBg="1"/>
      <p:bldP spid="1178692" grpId="0" animBg="1"/>
      <p:bldP spid="1178699" grpId="0" animBg="1"/>
      <p:bldP spid="1178707" grpId="0" animBg="1"/>
      <p:bldP spid="1178712" grpId="0" animBg="1"/>
      <p:bldP spid="1178716" grpId="0" animBg="1"/>
      <p:bldP spid="1178723" grpId="0" animBg="1"/>
      <p:bldP spid="1178724" grpId="0" animBg="1"/>
      <p:bldP spid="1178728" grpId="0" animBg="1"/>
      <p:bldP spid="1178732" grpId="0" animBg="1"/>
      <p:bldP spid="1178739" grpId="0" animBg="1"/>
      <p:bldP spid="1178740" grpId="0" animBg="1"/>
      <p:bldP spid="1178744" grpId="0" animBg="1"/>
      <p:bldP spid="1178748" grpId="0" animBg="1"/>
      <p:bldP spid="1178755" grpId="0" animBg="1"/>
      <p:bldP spid="1178756" grpId="0" animBg="1"/>
      <p:bldP spid="1178708" grpId="0" animBg="1"/>
      <p:bldP spid="1178767" grpId="0" animBg="1"/>
      <p:bldP spid="1178771" grpId="0" animBg="1"/>
      <p:bldP spid="1178772" grpId="0" animBg="1"/>
      <p:bldP spid="1178773" grpId="0" animBg="1"/>
      <p:bldP spid="1178783" grpId="0" animBg="1"/>
      <p:bldP spid="1178787" grpId="0" animBg="1"/>
      <p:bldP spid="1178788" grpId="0" animBg="1"/>
      <p:bldP spid="1178792"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9790" name="Rectangle 142"/>
          <p:cNvSpPr>
            <a:spLocks noChangeArrowheads="1"/>
          </p:cNvSpPr>
          <p:nvPr/>
        </p:nvSpPr>
        <p:spPr bwMode="auto">
          <a:xfrm>
            <a:off x="601366" y="260350"/>
            <a:ext cx="7129462" cy="457200"/>
          </a:xfrm>
          <a:prstGeom prst="rect">
            <a:avLst/>
          </a:prstGeom>
          <a:noFill/>
          <a:ln w="9525" algn="ctr">
            <a:noFill/>
            <a:miter lim="800000"/>
          </a:ln>
          <a:effectLst/>
        </p:spPr>
        <p:txBody>
          <a:bodyPr anchor="ctr">
            <a:spAutoFit/>
          </a:bodyPr>
          <a:lstStyle/>
          <a:p>
            <a:pPr>
              <a:lnSpc>
                <a:spcPct val="100000"/>
              </a:lnSpc>
              <a:spcBef>
                <a:spcPct val="0"/>
              </a:spcBef>
              <a:buFont typeface="Wingdings" panose="05000000000000000000" pitchFamily="2" charset="2"/>
              <a:buChar char="Ø"/>
            </a:pPr>
            <a:r>
              <a:rPr lang="en-US" altLang="zh-CN" dirty="0">
                <a:solidFill>
                  <a:srgbClr val="CC0099"/>
                </a:solidFill>
                <a:effectLst>
                  <a:outerShdw blurRad="38100" dist="38100" dir="2700000" algn="tl">
                    <a:srgbClr val="000000"/>
                  </a:outerShdw>
                </a:effectLst>
                <a:latin typeface="+mn-lt"/>
                <a:ea typeface="楷体" panose="02010609060101010101" pitchFamily="49" charset="-122"/>
              </a:rPr>
              <a:t> </a:t>
            </a:r>
            <a:r>
              <a:rPr lang="zh-CN" altLang="en-US" dirty="0">
                <a:solidFill>
                  <a:srgbClr val="CC0099"/>
                </a:solidFill>
                <a:effectLst>
                  <a:outerShdw blurRad="38100" dist="38100" dir="2700000" algn="tl">
                    <a:srgbClr val="000000"/>
                  </a:outerShdw>
                </a:effectLst>
                <a:latin typeface="+mn-lt"/>
                <a:ea typeface="楷体" panose="02010609060101010101" pitchFamily="49" charset="-122"/>
              </a:rPr>
              <a:t>字符串指针数组与字符串二维数组之间的区别</a:t>
            </a:r>
            <a:r>
              <a:rPr lang="zh-CN" altLang="en-US" sz="2000" dirty="0">
                <a:effectLst>
                  <a:outerShdw blurRad="38100" dist="38100" dir="2700000" algn="tl">
                    <a:srgbClr val="FFFFFF"/>
                  </a:outerShdw>
                </a:effectLst>
                <a:latin typeface="+mn-lt"/>
                <a:ea typeface="楷体" panose="02010609060101010101" pitchFamily="49" charset="-122"/>
              </a:rPr>
              <a:t> </a:t>
            </a:r>
            <a:endParaRPr lang="zh-CN" altLang="en-US" sz="2000" dirty="0">
              <a:effectLst>
                <a:outerShdw blurRad="38100" dist="38100" dir="2700000" algn="tl">
                  <a:srgbClr val="FFFFFF"/>
                </a:outerShdw>
              </a:effectLst>
              <a:latin typeface="+mn-lt"/>
              <a:ea typeface="楷体" panose="02010609060101010101" pitchFamily="49" charset="-122"/>
            </a:endParaRPr>
          </a:p>
        </p:txBody>
      </p:sp>
      <p:sp>
        <p:nvSpPr>
          <p:cNvPr id="1179791" name="Rectangle 143" descr="信纸"/>
          <p:cNvSpPr>
            <a:spLocks noChangeArrowheads="1"/>
          </p:cNvSpPr>
          <p:nvPr/>
        </p:nvSpPr>
        <p:spPr bwMode="auto">
          <a:xfrm>
            <a:off x="1631504" y="908051"/>
            <a:ext cx="9073008" cy="1901825"/>
          </a:xfrm>
          <a:prstGeom prst="rect">
            <a:avLst/>
          </a:prstGeom>
          <a:solidFill>
            <a:schemeClr val="bg1"/>
          </a:solidFill>
          <a:ln w="57150" algn="ctr">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en-US" altLang="zh-CN" dirty="0">
                <a:effectLst>
                  <a:outerShdw blurRad="38100" dist="38100" dir="2700000" algn="tl">
                    <a:srgbClr val="FFFFFF"/>
                  </a:outerShdw>
                </a:effectLst>
              </a:rPr>
              <a:t> char </a:t>
            </a:r>
            <a:r>
              <a:rPr lang="en-US" altLang="zh-CN" dirty="0" err="1">
                <a:effectLst>
                  <a:outerShdw blurRad="38100" dist="38100" dir="2700000" algn="tl">
                    <a:srgbClr val="FFFFFF"/>
                  </a:outerShdw>
                </a:effectLst>
              </a:rPr>
              <a:t>str</a:t>
            </a:r>
            <a:r>
              <a:rPr lang="en-US" altLang="zh-CN" dirty="0">
                <a:effectLst>
                  <a:outerShdw blurRad="38100" dist="38100" dir="2700000" algn="tl">
                    <a:srgbClr val="FFFFFF"/>
                  </a:outerShdw>
                </a:effectLst>
              </a:rPr>
              <a:t>[3][10] = {"Wuhan", "Beijing", "Shanghai"};</a:t>
            </a:r>
            <a:endParaRPr lang="en-US" altLang="zh-CN" dirty="0">
              <a:effectLst>
                <a:outerShdw blurRad="38100" dist="38100" dir="2700000" algn="tl">
                  <a:srgbClr val="FFFFFF"/>
                </a:outerShdw>
              </a:effectLst>
            </a:endParaRPr>
          </a:p>
          <a:p>
            <a:r>
              <a:rPr lang="en-US" altLang="zh-CN" dirty="0">
                <a:effectLst>
                  <a:outerShdw blurRad="38100" dist="38100" dir="2700000" algn="tl">
                    <a:srgbClr val="FFFFFF"/>
                  </a:outerShdw>
                </a:effectLst>
              </a:rPr>
              <a:t> char *</a:t>
            </a:r>
            <a:r>
              <a:rPr lang="en-US" altLang="zh-CN" dirty="0" err="1">
                <a:effectLst>
                  <a:outerShdw blurRad="38100" dist="38100" dir="2700000" algn="tl">
                    <a:srgbClr val="FFFFFF"/>
                  </a:outerShdw>
                </a:effectLst>
              </a:rPr>
              <a:t>pstr</a:t>
            </a:r>
            <a:r>
              <a:rPr lang="en-US" altLang="zh-CN" dirty="0">
                <a:effectLst>
                  <a:outerShdw blurRad="38100" dist="38100" dir="2700000" algn="tl">
                    <a:srgbClr val="FFFFFF"/>
                  </a:outerShdw>
                </a:effectLst>
              </a:rPr>
              <a:t>[3];</a:t>
            </a:r>
            <a:endParaRPr lang="en-US" altLang="zh-CN" dirty="0">
              <a:effectLst>
                <a:outerShdw blurRad="38100" dist="38100" dir="2700000" algn="tl">
                  <a:srgbClr val="FFFFFF"/>
                </a:outerShdw>
              </a:effectLst>
            </a:endParaRPr>
          </a:p>
          <a:p>
            <a:r>
              <a:rPr lang="en-US" altLang="zh-CN" dirty="0">
                <a:effectLst>
                  <a:outerShdw blurRad="38100" dist="38100" dir="2700000" algn="tl">
                    <a:srgbClr val="FFFFFF"/>
                  </a:outerShdw>
                </a:effectLst>
              </a:rPr>
              <a:t> </a:t>
            </a:r>
            <a:r>
              <a:rPr lang="en-US" altLang="zh-CN" dirty="0" err="1">
                <a:effectLst>
                  <a:outerShdw blurRad="38100" dist="38100" dir="2700000" algn="tl">
                    <a:srgbClr val="FFFFFF"/>
                  </a:outerShdw>
                </a:effectLst>
              </a:rPr>
              <a:t>pstr</a:t>
            </a:r>
            <a:r>
              <a:rPr lang="en-US" altLang="zh-CN" dirty="0">
                <a:effectLst>
                  <a:outerShdw blurRad="38100" dist="38100" dir="2700000" algn="tl">
                    <a:srgbClr val="FFFFFF"/>
                  </a:outerShdw>
                </a:effectLst>
              </a:rPr>
              <a:t>[0] = </a:t>
            </a:r>
            <a:r>
              <a:rPr lang="en-US" altLang="zh-CN" dirty="0" err="1">
                <a:effectLst>
                  <a:outerShdw blurRad="38100" dist="38100" dir="2700000" algn="tl">
                    <a:srgbClr val="FFFFFF"/>
                  </a:outerShdw>
                </a:effectLst>
              </a:rPr>
              <a:t>str</a:t>
            </a:r>
            <a:r>
              <a:rPr lang="en-US" altLang="zh-CN" dirty="0">
                <a:effectLst>
                  <a:outerShdw blurRad="38100" dist="38100" dir="2700000" algn="tl">
                    <a:srgbClr val="FFFFFF"/>
                  </a:outerShdw>
                </a:effectLst>
              </a:rPr>
              <a:t>[0];</a:t>
            </a:r>
            <a:endParaRPr lang="en-US" altLang="zh-CN" dirty="0">
              <a:effectLst>
                <a:outerShdw blurRad="38100" dist="38100" dir="2700000" algn="tl">
                  <a:srgbClr val="FFFFFF"/>
                </a:outerShdw>
              </a:effectLst>
            </a:endParaRPr>
          </a:p>
          <a:p>
            <a:r>
              <a:rPr lang="en-US" altLang="zh-CN" dirty="0">
                <a:effectLst>
                  <a:outerShdw blurRad="38100" dist="38100" dir="2700000" algn="tl">
                    <a:srgbClr val="FFFFFF"/>
                  </a:outerShdw>
                </a:effectLst>
              </a:rPr>
              <a:t> </a:t>
            </a:r>
            <a:r>
              <a:rPr lang="en-US" altLang="zh-CN" dirty="0" err="1">
                <a:effectLst>
                  <a:outerShdw blurRad="38100" dist="38100" dir="2700000" algn="tl">
                    <a:srgbClr val="FFFFFF"/>
                  </a:outerShdw>
                </a:effectLst>
              </a:rPr>
              <a:t>pstr</a:t>
            </a:r>
            <a:r>
              <a:rPr lang="en-US" altLang="zh-CN" dirty="0">
                <a:effectLst>
                  <a:outerShdw blurRad="38100" dist="38100" dir="2700000" algn="tl">
                    <a:srgbClr val="FFFFFF"/>
                  </a:outerShdw>
                </a:effectLst>
              </a:rPr>
              <a:t>[1] = </a:t>
            </a:r>
            <a:r>
              <a:rPr lang="en-US" altLang="zh-CN" dirty="0" err="1">
                <a:effectLst>
                  <a:outerShdw blurRad="38100" dist="38100" dir="2700000" algn="tl">
                    <a:srgbClr val="FFFFFF"/>
                  </a:outerShdw>
                </a:effectLst>
              </a:rPr>
              <a:t>str</a:t>
            </a:r>
            <a:r>
              <a:rPr lang="en-US" altLang="zh-CN" dirty="0">
                <a:effectLst>
                  <a:outerShdw blurRad="38100" dist="38100" dir="2700000" algn="tl">
                    <a:srgbClr val="FFFFFF"/>
                  </a:outerShdw>
                </a:effectLst>
              </a:rPr>
              <a:t>[1]; </a:t>
            </a:r>
            <a:endParaRPr lang="en-US" altLang="zh-CN" dirty="0">
              <a:effectLst>
                <a:outerShdw blurRad="38100" dist="38100" dir="2700000" algn="tl">
                  <a:srgbClr val="FFFFFF"/>
                </a:outerShdw>
              </a:effectLst>
            </a:endParaRPr>
          </a:p>
          <a:p>
            <a:r>
              <a:rPr lang="en-US" altLang="zh-CN" dirty="0">
                <a:effectLst>
                  <a:outerShdw blurRad="38100" dist="38100" dir="2700000" algn="tl">
                    <a:srgbClr val="FFFFFF"/>
                  </a:outerShdw>
                </a:effectLst>
              </a:rPr>
              <a:t> </a:t>
            </a:r>
            <a:r>
              <a:rPr lang="en-US" altLang="zh-CN" dirty="0" err="1">
                <a:effectLst>
                  <a:outerShdw blurRad="38100" dist="38100" dir="2700000" algn="tl">
                    <a:srgbClr val="FFFFFF"/>
                  </a:outerShdw>
                </a:effectLst>
              </a:rPr>
              <a:t>pstr</a:t>
            </a:r>
            <a:r>
              <a:rPr lang="en-US" altLang="zh-CN" dirty="0">
                <a:effectLst>
                  <a:outerShdw blurRad="38100" dist="38100" dir="2700000" algn="tl">
                    <a:srgbClr val="FFFFFF"/>
                  </a:outerShdw>
                </a:effectLst>
              </a:rPr>
              <a:t>[2] = </a:t>
            </a:r>
            <a:r>
              <a:rPr lang="en-US" altLang="zh-CN" dirty="0" err="1">
                <a:effectLst>
                  <a:outerShdw blurRad="38100" dist="38100" dir="2700000" algn="tl">
                    <a:srgbClr val="FFFFFF"/>
                  </a:outerShdw>
                </a:effectLst>
              </a:rPr>
              <a:t>str</a:t>
            </a:r>
            <a:r>
              <a:rPr lang="en-US" altLang="zh-CN" dirty="0">
                <a:effectLst>
                  <a:outerShdw blurRad="38100" dist="38100" dir="2700000" algn="tl">
                    <a:srgbClr val="FFFFFF"/>
                  </a:outerShdw>
                </a:effectLst>
              </a:rPr>
              <a:t>[2];</a:t>
            </a:r>
            <a:endParaRPr lang="en-US" altLang="zh-CN" dirty="0">
              <a:effectLst>
                <a:outerShdw blurRad="38100" dist="38100" dir="2700000" algn="tl">
                  <a:srgbClr val="FFFFFF"/>
                </a:outerShdw>
              </a:effectLst>
            </a:endParaRPr>
          </a:p>
        </p:txBody>
      </p:sp>
      <p:graphicFrame>
        <p:nvGraphicFramePr>
          <p:cNvPr id="1179889" name="Group 241"/>
          <p:cNvGraphicFramePr>
            <a:graphicFrameLocks noGrp="1"/>
          </p:cNvGraphicFramePr>
          <p:nvPr>
            <p:ph sz="half" idx="1"/>
          </p:nvPr>
        </p:nvGraphicFramePr>
        <p:xfrm>
          <a:off x="1831479" y="4464396"/>
          <a:ext cx="1368425" cy="1412876"/>
        </p:xfrm>
        <a:graphic>
          <a:graphicData uri="http://schemas.openxmlformats.org/drawingml/2006/table">
            <a:tbl>
              <a:tblPr/>
              <a:tblGrid>
                <a:gridCol w="1368425"/>
              </a:tblGrid>
              <a:tr h="4429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rPr>
                        <a:t>pstr[0]</a:t>
                      </a:r>
                      <a:endParaRPr kumimoji="1" lang="en-US" altLang="zh-CN" sz="2000" b="1" i="0" u="none" strike="noStrike" cap="none" normalizeH="0" baseline="0">
                        <a:ln>
                          <a:noFill/>
                        </a:ln>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rPr>
                        <a:t>pstr[1]</a:t>
                      </a:r>
                      <a:endParaRPr kumimoji="1" lang="en-US" altLang="zh-CN" sz="2000" b="1" i="0" u="none" strike="noStrike" cap="none" normalizeH="0" baseline="0">
                        <a:ln>
                          <a:noFill/>
                        </a:ln>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816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rPr>
                        <a:t>pstr[2]</a:t>
                      </a:r>
                      <a:endParaRPr kumimoji="1" lang="en-US" altLang="zh-CN" sz="2000" b="1" i="0" u="none" strike="noStrike" cap="none" normalizeH="0" baseline="0">
                        <a:ln>
                          <a:noFill/>
                        </a:ln>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79890" name="Group 242"/>
          <p:cNvGraphicFramePr>
            <a:graphicFrameLocks noGrp="1"/>
          </p:cNvGraphicFramePr>
          <p:nvPr>
            <p:ph sz="half" idx="2"/>
          </p:nvPr>
        </p:nvGraphicFramePr>
        <p:xfrm>
          <a:off x="4079379" y="4537422"/>
          <a:ext cx="5761037" cy="1325563"/>
        </p:xfrm>
        <a:graphic>
          <a:graphicData uri="http://schemas.openxmlformats.org/drawingml/2006/table">
            <a:tbl>
              <a:tblPr/>
              <a:tblGrid>
                <a:gridCol w="576262"/>
                <a:gridCol w="574675"/>
                <a:gridCol w="577850"/>
                <a:gridCol w="576263"/>
                <a:gridCol w="576262"/>
                <a:gridCol w="574675"/>
                <a:gridCol w="576263"/>
                <a:gridCol w="577850"/>
                <a:gridCol w="574675"/>
                <a:gridCol w="576262"/>
              </a:tblGrid>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'W' </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'u' </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'h' </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'a'</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'n' </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rPr>
                        <a:t>0</a:t>
                      </a:r>
                      <a:endParaRPr kumimoji="1" lang="en-US" altLang="zh-CN" sz="1800" b="1" i="0" u="none" strike="noStrike" cap="none" normalizeH="0" baseline="0">
                        <a:ln>
                          <a:noFill/>
                        </a:ln>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0</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0</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0</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0</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'B'</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'e'</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'i'</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'j'</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'i'</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'n'</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'g'</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rPr>
                        <a:t>0</a:t>
                      </a:r>
                      <a:endParaRPr kumimoji="1" lang="en-US" altLang="zh-CN" sz="1800" b="1" i="0" u="none" strike="noStrike" cap="none" normalizeH="0" baseline="0">
                        <a:ln>
                          <a:noFill/>
                        </a:ln>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0</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0</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'S'</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'h'</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'a'</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'n'</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'g'</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'h'</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'a'</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'i'</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rPr>
                        <a:t>0</a:t>
                      </a:r>
                      <a:endParaRPr kumimoji="1" lang="en-US" altLang="zh-CN" sz="1800" b="1" i="0" u="none" strike="noStrike" cap="none" normalizeH="0" baseline="0">
                        <a:ln>
                          <a:noFill/>
                        </a:ln>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0</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r>
            </a:tbl>
          </a:graphicData>
        </a:graphic>
      </p:graphicFrame>
      <p:sp>
        <p:nvSpPr>
          <p:cNvPr id="1179879" name="Line 231"/>
          <p:cNvSpPr>
            <a:spLocks noChangeShapeType="1"/>
          </p:cNvSpPr>
          <p:nvPr/>
        </p:nvSpPr>
        <p:spPr bwMode="auto">
          <a:xfrm>
            <a:off x="3101479" y="4691409"/>
            <a:ext cx="935037" cy="0"/>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179880" name="Line 232"/>
          <p:cNvSpPr>
            <a:spLocks noChangeShapeType="1"/>
          </p:cNvSpPr>
          <p:nvPr/>
        </p:nvSpPr>
        <p:spPr bwMode="auto">
          <a:xfrm>
            <a:off x="3103065" y="5150196"/>
            <a:ext cx="935038" cy="0"/>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179881" name="Line 233"/>
          <p:cNvSpPr>
            <a:spLocks noChangeShapeType="1"/>
          </p:cNvSpPr>
          <p:nvPr/>
        </p:nvSpPr>
        <p:spPr bwMode="auto">
          <a:xfrm>
            <a:off x="3104654" y="5623271"/>
            <a:ext cx="935037" cy="0"/>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179882" name="Text Box 234"/>
          <p:cNvSpPr txBox="1">
            <a:spLocks noChangeArrowheads="1"/>
          </p:cNvSpPr>
          <p:nvPr/>
        </p:nvSpPr>
        <p:spPr bwMode="auto">
          <a:xfrm>
            <a:off x="1731466" y="4100859"/>
            <a:ext cx="1008063" cy="336550"/>
          </a:xfrm>
          <a:prstGeom prst="rect">
            <a:avLst/>
          </a:prstGeom>
          <a:noFill/>
          <a:ln w="9525" algn="ctr">
            <a:noFill/>
            <a:miter lim="800000"/>
          </a:ln>
          <a:effectLst/>
        </p:spPr>
        <p:txBody>
          <a:bodyPr>
            <a:spAutoFit/>
          </a:bodyPr>
          <a:lstStyle/>
          <a:p>
            <a:pPr marL="342900" indent="-342900">
              <a:spcBef>
                <a:spcPct val="50000"/>
              </a:spcBef>
            </a:pPr>
            <a:r>
              <a:rPr lang="en-US" altLang="zh-CN" sz="2000">
                <a:solidFill>
                  <a:srgbClr val="FF3300"/>
                </a:solidFill>
                <a:effectLst>
                  <a:outerShdw blurRad="38100" dist="38100" dir="2700000" algn="tl">
                    <a:srgbClr val="000000"/>
                  </a:outerShdw>
                </a:effectLst>
              </a:rPr>
              <a:t>pstr</a:t>
            </a:r>
            <a:endParaRPr lang="en-US" altLang="zh-CN" sz="2000">
              <a:solidFill>
                <a:srgbClr val="FF3300"/>
              </a:solidFill>
              <a:effectLst>
                <a:outerShdw blurRad="38100" dist="38100" dir="2700000" algn="tl">
                  <a:srgbClr val="000000"/>
                </a:outerShdw>
              </a:effectLst>
            </a:endParaRPr>
          </a:p>
        </p:txBody>
      </p:sp>
      <p:sp>
        <p:nvSpPr>
          <p:cNvPr id="1179883" name="Text Box 235"/>
          <p:cNvSpPr txBox="1">
            <a:spLocks noChangeArrowheads="1"/>
          </p:cNvSpPr>
          <p:nvPr/>
        </p:nvSpPr>
        <p:spPr bwMode="auto">
          <a:xfrm>
            <a:off x="4065091" y="4143721"/>
            <a:ext cx="936625" cy="336550"/>
          </a:xfrm>
          <a:prstGeom prst="rect">
            <a:avLst/>
          </a:prstGeom>
          <a:noFill/>
          <a:ln w="9525" algn="ctr">
            <a:noFill/>
            <a:miter lim="800000"/>
          </a:ln>
          <a:effectLst/>
        </p:spPr>
        <p:txBody>
          <a:bodyPr>
            <a:spAutoFit/>
          </a:bodyPr>
          <a:lstStyle/>
          <a:p>
            <a:pPr marL="342900" indent="-342900">
              <a:spcBef>
                <a:spcPct val="50000"/>
              </a:spcBef>
            </a:pPr>
            <a:r>
              <a:rPr lang="en-US" altLang="zh-CN" sz="2000">
                <a:effectLst>
                  <a:outerShdw blurRad="38100" dist="38100" dir="2700000" algn="tl">
                    <a:srgbClr val="FFFFFF"/>
                  </a:outerShdw>
                </a:effectLst>
              </a:rPr>
              <a:t>str</a:t>
            </a:r>
            <a:endParaRPr lang="en-US" altLang="zh-CN" sz="2000">
              <a:effectLst>
                <a:outerShdw blurRad="38100" dist="38100" dir="2700000" algn="tl">
                  <a:srgbClr val="FFFFFF"/>
                </a:outerShdw>
              </a:effectLst>
            </a:endParaRPr>
          </a:p>
        </p:txBody>
      </p:sp>
      <p:sp>
        <p:nvSpPr>
          <p:cNvPr id="1179886" name="AutoShape 238"/>
          <p:cNvSpPr>
            <a:spLocks noChangeArrowheads="1"/>
          </p:cNvSpPr>
          <p:nvPr/>
        </p:nvSpPr>
        <p:spPr bwMode="auto">
          <a:xfrm>
            <a:off x="5187454" y="3313459"/>
            <a:ext cx="2232025" cy="431800"/>
          </a:xfrm>
          <a:prstGeom prst="wedgeRoundRectCallout">
            <a:avLst>
              <a:gd name="adj1" fmla="val 42176"/>
              <a:gd name="adj2" fmla="val 241912"/>
              <a:gd name="adj3" fmla="val 16667"/>
            </a:avLst>
          </a:prstGeom>
          <a:gradFill rotWithShape="1">
            <a:gsLst>
              <a:gs pos="0">
                <a:srgbClr val="00FFFF"/>
              </a:gs>
              <a:gs pos="100000">
                <a:schemeClr val="bg1"/>
              </a:gs>
            </a:gsLst>
            <a:lin ang="5400000" scaled="1"/>
          </a:gradFill>
          <a:ln w="19050" algn="ctr">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marL="342900" indent="-342900" algn="ctr"/>
            <a:r>
              <a:rPr lang="zh-CN" altLang="en-US" sz="2000" dirty="0">
                <a:solidFill>
                  <a:srgbClr val="CC0099"/>
                </a:solidFill>
                <a:effectLst>
                  <a:outerShdw blurRad="38100" dist="38100" dir="2700000" algn="tl">
                    <a:srgbClr val="000000"/>
                  </a:outerShdw>
                </a:effectLst>
                <a:latin typeface="+mn-lt"/>
                <a:ea typeface="隶书" panose="02010509060101010101" pitchFamily="49" charset="-122"/>
              </a:rPr>
              <a:t>字符串结束标志</a:t>
            </a:r>
            <a:endParaRPr lang="zh-CN" altLang="en-US" sz="2000" dirty="0">
              <a:solidFill>
                <a:srgbClr val="CC0099"/>
              </a:solidFill>
              <a:effectLst>
                <a:outerShdw blurRad="38100" dist="38100" dir="2700000" algn="tl">
                  <a:srgbClr val="000000"/>
                </a:outerShdw>
              </a:effectLst>
              <a:latin typeface="+mn-lt"/>
              <a:ea typeface="隶书" panose="02010509060101010101" pitchFamily="49" charset="-122"/>
            </a:endParaRPr>
          </a:p>
        </p:txBody>
      </p:sp>
      <p:sp>
        <p:nvSpPr>
          <p:cNvPr id="1179887" name="AutoShape 239"/>
          <p:cNvSpPr>
            <a:spLocks noChangeArrowheads="1"/>
          </p:cNvSpPr>
          <p:nvPr/>
        </p:nvSpPr>
        <p:spPr bwMode="auto">
          <a:xfrm>
            <a:off x="7779840" y="3313459"/>
            <a:ext cx="1944688" cy="431800"/>
          </a:xfrm>
          <a:prstGeom prst="wedgeRoundRectCallout">
            <a:avLst>
              <a:gd name="adj1" fmla="val -11551"/>
              <a:gd name="adj2" fmla="val 248162"/>
              <a:gd name="adj3" fmla="val 16667"/>
            </a:avLst>
          </a:prstGeom>
          <a:gradFill rotWithShape="1">
            <a:gsLst>
              <a:gs pos="0">
                <a:srgbClr val="00FFFF"/>
              </a:gs>
              <a:gs pos="100000">
                <a:schemeClr val="bg1"/>
              </a:gs>
            </a:gsLst>
            <a:lin ang="5400000" scaled="1"/>
          </a:gradFill>
          <a:ln w="19050" algn="ctr">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marL="342900" indent="-342900" algn="ctr"/>
            <a:r>
              <a:rPr lang="zh-CN" altLang="en-US" sz="2000">
                <a:solidFill>
                  <a:srgbClr val="CC0099"/>
                </a:solidFill>
                <a:effectLst>
                  <a:outerShdw blurRad="38100" dist="38100" dir="2700000" algn="tl">
                    <a:srgbClr val="000000"/>
                  </a:outerShdw>
                </a:effectLst>
                <a:latin typeface="+mn-lt"/>
                <a:ea typeface="隶书" panose="02010509060101010101" pitchFamily="49" charset="-122"/>
              </a:rPr>
              <a:t>多余空位补</a:t>
            </a:r>
            <a:r>
              <a:rPr lang="en-US" altLang="zh-CN" sz="2000">
                <a:solidFill>
                  <a:srgbClr val="CC0099"/>
                </a:solidFill>
                <a:effectLst>
                  <a:outerShdw blurRad="38100" dist="38100" dir="2700000" algn="tl">
                    <a:srgbClr val="000000"/>
                  </a:outerShdw>
                </a:effectLst>
                <a:latin typeface="+mn-lt"/>
                <a:ea typeface="隶书" panose="02010509060101010101" pitchFamily="49" charset="-122"/>
              </a:rPr>
              <a:t>0</a:t>
            </a:r>
            <a:endParaRPr lang="en-US" altLang="zh-CN" sz="2000">
              <a:solidFill>
                <a:srgbClr val="CC0099"/>
              </a:solidFill>
              <a:effectLst>
                <a:outerShdw blurRad="38100" dist="38100" dir="2700000" algn="tl">
                  <a:srgbClr val="000000"/>
                </a:outerShdw>
              </a:effectLst>
              <a:latin typeface="+mn-lt"/>
              <a:ea typeface="隶书" panose="02010509060101010101" pitchFamily="49" charset="-122"/>
            </a:endParaRPr>
          </a:p>
        </p:txBody>
      </p:sp>
      <p:grpSp>
        <p:nvGrpSpPr>
          <p:cNvPr id="1179891" name="Group 243"/>
          <p:cNvGrpSpPr/>
          <p:nvPr/>
        </p:nvGrpSpPr>
        <p:grpSpPr bwMode="auto">
          <a:xfrm>
            <a:off x="-9822" y="0"/>
            <a:ext cx="446088" cy="6858000"/>
            <a:chOff x="0" y="0"/>
            <a:chExt cx="281" cy="4320"/>
          </a:xfrm>
        </p:grpSpPr>
        <p:sp>
          <p:nvSpPr>
            <p:cNvPr id="1179892" name="Text Box 244"/>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79893" name="Text Box 245"/>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random/>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79791">
                                            <p:txEl>
                                              <p:pRg st="0" end="0"/>
                                            </p:txEl>
                                          </p:spTgt>
                                        </p:tgtEl>
                                        <p:attrNameLst>
                                          <p:attrName>style.visibility</p:attrName>
                                        </p:attrNameLst>
                                      </p:cBhvr>
                                      <p:to>
                                        <p:strVal val="visible"/>
                                      </p:to>
                                    </p:set>
                                    <p:anim calcmode="lin" valueType="num">
                                      <p:cBhvr additive="base">
                                        <p:cTn id="7" dur="500" fill="hold"/>
                                        <p:tgtEl>
                                          <p:spTgt spid="11797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79791">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par>
                          <p:cTn id="9" fill="hold">
                            <p:stCondLst>
                              <p:cond delay="500"/>
                            </p:stCondLst>
                            <p:childTnLst>
                              <p:par>
                                <p:cTn id="10" presetID="4" presetClass="entr" presetSubtype="32" fill="hold" nodeType="afterEffect">
                                  <p:stCondLst>
                                    <p:cond delay="0"/>
                                  </p:stCondLst>
                                  <p:childTnLst>
                                    <p:set>
                                      <p:cBhvr>
                                        <p:cTn id="11" dur="1" fill="hold">
                                          <p:stCondLst>
                                            <p:cond delay="0"/>
                                          </p:stCondLst>
                                        </p:cTn>
                                        <p:tgtEl>
                                          <p:spTgt spid="1179890"/>
                                        </p:tgtEl>
                                        <p:attrNameLst>
                                          <p:attrName>style.visibility</p:attrName>
                                        </p:attrNameLst>
                                      </p:cBhvr>
                                      <p:to>
                                        <p:strVal val="visible"/>
                                      </p:to>
                                    </p:set>
                                    <p:animEffect transition="in" filter="box(out)">
                                      <p:cBhvr>
                                        <p:cTn id="12" dur="500"/>
                                        <p:tgtEl>
                                          <p:spTgt spid="1179890"/>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par>
                          <p:cTn id="13" fill="hold">
                            <p:stCondLst>
                              <p:cond delay="1000"/>
                            </p:stCondLst>
                            <p:childTnLst>
                              <p:par>
                                <p:cTn id="14" presetID="4" presetClass="entr" presetSubtype="16" fill="hold" grpId="0" nodeType="afterEffect">
                                  <p:stCondLst>
                                    <p:cond delay="0"/>
                                  </p:stCondLst>
                                  <p:childTnLst>
                                    <p:set>
                                      <p:cBhvr>
                                        <p:cTn id="15" dur="1" fill="hold">
                                          <p:stCondLst>
                                            <p:cond delay="0"/>
                                          </p:stCondLst>
                                        </p:cTn>
                                        <p:tgtEl>
                                          <p:spTgt spid="1179883"/>
                                        </p:tgtEl>
                                        <p:attrNameLst>
                                          <p:attrName>style.visibility</p:attrName>
                                        </p:attrNameLst>
                                      </p:cBhvr>
                                      <p:to>
                                        <p:strVal val="visible"/>
                                      </p:to>
                                    </p:set>
                                    <p:animEffect transition="in" filter="box(in)">
                                      <p:cBhvr>
                                        <p:cTn id="16" dur="500"/>
                                        <p:tgtEl>
                                          <p:spTgt spid="1179883"/>
                                        </p:tgtEl>
                                      </p:cBhvr>
                                    </p:animEffect>
                                  </p:childTnLst>
                                  <p:subTnLst>
                                    <p:audio>
                                      <p:cMediaNode>
                                        <p:cTn display="0" masterRel="sameClick">
                                          <p:stCondLst>
                                            <p:cond evt="begin" delay="0">
                                              <p:tn val="14"/>
                                            </p:cond>
                                          </p:stCondLst>
                                          <p:endCondLst>
                                            <p:cond evt="onStopAudio" delay="0">
                                              <p:tgtEl>
                                                <p:sldTgt/>
                                              </p:tgtEl>
                                            </p:cond>
                                          </p:endCondLst>
                                        </p:cTn>
                                        <p:tgtEl>
                                          <p:sndTgt r:embed="rId1" name="camera.wav"/>
                                        </p:tgtEl>
                                      </p:cMediaNode>
                                    </p:audio>
                                  </p:subTnLst>
                                </p:cTn>
                              </p:par>
                            </p:childTnLst>
                          </p:cTn>
                        </p:par>
                        <p:par>
                          <p:cTn id="17" fill="hold">
                            <p:stCondLst>
                              <p:cond delay="1500"/>
                            </p:stCondLst>
                            <p:childTnLst>
                              <p:par>
                                <p:cTn id="18" presetID="18" presetClass="entr" presetSubtype="12" fill="hold" grpId="0" nodeType="afterEffect">
                                  <p:stCondLst>
                                    <p:cond delay="0"/>
                                  </p:stCondLst>
                                  <p:childTnLst>
                                    <p:set>
                                      <p:cBhvr>
                                        <p:cTn id="19" dur="1" fill="hold">
                                          <p:stCondLst>
                                            <p:cond delay="0"/>
                                          </p:stCondLst>
                                        </p:cTn>
                                        <p:tgtEl>
                                          <p:spTgt spid="1179886"/>
                                        </p:tgtEl>
                                        <p:attrNameLst>
                                          <p:attrName>style.visibility</p:attrName>
                                        </p:attrNameLst>
                                      </p:cBhvr>
                                      <p:to>
                                        <p:strVal val="visible"/>
                                      </p:to>
                                    </p:set>
                                    <p:animEffect transition="in" filter="strips(downLeft)">
                                      <p:cBhvr>
                                        <p:cTn id="20" dur="500"/>
                                        <p:tgtEl>
                                          <p:spTgt spid="1179886"/>
                                        </p:tgtEl>
                                      </p:cBhvr>
                                    </p:animEffect>
                                  </p:childTnLst>
                                  <p:subTnLst>
                                    <p:audio>
                                      <p:cMediaNode>
                                        <p:cTn display="0" masterRel="sameClick">
                                          <p:stCondLst>
                                            <p:cond evt="begin" delay="0">
                                              <p:tn val="18"/>
                                            </p:cond>
                                          </p:stCondLst>
                                          <p:endCondLst>
                                            <p:cond evt="onStopAudio" delay="0">
                                              <p:tgtEl>
                                                <p:sldTgt/>
                                              </p:tgtEl>
                                            </p:cond>
                                          </p:endCondLst>
                                        </p:cTn>
                                        <p:tgtEl>
                                          <p:sndTgt r:embed="rId2" name="laser.wav"/>
                                        </p:tgtEl>
                                      </p:cMediaNode>
                                    </p:audio>
                                  </p:subTnLst>
                                </p:cTn>
                              </p:par>
                            </p:childTnLst>
                          </p:cTn>
                        </p:par>
                        <p:par>
                          <p:cTn id="21" fill="hold">
                            <p:stCondLst>
                              <p:cond delay="2000"/>
                            </p:stCondLst>
                            <p:childTnLst>
                              <p:par>
                                <p:cTn id="22" presetID="18" presetClass="entr" presetSubtype="12" fill="hold" grpId="0" nodeType="afterEffect">
                                  <p:stCondLst>
                                    <p:cond delay="0"/>
                                  </p:stCondLst>
                                  <p:childTnLst>
                                    <p:set>
                                      <p:cBhvr>
                                        <p:cTn id="23" dur="1" fill="hold">
                                          <p:stCondLst>
                                            <p:cond delay="0"/>
                                          </p:stCondLst>
                                        </p:cTn>
                                        <p:tgtEl>
                                          <p:spTgt spid="1179887"/>
                                        </p:tgtEl>
                                        <p:attrNameLst>
                                          <p:attrName>style.visibility</p:attrName>
                                        </p:attrNameLst>
                                      </p:cBhvr>
                                      <p:to>
                                        <p:strVal val="visible"/>
                                      </p:to>
                                    </p:set>
                                    <p:animEffect transition="in" filter="strips(downLeft)">
                                      <p:cBhvr>
                                        <p:cTn id="24" dur="500"/>
                                        <p:tgtEl>
                                          <p:spTgt spid="1179887"/>
                                        </p:tgtEl>
                                      </p:cBhvr>
                                    </p:animEffect>
                                  </p:childTnLst>
                                  <p:subTnLst>
                                    <p:audio>
                                      <p:cMediaNode>
                                        <p:cTn display="0" masterRel="sameClick">
                                          <p:stCondLst>
                                            <p:cond evt="begin" delay="0">
                                              <p:tn val="22"/>
                                            </p:cond>
                                          </p:stCondLst>
                                          <p:endCondLst>
                                            <p:cond evt="onStopAudio" delay="0">
                                              <p:tgtEl>
                                                <p:sldTgt/>
                                              </p:tgtEl>
                                            </p:cond>
                                          </p:endCondLst>
                                        </p:cTn>
                                        <p:tgtEl>
                                          <p:sndTgt r:embed="rId2" name="laser.wav"/>
                                        </p:tgtEl>
                                      </p:cMediaNode>
                                    </p:audio>
                                  </p:sub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79791">
                                            <p:txEl>
                                              <p:pRg st="1" end="1"/>
                                            </p:txEl>
                                          </p:spTgt>
                                        </p:tgtEl>
                                        <p:attrNameLst>
                                          <p:attrName>style.visibility</p:attrName>
                                        </p:attrNameLst>
                                      </p:cBhvr>
                                      <p:to>
                                        <p:strVal val="visible"/>
                                      </p:to>
                                    </p:set>
                                    <p:anim calcmode="lin" valueType="num">
                                      <p:cBhvr additive="base">
                                        <p:cTn id="29" dur="500" fill="hold"/>
                                        <p:tgtEl>
                                          <p:spTgt spid="1179791">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79791">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1" name="camera.wav"/>
                                        </p:tgtEl>
                                      </p:cMediaNode>
                                    </p:audio>
                                  </p:subTnLst>
                                </p:cTn>
                              </p:par>
                            </p:childTnLst>
                          </p:cTn>
                        </p:par>
                        <p:par>
                          <p:cTn id="31" fill="hold">
                            <p:stCondLst>
                              <p:cond delay="500"/>
                            </p:stCondLst>
                            <p:childTnLst>
                              <p:par>
                                <p:cTn id="32" presetID="4" presetClass="entr" presetSubtype="32" fill="hold" nodeType="afterEffect">
                                  <p:stCondLst>
                                    <p:cond delay="0"/>
                                  </p:stCondLst>
                                  <p:childTnLst>
                                    <p:set>
                                      <p:cBhvr>
                                        <p:cTn id="33" dur="1" fill="hold">
                                          <p:stCondLst>
                                            <p:cond delay="0"/>
                                          </p:stCondLst>
                                        </p:cTn>
                                        <p:tgtEl>
                                          <p:spTgt spid="1179889"/>
                                        </p:tgtEl>
                                        <p:attrNameLst>
                                          <p:attrName>style.visibility</p:attrName>
                                        </p:attrNameLst>
                                      </p:cBhvr>
                                      <p:to>
                                        <p:strVal val="visible"/>
                                      </p:to>
                                    </p:set>
                                    <p:animEffect transition="in" filter="box(out)">
                                      <p:cBhvr>
                                        <p:cTn id="34" dur="500"/>
                                        <p:tgtEl>
                                          <p:spTgt spid="1179889"/>
                                        </p:tgtEl>
                                      </p:cBhvr>
                                    </p:animEffect>
                                  </p:childTnLst>
                                  <p:subTnLst>
                                    <p:audio>
                                      <p:cMediaNode>
                                        <p:cTn display="0" masterRel="sameClick">
                                          <p:stCondLst>
                                            <p:cond evt="begin" delay="0">
                                              <p:tn val="32"/>
                                            </p:cond>
                                          </p:stCondLst>
                                          <p:endCondLst>
                                            <p:cond evt="onStopAudio" delay="0">
                                              <p:tgtEl>
                                                <p:sldTgt/>
                                              </p:tgtEl>
                                            </p:cond>
                                          </p:endCondLst>
                                        </p:cTn>
                                        <p:tgtEl>
                                          <p:sndTgt r:embed="rId1" name="camera.wav"/>
                                        </p:tgtEl>
                                      </p:cMediaNode>
                                    </p:audio>
                                  </p:subTnLst>
                                </p:cTn>
                              </p:par>
                            </p:childTnLst>
                          </p:cTn>
                        </p:par>
                        <p:par>
                          <p:cTn id="35" fill="hold">
                            <p:stCondLst>
                              <p:cond delay="1000"/>
                            </p:stCondLst>
                            <p:childTnLst>
                              <p:par>
                                <p:cTn id="36" presetID="4" presetClass="entr" presetSubtype="16" fill="hold" grpId="0" nodeType="afterEffect">
                                  <p:stCondLst>
                                    <p:cond delay="0"/>
                                  </p:stCondLst>
                                  <p:childTnLst>
                                    <p:set>
                                      <p:cBhvr>
                                        <p:cTn id="37" dur="1" fill="hold">
                                          <p:stCondLst>
                                            <p:cond delay="0"/>
                                          </p:stCondLst>
                                        </p:cTn>
                                        <p:tgtEl>
                                          <p:spTgt spid="1179882"/>
                                        </p:tgtEl>
                                        <p:attrNameLst>
                                          <p:attrName>style.visibility</p:attrName>
                                        </p:attrNameLst>
                                      </p:cBhvr>
                                      <p:to>
                                        <p:strVal val="visible"/>
                                      </p:to>
                                    </p:set>
                                    <p:animEffect transition="in" filter="box(in)">
                                      <p:cBhvr>
                                        <p:cTn id="38" dur="500"/>
                                        <p:tgtEl>
                                          <p:spTgt spid="1179882"/>
                                        </p:tgtEl>
                                      </p:cBhvr>
                                    </p:animEffect>
                                  </p:childTnLst>
                                  <p:subTnLst>
                                    <p:audio>
                                      <p:cMediaNode>
                                        <p:cTn display="0" masterRel="sameClick">
                                          <p:stCondLst>
                                            <p:cond evt="begin" delay="0">
                                              <p:tn val="36"/>
                                            </p:cond>
                                          </p:stCondLst>
                                          <p:endCondLst>
                                            <p:cond evt="onStopAudio" delay="0">
                                              <p:tgtEl>
                                                <p:sldTgt/>
                                              </p:tgtEl>
                                            </p:cond>
                                          </p:endCondLst>
                                        </p:cTn>
                                        <p:tgtEl>
                                          <p:sndTgt r:embed="rId1" name="camera.wav"/>
                                        </p:tgtEl>
                                      </p:cMediaNode>
                                    </p:audio>
                                  </p:sub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79791">
                                            <p:txEl>
                                              <p:pRg st="2" end="2"/>
                                            </p:txEl>
                                          </p:spTgt>
                                        </p:tgtEl>
                                        <p:attrNameLst>
                                          <p:attrName>style.visibility</p:attrName>
                                        </p:attrNameLst>
                                      </p:cBhvr>
                                      <p:to>
                                        <p:strVal val="visible"/>
                                      </p:to>
                                    </p:set>
                                    <p:anim calcmode="lin" valueType="num">
                                      <p:cBhvr additive="base">
                                        <p:cTn id="43" dur="500" fill="hold"/>
                                        <p:tgtEl>
                                          <p:spTgt spid="1179791">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79791">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1" name="camera.wav"/>
                                        </p:tgtEl>
                                      </p:cMediaNode>
                                    </p:audio>
                                  </p:subTnLst>
                                </p:cTn>
                              </p:par>
                            </p:childTnLst>
                          </p:cTn>
                        </p:par>
                        <p:par>
                          <p:cTn id="45" fill="hold">
                            <p:stCondLst>
                              <p:cond delay="500"/>
                            </p:stCondLst>
                            <p:childTnLst>
                              <p:par>
                                <p:cTn id="46" presetID="18" presetClass="entr" presetSubtype="6" fill="hold" grpId="0" nodeType="afterEffect">
                                  <p:stCondLst>
                                    <p:cond delay="0"/>
                                  </p:stCondLst>
                                  <p:childTnLst>
                                    <p:set>
                                      <p:cBhvr>
                                        <p:cTn id="47" dur="1" fill="hold">
                                          <p:stCondLst>
                                            <p:cond delay="0"/>
                                          </p:stCondLst>
                                        </p:cTn>
                                        <p:tgtEl>
                                          <p:spTgt spid="1179879"/>
                                        </p:tgtEl>
                                        <p:attrNameLst>
                                          <p:attrName>style.visibility</p:attrName>
                                        </p:attrNameLst>
                                      </p:cBhvr>
                                      <p:to>
                                        <p:strVal val="visible"/>
                                      </p:to>
                                    </p:set>
                                    <p:animEffect transition="in" filter="strips(downRight)">
                                      <p:cBhvr>
                                        <p:cTn id="48" dur="500"/>
                                        <p:tgtEl>
                                          <p:spTgt spid="1179879"/>
                                        </p:tgtEl>
                                      </p:cBhvr>
                                    </p:animEffect>
                                  </p:childTnLst>
                                  <p:subTnLst>
                                    <p:audio>
                                      <p:cMediaNode>
                                        <p:cTn display="0" masterRel="sameClick">
                                          <p:stCondLst>
                                            <p:cond evt="begin" delay="0">
                                              <p:tn val="46"/>
                                            </p:cond>
                                          </p:stCondLst>
                                          <p:endCondLst>
                                            <p:cond evt="onStopAudio" delay="0">
                                              <p:tgtEl>
                                                <p:sldTgt/>
                                              </p:tgtEl>
                                            </p:cond>
                                          </p:endCondLst>
                                        </p:cTn>
                                        <p:tgtEl>
                                          <p:sndTgt r:embed="rId1" name="camera.wav"/>
                                        </p:tgtEl>
                                      </p:cMediaNode>
                                    </p:audio>
                                  </p:sub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179791">
                                            <p:txEl>
                                              <p:pRg st="3" end="3"/>
                                            </p:txEl>
                                          </p:spTgt>
                                        </p:tgtEl>
                                        <p:attrNameLst>
                                          <p:attrName>style.visibility</p:attrName>
                                        </p:attrNameLst>
                                      </p:cBhvr>
                                      <p:to>
                                        <p:strVal val="visible"/>
                                      </p:to>
                                    </p:set>
                                    <p:anim calcmode="lin" valueType="num">
                                      <p:cBhvr additive="base">
                                        <p:cTn id="53" dur="500" fill="hold"/>
                                        <p:tgtEl>
                                          <p:spTgt spid="1179791">
                                            <p:txEl>
                                              <p:pRg st="3" end="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179791">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1"/>
                                            </p:cond>
                                          </p:stCondLst>
                                          <p:endCondLst>
                                            <p:cond evt="onStopAudio" delay="0">
                                              <p:tgtEl>
                                                <p:sldTgt/>
                                              </p:tgtEl>
                                            </p:cond>
                                          </p:endCondLst>
                                        </p:cTn>
                                        <p:tgtEl>
                                          <p:sndTgt r:embed="rId1" name="camera.wav"/>
                                        </p:tgtEl>
                                      </p:cMediaNode>
                                    </p:audio>
                                  </p:subTnLst>
                                </p:cTn>
                              </p:par>
                            </p:childTnLst>
                          </p:cTn>
                        </p:par>
                        <p:par>
                          <p:cTn id="55" fill="hold">
                            <p:stCondLst>
                              <p:cond delay="500"/>
                            </p:stCondLst>
                            <p:childTnLst>
                              <p:par>
                                <p:cTn id="56" presetID="18" presetClass="entr" presetSubtype="6" fill="hold" grpId="0" nodeType="afterEffect">
                                  <p:stCondLst>
                                    <p:cond delay="0"/>
                                  </p:stCondLst>
                                  <p:childTnLst>
                                    <p:set>
                                      <p:cBhvr>
                                        <p:cTn id="57" dur="1" fill="hold">
                                          <p:stCondLst>
                                            <p:cond delay="0"/>
                                          </p:stCondLst>
                                        </p:cTn>
                                        <p:tgtEl>
                                          <p:spTgt spid="1179880"/>
                                        </p:tgtEl>
                                        <p:attrNameLst>
                                          <p:attrName>style.visibility</p:attrName>
                                        </p:attrNameLst>
                                      </p:cBhvr>
                                      <p:to>
                                        <p:strVal val="visible"/>
                                      </p:to>
                                    </p:set>
                                    <p:animEffect transition="in" filter="strips(downRight)">
                                      <p:cBhvr>
                                        <p:cTn id="58" dur="500"/>
                                        <p:tgtEl>
                                          <p:spTgt spid="1179880"/>
                                        </p:tgtEl>
                                      </p:cBhvr>
                                    </p:animEffect>
                                  </p:childTnLst>
                                  <p:subTnLst>
                                    <p:audio>
                                      <p:cMediaNode>
                                        <p:cTn display="0" masterRel="sameClick">
                                          <p:stCondLst>
                                            <p:cond evt="begin" delay="0">
                                              <p:tn val="56"/>
                                            </p:cond>
                                          </p:stCondLst>
                                          <p:endCondLst>
                                            <p:cond evt="onStopAudio" delay="0">
                                              <p:tgtEl>
                                                <p:sldTgt/>
                                              </p:tgtEl>
                                            </p:cond>
                                          </p:endCondLst>
                                        </p:cTn>
                                        <p:tgtEl>
                                          <p:sndTgt r:embed="rId1" name="camera.wav"/>
                                        </p:tgtEl>
                                      </p:cMediaNode>
                                    </p:audio>
                                  </p:sub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179791">
                                            <p:txEl>
                                              <p:pRg st="4" end="4"/>
                                            </p:txEl>
                                          </p:spTgt>
                                        </p:tgtEl>
                                        <p:attrNameLst>
                                          <p:attrName>style.visibility</p:attrName>
                                        </p:attrNameLst>
                                      </p:cBhvr>
                                      <p:to>
                                        <p:strVal val="visible"/>
                                      </p:to>
                                    </p:set>
                                    <p:anim calcmode="lin" valueType="num">
                                      <p:cBhvr additive="base">
                                        <p:cTn id="63" dur="500" fill="hold"/>
                                        <p:tgtEl>
                                          <p:spTgt spid="1179791">
                                            <p:txEl>
                                              <p:pRg st="4" end="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179791">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61"/>
                                            </p:cond>
                                          </p:stCondLst>
                                          <p:endCondLst>
                                            <p:cond evt="onStopAudio" delay="0">
                                              <p:tgtEl>
                                                <p:sldTgt/>
                                              </p:tgtEl>
                                            </p:cond>
                                          </p:endCondLst>
                                        </p:cTn>
                                        <p:tgtEl>
                                          <p:sndTgt r:embed="rId1" name="camera.wav"/>
                                        </p:tgtEl>
                                      </p:cMediaNode>
                                    </p:audio>
                                  </p:subTnLst>
                                </p:cTn>
                              </p:par>
                            </p:childTnLst>
                          </p:cTn>
                        </p:par>
                        <p:par>
                          <p:cTn id="65" fill="hold">
                            <p:stCondLst>
                              <p:cond delay="500"/>
                            </p:stCondLst>
                            <p:childTnLst>
                              <p:par>
                                <p:cTn id="66" presetID="18" presetClass="entr" presetSubtype="6" fill="hold" grpId="0" nodeType="afterEffect">
                                  <p:stCondLst>
                                    <p:cond delay="0"/>
                                  </p:stCondLst>
                                  <p:childTnLst>
                                    <p:set>
                                      <p:cBhvr>
                                        <p:cTn id="67" dur="1" fill="hold">
                                          <p:stCondLst>
                                            <p:cond delay="0"/>
                                          </p:stCondLst>
                                        </p:cTn>
                                        <p:tgtEl>
                                          <p:spTgt spid="1179881"/>
                                        </p:tgtEl>
                                        <p:attrNameLst>
                                          <p:attrName>style.visibility</p:attrName>
                                        </p:attrNameLst>
                                      </p:cBhvr>
                                      <p:to>
                                        <p:strVal val="visible"/>
                                      </p:to>
                                    </p:set>
                                    <p:animEffect transition="in" filter="strips(downRight)">
                                      <p:cBhvr>
                                        <p:cTn id="68" dur="500"/>
                                        <p:tgtEl>
                                          <p:spTgt spid="1179881"/>
                                        </p:tgtEl>
                                      </p:cBhvr>
                                    </p:animEffect>
                                  </p:childTnLst>
                                  <p:subTnLst>
                                    <p:audio>
                                      <p:cMediaNode>
                                        <p:cTn display="0" masterRel="sameClick">
                                          <p:stCondLst>
                                            <p:cond evt="begin" delay="0">
                                              <p:tn val="66"/>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9879" grpId="0" animBg="1"/>
      <p:bldP spid="1179880" grpId="0" animBg="1"/>
      <p:bldP spid="1179881" grpId="0" animBg="1"/>
      <p:bldP spid="1179882" grpId="0"/>
      <p:bldP spid="1179883" grpId="0"/>
      <p:bldP spid="1179886" grpId="0" animBg="1"/>
      <p:bldP spid="1179887" grpId="0" animBg="1"/>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1701" name="Rectangle 5"/>
          <p:cNvSpPr>
            <a:spLocks noChangeArrowheads="1"/>
          </p:cNvSpPr>
          <p:nvPr/>
        </p:nvSpPr>
        <p:spPr bwMode="auto">
          <a:xfrm>
            <a:off x="601366" y="260350"/>
            <a:ext cx="7345362" cy="457200"/>
          </a:xfrm>
          <a:prstGeom prst="rect">
            <a:avLst/>
          </a:prstGeom>
          <a:noFill/>
          <a:ln w="9525" algn="ctr">
            <a:noFill/>
            <a:miter lim="800000"/>
          </a:ln>
          <a:effectLst/>
        </p:spPr>
        <p:txBody>
          <a:bodyPr anchor="ctr">
            <a:spAutoFit/>
          </a:bodyPr>
          <a:lstStyle/>
          <a:p>
            <a:pPr>
              <a:lnSpc>
                <a:spcPct val="100000"/>
              </a:lnSpc>
              <a:spcBef>
                <a:spcPct val="0"/>
              </a:spcBef>
              <a:buFont typeface="Wingdings" panose="05000000000000000000" pitchFamily="2" charset="2"/>
              <a:buChar char="Ø"/>
            </a:pPr>
            <a:r>
              <a:rPr lang="en-US" altLang="zh-CN" dirty="0">
                <a:solidFill>
                  <a:srgbClr val="CC0099"/>
                </a:solidFill>
                <a:effectLst>
                  <a:outerShdw blurRad="38100" dist="38100" dir="2700000" algn="tl">
                    <a:srgbClr val="000000"/>
                  </a:outerShdw>
                </a:effectLst>
                <a:latin typeface="+mn-lt"/>
                <a:ea typeface="楷体" panose="02010609060101010101" pitchFamily="49" charset="-122"/>
              </a:rPr>
              <a:t> </a:t>
            </a:r>
            <a:r>
              <a:rPr lang="zh-CN" altLang="en-US" dirty="0">
                <a:solidFill>
                  <a:srgbClr val="CC0099"/>
                </a:solidFill>
                <a:effectLst>
                  <a:outerShdw blurRad="38100" dist="38100" dir="2700000" algn="tl">
                    <a:srgbClr val="000000"/>
                  </a:outerShdw>
                </a:effectLst>
                <a:latin typeface="+mn-lt"/>
                <a:ea typeface="楷体" panose="02010609060101010101" pitchFamily="49" charset="-122"/>
              </a:rPr>
              <a:t>定义字符指针数组时直接用字符串对其赋初始值</a:t>
            </a:r>
            <a:r>
              <a:rPr lang="zh-CN" altLang="en-US" sz="2000" dirty="0">
                <a:effectLst>
                  <a:outerShdw blurRad="38100" dist="38100" dir="2700000" algn="tl">
                    <a:srgbClr val="FFFFFF"/>
                  </a:outerShdw>
                </a:effectLst>
                <a:latin typeface="+mn-lt"/>
                <a:ea typeface="楷体" panose="02010609060101010101" pitchFamily="49" charset="-122"/>
              </a:rPr>
              <a:t> </a:t>
            </a:r>
            <a:endParaRPr lang="zh-CN" altLang="en-US" sz="2000" dirty="0">
              <a:effectLst>
                <a:outerShdw blurRad="38100" dist="38100" dir="2700000" algn="tl">
                  <a:srgbClr val="FFFFFF"/>
                </a:outerShdw>
              </a:effectLst>
              <a:latin typeface="+mn-lt"/>
              <a:ea typeface="楷体" panose="02010609060101010101" pitchFamily="49" charset="-122"/>
            </a:endParaRPr>
          </a:p>
        </p:txBody>
      </p:sp>
      <p:sp>
        <p:nvSpPr>
          <p:cNvPr id="1181702" name="Rectangle 6" descr="信纸"/>
          <p:cNvSpPr>
            <a:spLocks noChangeArrowheads="1"/>
          </p:cNvSpPr>
          <p:nvPr/>
        </p:nvSpPr>
        <p:spPr bwMode="auto">
          <a:xfrm>
            <a:off x="2279576" y="1290413"/>
            <a:ext cx="8469560" cy="387798"/>
          </a:xfrm>
          <a:prstGeom prst="rect">
            <a:avLst/>
          </a:prstGeom>
          <a:solidFill>
            <a:schemeClr val="bg1"/>
          </a:solidFill>
          <a:ln w="57150" algn="ctr">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indent="266700"/>
            <a:r>
              <a:rPr lang="en-US" altLang="zh-CN">
                <a:effectLst>
                  <a:outerShdw blurRad="38100" dist="38100" dir="2700000" algn="tl">
                    <a:srgbClr val="FFFFFF"/>
                  </a:outerShdw>
                </a:effectLst>
              </a:rPr>
              <a:t>char *pstr[3] = {"Wuhan", "Beijing", "Shanghai"};</a:t>
            </a:r>
            <a:endParaRPr lang="en-US" altLang="zh-CN">
              <a:effectLst>
                <a:outerShdw blurRad="38100" dist="38100" dir="2700000" algn="tl">
                  <a:srgbClr val="FFFFFF"/>
                </a:outerShdw>
              </a:effectLst>
            </a:endParaRPr>
          </a:p>
        </p:txBody>
      </p:sp>
      <p:graphicFrame>
        <p:nvGraphicFramePr>
          <p:cNvPr id="1181703" name="Group 7"/>
          <p:cNvGraphicFramePr>
            <a:graphicFrameLocks noGrp="1"/>
          </p:cNvGraphicFramePr>
          <p:nvPr>
            <p:ph sz="half" idx="1"/>
          </p:nvPr>
        </p:nvGraphicFramePr>
        <p:xfrm>
          <a:off x="2767583" y="3663950"/>
          <a:ext cx="1368425" cy="1412876"/>
        </p:xfrm>
        <a:graphic>
          <a:graphicData uri="http://schemas.openxmlformats.org/drawingml/2006/table">
            <a:tbl>
              <a:tblPr/>
              <a:tblGrid>
                <a:gridCol w="1368425"/>
              </a:tblGrid>
              <a:tr h="4429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rPr>
                        <a:t>pstr[0]</a:t>
                      </a:r>
                      <a:endParaRPr kumimoji="1" lang="en-US" altLang="zh-CN" sz="2000" b="1" i="0" u="none" strike="noStrike" cap="none" normalizeH="0" baseline="0">
                        <a:ln>
                          <a:noFill/>
                        </a:ln>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rPr>
                        <a:t>pstr[1]</a:t>
                      </a:r>
                      <a:endParaRPr kumimoji="1" lang="en-US" altLang="zh-CN" sz="2000" b="1" i="0" u="none" strike="noStrike" cap="none" normalizeH="0" baseline="0">
                        <a:ln>
                          <a:noFill/>
                        </a:ln>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816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rPr>
                        <a:t>pstr[2]</a:t>
                      </a:r>
                      <a:endParaRPr kumimoji="1" lang="en-US" altLang="zh-CN" sz="2000" b="1" i="0" u="none" strike="noStrike" cap="none" normalizeH="0" baseline="0">
                        <a:ln>
                          <a:noFill/>
                        </a:ln>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81838" name="Group 142"/>
          <p:cNvGraphicFramePr>
            <a:graphicFrameLocks noGrp="1"/>
          </p:cNvGraphicFramePr>
          <p:nvPr>
            <p:ph sz="half" idx="2"/>
          </p:nvPr>
        </p:nvGraphicFramePr>
        <p:xfrm>
          <a:off x="5015483" y="3736976"/>
          <a:ext cx="5761037" cy="1325563"/>
        </p:xfrm>
        <a:graphic>
          <a:graphicData uri="http://schemas.openxmlformats.org/drawingml/2006/table">
            <a:tbl>
              <a:tblPr/>
              <a:tblGrid>
                <a:gridCol w="576262"/>
                <a:gridCol w="574675"/>
                <a:gridCol w="577850"/>
                <a:gridCol w="576263"/>
                <a:gridCol w="576262"/>
                <a:gridCol w="574675"/>
                <a:gridCol w="533400"/>
                <a:gridCol w="620713"/>
                <a:gridCol w="574675"/>
                <a:gridCol w="576262"/>
              </a:tblGrid>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'W' </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'u' </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'h' </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'a'</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'n' </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rPr>
                        <a:t>0</a:t>
                      </a:r>
                      <a:endParaRPr kumimoji="1" lang="en-US" altLang="zh-CN" sz="1800" b="1" i="0" u="none" strike="noStrike" cap="none" normalizeH="0" baseline="0">
                        <a:ln>
                          <a:noFill/>
                        </a:ln>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a:noFill/>
                    </a:lnL>
                    <a:lnR cap="flat">
                      <a:noFill/>
                    </a:lnR>
                    <a:lnT cap="fla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'B'</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'e'</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'i'</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'j'</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'i'</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'n'</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'g'</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rPr>
                        <a:t>0</a:t>
                      </a:r>
                      <a:endParaRPr kumimoji="1" lang="en-US" altLang="zh-CN" sz="1800" b="1" i="0" u="none" strike="noStrike" cap="none" normalizeH="0" baseline="0">
                        <a:ln>
                          <a:noFill/>
                        </a:ln>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w="28575" cap="flat" cmpd="sng" algn="ctr">
                      <a:solidFill>
                        <a:schemeClr val="tx1"/>
                      </a:solidFill>
                      <a:prstDash val="solid"/>
                      <a:round/>
                      <a:headEnd type="none" w="med" len="med"/>
                      <a:tailEnd type="none" w="med" len="med"/>
                    </a:lnB>
                    <a:lnTlToBr>
                      <a:noFill/>
                    </a:lnTlToBr>
                    <a:lnBlToTr>
                      <a:noFill/>
                    </a:lnBlToTr>
                    <a:noFill/>
                  </a:tcPr>
                </a:tc>
                <a:tc hMerge="1">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'S'</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'h'</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'a'</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'n'</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'g'</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'h'</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'a'</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rPr>
                        <a:t>'i'</a:t>
                      </a:r>
                      <a:endParaRPr kumimoji="1" lang="en-US" altLang="zh-CN" sz="1800" b="1"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rPr>
                        <a:t>0</a:t>
                      </a:r>
                      <a:endParaRPr kumimoji="1" lang="en-US" altLang="zh-CN" sz="1800" b="1" i="0" u="none" strike="noStrike" cap="none" normalizeH="0" baseline="0">
                        <a:ln>
                          <a:noFill/>
                        </a:ln>
                        <a:solidFill>
                          <a:srgbClr val="FF3300"/>
                        </a:solidFill>
                        <a:effectLst>
                          <a:outerShdw blurRad="38100" dist="38100" dir="2700000" algn="tl">
                            <a:srgbClr val="000000"/>
                          </a:outerShdw>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1800" b="1"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
        <p:nvSpPr>
          <p:cNvPr id="1181759" name="Line 63"/>
          <p:cNvSpPr>
            <a:spLocks noChangeShapeType="1"/>
          </p:cNvSpPr>
          <p:nvPr/>
        </p:nvSpPr>
        <p:spPr bwMode="auto">
          <a:xfrm>
            <a:off x="4037583" y="3890963"/>
            <a:ext cx="935037" cy="0"/>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181760" name="Line 64"/>
          <p:cNvSpPr>
            <a:spLocks noChangeShapeType="1"/>
          </p:cNvSpPr>
          <p:nvPr/>
        </p:nvSpPr>
        <p:spPr bwMode="auto">
          <a:xfrm>
            <a:off x="4039169" y="4349750"/>
            <a:ext cx="935038" cy="0"/>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181761" name="Line 65"/>
          <p:cNvSpPr>
            <a:spLocks noChangeShapeType="1"/>
          </p:cNvSpPr>
          <p:nvPr/>
        </p:nvSpPr>
        <p:spPr bwMode="auto">
          <a:xfrm>
            <a:off x="4040758" y="4822825"/>
            <a:ext cx="935037" cy="0"/>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181762" name="Text Box 66"/>
          <p:cNvSpPr txBox="1">
            <a:spLocks noChangeArrowheads="1"/>
          </p:cNvSpPr>
          <p:nvPr/>
        </p:nvSpPr>
        <p:spPr bwMode="auto">
          <a:xfrm>
            <a:off x="2667570" y="3300413"/>
            <a:ext cx="1008063" cy="336550"/>
          </a:xfrm>
          <a:prstGeom prst="rect">
            <a:avLst/>
          </a:prstGeom>
          <a:noFill/>
          <a:ln w="9525" algn="ctr">
            <a:noFill/>
            <a:miter lim="800000"/>
          </a:ln>
          <a:effectLst/>
        </p:spPr>
        <p:txBody>
          <a:bodyPr>
            <a:spAutoFit/>
          </a:bodyPr>
          <a:lstStyle/>
          <a:p>
            <a:pPr marL="342900" indent="-342900">
              <a:spcBef>
                <a:spcPct val="50000"/>
              </a:spcBef>
            </a:pPr>
            <a:r>
              <a:rPr lang="en-US" altLang="zh-CN" sz="2000">
                <a:solidFill>
                  <a:srgbClr val="FF3300"/>
                </a:solidFill>
                <a:effectLst>
                  <a:outerShdw blurRad="38100" dist="38100" dir="2700000" algn="tl">
                    <a:srgbClr val="000000"/>
                  </a:outerShdw>
                </a:effectLst>
              </a:rPr>
              <a:t>pstr</a:t>
            </a:r>
            <a:endParaRPr lang="en-US" altLang="zh-CN" sz="2000">
              <a:solidFill>
                <a:srgbClr val="FF3300"/>
              </a:solidFill>
              <a:effectLst>
                <a:outerShdw blurRad="38100" dist="38100" dir="2700000" algn="tl">
                  <a:srgbClr val="000000"/>
                </a:outerShdw>
              </a:effectLst>
            </a:endParaRPr>
          </a:p>
        </p:txBody>
      </p:sp>
      <p:sp>
        <p:nvSpPr>
          <p:cNvPr id="1181763" name="Text Box 67"/>
          <p:cNvSpPr txBox="1">
            <a:spLocks noChangeArrowheads="1"/>
          </p:cNvSpPr>
          <p:nvPr/>
        </p:nvSpPr>
        <p:spPr bwMode="auto">
          <a:xfrm>
            <a:off x="5001195" y="3343275"/>
            <a:ext cx="936625" cy="336550"/>
          </a:xfrm>
          <a:prstGeom prst="rect">
            <a:avLst/>
          </a:prstGeom>
          <a:noFill/>
          <a:ln w="9525" algn="ctr">
            <a:noFill/>
            <a:miter lim="800000"/>
          </a:ln>
          <a:effectLst/>
        </p:spPr>
        <p:txBody>
          <a:bodyPr>
            <a:spAutoFit/>
          </a:bodyPr>
          <a:lstStyle/>
          <a:p>
            <a:pPr marL="342900" indent="-342900">
              <a:spcBef>
                <a:spcPct val="50000"/>
              </a:spcBef>
            </a:pPr>
            <a:r>
              <a:rPr lang="en-US" altLang="zh-CN" sz="2000">
                <a:effectLst>
                  <a:outerShdw blurRad="38100" dist="38100" dir="2700000" algn="tl">
                    <a:srgbClr val="FFFFFF"/>
                  </a:outerShdw>
                </a:effectLst>
              </a:rPr>
              <a:t>str</a:t>
            </a:r>
            <a:endParaRPr lang="en-US" altLang="zh-CN" sz="2000">
              <a:effectLst>
                <a:outerShdw blurRad="38100" dist="38100" dir="2700000" algn="tl">
                  <a:srgbClr val="FFFFFF"/>
                </a:outerShdw>
              </a:effectLst>
            </a:endParaRPr>
          </a:p>
        </p:txBody>
      </p:sp>
      <p:sp>
        <p:nvSpPr>
          <p:cNvPr id="1181764" name="AutoShape 68"/>
          <p:cNvSpPr>
            <a:spLocks noChangeArrowheads="1"/>
          </p:cNvSpPr>
          <p:nvPr/>
        </p:nvSpPr>
        <p:spPr bwMode="auto">
          <a:xfrm>
            <a:off x="6123558" y="2513013"/>
            <a:ext cx="2232025" cy="431800"/>
          </a:xfrm>
          <a:prstGeom prst="wedgeRoundRectCallout">
            <a:avLst>
              <a:gd name="adj1" fmla="val 42176"/>
              <a:gd name="adj2" fmla="val 241912"/>
              <a:gd name="adj3" fmla="val 16667"/>
            </a:avLst>
          </a:prstGeom>
          <a:gradFill rotWithShape="1">
            <a:gsLst>
              <a:gs pos="0">
                <a:srgbClr val="00FFFF"/>
              </a:gs>
              <a:gs pos="100000">
                <a:schemeClr val="bg1"/>
              </a:gs>
            </a:gsLst>
            <a:lin ang="5400000" scaled="1"/>
          </a:gradFill>
          <a:ln w="19050" algn="ctr">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marL="342900" indent="-342900" algn="ctr"/>
            <a:r>
              <a:rPr lang="zh-CN" altLang="en-US" sz="2000">
                <a:solidFill>
                  <a:srgbClr val="CC0099"/>
                </a:solidFill>
                <a:effectLst>
                  <a:outerShdw blurRad="38100" dist="38100" dir="2700000" algn="tl">
                    <a:srgbClr val="000000"/>
                  </a:outerShdw>
                </a:effectLst>
                <a:latin typeface="+mn-lt"/>
                <a:ea typeface="楷体" panose="02010609060101010101" pitchFamily="49" charset="-122"/>
              </a:rPr>
              <a:t>字符串结束标志</a:t>
            </a:r>
            <a:endParaRPr lang="zh-CN" altLang="en-US" sz="2000">
              <a:solidFill>
                <a:srgbClr val="CC0099"/>
              </a:solidFill>
              <a:effectLst>
                <a:outerShdw blurRad="38100" dist="38100" dir="2700000" algn="tl">
                  <a:srgbClr val="000000"/>
                </a:outerShdw>
              </a:effectLst>
              <a:latin typeface="+mn-lt"/>
              <a:ea typeface="楷体" panose="02010609060101010101" pitchFamily="49" charset="-122"/>
            </a:endParaRPr>
          </a:p>
        </p:txBody>
      </p:sp>
      <p:grpSp>
        <p:nvGrpSpPr>
          <p:cNvPr id="1181839" name="Group 143"/>
          <p:cNvGrpSpPr/>
          <p:nvPr/>
        </p:nvGrpSpPr>
        <p:grpSpPr bwMode="auto">
          <a:xfrm>
            <a:off x="-9822" y="0"/>
            <a:ext cx="446088" cy="6858000"/>
            <a:chOff x="0" y="0"/>
            <a:chExt cx="281" cy="4320"/>
          </a:xfrm>
        </p:grpSpPr>
        <p:sp>
          <p:nvSpPr>
            <p:cNvPr id="1181840" name="Text Box 144"/>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81841" name="Text Box 145"/>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random/>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81701"/>
                                        </p:tgtEl>
                                        <p:attrNameLst>
                                          <p:attrName>style.visibility</p:attrName>
                                        </p:attrNameLst>
                                      </p:cBhvr>
                                      <p:to>
                                        <p:strVal val="visible"/>
                                      </p:to>
                                    </p:set>
                                    <p:animEffect transition="in" filter="box(out)">
                                      <p:cBhvr>
                                        <p:cTn id="7" dur="500"/>
                                        <p:tgtEl>
                                          <p:spTgt spid="1181701"/>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81702"/>
                                        </p:tgtEl>
                                        <p:attrNameLst>
                                          <p:attrName>style.visibility</p:attrName>
                                        </p:attrNameLst>
                                      </p:cBhvr>
                                      <p:to>
                                        <p:strVal val="visible"/>
                                      </p:to>
                                    </p:set>
                                    <p:animEffect transition="in" filter="box(out)">
                                      <p:cBhvr>
                                        <p:cTn id="12" dur="500"/>
                                        <p:tgtEl>
                                          <p:spTgt spid="1181702"/>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par>
                          <p:cTn id="13" fill="hold">
                            <p:stCondLst>
                              <p:cond delay="500"/>
                            </p:stCondLst>
                            <p:childTnLst>
                              <p:par>
                                <p:cTn id="14" presetID="4" presetClass="entr" presetSubtype="32" fill="hold" nodeType="afterEffect">
                                  <p:stCondLst>
                                    <p:cond delay="0"/>
                                  </p:stCondLst>
                                  <p:childTnLst>
                                    <p:set>
                                      <p:cBhvr>
                                        <p:cTn id="15" dur="1" fill="hold">
                                          <p:stCondLst>
                                            <p:cond delay="0"/>
                                          </p:stCondLst>
                                        </p:cTn>
                                        <p:tgtEl>
                                          <p:spTgt spid="1181838"/>
                                        </p:tgtEl>
                                        <p:attrNameLst>
                                          <p:attrName>style.visibility</p:attrName>
                                        </p:attrNameLst>
                                      </p:cBhvr>
                                      <p:to>
                                        <p:strVal val="visible"/>
                                      </p:to>
                                    </p:set>
                                    <p:animEffect transition="in" filter="box(out)">
                                      <p:cBhvr>
                                        <p:cTn id="16" dur="500"/>
                                        <p:tgtEl>
                                          <p:spTgt spid="1181838"/>
                                        </p:tgtEl>
                                      </p:cBhvr>
                                    </p:animEffect>
                                  </p:childTnLst>
                                  <p:subTnLst>
                                    <p:audio>
                                      <p:cMediaNode>
                                        <p:cTn display="0" masterRel="sameClick">
                                          <p:stCondLst>
                                            <p:cond evt="begin" delay="0">
                                              <p:tn val="14"/>
                                            </p:cond>
                                          </p:stCondLst>
                                          <p:endCondLst>
                                            <p:cond evt="onStopAudio" delay="0">
                                              <p:tgtEl>
                                                <p:sldTgt/>
                                              </p:tgtEl>
                                            </p:cond>
                                          </p:endCondLst>
                                        </p:cTn>
                                        <p:tgtEl>
                                          <p:sndTgt r:embed="rId1" name="camera.wav"/>
                                        </p:tgtEl>
                                      </p:cMediaNode>
                                    </p:audio>
                                  </p:subTnLst>
                                </p:cTn>
                              </p:par>
                            </p:childTnLst>
                          </p:cTn>
                        </p:par>
                        <p:par>
                          <p:cTn id="17" fill="hold">
                            <p:stCondLst>
                              <p:cond delay="1000"/>
                            </p:stCondLst>
                            <p:childTnLst>
                              <p:par>
                                <p:cTn id="18" presetID="4" presetClass="entr" presetSubtype="16" fill="hold" grpId="0" nodeType="afterEffect">
                                  <p:stCondLst>
                                    <p:cond delay="0"/>
                                  </p:stCondLst>
                                  <p:childTnLst>
                                    <p:set>
                                      <p:cBhvr>
                                        <p:cTn id="19" dur="1" fill="hold">
                                          <p:stCondLst>
                                            <p:cond delay="0"/>
                                          </p:stCondLst>
                                        </p:cTn>
                                        <p:tgtEl>
                                          <p:spTgt spid="1181763"/>
                                        </p:tgtEl>
                                        <p:attrNameLst>
                                          <p:attrName>style.visibility</p:attrName>
                                        </p:attrNameLst>
                                      </p:cBhvr>
                                      <p:to>
                                        <p:strVal val="visible"/>
                                      </p:to>
                                    </p:set>
                                    <p:animEffect transition="in" filter="box(in)">
                                      <p:cBhvr>
                                        <p:cTn id="20" dur="500"/>
                                        <p:tgtEl>
                                          <p:spTgt spid="1181763"/>
                                        </p:tgtEl>
                                      </p:cBhvr>
                                    </p:animEffect>
                                  </p:childTnLst>
                                  <p:subTnLst>
                                    <p:audio>
                                      <p:cMediaNode>
                                        <p:cTn display="0" masterRel="sameClick">
                                          <p:stCondLst>
                                            <p:cond evt="begin" delay="0">
                                              <p:tn val="18"/>
                                            </p:cond>
                                          </p:stCondLst>
                                          <p:endCondLst>
                                            <p:cond evt="onStopAudio" delay="0">
                                              <p:tgtEl>
                                                <p:sldTgt/>
                                              </p:tgtEl>
                                            </p:cond>
                                          </p:endCondLst>
                                        </p:cTn>
                                        <p:tgtEl>
                                          <p:sndTgt r:embed="rId1" name="camera.wav"/>
                                        </p:tgtEl>
                                      </p:cMediaNode>
                                    </p:audio>
                                  </p:subTnLst>
                                </p:cTn>
                              </p:par>
                            </p:childTnLst>
                          </p:cTn>
                        </p:par>
                        <p:par>
                          <p:cTn id="21" fill="hold">
                            <p:stCondLst>
                              <p:cond delay="1500"/>
                            </p:stCondLst>
                            <p:childTnLst>
                              <p:par>
                                <p:cTn id="22" presetID="18" presetClass="entr" presetSubtype="12" fill="hold" grpId="0" nodeType="afterEffect">
                                  <p:stCondLst>
                                    <p:cond delay="0"/>
                                  </p:stCondLst>
                                  <p:childTnLst>
                                    <p:set>
                                      <p:cBhvr>
                                        <p:cTn id="23" dur="1" fill="hold">
                                          <p:stCondLst>
                                            <p:cond delay="0"/>
                                          </p:stCondLst>
                                        </p:cTn>
                                        <p:tgtEl>
                                          <p:spTgt spid="1181764"/>
                                        </p:tgtEl>
                                        <p:attrNameLst>
                                          <p:attrName>style.visibility</p:attrName>
                                        </p:attrNameLst>
                                      </p:cBhvr>
                                      <p:to>
                                        <p:strVal val="visible"/>
                                      </p:to>
                                    </p:set>
                                    <p:animEffect transition="in" filter="strips(downLeft)">
                                      <p:cBhvr>
                                        <p:cTn id="24" dur="500"/>
                                        <p:tgtEl>
                                          <p:spTgt spid="1181764"/>
                                        </p:tgtEl>
                                      </p:cBhvr>
                                    </p:animEffect>
                                  </p:childTnLst>
                                  <p:subTnLst>
                                    <p:audio>
                                      <p:cMediaNode>
                                        <p:cTn display="0" masterRel="sameClick">
                                          <p:stCondLst>
                                            <p:cond evt="begin" delay="0">
                                              <p:tn val="22"/>
                                            </p:cond>
                                          </p:stCondLst>
                                          <p:endCondLst>
                                            <p:cond evt="onStopAudio" delay="0">
                                              <p:tgtEl>
                                                <p:sldTgt/>
                                              </p:tgtEl>
                                            </p:cond>
                                          </p:endCondLst>
                                        </p:cTn>
                                        <p:tgtEl>
                                          <p:sndTgt r:embed="rId2" name="laser.wav"/>
                                        </p:tgtEl>
                                      </p:cMediaNode>
                                    </p:audio>
                                  </p:subTnLst>
                                </p:cTn>
                              </p:par>
                            </p:childTnLst>
                          </p:cTn>
                        </p:par>
                        <p:par>
                          <p:cTn id="25" fill="hold">
                            <p:stCondLst>
                              <p:cond delay="2000"/>
                            </p:stCondLst>
                            <p:childTnLst>
                              <p:par>
                                <p:cTn id="26" presetID="4" presetClass="entr" presetSubtype="32" fill="hold" nodeType="afterEffect">
                                  <p:stCondLst>
                                    <p:cond delay="0"/>
                                  </p:stCondLst>
                                  <p:childTnLst>
                                    <p:set>
                                      <p:cBhvr>
                                        <p:cTn id="27" dur="1" fill="hold">
                                          <p:stCondLst>
                                            <p:cond delay="0"/>
                                          </p:stCondLst>
                                        </p:cTn>
                                        <p:tgtEl>
                                          <p:spTgt spid="1181703"/>
                                        </p:tgtEl>
                                        <p:attrNameLst>
                                          <p:attrName>style.visibility</p:attrName>
                                        </p:attrNameLst>
                                      </p:cBhvr>
                                      <p:to>
                                        <p:strVal val="visible"/>
                                      </p:to>
                                    </p:set>
                                    <p:animEffect transition="in" filter="box(out)">
                                      <p:cBhvr>
                                        <p:cTn id="28" dur="500"/>
                                        <p:tgtEl>
                                          <p:spTgt spid="1181703"/>
                                        </p:tgtEl>
                                      </p:cBhvr>
                                    </p:animEffect>
                                  </p:childTnLst>
                                  <p:subTnLst>
                                    <p:audio>
                                      <p:cMediaNode>
                                        <p:cTn display="0" masterRel="sameClick">
                                          <p:stCondLst>
                                            <p:cond evt="begin" delay="0">
                                              <p:tn val="26"/>
                                            </p:cond>
                                          </p:stCondLst>
                                          <p:endCondLst>
                                            <p:cond evt="onStopAudio" delay="0">
                                              <p:tgtEl>
                                                <p:sldTgt/>
                                              </p:tgtEl>
                                            </p:cond>
                                          </p:endCondLst>
                                        </p:cTn>
                                        <p:tgtEl>
                                          <p:sndTgt r:embed="rId1" name="camera.wav"/>
                                        </p:tgtEl>
                                      </p:cMediaNode>
                                    </p:audio>
                                  </p:subTnLst>
                                </p:cTn>
                              </p:par>
                            </p:childTnLst>
                          </p:cTn>
                        </p:par>
                        <p:par>
                          <p:cTn id="29" fill="hold">
                            <p:stCondLst>
                              <p:cond delay="2500"/>
                            </p:stCondLst>
                            <p:childTnLst>
                              <p:par>
                                <p:cTn id="30" presetID="4" presetClass="entr" presetSubtype="16" fill="hold" grpId="0" nodeType="afterEffect">
                                  <p:stCondLst>
                                    <p:cond delay="0"/>
                                  </p:stCondLst>
                                  <p:childTnLst>
                                    <p:set>
                                      <p:cBhvr>
                                        <p:cTn id="31" dur="1" fill="hold">
                                          <p:stCondLst>
                                            <p:cond delay="0"/>
                                          </p:stCondLst>
                                        </p:cTn>
                                        <p:tgtEl>
                                          <p:spTgt spid="1181762"/>
                                        </p:tgtEl>
                                        <p:attrNameLst>
                                          <p:attrName>style.visibility</p:attrName>
                                        </p:attrNameLst>
                                      </p:cBhvr>
                                      <p:to>
                                        <p:strVal val="visible"/>
                                      </p:to>
                                    </p:set>
                                    <p:animEffect transition="in" filter="box(in)">
                                      <p:cBhvr>
                                        <p:cTn id="32" dur="500"/>
                                        <p:tgtEl>
                                          <p:spTgt spid="1181762"/>
                                        </p:tgtEl>
                                      </p:cBhvr>
                                    </p:animEffect>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par>
                          <p:cTn id="33" fill="hold">
                            <p:stCondLst>
                              <p:cond delay="3000"/>
                            </p:stCondLst>
                            <p:childTnLst>
                              <p:par>
                                <p:cTn id="34" presetID="18" presetClass="entr" presetSubtype="6" fill="hold" grpId="0" nodeType="afterEffect">
                                  <p:stCondLst>
                                    <p:cond delay="0"/>
                                  </p:stCondLst>
                                  <p:childTnLst>
                                    <p:set>
                                      <p:cBhvr>
                                        <p:cTn id="35" dur="1" fill="hold">
                                          <p:stCondLst>
                                            <p:cond delay="0"/>
                                          </p:stCondLst>
                                        </p:cTn>
                                        <p:tgtEl>
                                          <p:spTgt spid="1181759"/>
                                        </p:tgtEl>
                                        <p:attrNameLst>
                                          <p:attrName>style.visibility</p:attrName>
                                        </p:attrNameLst>
                                      </p:cBhvr>
                                      <p:to>
                                        <p:strVal val="visible"/>
                                      </p:to>
                                    </p:set>
                                    <p:animEffect transition="in" filter="strips(downRight)">
                                      <p:cBhvr>
                                        <p:cTn id="36" dur="500"/>
                                        <p:tgtEl>
                                          <p:spTgt spid="1181759"/>
                                        </p:tgtEl>
                                      </p:cBhvr>
                                    </p:animEffect>
                                  </p:childTnLst>
                                  <p:subTnLst>
                                    <p:audio>
                                      <p:cMediaNode>
                                        <p:cTn display="0" masterRel="sameClick">
                                          <p:stCondLst>
                                            <p:cond evt="begin" delay="0">
                                              <p:tn val="34"/>
                                            </p:cond>
                                          </p:stCondLst>
                                          <p:endCondLst>
                                            <p:cond evt="onStopAudio" delay="0">
                                              <p:tgtEl>
                                                <p:sldTgt/>
                                              </p:tgtEl>
                                            </p:cond>
                                          </p:endCondLst>
                                        </p:cTn>
                                        <p:tgtEl>
                                          <p:sndTgt r:embed="rId1" name="camera.wav"/>
                                        </p:tgtEl>
                                      </p:cMediaNode>
                                    </p:audio>
                                  </p:subTnLst>
                                </p:cTn>
                              </p:par>
                            </p:childTnLst>
                          </p:cTn>
                        </p:par>
                        <p:par>
                          <p:cTn id="37" fill="hold">
                            <p:stCondLst>
                              <p:cond delay="3500"/>
                            </p:stCondLst>
                            <p:childTnLst>
                              <p:par>
                                <p:cTn id="38" presetID="18" presetClass="entr" presetSubtype="6" fill="hold" grpId="0" nodeType="afterEffect">
                                  <p:stCondLst>
                                    <p:cond delay="0"/>
                                  </p:stCondLst>
                                  <p:childTnLst>
                                    <p:set>
                                      <p:cBhvr>
                                        <p:cTn id="39" dur="1" fill="hold">
                                          <p:stCondLst>
                                            <p:cond delay="0"/>
                                          </p:stCondLst>
                                        </p:cTn>
                                        <p:tgtEl>
                                          <p:spTgt spid="1181760"/>
                                        </p:tgtEl>
                                        <p:attrNameLst>
                                          <p:attrName>style.visibility</p:attrName>
                                        </p:attrNameLst>
                                      </p:cBhvr>
                                      <p:to>
                                        <p:strVal val="visible"/>
                                      </p:to>
                                    </p:set>
                                    <p:animEffect transition="in" filter="strips(downRight)">
                                      <p:cBhvr>
                                        <p:cTn id="40" dur="500"/>
                                        <p:tgtEl>
                                          <p:spTgt spid="1181760"/>
                                        </p:tgtEl>
                                      </p:cBhvr>
                                    </p:animEffect>
                                  </p:childTnLst>
                                  <p:subTnLst>
                                    <p:audio>
                                      <p:cMediaNode>
                                        <p:cTn display="0" masterRel="sameClick">
                                          <p:stCondLst>
                                            <p:cond evt="begin" delay="0">
                                              <p:tn val="38"/>
                                            </p:cond>
                                          </p:stCondLst>
                                          <p:endCondLst>
                                            <p:cond evt="onStopAudio" delay="0">
                                              <p:tgtEl>
                                                <p:sldTgt/>
                                              </p:tgtEl>
                                            </p:cond>
                                          </p:endCondLst>
                                        </p:cTn>
                                        <p:tgtEl>
                                          <p:sndTgt r:embed="rId1" name="camera.wav"/>
                                        </p:tgtEl>
                                      </p:cMediaNode>
                                    </p:audio>
                                  </p:subTnLst>
                                </p:cTn>
                              </p:par>
                            </p:childTnLst>
                          </p:cTn>
                        </p:par>
                        <p:par>
                          <p:cTn id="41" fill="hold">
                            <p:stCondLst>
                              <p:cond delay="4000"/>
                            </p:stCondLst>
                            <p:childTnLst>
                              <p:par>
                                <p:cTn id="42" presetID="18" presetClass="entr" presetSubtype="6" fill="hold" grpId="0" nodeType="afterEffect">
                                  <p:stCondLst>
                                    <p:cond delay="0"/>
                                  </p:stCondLst>
                                  <p:childTnLst>
                                    <p:set>
                                      <p:cBhvr>
                                        <p:cTn id="43" dur="1" fill="hold">
                                          <p:stCondLst>
                                            <p:cond delay="0"/>
                                          </p:stCondLst>
                                        </p:cTn>
                                        <p:tgtEl>
                                          <p:spTgt spid="1181761"/>
                                        </p:tgtEl>
                                        <p:attrNameLst>
                                          <p:attrName>style.visibility</p:attrName>
                                        </p:attrNameLst>
                                      </p:cBhvr>
                                      <p:to>
                                        <p:strVal val="visible"/>
                                      </p:to>
                                    </p:set>
                                    <p:animEffect transition="in" filter="strips(downRight)">
                                      <p:cBhvr>
                                        <p:cTn id="44" dur="500"/>
                                        <p:tgtEl>
                                          <p:spTgt spid="1181761"/>
                                        </p:tgtEl>
                                      </p:cBhvr>
                                    </p:animEffect>
                                  </p:childTnLst>
                                  <p:subTnLst>
                                    <p:audio>
                                      <p:cMediaNode>
                                        <p:cTn display="0" masterRel="sameClick">
                                          <p:stCondLst>
                                            <p:cond evt="begin" delay="0">
                                              <p:tn val="42"/>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1701" grpId="0"/>
      <p:bldP spid="1181702" grpId="0" animBg="1"/>
      <p:bldP spid="1181759" grpId="0" animBg="1"/>
      <p:bldP spid="1181760" grpId="0" animBg="1"/>
      <p:bldP spid="1181761" grpId="0" animBg="1"/>
      <p:bldP spid="1181762" grpId="0"/>
      <p:bldP spid="1181763" grpId="0"/>
      <p:bldP spid="1181764"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2731" name="Rectangle 11" descr="信纸"/>
          <p:cNvSpPr>
            <a:spLocks noChangeArrowheads="1"/>
          </p:cNvSpPr>
          <p:nvPr/>
        </p:nvSpPr>
        <p:spPr bwMode="auto">
          <a:xfrm>
            <a:off x="1065436" y="520701"/>
            <a:ext cx="6038676" cy="6226175"/>
          </a:xfrm>
          <a:prstGeom prst="rect">
            <a:avLst/>
          </a:prstGeom>
          <a:blipFill dpi="0" rotWithShape="1">
            <a:blip r:embed="rId1" cstate="print"/>
            <a:srcRect/>
            <a:tile tx="0" ty="0" sx="100000" sy="100000" flip="none" algn="tl"/>
          </a:blipFill>
          <a:ln w="38100" algn="ctr">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marL="342900" indent="-342900"/>
            <a:r>
              <a:rPr lang="en-US" altLang="zh-CN" sz="2000" dirty="0">
                <a:effectLst>
                  <a:outerShdw blurRad="38100" dist="38100" dir="2700000" algn="tl">
                    <a:srgbClr val="FFFFFF"/>
                  </a:outerShdw>
                </a:effectLst>
              </a:rPr>
              <a:t>#include &lt;</a:t>
            </a:r>
            <a:r>
              <a:rPr lang="en-US" altLang="zh-CN" sz="2000" dirty="0" err="1">
                <a:effectLst>
                  <a:outerShdw blurRad="38100" dist="38100" dir="2700000" algn="tl">
                    <a:srgbClr val="FFFFFF"/>
                  </a:outerShdw>
                </a:effectLst>
              </a:rPr>
              <a:t>stdio.h</a:t>
            </a:r>
            <a:r>
              <a:rPr lang="en-US" altLang="zh-CN" sz="2000" dirty="0">
                <a:effectLst>
                  <a:outerShdw blurRad="38100" dist="38100" dir="2700000" algn="tl">
                    <a:srgbClr val="FFFFFF"/>
                  </a:outerShdw>
                </a:effectLst>
              </a:rPr>
              <a:t>&gt;</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#include &lt;</a:t>
            </a:r>
            <a:r>
              <a:rPr lang="en-US" altLang="zh-CN" sz="2000" dirty="0" err="1">
                <a:effectLst>
                  <a:outerShdw blurRad="38100" dist="38100" dir="2700000" algn="tl">
                    <a:srgbClr val="FFFFFF"/>
                  </a:outerShdw>
                </a:effectLst>
              </a:rPr>
              <a:t>string.h</a:t>
            </a:r>
            <a:r>
              <a:rPr lang="en-US" altLang="zh-CN" sz="2000" dirty="0">
                <a:effectLst>
                  <a:outerShdw blurRad="38100" dist="38100" dir="2700000" algn="tl">
                    <a:srgbClr val="FFFFFF"/>
                  </a:outerShdw>
                </a:effectLst>
              </a:rPr>
              <a:t>&gt;</a:t>
            </a:r>
            <a:endParaRPr lang="en-US" altLang="zh-CN" sz="2000" dirty="0">
              <a:effectLst>
                <a:outerShdw blurRad="38100" dist="38100" dir="2700000" algn="tl">
                  <a:srgbClr val="FFFFFF"/>
                </a:outerShdw>
              </a:effectLst>
            </a:endParaRPr>
          </a:p>
          <a:p>
            <a:pPr marL="342900" indent="-342900"/>
            <a:r>
              <a:rPr lang="en-US" altLang="zh-CN" sz="2000" dirty="0" err="1">
                <a:solidFill>
                  <a:srgbClr val="CC0099"/>
                </a:solidFill>
                <a:effectLst>
                  <a:outerShdw blurRad="38100" dist="38100" dir="2700000" algn="tl">
                    <a:srgbClr val="000000"/>
                  </a:outerShdw>
                </a:effectLst>
              </a:rPr>
              <a:t>int</a:t>
            </a:r>
            <a:r>
              <a:rPr lang="en-US" altLang="zh-CN" sz="2000" dirty="0">
                <a:solidFill>
                  <a:srgbClr val="CC0099"/>
                </a:solidFill>
                <a:effectLst>
                  <a:outerShdw blurRad="38100" dist="38100" dir="2700000" algn="tl">
                    <a:srgbClr val="000000"/>
                  </a:outerShdw>
                </a:effectLst>
              </a:rPr>
              <a:t> main ( )</a:t>
            </a:r>
            <a:endParaRPr lang="en-US" altLang="zh-CN" sz="2000" dirty="0">
              <a:solidFill>
                <a:srgbClr val="CC0099"/>
              </a:solidFill>
              <a:effectLst>
                <a:outerShdw blurRad="38100" dist="38100" dir="2700000" algn="tl">
                  <a:srgbClr val="000000"/>
                </a:outerShdw>
              </a:effectLst>
            </a:endParaRPr>
          </a:p>
          <a:p>
            <a:pPr marL="342900" indent="-342900"/>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j, k;</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  </a:t>
            </a:r>
            <a:r>
              <a:rPr lang="en-US" altLang="zh-CN" sz="2000" dirty="0">
                <a:solidFill>
                  <a:srgbClr val="FF3300"/>
                </a:solidFill>
                <a:effectLst>
                  <a:outerShdw blurRad="38100" dist="38100" dir="2700000" algn="tl">
                    <a:srgbClr val="000000"/>
                  </a:outerShdw>
                </a:effectLst>
              </a:rPr>
              <a:t>char *</a:t>
            </a:r>
            <a:r>
              <a:rPr lang="en-US" altLang="zh-CN" sz="2000" dirty="0" err="1">
                <a:solidFill>
                  <a:srgbClr val="FF3300"/>
                </a:solidFill>
                <a:effectLst>
                  <a:outerShdw blurRad="38100" dist="38100" dir="2700000" algn="tl">
                    <a:srgbClr val="000000"/>
                  </a:outerShdw>
                </a:effectLst>
              </a:rPr>
              <a:t>pcity</a:t>
            </a:r>
            <a:r>
              <a:rPr lang="en-US" altLang="zh-CN" sz="2000" dirty="0">
                <a:solidFill>
                  <a:srgbClr val="FF3300"/>
                </a:solidFill>
                <a:effectLst>
                  <a:outerShdw blurRad="38100" dist="38100" dir="2700000" algn="tl">
                    <a:srgbClr val="000000"/>
                  </a:outerShdw>
                </a:effectLst>
              </a:rPr>
              <a:t>[ ]</a:t>
            </a:r>
            <a:r>
              <a:rPr lang="en-US" altLang="zh-CN" sz="2000" dirty="0">
                <a:effectLst>
                  <a:outerShdw blurRad="38100" dist="38100" dir="2700000" algn="tl">
                    <a:srgbClr val="FFFFFF"/>
                  </a:outerShdw>
                </a:effectLst>
              </a:rPr>
              <a:t> = {"Wuhan", </a:t>
            </a:r>
            <a:r>
              <a:rPr lang="en-US" altLang="zh-CN" sz="2000" dirty="0" err="1">
                <a:effectLst>
                  <a:outerShdw blurRad="38100" dist="38100" dir="2700000" algn="tl">
                    <a:srgbClr val="FFFFFF"/>
                  </a:outerShdw>
                </a:effectLst>
              </a:rPr>
              <a:t>Beijing","Shanghai</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                              "Tianjin", "Guangzhou",""};</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  </a:t>
            </a:r>
            <a:r>
              <a:rPr lang="en-US" altLang="zh-CN" sz="2000" dirty="0">
                <a:solidFill>
                  <a:srgbClr val="339933"/>
                </a:solidFill>
                <a:effectLst>
                  <a:outerShdw blurRad="38100" dist="38100" dir="2700000" algn="tl">
                    <a:srgbClr val="000000"/>
                  </a:outerShdw>
                </a:effectLst>
              </a:rPr>
              <a:t>char *</a:t>
            </a:r>
            <a:r>
              <a:rPr lang="en-US" altLang="zh-CN" sz="2000" dirty="0" err="1">
                <a:solidFill>
                  <a:srgbClr val="339933"/>
                </a:solidFill>
                <a:effectLst>
                  <a:outerShdw blurRad="38100" dist="38100" dir="2700000" algn="tl">
                    <a:srgbClr val="000000"/>
                  </a:outerShdw>
                </a:effectLst>
              </a:rPr>
              <a:t>ptemp</a:t>
            </a:r>
            <a:r>
              <a:rPr lang="en-US" altLang="zh-CN" sz="2000" dirty="0">
                <a:solidFill>
                  <a:srgbClr val="339933"/>
                </a:solidFill>
                <a:effectLst>
                  <a:outerShdw blurRad="38100" dist="38100" dir="2700000" algn="tl">
                    <a:srgbClr val="000000"/>
                  </a:outerShdw>
                </a:effectLst>
              </a:rPr>
              <a:t>;</a:t>
            </a:r>
            <a:endParaRPr lang="en-US" altLang="zh-CN" sz="2000" dirty="0">
              <a:solidFill>
                <a:srgbClr val="339933"/>
              </a:solidFill>
              <a:effectLst>
                <a:outerShdw blurRad="38100" dist="38100" dir="2700000" algn="tl">
                  <a:srgbClr val="000000"/>
                </a:outerShdw>
              </a:effectLst>
            </a:endParaRPr>
          </a:p>
          <a:p>
            <a:pPr marL="342900" indent="-342900"/>
            <a:r>
              <a:rPr lang="en-US" altLang="zh-CN" sz="2000" dirty="0">
                <a:solidFill>
                  <a:srgbClr val="339933"/>
                </a:solidFill>
                <a:effectLst>
                  <a:outerShdw blurRad="38100" dist="38100" dir="2700000" algn="tl">
                    <a:srgbClr val="000000"/>
                  </a:outerShdw>
                </a:effectLst>
              </a:rPr>
              <a:t>  for (</a:t>
            </a:r>
            <a:r>
              <a:rPr lang="en-US" altLang="zh-CN" sz="2000" dirty="0" err="1">
                <a:solidFill>
                  <a:srgbClr val="339933"/>
                </a:solidFill>
                <a:effectLst>
                  <a:outerShdw blurRad="38100" dist="38100" dir="2700000" algn="tl">
                    <a:srgbClr val="000000"/>
                  </a:outerShdw>
                </a:effectLst>
              </a:rPr>
              <a:t>i</a:t>
            </a:r>
            <a:r>
              <a:rPr lang="en-US" altLang="zh-CN" sz="2000" dirty="0">
                <a:solidFill>
                  <a:srgbClr val="339933"/>
                </a:solidFill>
                <a:effectLst>
                  <a:outerShdw blurRad="38100" dist="38100" dir="2700000" algn="tl">
                    <a:srgbClr val="000000"/>
                  </a:outerShdw>
                </a:effectLst>
              </a:rPr>
              <a:t> = 0; </a:t>
            </a:r>
            <a:r>
              <a:rPr lang="en-US" altLang="zh-CN" sz="2000" dirty="0" err="1">
                <a:solidFill>
                  <a:srgbClr val="339933"/>
                </a:solidFill>
                <a:effectLst>
                  <a:outerShdw blurRad="38100" dist="38100" dir="2700000" algn="tl">
                    <a:srgbClr val="000000"/>
                  </a:outerShdw>
                </a:effectLst>
              </a:rPr>
              <a:t>strcmp</a:t>
            </a:r>
            <a:r>
              <a:rPr lang="en-US" altLang="zh-CN" sz="2000" dirty="0">
                <a:solidFill>
                  <a:srgbClr val="339933"/>
                </a:solidFill>
                <a:effectLst>
                  <a:outerShdw blurRad="38100" dist="38100" dir="2700000" algn="tl">
                    <a:srgbClr val="000000"/>
                  </a:outerShdw>
                </a:effectLst>
              </a:rPr>
              <a:t>(</a:t>
            </a:r>
            <a:r>
              <a:rPr lang="en-US" altLang="zh-CN" sz="2000" dirty="0" err="1">
                <a:solidFill>
                  <a:srgbClr val="339933"/>
                </a:solidFill>
                <a:effectLst>
                  <a:outerShdw blurRad="38100" dist="38100" dir="2700000" algn="tl">
                    <a:srgbClr val="000000"/>
                  </a:outerShdw>
                </a:effectLst>
              </a:rPr>
              <a:t>pcity</a:t>
            </a:r>
            <a:r>
              <a:rPr lang="en-US" altLang="zh-CN" sz="2000" dirty="0">
                <a:solidFill>
                  <a:srgbClr val="339933"/>
                </a:solidFill>
                <a:effectLst>
                  <a:outerShdw blurRad="38100" dist="38100" dir="2700000" algn="tl">
                    <a:srgbClr val="000000"/>
                  </a:outerShdw>
                </a:effectLst>
              </a:rPr>
              <a:t>[</a:t>
            </a:r>
            <a:r>
              <a:rPr lang="en-US" altLang="zh-CN" sz="2000" dirty="0" err="1">
                <a:solidFill>
                  <a:srgbClr val="339933"/>
                </a:solidFill>
                <a:effectLst>
                  <a:outerShdw blurRad="38100" dist="38100" dir="2700000" algn="tl">
                    <a:srgbClr val="000000"/>
                  </a:outerShdw>
                </a:effectLst>
              </a:rPr>
              <a:t>i</a:t>
            </a:r>
            <a:r>
              <a:rPr lang="en-US" altLang="zh-CN" sz="2000" dirty="0">
                <a:solidFill>
                  <a:srgbClr val="339933"/>
                </a:solidFill>
                <a:effectLst>
                  <a:outerShdw blurRad="38100" dist="38100" dir="2700000" algn="tl">
                    <a:srgbClr val="000000"/>
                  </a:outerShdw>
                </a:effectLst>
              </a:rPr>
              <a:t>],"") != 0; </a:t>
            </a:r>
            <a:r>
              <a:rPr lang="en-US" altLang="zh-CN" sz="2000" dirty="0" err="1">
                <a:solidFill>
                  <a:srgbClr val="339933"/>
                </a:solidFill>
                <a:effectLst>
                  <a:outerShdw blurRad="38100" dist="38100" dir="2700000" algn="tl">
                    <a:srgbClr val="000000"/>
                  </a:outerShdw>
                </a:effectLst>
              </a:rPr>
              <a:t>i</a:t>
            </a:r>
            <a:r>
              <a:rPr lang="en-US" altLang="zh-CN" sz="2000" dirty="0">
                <a:solidFill>
                  <a:srgbClr val="339933"/>
                </a:solidFill>
                <a:effectLst>
                  <a:outerShdw blurRad="38100" dist="38100" dir="2700000" algn="tl">
                    <a:srgbClr val="000000"/>
                  </a:outerShdw>
                </a:effectLst>
              </a:rPr>
              <a:t>++)</a:t>
            </a:r>
            <a:endParaRPr lang="en-US" altLang="zh-CN" sz="2000" dirty="0">
              <a:solidFill>
                <a:srgbClr val="339933"/>
              </a:solidFill>
              <a:effectLst>
                <a:outerShdw blurRad="38100" dist="38100" dir="2700000" algn="tl">
                  <a:srgbClr val="000000"/>
                </a:outerShdw>
              </a:effectLst>
            </a:endParaRPr>
          </a:p>
          <a:p>
            <a:pPr marL="342900" indent="-342900"/>
            <a:r>
              <a:rPr lang="en-US" altLang="zh-CN" sz="2000" dirty="0">
                <a:solidFill>
                  <a:srgbClr val="339933"/>
                </a:solidFill>
                <a:effectLst>
                  <a:outerShdw blurRad="38100" dist="38100" dir="2700000" algn="tl">
                    <a:srgbClr val="000000"/>
                  </a:outerShdw>
                </a:effectLst>
              </a:rPr>
              <a:t>  {</a:t>
            </a:r>
            <a:endParaRPr lang="en-US" altLang="zh-CN" sz="2000" dirty="0">
              <a:solidFill>
                <a:srgbClr val="339933"/>
              </a:solidFill>
              <a:effectLst>
                <a:outerShdw blurRad="38100" dist="38100" dir="2700000" algn="tl">
                  <a:srgbClr val="000000"/>
                </a:outerShdw>
              </a:effectLst>
            </a:endParaRPr>
          </a:p>
          <a:p>
            <a:pPr marL="342900" indent="-342900"/>
            <a:r>
              <a:rPr lang="en-US" altLang="zh-CN" sz="2000" dirty="0">
                <a:solidFill>
                  <a:srgbClr val="339933"/>
                </a:solidFill>
                <a:effectLst>
                  <a:outerShdw blurRad="38100" dist="38100" dir="2700000" algn="tl">
                    <a:srgbClr val="000000"/>
                  </a:outerShdw>
                </a:effectLst>
              </a:rPr>
              <a:t>    k = </a:t>
            </a:r>
            <a:r>
              <a:rPr lang="en-US" altLang="zh-CN" sz="2000" dirty="0" err="1">
                <a:solidFill>
                  <a:srgbClr val="339933"/>
                </a:solidFill>
                <a:effectLst>
                  <a:outerShdw blurRad="38100" dist="38100" dir="2700000" algn="tl">
                    <a:srgbClr val="000000"/>
                  </a:outerShdw>
                </a:effectLst>
              </a:rPr>
              <a:t>i</a:t>
            </a:r>
            <a:r>
              <a:rPr lang="en-US" altLang="zh-CN" sz="2000" dirty="0">
                <a:solidFill>
                  <a:srgbClr val="339933"/>
                </a:solidFill>
                <a:effectLst>
                  <a:outerShdw blurRad="38100" dist="38100" dir="2700000" algn="tl">
                    <a:srgbClr val="000000"/>
                  </a:outerShdw>
                </a:effectLst>
              </a:rPr>
              <a:t>; </a:t>
            </a:r>
            <a:endParaRPr lang="en-US" altLang="zh-CN" sz="2000" dirty="0">
              <a:solidFill>
                <a:srgbClr val="339933"/>
              </a:solidFill>
              <a:effectLst>
                <a:outerShdw blurRad="38100" dist="38100" dir="2700000" algn="tl">
                  <a:srgbClr val="000000"/>
                </a:outerShdw>
              </a:effectLst>
            </a:endParaRPr>
          </a:p>
          <a:p>
            <a:pPr marL="342900" indent="-342900"/>
            <a:r>
              <a:rPr lang="en-US" altLang="zh-CN" sz="2000" dirty="0">
                <a:solidFill>
                  <a:srgbClr val="339933"/>
                </a:solidFill>
                <a:effectLst>
                  <a:outerShdw blurRad="38100" dist="38100" dir="2700000" algn="tl">
                    <a:srgbClr val="000000"/>
                  </a:outerShdw>
                </a:effectLst>
              </a:rPr>
              <a:t>    for (j = i+1; </a:t>
            </a:r>
            <a:r>
              <a:rPr lang="en-US" altLang="zh-CN" sz="2000" dirty="0" err="1">
                <a:solidFill>
                  <a:srgbClr val="339933"/>
                </a:solidFill>
                <a:effectLst>
                  <a:outerShdw blurRad="38100" dist="38100" dir="2700000" algn="tl">
                    <a:srgbClr val="000000"/>
                  </a:outerShdw>
                </a:effectLst>
              </a:rPr>
              <a:t>strcmp</a:t>
            </a:r>
            <a:r>
              <a:rPr lang="en-US" altLang="zh-CN" sz="2000" dirty="0">
                <a:solidFill>
                  <a:srgbClr val="339933"/>
                </a:solidFill>
                <a:effectLst>
                  <a:outerShdw blurRad="38100" dist="38100" dir="2700000" algn="tl">
                    <a:srgbClr val="000000"/>
                  </a:outerShdw>
                </a:effectLst>
              </a:rPr>
              <a:t>(</a:t>
            </a:r>
            <a:r>
              <a:rPr lang="en-US" altLang="zh-CN" sz="2000" dirty="0" err="1">
                <a:solidFill>
                  <a:srgbClr val="339933"/>
                </a:solidFill>
                <a:effectLst>
                  <a:outerShdw blurRad="38100" dist="38100" dir="2700000" algn="tl">
                    <a:srgbClr val="000000"/>
                  </a:outerShdw>
                </a:effectLst>
              </a:rPr>
              <a:t>pcity</a:t>
            </a:r>
            <a:r>
              <a:rPr lang="en-US" altLang="zh-CN" sz="2000" dirty="0">
                <a:solidFill>
                  <a:srgbClr val="339933"/>
                </a:solidFill>
                <a:effectLst>
                  <a:outerShdw blurRad="38100" dist="38100" dir="2700000" algn="tl">
                    <a:srgbClr val="000000"/>
                  </a:outerShdw>
                </a:effectLst>
              </a:rPr>
              <a:t>[j],"") != 0; j++)</a:t>
            </a:r>
            <a:endParaRPr lang="en-US" altLang="zh-CN" sz="2000" dirty="0">
              <a:solidFill>
                <a:srgbClr val="339933"/>
              </a:solidFill>
              <a:effectLst>
                <a:outerShdw blurRad="38100" dist="38100" dir="2700000" algn="tl">
                  <a:srgbClr val="000000"/>
                </a:outerShdw>
              </a:effectLst>
            </a:endParaRPr>
          </a:p>
          <a:p>
            <a:pPr marL="342900" indent="-342900"/>
            <a:r>
              <a:rPr lang="en-US" altLang="zh-CN" sz="2000" dirty="0">
                <a:solidFill>
                  <a:srgbClr val="339933"/>
                </a:solidFill>
                <a:effectLst>
                  <a:outerShdw blurRad="38100" dist="38100" dir="2700000" algn="tl">
                    <a:srgbClr val="000000"/>
                  </a:outerShdw>
                </a:effectLst>
              </a:rPr>
              <a:t>         if (</a:t>
            </a:r>
            <a:r>
              <a:rPr lang="en-US" altLang="zh-CN" sz="2000" dirty="0" err="1">
                <a:solidFill>
                  <a:srgbClr val="339933"/>
                </a:solidFill>
                <a:effectLst>
                  <a:outerShdw blurRad="38100" dist="38100" dir="2700000" algn="tl">
                    <a:srgbClr val="000000"/>
                  </a:outerShdw>
                </a:effectLst>
              </a:rPr>
              <a:t>strcmp</a:t>
            </a:r>
            <a:r>
              <a:rPr lang="en-US" altLang="zh-CN" sz="2000" dirty="0">
                <a:solidFill>
                  <a:srgbClr val="339933"/>
                </a:solidFill>
                <a:effectLst>
                  <a:outerShdw blurRad="38100" dist="38100" dir="2700000" algn="tl">
                    <a:srgbClr val="000000"/>
                  </a:outerShdw>
                </a:effectLst>
              </a:rPr>
              <a:t>(</a:t>
            </a:r>
            <a:r>
              <a:rPr lang="en-US" altLang="zh-CN" sz="2000" dirty="0" err="1">
                <a:solidFill>
                  <a:srgbClr val="339933"/>
                </a:solidFill>
                <a:effectLst>
                  <a:outerShdw blurRad="38100" dist="38100" dir="2700000" algn="tl">
                    <a:srgbClr val="000000"/>
                  </a:outerShdw>
                </a:effectLst>
              </a:rPr>
              <a:t>pcity</a:t>
            </a:r>
            <a:r>
              <a:rPr lang="en-US" altLang="zh-CN" sz="2000" dirty="0">
                <a:solidFill>
                  <a:srgbClr val="339933"/>
                </a:solidFill>
                <a:effectLst>
                  <a:outerShdw blurRad="38100" dist="38100" dir="2700000" algn="tl">
                    <a:srgbClr val="000000"/>
                  </a:outerShdw>
                </a:effectLst>
              </a:rPr>
              <a:t>[k], </a:t>
            </a:r>
            <a:r>
              <a:rPr lang="en-US" altLang="zh-CN" sz="2000" dirty="0" err="1">
                <a:solidFill>
                  <a:srgbClr val="339933"/>
                </a:solidFill>
                <a:effectLst>
                  <a:outerShdw blurRad="38100" dist="38100" dir="2700000" algn="tl">
                    <a:srgbClr val="000000"/>
                  </a:outerShdw>
                </a:effectLst>
              </a:rPr>
              <a:t>pcity</a:t>
            </a:r>
            <a:r>
              <a:rPr lang="en-US" altLang="zh-CN" sz="2000" dirty="0">
                <a:solidFill>
                  <a:srgbClr val="339933"/>
                </a:solidFill>
                <a:effectLst>
                  <a:outerShdw blurRad="38100" dist="38100" dir="2700000" algn="tl">
                    <a:srgbClr val="000000"/>
                  </a:outerShdw>
                </a:effectLst>
              </a:rPr>
              <a:t>[j]) &gt; 0)    k = j;</a:t>
            </a:r>
            <a:endParaRPr lang="en-US" altLang="zh-CN" sz="2000" dirty="0">
              <a:solidFill>
                <a:srgbClr val="339933"/>
              </a:solidFill>
              <a:effectLst>
                <a:outerShdw blurRad="38100" dist="38100" dir="2700000" algn="tl">
                  <a:srgbClr val="000000"/>
                </a:outerShdw>
              </a:effectLst>
            </a:endParaRPr>
          </a:p>
          <a:p>
            <a:pPr marL="342900" indent="-342900"/>
            <a:r>
              <a:rPr lang="en-US" altLang="zh-CN" sz="2000" dirty="0">
                <a:solidFill>
                  <a:srgbClr val="339933"/>
                </a:solidFill>
                <a:effectLst>
                  <a:outerShdw blurRad="38100" dist="38100" dir="2700000" algn="tl">
                    <a:srgbClr val="000000"/>
                  </a:outerShdw>
                </a:effectLst>
              </a:rPr>
              <a:t>    if (k != </a:t>
            </a:r>
            <a:r>
              <a:rPr lang="en-US" altLang="zh-CN" sz="2000" dirty="0" err="1">
                <a:solidFill>
                  <a:srgbClr val="339933"/>
                </a:solidFill>
                <a:effectLst>
                  <a:outerShdw blurRad="38100" dist="38100" dir="2700000" algn="tl">
                    <a:srgbClr val="000000"/>
                  </a:outerShdw>
                </a:effectLst>
              </a:rPr>
              <a:t>i</a:t>
            </a:r>
            <a:r>
              <a:rPr lang="en-US" altLang="zh-CN" sz="2000" dirty="0">
                <a:solidFill>
                  <a:srgbClr val="339933"/>
                </a:solidFill>
                <a:effectLst>
                  <a:outerShdw blurRad="38100" dist="38100" dir="2700000" algn="tl">
                    <a:srgbClr val="000000"/>
                  </a:outerShdw>
                </a:effectLst>
              </a:rPr>
              <a:t>)</a:t>
            </a:r>
            <a:endParaRPr lang="en-US" altLang="zh-CN" sz="2000" dirty="0">
              <a:solidFill>
                <a:srgbClr val="339933"/>
              </a:solidFill>
              <a:effectLst>
                <a:outerShdw blurRad="38100" dist="38100" dir="2700000" algn="tl">
                  <a:srgbClr val="000000"/>
                </a:outerShdw>
              </a:effectLst>
            </a:endParaRPr>
          </a:p>
          <a:p>
            <a:pPr marL="342900" indent="-342900"/>
            <a:r>
              <a:rPr lang="en-US" altLang="zh-CN" sz="2000" dirty="0">
                <a:solidFill>
                  <a:srgbClr val="339933"/>
                </a:solidFill>
                <a:effectLst>
                  <a:outerShdw blurRad="38100" dist="38100" dir="2700000" algn="tl">
                    <a:srgbClr val="000000"/>
                  </a:outerShdw>
                </a:effectLst>
              </a:rPr>
              <a:t>    {</a:t>
            </a:r>
            <a:endParaRPr lang="en-US" altLang="zh-CN" sz="2000" dirty="0">
              <a:solidFill>
                <a:srgbClr val="339933"/>
              </a:solidFill>
              <a:effectLst>
                <a:outerShdw blurRad="38100" dist="38100" dir="2700000" algn="tl">
                  <a:srgbClr val="000000"/>
                </a:outerShdw>
              </a:effectLst>
            </a:endParaRPr>
          </a:p>
          <a:p>
            <a:pPr lvl="1"/>
            <a:r>
              <a:rPr lang="en-US" altLang="zh-CN" sz="2000" dirty="0" err="1">
                <a:solidFill>
                  <a:srgbClr val="339933"/>
                </a:solidFill>
                <a:effectLst>
                  <a:outerShdw blurRad="38100" dist="38100" dir="2700000" algn="tl">
                    <a:srgbClr val="000000"/>
                  </a:outerShdw>
                </a:effectLst>
              </a:rPr>
              <a:t>ptemp</a:t>
            </a:r>
            <a:r>
              <a:rPr lang="en-US" altLang="zh-CN" sz="2000" dirty="0">
                <a:solidFill>
                  <a:srgbClr val="339933"/>
                </a:solidFill>
                <a:effectLst>
                  <a:outerShdw blurRad="38100" dist="38100" dir="2700000" algn="tl">
                    <a:srgbClr val="000000"/>
                  </a:outerShdw>
                </a:effectLst>
              </a:rPr>
              <a:t> = </a:t>
            </a:r>
            <a:r>
              <a:rPr lang="en-US" altLang="zh-CN" sz="2000" dirty="0" err="1">
                <a:solidFill>
                  <a:srgbClr val="339933"/>
                </a:solidFill>
                <a:effectLst>
                  <a:outerShdw blurRad="38100" dist="38100" dir="2700000" algn="tl">
                    <a:srgbClr val="000000"/>
                  </a:outerShdw>
                </a:effectLst>
              </a:rPr>
              <a:t>pcity</a:t>
            </a:r>
            <a:r>
              <a:rPr lang="en-US" altLang="zh-CN" sz="2000" dirty="0">
                <a:solidFill>
                  <a:srgbClr val="339933"/>
                </a:solidFill>
                <a:effectLst>
                  <a:outerShdw blurRad="38100" dist="38100" dir="2700000" algn="tl">
                    <a:srgbClr val="000000"/>
                  </a:outerShdw>
                </a:effectLst>
              </a:rPr>
              <a:t>[</a:t>
            </a:r>
            <a:r>
              <a:rPr lang="en-US" altLang="zh-CN" sz="2000" dirty="0" err="1">
                <a:solidFill>
                  <a:srgbClr val="339933"/>
                </a:solidFill>
                <a:effectLst>
                  <a:outerShdw blurRad="38100" dist="38100" dir="2700000" algn="tl">
                    <a:srgbClr val="000000"/>
                  </a:outerShdw>
                </a:effectLst>
              </a:rPr>
              <a:t>i</a:t>
            </a:r>
            <a:r>
              <a:rPr lang="en-US" altLang="zh-CN" sz="2000" dirty="0">
                <a:solidFill>
                  <a:srgbClr val="339933"/>
                </a:solidFill>
                <a:effectLst>
                  <a:outerShdw blurRad="38100" dist="38100" dir="2700000" algn="tl">
                    <a:srgbClr val="000000"/>
                  </a:outerShdw>
                </a:effectLst>
              </a:rPr>
              <a:t>];</a:t>
            </a:r>
            <a:endParaRPr lang="en-US" altLang="zh-CN" sz="2000" dirty="0">
              <a:solidFill>
                <a:srgbClr val="339933"/>
              </a:solidFill>
              <a:effectLst>
                <a:outerShdw blurRad="38100" dist="38100" dir="2700000" algn="tl">
                  <a:srgbClr val="000000"/>
                </a:outerShdw>
              </a:effectLst>
            </a:endParaRPr>
          </a:p>
          <a:p>
            <a:pPr lvl="1"/>
            <a:r>
              <a:rPr lang="en-US" altLang="zh-CN" sz="2000" dirty="0" err="1">
                <a:solidFill>
                  <a:srgbClr val="339933"/>
                </a:solidFill>
                <a:effectLst>
                  <a:outerShdw blurRad="38100" dist="38100" dir="2700000" algn="tl">
                    <a:srgbClr val="000000"/>
                  </a:outerShdw>
                </a:effectLst>
              </a:rPr>
              <a:t>pcity</a:t>
            </a:r>
            <a:r>
              <a:rPr lang="en-US" altLang="zh-CN" sz="2000" dirty="0">
                <a:solidFill>
                  <a:srgbClr val="339933"/>
                </a:solidFill>
                <a:effectLst>
                  <a:outerShdw blurRad="38100" dist="38100" dir="2700000" algn="tl">
                    <a:srgbClr val="000000"/>
                  </a:outerShdw>
                </a:effectLst>
              </a:rPr>
              <a:t>[</a:t>
            </a:r>
            <a:r>
              <a:rPr lang="en-US" altLang="zh-CN" sz="2000" dirty="0" err="1">
                <a:solidFill>
                  <a:srgbClr val="339933"/>
                </a:solidFill>
                <a:effectLst>
                  <a:outerShdw blurRad="38100" dist="38100" dir="2700000" algn="tl">
                    <a:srgbClr val="000000"/>
                  </a:outerShdw>
                </a:effectLst>
              </a:rPr>
              <a:t>i</a:t>
            </a:r>
            <a:r>
              <a:rPr lang="en-US" altLang="zh-CN" sz="2000" dirty="0">
                <a:solidFill>
                  <a:srgbClr val="339933"/>
                </a:solidFill>
                <a:effectLst>
                  <a:outerShdw blurRad="38100" dist="38100" dir="2700000" algn="tl">
                    <a:srgbClr val="000000"/>
                  </a:outerShdw>
                </a:effectLst>
              </a:rPr>
              <a:t>] = </a:t>
            </a:r>
            <a:r>
              <a:rPr lang="en-US" altLang="zh-CN" sz="2000" dirty="0" err="1">
                <a:solidFill>
                  <a:srgbClr val="339933"/>
                </a:solidFill>
                <a:effectLst>
                  <a:outerShdw blurRad="38100" dist="38100" dir="2700000" algn="tl">
                    <a:srgbClr val="000000"/>
                  </a:outerShdw>
                </a:effectLst>
              </a:rPr>
              <a:t>pcity</a:t>
            </a:r>
            <a:r>
              <a:rPr lang="en-US" altLang="zh-CN" sz="2000" dirty="0">
                <a:solidFill>
                  <a:srgbClr val="339933"/>
                </a:solidFill>
                <a:effectLst>
                  <a:outerShdw blurRad="38100" dist="38100" dir="2700000" algn="tl">
                    <a:srgbClr val="000000"/>
                  </a:outerShdw>
                </a:effectLst>
              </a:rPr>
              <a:t>[k];</a:t>
            </a:r>
            <a:endParaRPr lang="en-US" altLang="zh-CN" sz="2000" dirty="0">
              <a:solidFill>
                <a:srgbClr val="339933"/>
              </a:solidFill>
              <a:effectLst>
                <a:outerShdw blurRad="38100" dist="38100" dir="2700000" algn="tl">
                  <a:srgbClr val="000000"/>
                </a:outerShdw>
              </a:effectLst>
            </a:endParaRPr>
          </a:p>
          <a:p>
            <a:pPr lvl="1"/>
            <a:r>
              <a:rPr lang="en-US" altLang="zh-CN" sz="2000" dirty="0" err="1">
                <a:solidFill>
                  <a:srgbClr val="339933"/>
                </a:solidFill>
                <a:effectLst>
                  <a:outerShdw blurRad="38100" dist="38100" dir="2700000" algn="tl">
                    <a:srgbClr val="000000"/>
                  </a:outerShdw>
                </a:effectLst>
              </a:rPr>
              <a:t>pcity</a:t>
            </a:r>
            <a:r>
              <a:rPr lang="en-US" altLang="zh-CN" sz="2000" dirty="0">
                <a:solidFill>
                  <a:srgbClr val="339933"/>
                </a:solidFill>
                <a:effectLst>
                  <a:outerShdw blurRad="38100" dist="38100" dir="2700000" algn="tl">
                    <a:srgbClr val="000000"/>
                  </a:outerShdw>
                </a:effectLst>
              </a:rPr>
              <a:t>[k] = </a:t>
            </a:r>
            <a:r>
              <a:rPr lang="en-US" altLang="zh-CN" sz="2000" dirty="0" err="1">
                <a:solidFill>
                  <a:srgbClr val="339933"/>
                </a:solidFill>
                <a:effectLst>
                  <a:outerShdw blurRad="38100" dist="38100" dir="2700000" algn="tl">
                    <a:srgbClr val="000000"/>
                  </a:outerShdw>
                </a:effectLst>
              </a:rPr>
              <a:t>ptemp</a:t>
            </a:r>
            <a:r>
              <a:rPr lang="en-US" altLang="zh-CN" sz="2000" dirty="0">
                <a:solidFill>
                  <a:srgbClr val="339933"/>
                </a:solidFill>
                <a:effectLst>
                  <a:outerShdw blurRad="38100" dist="38100" dir="2700000" algn="tl">
                    <a:srgbClr val="000000"/>
                  </a:outerShdw>
                </a:effectLst>
              </a:rPr>
              <a:t>;</a:t>
            </a:r>
            <a:endParaRPr lang="en-US" altLang="zh-CN" sz="2000" dirty="0">
              <a:solidFill>
                <a:srgbClr val="339933"/>
              </a:solidFill>
              <a:effectLst>
                <a:outerShdw blurRad="38100" dist="38100" dir="2700000" algn="tl">
                  <a:srgbClr val="000000"/>
                </a:outerShdw>
              </a:effectLst>
            </a:endParaRPr>
          </a:p>
          <a:p>
            <a:pPr marL="342900" indent="-342900"/>
            <a:r>
              <a:rPr lang="en-US" altLang="zh-CN" sz="2000" dirty="0">
                <a:solidFill>
                  <a:srgbClr val="339933"/>
                </a:solidFill>
                <a:effectLst>
                  <a:outerShdw blurRad="38100" dist="38100" dir="2700000" algn="tl">
                    <a:srgbClr val="000000"/>
                  </a:outerShdw>
                </a:effectLst>
              </a:rPr>
              <a:t>    }</a:t>
            </a:r>
            <a:endParaRPr lang="en-US" altLang="zh-CN" sz="2000" dirty="0">
              <a:solidFill>
                <a:srgbClr val="339933"/>
              </a:solidFill>
              <a:effectLst>
                <a:outerShdw blurRad="38100" dist="38100" dir="2700000" algn="tl">
                  <a:srgbClr val="000000"/>
                </a:outerShdw>
              </a:effectLst>
            </a:endParaRPr>
          </a:p>
          <a:p>
            <a:pPr marL="342900" indent="-342900"/>
            <a:r>
              <a:rPr lang="en-US" altLang="zh-CN" dirty="0">
                <a:solidFill>
                  <a:srgbClr val="339933"/>
                </a:solidFill>
                <a:effectLst>
                  <a:outerShdw blurRad="38100" dist="38100" dir="2700000" algn="tl">
                    <a:srgbClr val="000000"/>
                  </a:outerShdw>
                </a:effectLst>
              </a:rPr>
              <a:t>  }</a:t>
            </a:r>
            <a:endParaRPr lang="en-US" altLang="zh-CN" dirty="0">
              <a:solidFill>
                <a:srgbClr val="339933"/>
              </a:solidFill>
              <a:effectLst>
                <a:outerShdw blurRad="38100" dist="38100" dir="2700000" algn="tl">
                  <a:srgbClr val="000000"/>
                </a:outerShdw>
              </a:effectLst>
            </a:endParaRPr>
          </a:p>
        </p:txBody>
      </p:sp>
      <p:sp>
        <p:nvSpPr>
          <p:cNvPr id="1182725" name="Text Box 5"/>
          <p:cNvSpPr txBox="1">
            <a:spLocks noChangeArrowheads="1"/>
          </p:cNvSpPr>
          <p:nvPr/>
        </p:nvSpPr>
        <p:spPr bwMode="auto">
          <a:xfrm>
            <a:off x="397406" y="97923"/>
            <a:ext cx="7705725" cy="384175"/>
          </a:xfrm>
          <a:prstGeom prst="rect">
            <a:avLst/>
          </a:prstGeom>
          <a:noFill/>
          <a:ln w="9525" algn="ctr">
            <a:noFill/>
            <a:miter lim="800000"/>
          </a:ln>
          <a:effectLst/>
        </p:spPr>
        <p:txBody>
          <a:bodyPr>
            <a:spAutoFit/>
          </a:bodyPr>
          <a:lstStyle/>
          <a:p>
            <a:pPr marL="342900" indent="-342900">
              <a:spcBef>
                <a:spcPct val="50000"/>
              </a:spcBef>
            </a:pPr>
            <a:r>
              <a:rPr lang="zh-CN" altLang="zh-CN"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a:t>
            </a:r>
            <a:r>
              <a:rPr lang="zh-CN" altLang="zh-CN"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利用字符指针数组对一组城市名进行升序排列</a:t>
            </a:r>
            <a:r>
              <a:rPr lang="zh-CN" altLang="en-US"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 </a:t>
            </a:r>
            <a:endParaRPr lang="zh-CN" altLang="en-US"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sp>
        <p:nvSpPr>
          <p:cNvPr id="1182727" name="Text Box 7"/>
          <p:cNvSpPr txBox="1">
            <a:spLocks noChangeArrowheads="1"/>
          </p:cNvSpPr>
          <p:nvPr/>
        </p:nvSpPr>
        <p:spPr bwMode="auto">
          <a:xfrm>
            <a:off x="6384032" y="5673726"/>
            <a:ext cx="5545138" cy="792163"/>
          </a:xfrm>
          <a:prstGeom prst="rect">
            <a:avLst/>
          </a:prstGeom>
          <a:solidFill>
            <a:srgbClr val="FFFFFF"/>
          </a:soli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marL="342900" indent="-342900" algn="just"/>
            <a:r>
              <a:rPr lang="zh-CN" altLang="en-US"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rPr>
              <a:t>运行结果：</a:t>
            </a:r>
            <a:endParaRPr lang="zh-CN" altLang="en-US" dirty="0">
              <a:solidFill>
                <a:srgbClr val="FF0000"/>
              </a:solidFill>
              <a:effectLst>
                <a:outerShdw blurRad="38100" dist="38100" dir="2700000" algn="tl">
                  <a:srgbClr val="C0C0C0"/>
                </a:outerShdw>
              </a:effectLst>
              <a:latin typeface="隶书" panose="02010509060101010101" pitchFamily="49" charset="-122"/>
              <a:ea typeface="隶书" panose="02010509060101010101" pitchFamily="49" charset="-122"/>
            </a:endParaRPr>
          </a:p>
          <a:p>
            <a:pPr marL="342900" indent="-342900" algn="just"/>
            <a:r>
              <a:rPr lang="en-US" altLang="zh-CN" sz="2000" dirty="0">
                <a:solidFill>
                  <a:schemeClr val="accent2"/>
                </a:solidFill>
                <a:effectLst>
                  <a:outerShdw blurRad="38100" dist="38100" dir="2700000" algn="tl">
                    <a:srgbClr val="C0C0C0"/>
                  </a:outerShdw>
                </a:effectLst>
              </a:rPr>
              <a:t>Beijing  Guangzhou  Shanghai  Tianjin  Wuhan</a:t>
            </a:r>
            <a:endParaRPr lang="en-US" altLang="zh-CN" sz="2000" dirty="0">
              <a:solidFill>
                <a:schemeClr val="accent2"/>
              </a:solidFill>
              <a:effectLst>
                <a:outerShdw blurRad="38100" dist="38100" dir="2700000" algn="tl">
                  <a:srgbClr val="C0C0C0"/>
                </a:outerShdw>
              </a:effectLst>
            </a:endParaRPr>
          </a:p>
        </p:txBody>
      </p:sp>
      <p:sp>
        <p:nvSpPr>
          <p:cNvPr id="1182728" name="Rectangle 8" descr="信纸"/>
          <p:cNvSpPr>
            <a:spLocks noChangeArrowheads="1"/>
          </p:cNvSpPr>
          <p:nvPr/>
        </p:nvSpPr>
        <p:spPr bwMode="auto">
          <a:xfrm>
            <a:off x="7320136" y="524199"/>
            <a:ext cx="4572000" cy="1508105"/>
          </a:xfrm>
          <a:prstGeom prst="rect">
            <a:avLst/>
          </a:prstGeom>
          <a:blipFill dpi="0" rotWithShape="1">
            <a:blip r:embed="rId1" cstate="print"/>
            <a:srcRect/>
            <a:tile tx="0" ty="0" sx="100000" sy="100000" flip="none" algn="tl"/>
          </a:blipFill>
          <a:ln w="38100" algn="ctr">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marL="342900" indent="-342900"/>
            <a:r>
              <a:rPr lang="en-US" altLang="zh-CN" sz="2000" dirty="0">
                <a:effectLst>
                  <a:outerShdw blurRad="38100" dist="38100" dir="2700000" algn="tl">
                    <a:srgbClr val="FFFFFF"/>
                  </a:outerShdw>
                </a:effectLst>
              </a:rPr>
              <a:t>  for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 0; </a:t>
            </a:r>
            <a:r>
              <a:rPr lang="en-US" altLang="zh-CN" sz="2000" dirty="0" err="1">
                <a:effectLst>
                  <a:outerShdw blurRad="38100" dist="38100" dir="2700000" algn="tl">
                    <a:srgbClr val="FFFFFF"/>
                  </a:outerShdw>
                </a:effectLst>
              </a:rPr>
              <a:t>strcmp</a:t>
            </a:r>
            <a:r>
              <a:rPr lang="en-US" altLang="zh-CN" sz="2000" dirty="0">
                <a:effectLst>
                  <a:outerShdw blurRad="38100" dist="38100" dir="2700000" algn="tl">
                    <a:srgbClr val="FFFFFF"/>
                  </a:outerShdw>
                </a:effectLst>
              </a:rPr>
              <a:t>(</a:t>
            </a:r>
            <a:r>
              <a:rPr lang="en-US" altLang="zh-CN" sz="2000" dirty="0" err="1">
                <a:effectLst>
                  <a:outerShdw blurRad="38100" dist="38100" dir="2700000" algn="tl">
                    <a:srgbClr val="FFFFFF"/>
                  </a:outerShdw>
                </a:effectLst>
              </a:rPr>
              <a:t>pcity</a:t>
            </a:r>
            <a:r>
              <a:rPr lang="en-US" altLang="zh-CN" sz="2000" dirty="0">
                <a:effectLst>
                  <a:outerShdw blurRad="38100" dist="38100" dir="2700000" algn="tl">
                    <a:srgbClr val="FFFFFF"/>
                  </a:outerShdw>
                </a:effectLst>
              </a:rPr>
              <a:t>[</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 0;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printf</a:t>
            </a:r>
            <a:r>
              <a:rPr lang="en-US" altLang="zh-CN" sz="2000" dirty="0">
                <a:effectLst>
                  <a:outerShdw blurRad="38100" dist="38100" dir="2700000" algn="tl">
                    <a:srgbClr val="FFFFFF"/>
                  </a:outerShdw>
                </a:effectLst>
              </a:rPr>
              <a:t> ("%s  ", </a:t>
            </a:r>
            <a:r>
              <a:rPr lang="en-US" altLang="zh-CN" sz="2000" dirty="0" err="1">
                <a:effectLst>
                  <a:outerShdw blurRad="38100" dist="38100" dir="2700000" algn="tl">
                    <a:srgbClr val="FFFFFF"/>
                  </a:outerShdw>
                </a:effectLst>
              </a:rPr>
              <a:t>pcity</a:t>
            </a:r>
            <a:r>
              <a:rPr lang="en-US" altLang="zh-CN" sz="2000" dirty="0">
                <a:effectLst>
                  <a:outerShdw blurRad="38100" dist="38100" dir="2700000" algn="tl">
                    <a:srgbClr val="FFFFFF"/>
                  </a:outerShdw>
                </a:effectLst>
              </a:rPr>
              <a:t>[</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printf</a:t>
            </a:r>
            <a:r>
              <a:rPr lang="en-US" altLang="zh-CN" sz="2000" dirty="0">
                <a:effectLst>
                  <a:outerShdw blurRad="38100" dist="38100" dir="2700000" algn="tl">
                    <a:srgbClr val="FFFFFF"/>
                  </a:outerShdw>
                </a:effectLst>
              </a:rPr>
              <a:t> ("\n");</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  return 0;</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p:txBody>
      </p:sp>
      <p:sp>
        <p:nvSpPr>
          <p:cNvPr id="1182729" name="Freeform 9"/>
          <p:cNvSpPr/>
          <p:nvPr/>
        </p:nvSpPr>
        <p:spPr bwMode="auto">
          <a:xfrm>
            <a:off x="833661" y="2644775"/>
            <a:ext cx="5616575" cy="4184650"/>
          </a:xfrm>
          <a:custGeom>
            <a:avLst/>
            <a:gdLst/>
            <a:ahLst/>
            <a:cxnLst>
              <a:cxn ang="0">
                <a:pos x="1268" y="106"/>
              </a:cxn>
              <a:cxn ang="0">
                <a:pos x="984" y="26"/>
              </a:cxn>
              <a:cxn ang="0">
                <a:pos x="798" y="0"/>
              </a:cxn>
              <a:cxn ang="0">
                <a:pos x="187" y="62"/>
              </a:cxn>
              <a:cxn ang="0">
                <a:pos x="107" y="97"/>
              </a:cxn>
              <a:cxn ang="0">
                <a:pos x="36" y="204"/>
              </a:cxn>
              <a:cxn ang="0">
                <a:pos x="116" y="567"/>
              </a:cxn>
              <a:cxn ang="0">
                <a:pos x="151" y="647"/>
              </a:cxn>
              <a:cxn ang="0">
                <a:pos x="231" y="1347"/>
              </a:cxn>
              <a:cxn ang="0">
                <a:pos x="222" y="2056"/>
              </a:cxn>
              <a:cxn ang="0">
                <a:pos x="258" y="2295"/>
              </a:cxn>
              <a:cxn ang="0">
                <a:pos x="302" y="2339"/>
              </a:cxn>
              <a:cxn ang="0">
                <a:pos x="373" y="2419"/>
              </a:cxn>
              <a:cxn ang="0">
                <a:pos x="541" y="2463"/>
              </a:cxn>
              <a:cxn ang="0">
                <a:pos x="967" y="2437"/>
              </a:cxn>
              <a:cxn ang="0">
                <a:pos x="1259" y="2410"/>
              </a:cxn>
              <a:cxn ang="0">
                <a:pos x="1463" y="2366"/>
              </a:cxn>
              <a:cxn ang="0">
                <a:pos x="1649" y="2313"/>
              </a:cxn>
              <a:cxn ang="0">
                <a:pos x="1702" y="2295"/>
              </a:cxn>
              <a:cxn ang="0">
                <a:pos x="1729" y="2286"/>
              </a:cxn>
              <a:cxn ang="0">
                <a:pos x="1808" y="2242"/>
              </a:cxn>
              <a:cxn ang="0">
                <a:pos x="1853" y="2118"/>
              </a:cxn>
              <a:cxn ang="0">
                <a:pos x="1782" y="1932"/>
              </a:cxn>
              <a:cxn ang="0">
                <a:pos x="1773" y="1781"/>
              </a:cxn>
              <a:cxn ang="0">
                <a:pos x="1959" y="1648"/>
              </a:cxn>
              <a:cxn ang="0">
                <a:pos x="2190" y="1542"/>
              </a:cxn>
              <a:cxn ang="0">
                <a:pos x="2305" y="1497"/>
              </a:cxn>
              <a:cxn ang="0">
                <a:pos x="2393" y="1462"/>
              </a:cxn>
              <a:cxn ang="0">
                <a:pos x="2615" y="1444"/>
              </a:cxn>
              <a:cxn ang="0">
                <a:pos x="3031" y="1418"/>
              </a:cxn>
              <a:cxn ang="0">
                <a:pos x="3262" y="1382"/>
              </a:cxn>
              <a:cxn ang="0">
                <a:pos x="3466" y="1293"/>
              </a:cxn>
              <a:cxn ang="0">
                <a:pos x="3536" y="1205"/>
              </a:cxn>
              <a:cxn ang="0">
                <a:pos x="3581" y="1090"/>
              </a:cxn>
              <a:cxn ang="0">
                <a:pos x="3598" y="1019"/>
              </a:cxn>
              <a:cxn ang="0">
                <a:pos x="3590" y="788"/>
              </a:cxn>
              <a:cxn ang="0">
                <a:pos x="3554" y="726"/>
              </a:cxn>
              <a:cxn ang="0">
                <a:pos x="3501" y="611"/>
              </a:cxn>
              <a:cxn ang="0">
                <a:pos x="3466" y="558"/>
              </a:cxn>
              <a:cxn ang="0">
                <a:pos x="3448" y="505"/>
              </a:cxn>
              <a:cxn ang="0">
                <a:pos x="3412" y="452"/>
              </a:cxn>
              <a:cxn ang="0">
                <a:pos x="3262" y="292"/>
              </a:cxn>
              <a:cxn ang="0">
                <a:pos x="2987" y="177"/>
              </a:cxn>
              <a:cxn ang="0">
                <a:pos x="2898" y="150"/>
              </a:cxn>
              <a:cxn ang="0">
                <a:pos x="2615" y="115"/>
              </a:cxn>
              <a:cxn ang="0">
                <a:pos x="2136" y="141"/>
              </a:cxn>
              <a:cxn ang="0">
                <a:pos x="1658" y="106"/>
              </a:cxn>
              <a:cxn ang="0">
                <a:pos x="1268" y="106"/>
              </a:cxn>
            </a:cxnLst>
            <a:rect l="0" t="0" r="r" b="b"/>
            <a:pathLst>
              <a:path w="3616" h="2463">
                <a:moveTo>
                  <a:pt x="1268" y="106"/>
                </a:moveTo>
                <a:cubicBezTo>
                  <a:pt x="1169" y="92"/>
                  <a:pt x="1080" y="50"/>
                  <a:pt x="984" y="26"/>
                </a:cubicBezTo>
                <a:cubicBezTo>
                  <a:pt x="925" y="11"/>
                  <a:pt x="859" y="9"/>
                  <a:pt x="798" y="0"/>
                </a:cubicBezTo>
                <a:cubicBezTo>
                  <a:pt x="601" y="6"/>
                  <a:pt x="381" y="6"/>
                  <a:pt x="187" y="62"/>
                </a:cubicBezTo>
                <a:cubicBezTo>
                  <a:pt x="158" y="71"/>
                  <a:pt x="136" y="87"/>
                  <a:pt x="107" y="97"/>
                </a:cubicBezTo>
                <a:cubicBezTo>
                  <a:pt x="73" y="131"/>
                  <a:pt x="62" y="165"/>
                  <a:pt x="36" y="204"/>
                </a:cubicBezTo>
                <a:cubicBezTo>
                  <a:pt x="0" y="345"/>
                  <a:pt x="42" y="456"/>
                  <a:pt x="116" y="567"/>
                </a:cubicBezTo>
                <a:cubicBezTo>
                  <a:pt x="132" y="591"/>
                  <a:pt x="135" y="622"/>
                  <a:pt x="151" y="647"/>
                </a:cubicBezTo>
                <a:cubicBezTo>
                  <a:pt x="198" y="878"/>
                  <a:pt x="213" y="1112"/>
                  <a:pt x="231" y="1347"/>
                </a:cubicBezTo>
                <a:cubicBezTo>
                  <a:pt x="239" y="1585"/>
                  <a:pt x="238" y="1819"/>
                  <a:pt x="222" y="2056"/>
                </a:cubicBezTo>
                <a:cubicBezTo>
                  <a:pt x="228" y="2154"/>
                  <a:pt x="229" y="2209"/>
                  <a:pt x="258" y="2295"/>
                </a:cubicBezTo>
                <a:cubicBezTo>
                  <a:pt x="269" y="2327"/>
                  <a:pt x="279" y="2319"/>
                  <a:pt x="302" y="2339"/>
                </a:cubicBezTo>
                <a:cubicBezTo>
                  <a:pt x="329" y="2363"/>
                  <a:pt x="345" y="2396"/>
                  <a:pt x="373" y="2419"/>
                </a:cubicBezTo>
                <a:cubicBezTo>
                  <a:pt x="415" y="2454"/>
                  <a:pt x="493" y="2458"/>
                  <a:pt x="541" y="2463"/>
                </a:cubicBezTo>
                <a:cubicBezTo>
                  <a:pt x="683" y="2456"/>
                  <a:pt x="825" y="2450"/>
                  <a:pt x="967" y="2437"/>
                </a:cubicBezTo>
                <a:cubicBezTo>
                  <a:pt x="1063" y="2417"/>
                  <a:pt x="1162" y="2422"/>
                  <a:pt x="1259" y="2410"/>
                </a:cubicBezTo>
                <a:cubicBezTo>
                  <a:pt x="1329" y="2402"/>
                  <a:pt x="1395" y="2383"/>
                  <a:pt x="1463" y="2366"/>
                </a:cubicBezTo>
                <a:cubicBezTo>
                  <a:pt x="1526" y="2351"/>
                  <a:pt x="1588" y="2333"/>
                  <a:pt x="1649" y="2313"/>
                </a:cubicBezTo>
                <a:cubicBezTo>
                  <a:pt x="1667" y="2307"/>
                  <a:pt x="1684" y="2301"/>
                  <a:pt x="1702" y="2295"/>
                </a:cubicBezTo>
                <a:cubicBezTo>
                  <a:pt x="1711" y="2292"/>
                  <a:pt x="1729" y="2286"/>
                  <a:pt x="1729" y="2286"/>
                </a:cubicBezTo>
                <a:cubicBezTo>
                  <a:pt x="1755" y="2268"/>
                  <a:pt x="1781" y="2259"/>
                  <a:pt x="1808" y="2242"/>
                </a:cubicBezTo>
                <a:cubicBezTo>
                  <a:pt x="1834" y="2203"/>
                  <a:pt x="1844" y="2163"/>
                  <a:pt x="1853" y="2118"/>
                </a:cubicBezTo>
                <a:cubicBezTo>
                  <a:pt x="1845" y="2044"/>
                  <a:pt x="1848" y="1975"/>
                  <a:pt x="1782" y="1932"/>
                </a:cubicBezTo>
                <a:cubicBezTo>
                  <a:pt x="1764" y="1879"/>
                  <a:pt x="1732" y="1842"/>
                  <a:pt x="1773" y="1781"/>
                </a:cubicBezTo>
                <a:cubicBezTo>
                  <a:pt x="1821" y="1710"/>
                  <a:pt x="1890" y="1688"/>
                  <a:pt x="1959" y="1648"/>
                </a:cubicBezTo>
                <a:cubicBezTo>
                  <a:pt x="2034" y="1604"/>
                  <a:pt x="2104" y="1561"/>
                  <a:pt x="2190" y="1542"/>
                </a:cubicBezTo>
                <a:cubicBezTo>
                  <a:pt x="2227" y="1516"/>
                  <a:pt x="2266" y="1516"/>
                  <a:pt x="2305" y="1497"/>
                </a:cubicBezTo>
                <a:cubicBezTo>
                  <a:pt x="2335" y="1482"/>
                  <a:pt x="2358" y="1466"/>
                  <a:pt x="2393" y="1462"/>
                </a:cubicBezTo>
                <a:cubicBezTo>
                  <a:pt x="2467" y="1454"/>
                  <a:pt x="2615" y="1444"/>
                  <a:pt x="2615" y="1444"/>
                </a:cubicBezTo>
                <a:cubicBezTo>
                  <a:pt x="2780" y="1410"/>
                  <a:pt x="2732" y="1425"/>
                  <a:pt x="3031" y="1418"/>
                </a:cubicBezTo>
                <a:cubicBezTo>
                  <a:pt x="3108" y="1407"/>
                  <a:pt x="3185" y="1395"/>
                  <a:pt x="3262" y="1382"/>
                </a:cubicBezTo>
                <a:cubicBezTo>
                  <a:pt x="3326" y="1360"/>
                  <a:pt x="3412" y="1338"/>
                  <a:pt x="3466" y="1293"/>
                </a:cubicBezTo>
                <a:cubicBezTo>
                  <a:pt x="3495" y="1269"/>
                  <a:pt x="3514" y="1235"/>
                  <a:pt x="3536" y="1205"/>
                </a:cubicBezTo>
                <a:cubicBezTo>
                  <a:pt x="3549" y="1165"/>
                  <a:pt x="3571" y="1131"/>
                  <a:pt x="3581" y="1090"/>
                </a:cubicBezTo>
                <a:cubicBezTo>
                  <a:pt x="3587" y="1066"/>
                  <a:pt x="3598" y="1019"/>
                  <a:pt x="3598" y="1019"/>
                </a:cubicBezTo>
                <a:cubicBezTo>
                  <a:pt x="3606" y="945"/>
                  <a:pt x="3616" y="860"/>
                  <a:pt x="3590" y="788"/>
                </a:cubicBezTo>
                <a:cubicBezTo>
                  <a:pt x="3582" y="766"/>
                  <a:pt x="3564" y="748"/>
                  <a:pt x="3554" y="726"/>
                </a:cubicBezTo>
                <a:cubicBezTo>
                  <a:pt x="3538" y="688"/>
                  <a:pt x="3522" y="647"/>
                  <a:pt x="3501" y="611"/>
                </a:cubicBezTo>
                <a:cubicBezTo>
                  <a:pt x="3490" y="593"/>
                  <a:pt x="3478" y="576"/>
                  <a:pt x="3466" y="558"/>
                </a:cubicBezTo>
                <a:cubicBezTo>
                  <a:pt x="3456" y="542"/>
                  <a:pt x="3458" y="520"/>
                  <a:pt x="3448" y="505"/>
                </a:cubicBezTo>
                <a:cubicBezTo>
                  <a:pt x="3436" y="487"/>
                  <a:pt x="3412" y="452"/>
                  <a:pt x="3412" y="452"/>
                </a:cubicBezTo>
                <a:cubicBezTo>
                  <a:pt x="3390" y="377"/>
                  <a:pt x="3323" y="334"/>
                  <a:pt x="3262" y="292"/>
                </a:cubicBezTo>
                <a:cubicBezTo>
                  <a:pt x="3176" y="234"/>
                  <a:pt x="3085" y="207"/>
                  <a:pt x="2987" y="177"/>
                </a:cubicBezTo>
                <a:cubicBezTo>
                  <a:pt x="2964" y="170"/>
                  <a:pt x="2924" y="154"/>
                  <a:pt x="2898" y="150"/>
                </a:cubicBezTo>
                <a:cubicBezTo>
                  <a:pt x="2804" y="137"/>
                  <a:pt x="2709" y="131"/>
                  <a:pt x="2615" y="115"/>
                </a:cubicBezTo>
                <a:cubicBezTo>
                  <a:pt x="2431" y="120"/>
                  <a:pt x="2304" y="126"/>
                  <a:pt x="2136" y="141"/>
                </a:cubicBezTo>
                <a:cubicBezTo>
                  <a:pt x="1965" y="136"/>
                  <a:pt x="1822" y="127"/>
                  <a:pt x="1658" y="106"/>
                </a:cubicBezTo>
                <a:cubicBezTo>
                  <a:pt x="1309" y="116"/>
                  <a:pt x="1438" y="131"/>
                  <a:pt x="1268" y="106"/>
                </a:cubicBezTo>
                <a:close/>
              </a:path>
            </a:pathLst>
          </a:custGeom>
          <a:noFill/>
          <a:ln w="25400" cap="flat" cmpd="sng">
            <a:solidFill>
              <a:srgbClr val="FF3399"/>
            </a:solidFill>
            <a:prstDash val="solid"/>
            <a:round/>
          </a:ln>
          <a:effectLst>
            <a:outerShdw blurRad="50800" dist="38100" dir="2700000" algn="tl" rotWithShape="0">
              <a:prstClr val="black">
                <a:alpha val="40000"/>
              </a:prstClr>
            </a:outerShdw>
          </a:effectLst>
        </p:spPr>
        <p:txBody>
          <a:bodyPr/>
          <a:lstStyle/>
          <a:p>
            <a:endParaRPr lang="zh-CN" altLang="en-US"/>
          </a:p>
        </p:txBody>
      </p:sp>
      <p:sp>
        <p:nvSpPr>
          <p:cNvPr id="1182730" name="AutoShape 10"/>
          <p:cNvSpPr>
            <a:spLocks noChangeArrowheads="1"/>
          </p:cNvSpPr>
          <p:nvPr/>
        </p:nvSpPr>
        <p:spPr bwMode="auto">
          <a:xfrm>
            <a:off x="6724873" y="2924175"/>
            <a:ext cx="1800225" cy="431800"/>
          </a:xfrm>
          <a:prstGeom prst="wedgeRoundRectCallout">
            <a:avLst>
              <a:gd name="adj1" fmla="val -77690"/>
              <a:gd name="adj2" fmla="val 204778"/>
              <a:gd name="adj3" fmla="val 16667"/>
            </a:avLst>
          </a:prstGeom>
          <a:gradFill rotWithShape="1">
            <a:gsLst>
              <a:gs pos="0">
                <a:srgbClr val="00FFFF"/>
              </a:gs>
              <a:gs pos="100000">
                <a:schemeClr val="bg1"/>
              </a:gs>
            </a:gsLst>
            <a:lin ang="5400000" scaled="1"/>
          </a:gradFill>
          <a:ln w="28575" algn="ctr">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marL="342900" indent="-342900" algn="ctr"/>
            <a:r>
              <a:rPr lang="zh-CN" altLang="en-US" sz="2000">
                <a:solidFill>
                  <a:srgbClr val="CC0099"/>
                </a:solidFill>
                <a:effectLst>
                  <a:outerShdw blurRad="38100" dist="38100" dir="2700000" algn="tl">
                    <a:srgbClr val="000000"/>
                  </a:outerShdw>
                </a:effectLst>
                <a:latin typeface="+mn-lt"/>
                <a:ea typeface="楷体" panose="02010609060101010101" pitchFamily="49" charset="-122"/>
              </a:rPr>
              <a:t>选择排序</a:t>
            </a:r>
            <a:endParaRPr lang="zh-CN" altLang="en-US" sz="2000">
              <a:solidFill>
                <a:srgbClr val="CC0099"/>
              </a:solidFill>
              <a:effectLst>
                <a:outerShdw blurRad="38100" dist="38100" dir="2700000" algn="tl">
                  <a:srgbClr val="000000"/>
                </a:outerShdw>
              </a:effectLst>
              <a:latin typeface="+mn-lt"/>
              <a:ea typeface="楷体" panose="02010609060101010101" pitchFamily="49" charset="-122"/>
            </a:endParaRPr>
          </a:p>
        </p:txBody>
      </p:sp>
      <p:grpSp>
        <p:nvGrpSpPr>
          <p:cNvPr id="1182732" name="Group 12"/>
          <p:cNvGrpSpPr/>
          <p:nvPr/>
        </p:nvGrpSpPr>
        <p:grpSpPr bwMode="auto">
          <a:xfrm>
            <a:off x="-15345" y="0"/>
            <a:ext cx="446088" cy="6858000"/>
            <a:chOff x="0" y="0"/>
            <a:chExt cx="281" cy="4320"/>
          </a:xfrm>
        </p:grpSpPr>
        <p:sp>
          <p:nvSpPr>
            <p:cNvPr id="1182733" name="Text Box 13"/>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82734" name="Text Box 14"/>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82725"/>
                                        </p:tgtEl>
                                        <p:attrNameLst>
                                          <p:attrName>style.visibility</p:attrName>
                                        </p:attrNameLst>
                                      </p:cBhvr>
                                      <p:to>
                                        <p:strVal val="visible"/>
                                      </p:to>
                                    </p:set>
                                    <p:anim calcmode="lin" valueType="num">
                                      <p:cBhvr additive="base">
                                        <p:cTn id="7" dur="500" fill="hold"/>
                                        <p:tgtEl>
                                          <p:spTgt spid="1182725"/>
                                        </p:tgtEl>
                                        <p:attrNameLst>
                                          <p:attrName>ppt_x</p:attrName>
                                        </p:attrNameLst>
                                      </p:cBhvr>
                                      <p:tavLst>
                                        <p:tav tm="0">
                                          <p:val>
                                            <p:strVal val="0-#ppt_w/2"/>
                                          </p:val>
                                        </p:tav>
                                        <p:tav tm="100000">
                                          <p:val>
                                            <p:strVal val="#ppt_x"/>
                                          </p:val>
                                        </p:tav>
                                      </p:tavLst>
                                    </p:anim>
                                    <p:anim calcmode="lin" valueType="num">
                                      <p:cBhvr additive="base">
                                        <p:cTn id="8" dur="500" fill="hold"/>
                                        <p:tgtEl>
                                          <p:spTgt spid="118272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1182731"/>
                                        </p:tgtEl>
                                        <p:attrNameLst>
                                          <p:attrName>style.visibility</p:attrName>
                                        </p:attrNameLst>
                                      </p:cBhvr>
                                      <p:to>
                                        <p:strVal val="visible"/>
                                      </p:to>
                                    </p:set>
                                    <p:animEffect transition="in" filter="box(out)">
                                      <p:cBhvr>
                                        <p:cTn id="13" dur="500"/>
                                        <p:tgtEl>
                                          <p:spTgt spid="1182731"/>
                                        </p:tgtEl>
                                      </p:cBhvr>
                                    </p:animEffect>
                                  </p:childTnLst>
                                  <p:subTnLst>
                                    <p:audio>
                                      <p:cMediaNode>
                                        <p:cTn display="0" masterRel="sameClick">
                                          <p:stCondLst>
                                            <p:cond evt="begin" delay="0">
                                              <p:tn val="11"/>
                                            </p:cond>
                                          </p:stCondLst>
                                          <p:endCondLst>
                                            <p:cond evt="onStopAudio" delay="0">
                                              <p:tgtEl>
                                                <p:sldTgt/>
                                              </p:tgtEl>
                                            </p:cond>
                                          </p:endCondLst>
                                        </p:cTn>
                                        <p:tgtEl>
                                          <p:sndTgt r:embed="rId2"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182728"/>
                                        </p:tgtEl>
                                        <p:attrNameLst>
                                          <p:attrName>style.visibility</p:attrName>
                                        </p:attrNameLst>
                                      </p:cBhvr>
                                      <p:to>
                                        <p:strVal val="visible"/>
                                      </p:to>
                                    </p:set>
                                    <p:animEffect transition="in" filter="box(out)">
                                      <p:cBhvr>
                                        <p:cTn id="18" dur="500"/>
                                        <p:tgtEl>
                                          <p:spTgt spid="1182728"/>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3" fill="hold" grpId="0" nodeType="clickEffect">
                                  <p:stCondLst>
                                    <p:cond delay="0"/>
                                  </p:stCondLst>
                                  <p:childTnLst>
                                    <p:set>
                                      <p:cBhvr>
                                        <p:cTn id="22" dur="1" fill="hold">
                                          <p:stCondLst>
                                            <p:cond delay="0"/>
                                          </p:stCondLst>
                                        </p:cTn>
                                        <p:tgtEl>
                                          <p:spTgt spid="1182729"/>
                                        </p:tgtEl>
                                        <p:attrNameLst>
                                          <p:attrName>style.visibility</p:attrName>
                                        </p:attrNameLst>
                                      </p:cBhvr>
                                      <p:to>
                                        <p:strVal val="visible"/>
                                      </p:to>
                                    </p:set>
                                    <p:animEffect transition="in" filter="strips(upRight)">
                                      <p:cBhvr>
                                        <p:cTn id="23" dur="500"/>
                                        <p:tgtEl>
                                          <p:spTgt spid="1182729"/>
                                        </p:tgtEl>
                                      </p:cBhvr>
                                    </p:animEffect>
                                  </p:childTnLst>
                                  <p:subTnLst>
                                    <p:audio>
                                      <p:cMediaNode>
                                        <p:cTn display="0" masterRel="sameClick">
                                          <p:stCondLst>
                                            <p:cond evt="begin" delay="0">
                                              <p:tn val="21"/>
                                            </p:cond>
                                          </p:stCondLst>
                                          <p:endCondLst>
                                            <p:cond evt="onStopAudio" delay="0">
                                              <p:tgtEl>
                                                <p:sldTgt/>
                                              </p:tgtEl>
                                            </p:cond>
                                          </p:endCondLst>
                                        </p:cTn>
                                        <p:tgtEl>
                                          <p:sndTgt r:embed="rId2" name="camera.wav"/>
                                        </p:tgtEl>
                                      </p:cMediaNode>
                                    </p:audio>
                                  </p:subTnLst>
                                </p:cTn>
                              </p:par>
                            </p:childTnLst>
                          </p:cTn>
                        </p:par>
                        <p:par>
                          <p:cTn id="24" fill="hold">
                            <p:stCondLst>
                              <p:cond delay="500"/>
                            </p:stCondLst>
                            <p:childTnLst>
                              <p:par>
                                <p:cTn id="25" presetID="18" presetClass="entr" presetSubtype="3" fill="hold" grpId="0" nodeType="afterEffect">
                                  <p:stCondLst>
                                    <p:cond delay="0"/>
                                  </p:stCondLst>
                                  <p:childTnLst>
                                    <p:set>
                                      <p:cBhvr>
                                        <p:cTn id="26" dur="1" fill="hold">
                                          <p:stCondLst>
                                            <p:cond delay="0"/>
                                          </p:stCondLst>
                                        </p:cTn>
                                        <p:tgtEl>
                                          <p:spTgt spid="1182730"/>
                                        </p:tgtEl>
                                        <p:attrNameLst>
                                          <p:attrName>style.visibility</p:attrName>
                                        </p:attrNameLst>
                                      </p:cBhvr>
                                      <p:to>
                                        <p:strVal val="visible"/>
                                      </p:to>
                                    </p:set>
                                    <p:animEffect transition="in" filter="strips(upRight)">
                                      <p:cBhvr>
                                        <p:cTn id="27" dur="500"/>
                                        <p:tgtEl>
                                          <p:spTgt spid="1182730"/>
                                        </p:tgtEl>
                                      </p:cBhvr>
                                    </p:animEffect>
                                  </p:childTnLst>
                                  <p:subTnLst>
                                    <p:audio>
                                      <p:cMediaNode>
                                        <p:cTn display="0" masterRel="sameClick">
                                          <p:stCondLst>
                                            <p:cond evt="begin" delay="0">
                                              <p:tn val="25"/>
                                            </p:cond>
                                          </p:stCondLst>
                                          <p:endCondLst>
                                            <p:cond evt="onStopAudio" delay="0">
                                              <p:tgtEl>
                                                <p:sldTgt/>
                                              </p:tgtEl>
                                            </p:cond>
                                          </p:endCondLst>
                                        </p:cTn>
                                        <p:tgtEl>
                                          <p:sndTgt r:embed="rId4" name="laser.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182727"/>
                                        </p:tgtEl>
                                        <p:attrNameLst>
                                          <p:attrName>style.visibility</p:attrName>
                                        </p:attrNameLst>
                                      </p:cBhvr>
                                      <p:to>
                                        <p:strVal val="visible"/>
                                      </p:to>
                                    </p:set>
                                    <p:animEffect transition="in" filter="box(out)">
                                      <p:cBhvr>
                                        <p:cTn id="32" dur="500"/>
                                        <p:tgtEl>
                                          <p:spTgt spid="1182727"/>
                                        </p:tgtEl>
                                      </p:cBhvr>
                                    </p:animEffect>
                                  </p:childTnLst>
                                  <p:subTnLst>
                                    <p:audio>
                                      <p:cMediaNode>
                                        <p:cTn display="0" masterRel="sameClick">
                                          <p:stCondLst>
                                            <p:cond evt="begin" delay="0">
                                              <p:tn val="30"/>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2731" grpId="0" animBg="1"/>
      <p:bldP spid="1182725" grpId="0"/>
      <p:bldP spid="1182727" grpId="0" animBg="1"/>
      <p:bldP spid="1182728" grpId="0" animBg="1"/>
      <p:bldP spid="1182729" grpId="0" animBg="1"/>
      <p:bldP spid="1182730"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4594" name="Rectangle 2"/>
          <p:cNvSpPr>
            <a:spLocks noGrp="1" noChangeArrowheads="1"/>
          </p:cNvSpPr>
          <p:nvPr>
            <p:ph type="body" idx="1"/>
          </p:nvPr>
        </p:nvSpPr>
        <p:spPr>
          <a:xfrm>
            <a:off x="1369717" y="949325"/>
            <a:ext cx="7100887" cy="895350"/>
          </a:xfrm>
        </p:spPr>
        <p:txBody>
          <a:bodyPr/>
          <a:lstStyle/>
          <a:p>
            <a:pPr>
              <a:lnSpc>
                <a:spcPct val="90000"/>
              </a:lnSpc>
              <a:buFont typeface="Wingdings" panose="05000000000000000000" pitchFamily="2" charset="2"/>
              <a:buChar char="l"/>
            </a:pPr>
            <a:r>
              <a:rPr lang="zh-CN" altLang="en-US" sz="2400">
                <a:solidFill>
                  <a:srgbClr val="339933"/>
                </a:solidFill>
                <a:effectLst>
                  <a:outerShdw blurRad="38100" dist="38100" dir="2700000" algn="tl">
                    <a:srgbClr val="000000"/>
                  </a:outerShdw>
                </a:effectLst>
                <a:ea typeface="隶书" panose="02010509060101010101" pitchFamily="49" charset="-122"/>
              </a:rPr>
              <a:t>直接访问：按变量名来存取变量值</a:t>
            </a:r>
            <a:endParaRPr lang="zh-CN" altLang="en-US" sz="2400">
              <a:solidFill>
                <a:srgbClr val="339933"/>
              </a:solidFill>
              <a:effectLst>
                <a:outerShdw blurRad="38100" dist="38100" dir="2700000" algn="tl">
                  <a:srgbClr val="000000"/>
                </a:outerShdw>
              </a:effectLst>
              <a:ea typeface="隶书" panose="02010509060101010101" pitchFamily="49" charset="-122"/>
            </a:endParaRPr>
          </a:p>
          <a:p>
            <a:pPr>
              <a:lnSpc>
                <a:spcPct val="90000"/>
              </a:lnSpc>
              <a:buFont typeface="Wingdings" panose="05000000000000000000" pitchFamily="2" charset="2"/>
              <a:buChar char="l"/>
            </a:pPr>
            <a:r>
              <a:rPr lang="zh-CN" altLang="en-US" sz="2400">
                <a:solidFill>
                  <a:srgbClr val="339933"/>
                </a:solidFill>
                <a:effectLst>
                  <a:outerShdw blurRad="38100" dist="38100" dir="2700000" algn="tl">
                    <a:srgbClr val="000000"/>
                  </a:outerShdw>
                </a:effectLst>
                <a:ea typeface="隶书" panose="02010509060101010101" pitchFamily="49" charset="-122"/>
              </a:rPr>
              <a:t>间接访问：通过存放变量地址的变量去访问变量</a:t>
            </a:r>
            <a:endParaRPr lang="zh-CN" altLang="en-US" sz="2400">
              <a:solidFill>
                <a:srgbClr val="339933"/>
              </a:solidFill>
              <a:effectLst>
                <a:outerShdw blurRad="38100" dist="38100" dir="2700000" algn="tl">
                  <a:srgbClr val="000000"/>
                </a:outerShdw>
              </a:effectLst>
              <a:ea typeface="隶书" panose="02010509060101010101" pitchFamily="49" charset="-122"/>
            </a:endParaRPr>
          </a:p>
        </p:txBody>
      </p:sp>
      <p:sp>
        <p:nvSpPr>
          <p:cNvPr id="1134595" name="Text Box 3"/>
          <p:cNvSpPr txBox="1">
            <a:spLocks noChangeArrowheads="1"/>
          </p:cNvSpPr>
          <p:nvPr/>
        </p:nvSpPr>
        <p:spPr bwMode="auto">
          <a:xfrm>
            <a:off x="6614887" y="2051325"/>
            <a:ext cx="3945609" cy="463846"/>
          </a:xfrm>
          <a:prstGeom prst="rect">
            <a:avLst/>
          </a:prstGeom>
          <a:solidFill>
            <a:srgbClr val="FFFFCC"/>
          </a:solidFill>
          <a:ln w="38100">
            <a:solidFill>
              <a:srgbClr val="339966"/>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a:lnSpc>
                <a:spcPct val="100000"/>
              </a:lnSpc>
              <a:spcBef>
                <a:spcPct val="0"/>
              </a:spcBef>
            </a:pPr>
            <a:r>
              <a:rPr lang="zh-CN" altLang="en-US" dirty="0">
                <a:solidFill>
                  <a:srgbClr val="FF3399"/>
                </a:solidFill>
                <a:effectLst>
                  <a:outerShdw blurRad="38100" dist="38100" dir="2700000" algn="tl">
                    <a:srgbClr val="FFFFFF"/>
                  </a:outerShdw>
                </a:effectLst>
                <a:ea typeface="隶书" panose="02010509060101010101" pitchFamily="49" charset="-122"/>
              </a:rPr>
              <a:t>例</a:t>
            </a:r>
            <a:r>
              <a:rPr lang="zh-CN" altLang="en-US"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i</a:t>
            </a:r>
            <a:r>
              <a:rPr lang="en-US" altLang="zh-CN" dirty="0">
                <a:effectLst>
                  <a:outerShdw blurRad="38100" dist="38100" dir="2700000" algn="tl">
                    <a:srgbClr val="FFFFFF"/>
                  </a:outerShdw>
                </a:effectLst>
                <a:ea typeface="宋体" panose="02010600030101010101" pitchFamily="2" charset="-122"/>
              </a:rPr>
              <a:t> = </a:t>
            </a:r>
            <a:r>
              <a:rPr lang="en-US" altLang="zh-CN" dirty="0">
                <a:solidFill>
                  <a:srgbClr val="0000FF"/>
                </a:solidFill>
                <a:effectLst/>
                <a:ea typeface="宋体" panose="02010600030101010101" pitchFamily="2" charset="-122"/>
              </a:rPr>
              <a:t>3</a:t>
            </a:r>
            <a:r>
              <a:rPr lang="en-US" altLang="zh-CN" dirty="0">
                <a:effectLst/>
                <a:ea typeface="宋体" panose="02010600030101010101" pitchFamily="2" charset="-122"/>
              </a:rPr>
              <a:t>;      </a:t>
            </a:r>
            <a:r>
              <a:rPr lang="en-US" altLang="zh-CN" dirty="0">
                <a:effectLst/>
                <a:latin typeface="隶书" panose="02010509060101010101" pitchFamily="49" charset="-122"/>
                <a:ea typeface="隶书" panose="02010509060101010101" pitchFamily="49" charset="-122"/>
              </a:rPr>
              <a:t>-----</a:t>
            </a:r>
            <a:r>
              <a:rPr lang="zh-CN" altLang="zh-CN" dirty="0">
                <a:solidFill>
                  <a:srgbClr val="0000FF"/>
                </a:solidFill>
                <a:effectLst/>
                <a:latin typeface="隶书" panose="02010509060101010101" pitchFamily="49" charset="-122"/>
                <a:ea typeface="隶书" panose="02010509060101010101" pitchFamily="49" charset="-122"/>
              </a:rPr>
              <a:t>直接访问</a:t>
            </a:r>
            <a:endParaRPr lang="zh-CN" altLang="en-US" dirty="0">
              <a:effectLst/>
              <a:ea typeface="宋体" panose="02010600030101010101" pitchFamily="2" charset="-122"/>
            </a:endParaRPr>
          </a:p>
        </p:txBody>
      </p:sp>
      <p:grpSp>
        <p:nvGrpSpPr>
          <p:cNvPr id="1134596" name="Group 4"/>
          <p:cNvGrpSpPr/>
          <p:nvPr/>
        </p:nvGrpSpPr>
        <p:grpSpPr bwMode="auto">
          <a:xfrm>
            <a:off x="2261961" y="2043385"/>
            <a:ext cx="4972050" cy="4625975"/>
            <a:chOff x="381" y="1190"/>
            <a:chExt cx="3132" cy="2914"/>
          </a:xfrm>
        </p:grpSpPr>
        <p:grpSp>
          <p:nvGrpSpPr>
            <p:cNvPr id="1134597" name="Group 5"/>
            <p:cNvGrpSpPr/>
            <p:nvPr/>
          </p:nvGrpSpPr>
          <p:grpSpPr bwMode="auto">
            <a:xfrm>
              <a:off x="381" y="1190"/>
              <a:ext cx="3132" cy="2914"/>
              <a:chOff x="381" y="1190"/>
              <a:chExt cx="3132" cy="2914"/>
            </a:xfrm>
          </p:grpSpPr>
          <p:sp>
            <p:nvSpPr>
              <p:cNvPr id="1134598" name="AutoShape 6"/>
              <p:cNvSpPr>
                <a:spLocks noChangeArrowheads="1"/>
              </p:cNvSpPr>
              <p:nvPr/>
            </p:nvSpPr>
            <p:spPr bwMode="auto">
              <a:xfrm>
                <a:off x="2433" y="2576"/>
                <a:ext cx="1078" cy="354"/>
              </a:xfrm>
              <a:prstGeom prst="wedgeEllipseCallout">
                <a:avLst>
                  <a:gd name="adj1" fmla="val -50958"/>
                  <a:gd name="adj2" fmla="val -74574"/>
                </a:avLst>
              </a:prstGeom>
              <a:gradFill rotWithShape="1">
                <a:gsLst>
                  <a:gs pos="0">
                    <a:srgbClr val="00FFFF"/>
                  </a:gs>
                  <a:gs pos="100000">
                    <a:schemeClr val="bg1"/>
                  </a:gs>
                </a:gsLst>
                <a:lin ang="5400000" scaled="1"/>
              </a:gradFill>
              <a:ln w="38100">
                <a:solidFill>
                  <a:srgbClr val="FF00FF"/>
                </a:solidFill>
                <a:miter lim="800000"/>
                <a:headEnd type="none" w="lg" len="lg"/>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spAutoFit/>
              </a:bodyPr>
              <a:lstStyle/>
              <a:p>
                <a:pPr algn="ctr">
                  <a:lnSpc>
                    <a:spcPct val="100000"/>
                  </a:lnSpc>
                  <a:spcBef>
                    <a:spcPct val="0"/>
                  </a:spcBef>
                </a:pPr>
                <a:r>
                  <a:rPr lang="zh-CN" altLang="en-US" sz="2000">
                    <a:effectLst>
                      <a:outerShdw blurRad="38100" dist="38100" dir="2700000" algn="tl">
                        <a:srgbClr val="FFFFFF"/>
                      </a:outerShdw>
                    </a:effectLst>
                    <a:latin typeface="+mn-lt"/>
                    <a:ea typeface="楷体" panose="02010609060101010101" pitchFamily="49" charset="-122"/>
                  </a:rPr>
                  <a:t>指针变量</a:t>
                </a:r>
                <a:endParaRPr lang="zh-CN" altLang="en-US" sz="2000">
                  <a:effectLst>
                    <a:outerShdw blurRad="38100" dist="38100" dir="2700000" algn="tl">
                      <a:srgbClr val="FFFFFF"/>
                    </a:outerShdw>
                  </a:effectLst>
                  <a:latin typeface="+mn-lt"/>
                  <a:ea typeface="楷体" panose="02010609060101010101" pitchFamily="49" charset="-122"/>
                </a:endParaRPr>
              </a:p>
            </p:txBody>
          </p:sp>
          <p:grpSp>
            <p:nvGrpSpPr>
              <p:cNvPr id="1134599" name="Group 7"/>
              <p:cNvGrpSpPr/>
              <p:nvPr/>
            </p:nvGrpSpPr>
            <p:grpSpPr bwMode="auto">
              <a:xfrm>
                <a:off x="381" y="1190"/>
                <a:ext cx="3132" cy="2914"/>
                <a:chOff x="381" y="1190"/>
                <a:chExt cx="3132" cy="2914"/>
              </a:xfrm>
            </p:grpSpPr>
            <p:grpSp>
              <p:nvGrpSpPr>
                <p:cNvPr id="1134600" name="Group 8"/>
                <p:cNvGrpSpPr/>
                <p:nvPr/>
              </p:nvGrpSpPr>
              <p:grpSpPr bwMode="auto">
                <a:xfrm>
                  <a:off x="381" y="1190"/>
                  <a:ext cx="3132" cy="2914"/>
                  <a:chOff x="984" y="1406"/>
                  <a:chExt cx="3132" cy="2914"/>
                </a:xfrm>
              </p:grpSpPr>
              <p:sp>
                <p:nvSpPr>
                  <p:cNvPr id="1134601" name="Freeform 9"/>
                  <p:cNvSpPr/>
                  <p:nvPr/>
                </p:nvSpPr>
                <p:spPr bwMode="auto">
                  <a:xfrm>
                    <a:off x="1523" y="3964"/>
                    <a:ext cx="1211" cy="356"/>
                  </a:xfrm>
                  <a:custGeom>
                    <a:avLst/>
                    <a:gdLst/>
                    <a:ahLst/>
                    <a:cxnLst>
                      <a:cxn ang="0">
                        <a:pos x="0" y="163"/>
                      </a:cxn>
                      <a:cxn ang="0">
                        <a:pos x="500" y="41"/>
                      </a:cxn>
                      <a:cxn ang="0">
                        <a:pos x="1089" y="408"/>
                      </a:cxn>
                      <a:cxn ang="0">
                        <a:pos x="1211" y="330"/>
                      </a:cxn>
                    </a:cxnLst>
                    <a:rect l="0" t="0" r="r" b="b"/>
                    <a:pathLst>
                      <a:path w="1211" h="456">
                        <a:moveTo>
                          <a:pt x="0" y="163"/>
                        </a:moveTo>
                        <a:cubicBezTo>
                          <a:pt x="159" y="81"/>
                          <a:pt x="318" y="0"/>
                          <a:pt x="500" y="41"/>
                        </a:cubicBezTo>
                        <a:cubicBezTo>
                          <a:pt x="682" y="82"/>
                          <a:pt x="970" y="360"/>
                          <a:pt x="1089" y="408"/>
                        </a:cubicBezTo>
                        <a:cubicBezTo>
                          <a:pt x="1208" y="456"/>
                          <a:pt x="1191" y="345"/>
                          <a:pt x="1211" y="330"/>
                        </a:cubicBezTo>
                      </a:path>
                    </a:pathLst>
                  </a:custGeom>
                  <a:noFill/>
                  <a:ln w="9525" cap="flat" cmpd="sng">
                    <a:solidFill>
                      <a:srgbClr val="000000"/>
                    </a:solidFill>
                    <a:prstDash val="solid"/>
                    <a:round/>
                  </a:ln>
                  <a:effectLst/>
                </p:spPr>
                <p:txBody>
                  <a:bodyPr wrap="none" anchor="ctr"/>
                  <a:lstStyle/>
                  <a:p>
                    <a:endParaRPr lang="zh-CN" altLang="en-US"/>
                  </a:p>
                </p:txBody>
              </p:sp>
              <p:sp>
                <p:nvSpPr>
                  <p:cNvPr id="1134603" name="Rectangle 11"/>
                  <p:cNvSpPr>
                    <a:spLocks noChangeArrowheads="1"/>
                  </p:cNvSpPr>
                  <p:nvPr/>
                </p:nvSpPr>
                <p:spPr bwMode="auto">
                  <a:xfrm>
                    <a:off x="1523" y="1406"/>
                    <a:ext cx="1211" cy="2212"/>
                  </a:xfrm>
                  <a:prstGeom prst="rect">
                    <a:avLst/>
                  </a:prstGeom>
                  <a:solidFill>
                    <a:srgbClr val="CCFFFF"/>
                  </a:solidFill>
                  <a:ln w="38100">
                    <a:solidFill>
                      <a:schemeClr val="tx1"/>
                    </a:solidFill>
                    <a:miter lim="800000"/>
                  </a:ln>
                  <a:effectLst>
                    <a:outerShdw blurRad="50800" dist="106680" dir="2700000" algn="tl" rotWithShape="0">
                      <a:prstClr val="black">
                        <a:alpha val="43000"/>
                      </a:prstClr>
                    </a:outerShdw>
                  </a:effectLst>
                </p:spPr>
                <p:txBody>
                  <a:bodyPr wrap="none" anchor="ctr"/>
                  <a:lstStyle/>
                  <a:p>
                    <a:pPr algn="ctr" eaLnBrk="0" hangingPunct="0">
                      <a:lnSpc>
                        <a:spcPct val="100000"/>
                      </a:lnSpc>
                      <a:spcBef>
                        <a:spcPct val="0"/>
                      </a:spcBef>
                    </a:pPr>
                    <a:endParaRPr lang="zh-CN" altLang="zh-CN" sz="2000" b="0">
                      <a:effectLst/>
                      <a:ea typeface="宋体" panose="02010600030101010101" pitchFamily="2" charset="-122"/>
                    </a:endParaRPr>
                  </a:p>
                </p:txBody>
              </p:sp>
              <p:sp>
                <p:nvSpPr>
                  <p:cNvPr id="1134604" name="Line 12"/>
                  <p:cNvSpPr>
                    <a:spLocks noChangeShapeType="1"/>
                  </p:cNvSpPr>
                  <p:nvPr/>
                </p:nvSpPr>
                <p:spPr bwMode="auto">
                  <a:xfrm>
                    <a:off x="1535" y="1844"/>
                    <a:ext cx="1211" cy="0"/>
                  </a:xfrm>
                  <a:prstGeom prst="line">
                    <a:avLst/>
                  </a:prstGeom>
                  <a:noFill/>
                  <a:ln w="9525">
                    <a:solidFill>
                      <a:srgbClr val="000000"/>
                    </a:solidFill>
                    <a:round/>
                  </a:ln>
                  <a:effectLst/>
                </p:spPr>
                <p:txBody>
                  <a:bodyPr wrap="none" anchor="ctr"/>
                  <a:lstStyle/>
                  <a:p>
                    <a:endParaRPr lang="zh-CN" altLang="en-US"/>
                  </a:p>
                </p:txBody>
              </p:sp>
              <p:sp>
                <p:nvSpPr>
                  <p:cNvPr id="1134605" name="Line 13"/>
                  <p:cNvSpPr>
                    <a:spLocks noChangeShapeType="1"/>
                  </p:cNvSpPr>
                  <p:nvPr/>
                </p:nvSpPr>
                <p:spPr bwMode="auto">
                  <a:xfrm>
                    <a:off x="1535" y="2100"/>
                    <a:ext cx="1211" cy="0"/>
                  </a:xfrm>
                  <a:prstGeom prst="line">
                    <a:avLst/>
                  </a:prstGeom>
                  <a:noFill/>
                  <a:ln w="9525">
                    <a:solidFill>
                      <a:schemeClr val="bg2"/>
                    </a:solidFill>
                    <a:prstDash val="dash"/>
                    <a:round/>
                  </a:ln>
                  <a:effectLst/>
                </p:spPr>
                <p:txBody>
                  <a:bodyPr wrap="none" anchor="ctr"/>
                  <a:lstStyle/>
                  <a:p>
                    <a:endParaRPr lang="zh-CN" altLang="en-US"/>
                  </a:p>
                </p:txBody>
              </p:sp>
              <p:sp>
                <p:nvSpPr>
                  <p:cNvPr id="1134606" name="Line 14"/>
                  <p:cNvSpPr>
                    <a:spLocks noChangeShapeType="1"/>
                  </p:cNvSpPr>
                  <p:nvPr/>
                </p:nvSpPr>
                <p:spPr bwMode="auto">
                  <a:xfrm>
                    <a:off x="1535" y="2333"/>
                    <a:ext cx="1211" cy="0"/>
                  </a:xfrm>
                  <a:prstGeom prst="line">
                    <a:avLst/>
                  </a:prstGeom>
                  <a:noFill/>
                  <a:ln w="9525">
                    <a:solidFill>
                      <a:srgbClr val="000000"/>
                    </a:solidFill>
                    <a:round/>
                  </a:ln>
                  <a:effectLst/>
                </p:spPr>
                <p:txBody>
                  <a:bodyPr wrap="none" anchor="ctr"/>
                  <a:lstStyle/>
                  <a:p>
                    <a:endParaRPr lang="zh-CN" altLang="en-US"/>
                  </a:p>
                </p:txBody>
              </p:sp>
              <p:sp>
                <p:nvSpPr>
                  <p:cNvPr id="1134607" name="Line 15"/>
                  <p:cNvSpPr>
                    <a:spLocks noChangeShapeType="1"/>
                  </p:cNvSpPr>
                  <p:nvPr/>
                </p:nvSpPr>
                <p:spPr bwMode="auto">
                  <a:xfrm>
                    <a:off x="1535" y="2588"/>
                    <a:ext cx="1211" cy="0"/>
                  </a:xfrm>
                  <a:prstGeom prst="line">
                    <a:avLst/>
                  </a:prstGeom>
                  <a:noFill/>
                  <a:ln w="9525">
                    <a:solidFill>
                      <a:srgbClr val="000000"/>
                    </a:solidFill>
                    <a:prstDash val="solid"/>
                    <a:round/>
                  </a:ln>
                  <a:effectLst/>
                </p:spPr>
                <p:txBody>
                  <a:bodyPr wrap="none" anchor="ctr"/>
                  <a:lstStyle/>
                  <a:p>
                    <a:endParaRPr lang="zh-CN" altLang="en-US"/>
                  </a:p>
                </p:txBody>
              </p:sp>
              <p:sp>
                <p:nvSpPr>
                  <p:cNvPr id="1134608" name="Line 16"/>
                  <p:cNvSpPr>
                    <a:spLocks noChangeShapeType="1"/>
                  </p:cNvSpPr>
                  <p:nvPr/>
                </p:nvSpPr>
                <p:spPr bwMode="auto">
                  <a:xfrm>
                    <a:off x="1523" y="2846"/>
                    <a:ext cx="1211" cy="0"/>
                  </a:xfrm>
                  <a:prstGeom prst="line">
                    <a:avLst/>
                  </a:prstGeom>
                  <a:noFill/>
                  <a:ln w="9525">
                    <a:solidFill>
                      <a:srgbClr val="000000"/>
                    </a:solidFill>
                    <a:prstDash val="dash"/>
                    <a:round/>
                  </a:ln>
                  <a:effectLst/>
                </p:spPr>
                <p:txBody>
                  <a:bodyPr wrap="none" anchor="ctr"/>
                  <a:lstStyle/>
                  <a:p>
                    <a:endParaRPr lang="zh-CN" altLang="en-US"/>
                  </a:p>
                </p:txBody>
              </p:sp>
              <p:sp>
                <p:nvSpPr>
                  <p:cNvPr id="1134609" name="Line 17"/>
                  <p:cNvSpPr>
                    <a:spLocks noChangeShapeType="1"/>
                  </p:cNvSpPr>
                  <p:nvPr/>
                </p:nvSpPr>
                <p:spPr bwMode="auto">
                  <a:xfrm>
                    <a:off x="1535" y="3388"/>
                    <a:ext cx="1211" cy="0"/>
                  </a:xfrm>
                  <a:prstGeom prst="line">
                    <a:avLst/>
                  </a:prstGeom>
                  <a:noFill/>
                  <a:ln w="9525">
                    <a:solidFill>
                      <a:srgbClr val="000000"/>
                    </a:solidFill>
                    <a:prstDash val="dash"/>
                    <a:round/>
                  </a:ln>
                  <a:effectLst/>
                </p:spPr>
                <p:txBody>
                  <a:bodyPr wrap="none" anchor="ctr"/>
                  <a:lstStyle/>
                  <a:p>
                    <a:endParaRPr lang="zh-CN" altLang="en-US"/>
                  </a:p>
                </p:txBody>
              </p:sp>
              <p:sp>
                <p:nvSpPr>
                  <p:cNvPr id="1134610" name="Line 18"/>
                  <p:cNvSpPr>
                    <a:spLocks noChangeShapeType="1"/>
                  </p:cNvSpPr>
                  <p:nvPr/>
                </p:nvSpPr>
                <p:spPr bwMode="auto">
                  <a:xfrm>
                    <a:off x="1523" y="3627"/>
                    <a:ext cx="0" cy="456"/>
                  </a:xfrm>
                  <a:prstGeom prst="line">
                    <a:avLst/>
                  </a:prstGeom>
                  <a:noFill/>
                  <a:ln w="9525">
                    <a:solidFill>
                      <a:srgbClr val="000000"/>
                    </a:solidFill>
                    <a:round/>
                  </a:ln>
                  <a:effectLst/>
                </p:spPr>
                <p:txBody>
                  <a:bodyPr wrap="none" anchor="ctr"/>
                  <a:lstStyle/>
                  <a:p>
                    <a:endParaRPr lang="zh-CN" altLang="en-US"/>
                  </a:p>
                </p:txBody>
              </p:sp>
              <p:sp>
                <p:nvSpPr>
                  <p:cNvPr id="1134611" name="Line 19"/>
                  <p:cNvSpPr>
                    <a:spLocks noChangeShapeType="1"/>
                  </p:cNvSpPr>
                  <p:nvPr/>
                </p:nvSpPr>
                <p:spPr bwMode="auto">
                  <a:xfrm>
                    <a:off x="2734" y="3627"/>
                    <a:ext cx="0" cy="600"/>
                  </a:xfrm>
                  <a:prstGeom prst="line">
                    <a:avLst/>
                  </a:prstGeom>
                  <a:noFill/>
                  <a:ln w="9525">
                    <a:solidFill>
                      <a:srgbClr val="000000"/>
                    </a:solidFill>
                    <a:round/>
                  </a:ln>
                  <a:effectLst/>
                </p:spPr>
                <p:txBody>
                  <a:bodyPr wrap="none" anchor="ctr"/>
                  <a:lstStyle/>
                  <a:p>
                    <a:endParaRPr lang="zh-CN" altLang="en-US"/>
                  </a:p>
                </p:txBody>
              </p:sp>
              <p:sp>
                <p:nvSpPr>
                  <p:cNvPr id="1134612" name="Text Box 20"/>
                  <p:cNvSpPr txBox="1">
                    <a:spLocks noChangeArrowheads="1"/>
                  </p:cNvSpPr>
                  <p:nvPr/>
                </p:nvSpPr>
                <p:spPr bwMode="auto">
                  <a:xfrm>
                    <a:off x="2013" y="1463"/>
                    <a:ext cx="310" cy="341"/>
                  </a:xfrm>
                  <a:prstGeom prst="rect">
                    <a:avLst/>
                  </a:prstGeom>
                  <a:noFill/>
                  <a:ln w="9525">
                    <a:noFill/>
                    <a:miter lim="800000"/>
                  </a:ln>
                  <a:effectLst/>
                </p:spPr>
                <p:txBody>
                  <a:bodyPr vert="eaVert" wrap="none" anchor="ctr">
                    <a:spAutoFit/>
                  </a:bodyPr>
                  <a:lstStyle/>
                  <a:p>
                    <a:pPr algn="ctr" eaLnBrk="0" hangingPunct="0">
                      <a:lnSpc>
                        <a:spcPct val="100000"/>
                      </a:lnSpc>
                      <a:spcBef>
                        <a:spcPct val="0"/>
                      </a:spcBef>
                    </a:pPr>
                    <a:r>
                      <a:rPr lang="en-US" altLang="zh-CN" sz="2000" b="0">
                        <a:effectLst/>
                        <a:ea typeface="宋体" panose="02010600030101010101" pitchFamily="2" charset="-122"/>
                      </a:rPr>
                      <a:t>…...</a:t>
                    </a:r>
                    <a:endParaRPr lang="en-US" altLang="zh-CN" sz="2000" b="0">
                      <a:effectLst/>
                      <a:ea typeface="宋体" panose="02010600030101010101" pitchFamily="2" charset="-122"/>
                    </a:endParaRPr>
                  </a:p>
                </p:txBody>
              </p:sp>
              <p:sp>
                <p:nvSpPr>
                  <p:cNvPr id="1134613" name="Text Box 21"/>
                  <p:cNvSpPr txBox="1">
                    <a:spLocks noChangeArrowheads="1"/>
                  </p:cNvSpPr>
                  <p:nvPr/>
                </p:nvSpPr>
                <p:spPr bwMode="auto">
                  <a:xfrm>
                    <a:off x="2012" y="3668"/>
                    <a:ext cx="310" cy="341"/>
                  </a:xfrm>
                  <a:prstGeom prst="rect">
                    <a:avLst/>
                  </a:prstGeom>
                  <a:noFill/>
                  <a:ln w="9525">
                    <a:noFill/>
                    <a:miter lim="800000"/>
                  </a:ln>
                  <a:effectLst/>
                </p:spPr>
                <p:txBody>
                  <a:bodyPr vert="eaVert" wrap="none" anchor="ctr">
                    <a:spAutoFit/>
                  </a:bodyPr>
                  <a:lstStyle/>
                  <a:p>
                    <a:pPr algn="ctr" eaLnBrk="0" hangingPunct="0">
                      <a:lnSpc>
                        <a:spcPct val="100000"/>
                      </a:lnSpc>
                      <a:spcBef>
                        <a:spcPct val="0"/>
                      </a:spcBef>
                    </a:pPr>
                    <a:r>
                      <a:rPr lang="en-US" altLang="zh-CN" sz="2000" b="0">
                        <a:effectLst/>
                        <a:ea typeface="宋体" panose="02010600030101010101" pitchFamily="2" charset="-122"/>
                      </a:rPr>
                      <a:t>…...</a:t>
                    </a:r>
                    <a:endParaRPr lang="en-US" altLang="zh-CN" sz="2000" b="0">
                      <a:effectLst/>
                      <a:ea typeface="宋体" panose="02010600030101010101" pitchFamily="2" charset="-122"/>
                    </a:endParaRPr>
                  </a:p>
                </p:txBody>
              </p:sp>
              <p:sp>
                <p:nvSpPr>
                  <p:cNvPr id="1134614" name="Text Box 22"/>
                  <p:cNvSpPr txBox="1">
                    <a:spLocks noChangeArrowheads="1"/>
                  </p:cNvSpPr>
                  <p:nvPr/>
                </p:nvSpPr>
                <p:spPr bwMode="auto">
                  <a:xfrm>
                    <a:off x="984" y="1834"/>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b="0" dirty="0">
                        <a:effectLst/>
                        <a:ea typeface="宋体" panose="02010600030101010101" pitchFamily="2" charset="-122"/>
                      </a:rPr>
                      <a:t>2000</a:t>
                    </a:r>
                    <a:endParaRPr lang="en-US" altLang="zh-CN" sz="2000" b="0" dirty="0">
                      <a:effectLst/>
                      <a:ea typeface="宋体" panose="02010600030101010101" pitchFamily="2" charset="-122"/>
                    </a:endParaRPr>
                  </a:p>
                </p:txBody>
              </p:sp>
              <p:sp>
                <p:nvSpPr>
                  <p:cNvPr id="1134615" name="Text Box 23"/>
                  <p:cNvSpPr txBox="1">
                    <a:spLocks noChangeArrowheads="1"/>
                  </p:cNvSpPr>
                  <p:nvPr/>
                </p:nvSpPr>
                <p:spPr bwMode="auto">
                  <a:xfrm>
                    <a:off x="984" y="2858"/>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b="0" dirty="0">
                        <a:effectLst/>
                        <a:ea typeface="宋体" panose="02010600030101010101" pitchFamily="2" charset="-122"/>
                      </a:rPr>
                      <a:t>2004</a:t>
                    </a:r>
                    <a:endParaRPr lang="en-US" altLang="zh-CN" sz="2000" b="0" dirty="0">
                      <a:effectLst/>
                      <a:ea typeface="宋体" panose="02010600030101010101" pitchFamily="2" charset="-122"/>
                    </a:endParaRPr>
                  </a:p>
                </p:txBody>
              </p:sp>
              <p:sp>
                <p:nvSpPr>
                  <p:cNvPr id="1134616" name="Text Box 24"/>
                  <p:cNvSpPr txBox="1">
                    <a:spLocks noChangeArrowheads="1"/>
                  </p:cNvSpPr>
                  <p:nvPr/>
                </p:nvSpPr>
                <p:spPr bwMode="auto">
                  <a:xfrm>
                    <a:off x="984" y="3381"/>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b="0" dirty="0">
                        <a:effectLst/>
                        <a:ea typeface="宋体" panose="02010600030101010101" pitchFamily="2" charset="-122"/>
                      </a:rPr>
                      <a:t>2006</a:t>
                    </a:r>
                    <a:endParaRPr lang="en-US" altLang="zh-CN" sz="2000" b="0" dirty="0">
                      <a:effectLst/>
                      <a:ea typeface="宋体" panose="02010600030101010101" pitchFamily="2" charset="-122"/>
                    </a:endParaRPr>
                  </a:p>
                </p:txBody>
              </p:sp>
              <p:sp>
                <p:nvSpPr>
                  <p:cNvPr id="1134617" name="Text Box 25"/>
                  <p:cNvSpPr txBox="1">
                    <a:spLocks noChangeArrowheads="1"/>
                  </p:cNvSpPr>
                  <p:nvPr/>
                </p:nvSpPr>
                <p:spPr bwMode="auto">
                  <a:xfrm>
                    <a:off x="984" y="3124"/>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b="0" dirty="0">
                        <a:effectLst/>
                        <a:ea typeface="宋体" panose="02010600030101010101" pitchFamily="2" charset="-122"/>
                      </a:rPr>
                      <a:t>2005</a:t>
                    </a:r>
                    <a:endParaRPr lang="en-US" altLang="zh-CN" sz="2000" b="0" dirty="0">
                      <a:effectLst/>
                      <a:ea typeface="宋体" panose="02010600030101010101" pitchFamily="2" charset="-122"/>
                    </a:endParaRPr>
                  </a:p>
                </p:txBody>
              </p:sp>
              <p:sp>
                <p:nvSpPr>
                  <p:cNvPr id="1134618" name="Line 26"/>
                  <p:cNvSpPr>
                    <a:spLocks noChangeShapeType="1"/>
                  </p:cNvSpPr>
                  <p:nvPr/>
                </p:nvSpPr>
                <p:spPr bwMode="auto">
                  <a:xfrm>
                    <a:off x="1535" y="3110"/>
                    <a:ext cx="1211" cy="0"/>
                  </a:xfrm>
                  <a:prstGeom prst="line">
                    <a:avLst/>
                  </a:prstGeom>
                  <a:noFill/>
                  <a:ln w="9525">
                    <a:solidFill>
                      <a:srgbClr val="000000"/>
                    </a:solidFill>
                    <a:prstDash val="dash"/>
                    <a:round/>
                  </a:ln>
                  <a:effectLst/>
                </p:spPr>
                <p:txBody>
                  <a:bodyPr wrap="none" anchor="ctr"/>
                  <a:lstStyle/>
                  <a:p>
                    <a:endParaRPr lang="zh-CN" altLang="en-US"/>
                  </a:p>
                </p:txBody>
              </p:sp>
              <p:sp>
                <p:nvSpPr>
                  <p:cNvPr id="1134619" name="Line 27"/>
                  <p:cNvSpPr>
                    <a:spLocks noChangeShapeType="1"/>
                  </p:cNvSpPr>
                  <p:nvPr/>
                </p:nvSpPr>
                <p:spPr bwMode="auto">
                  <a:xfrm flipH="1">
                    <a:off x="2724" y="1848"/>
                    <a:ext cx="228" cy="0"/>
                  </a:xfrm>
                  <a:prstGeom prst="line">
                    <a:avLst/>
                  </a:prstGeom>
                  <a:noFill/>
                  <a:ln w="38100">
                    <a:solidFill>
                      <a:srgbClr val="0000FF"/>
                    </a:solidFill>
                    <a:round/>
                    <a:headEnd type="none" w="lg" len="lg"/>
                    <a:tailEnd type="stealth" w="lg" len="lg"/>
                  </a:ln>
                  <a:effectLst>
                    <a:outerShdw dist="35921" dir="2700000" algn="ctr" rotWithShape="0">
                      <a:schemeClr val="bg2"/>
                    </a:outerShdw>
                  </a:effectLst>
                </p:spPr>
                <p:txBody>
                  <a:bodyPr wrap="none" anchor="ctr"/>
                  <a:lstStyle/>
                  <a:p>
                    <a:endParaRPr lang="zh-CN" altLang="en-US"/>
                  </a:p>
                </p:txBody>
              </p:sp>
              <p:sp>
                <p:nvSpPr>
                  <p:cNvPr id="1134620" name="Text Box 28"/>
                  <p:cNvSpPr txBox="1">
                    <a:spLocks noChangeArrowheads="1"/>
                  </p:cNvSpPr>
                  <p:nvPr/>
                </p:nvSpPr>
                <p:spPr bwMode="auto">
                  <a:xfrm>
                    <a:off x="2906" y="1694"/>
                    <a:ext cx="983" cy="291"/>
                  </a:xfrm>
                  <a:prstGeom prst="rect">
                    <a:avLst/>
                  </a:prstGeom>
                  <a:noFill/>
                  <a:ln w="9525">
                    <a:noFill/>
                    <a:miter lim="800000"/>
                    <a:headEnd type="none" w="lg" len="lg"/>
                  </a:ln>
                  <a:effectLst/>
                </p:spPr>
                <p:txBody>
                  <a:bodyPr wrap="none">
                    <a:spAutoFit/>
                  </a:bodyPr>
                  <a:lstStyle/>
                  <a:p>
                    <a:pPr>
                      <a:lnSpc>
                        <a:spcPct val="100000"/>
                      </a:lnSpc>
                      <a:spcBef>
                        <a:spcPct val="0"/>
                      </a:spcBef>
                    </a:pPr>
                    <a:r>
                      <a:rPr lang="zh-CN" altLang="en-US" sz="2000" dirty="0">
                        <a:effectLst>
                          <a:outerShdw blurRad="38100" dist="38100" dir="2700000" algn="tl">
                            <a:srgbClr val="FFFFFF"/>
                          </a:outerShdw>
                        </a:effectLst>
                        <a:latin typeface="+mn-lt"/>
                        <a:ea typeface="楷体" panose="02010609060101010101" pitchFamily="49" charset="-122"/>
                      </a:rPr>
                      <a:t>短整型变量</a:t>
                    </a:r>
                    <a:r>
                      <a:rPr lang="en-US" altLang="zh-CN" dirty="0" err="1">
                        <a:solidFill>
                          <a:srgbClr val="0000FF"/>
                        </a:solidFill>
                        <a:effectLst>
                          <a:outerShdw blurRad="38100" dist="38100" dir="2700000" algn="tl">
                            <a:srgbClr val="000000"/>
                          </a:outerShdw>
                        </a:effectLst>
                        <a:latin typeface="+mn-lt"/>
                        <a:ea typeface="楷体" panose="02010609060101010101" pitchFamily="49" charset="-122"/>
                      </a:rPr>
                      <a:t>i</a:t>
                    </a:r>
                    <a:endParaRPr lang="en-US" altLang="zh-CN" sz="2000" dirty="0">
                      <a:effectLst>
                        <a:outerShdw blurRad="38100" dist="38100" dir="2700000" algn="tl">
                          <a:srgbClr val="FFFFFF"/>
                        </a:outerShdw>
                      </a:effectLst>
                      <a:latin typeface="+mn-lt"/>
                      <a:ea typeface="楷体" panose="02010609060101010101" pitchFamily="49" charset="-122"/>
                    </a:endParaRPr>
                  </a:p>
                </p:txBody>
              </p:sp>
              <p:sp>
                <p:nvSpPr>
                  <p:cNvPr id="1134621" name="Text Box 29"/>
                  <p:cNvSpPr txBox="1">
                    <a:spLocks noChangeArrowheads="1"/>
                  </p:cNvSpPr>
                  <p:nvPr/>
                </p:nvSpPr>
                <p:spPr bwMode="auto">
                  <a:xfrm>
                    <a:off x="1940" y="1977"/>
                    <a:ext cx="27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solidFill>
                          <a:srgbClr val="0000FF"/>
                        </a:solidFill>
                        <a:effectLst>
                          <a:outerShdw blurRad="38100" dist="38100" dir="2700000" algn="tl">
                            <a:srgbClr val="000000"/>
                          </a:outerShdw>
                        </a:effectLst>
                        <a:ea typeface="宋体" panose="02010600030101010101" pitchFamily="2" charset="-122"/>
                      </a:rPr>
                      <a:t>10</a:t>
                    </a:r>
                    <a:endParaRPr lang="en-US" altLang="zh-CN" sz="2000">
                      <a:solidFill>
                        <a:srgbClr val="0000FF"/>
                      </a:solidFill>
                      <a:effectLst>
                        <a:outerShdw blurRad="38100" dist="38100" dir="2700000" algn="tl">
                          <a:srgbClr val="000000"/>
                        </a:outerShdw>
                      </a:effectLst>
                      <a:ea typeface="宋体" panose="02010600030101010101" pitchFamily="2" charset="-122"/>
                    </a:endParaRPr>
                  </a:p>
                </p:txBody>
              </p:sp>
              <p:sp>
                <p:nvSpPr>
                  <p:cNvPr id="1134622" name="Line 30"/>
                  <p:cNvSpPr>
                    <a:spLocks noChangeShapeType="1"/>
                  </p:cNvSpPr>
                  <p:nvPr/>
                </p:nvSpPr>
                <p:spPr bwMode="auto">
                  <a:xfrm flipH="1">
                    <a:off x="2748" y="2621"/>
                    <a:ext cx="228" cy="0"/>
                  </a:xfrm>
                  <a:prstGeom prst="line">
                    <a:avLst/>
                  </a:prstGeom>
                  <a:noFill/>
                  <a:ln w="38100">
                    <a:solidFill>
                      <a:srgbClr val="0000FF"/>
                    </a:solidFill>
                    <a:round/>
                    <a:headEnd type="none" w="lg" len="lg"/>
                    <a:tailEnd type="stealth" w="lg" len="lg"/>
                  </a:ln>
                  <a:effectLst>
                    <a:outerShdw dist="35921" dir="2700000" algn="ctr" rotWithShape="0">
                      <a:schemeClr val="bg2"/>
                    </a:outerShdw>
                  </a:effectLst>
                </p:spPr>
                <p:txBody>
                  <a:bodyPr wrap="none" anchor="ctr"/>
                  <a:lstStyle/>
                  <a:p>
                    <a:endParaRPr lang="zh-CN" altLang="en-US"/>
                  </a:p>
                </p:txBody>
              </p:sp>
              <p:sp>
                <p:nvSpPr>
                  <p:cNvPr id="1134623" name="Text Box 31"/>
                  <p:cNvSpPr txBox="1">
                    <a:spLocks noChangeArrowheads="1"/>
                  </p:cNvSpPr>
                  <p:nvPr/>
                </p:nvSpPr>
                <p:spPr bwMode="auto">
                  <a:xfrm>
                    <a:off x="2930" y="2467"/>
                    <a:ext cx="1186" cy="291"/>
                  </a:xfrm>
                  <a:prstGeom prst="rect">
                    <a:avLst/>
                  </a:prstGeom>
                  <a:noFill/>
                  <a:ln w="9525">
                    <a:noFill/>
                    <a:miter lim="800000"/>
                    <a:headEnd type="none" w="lg" len="lg"/>
                  </a:ln>
                  <a:effectLst/>
                </p:spPr>
                <p:txBody>
                  <a:bodyPr wrap="none">
                    <a:spAutoFit/>
                  </a:bodyPr>
                  <a:lstStyle/>
                  <a:p>
                    <a:pPr>
                      <a:lnSpc>
                        <a:spcPct val="100000"/>
                      </a:lnSpc>
                      <a:spcBef>
                        <a:spcPct val="0"/>
                      </a:spcBef>
                    </a:pPr>
                    <a:r>
                      <a:rPr lang="zh-CN" altLang="en-US" sz="2000" dirty="0">
                        <a:effectLst>
                          <a:outerShdw blurRad="38100" dist="38100" dir="2700000" algn="tl">
                            <a:srgbClr val="FFFFFF"/>
                          </a:outerShdw>
                        </a:effectLst>
                        <a:latin typeface="+mn-lt"/>
                        <a:ea typeface="楷体" panose="02010609060101010101" pitchFamily="49" charset="-122"/>
                      </a:rPr>
                      <a:t>变量</a:t>
                    </a:r>
                    <a:r>
                      <a:rPr lang="en-US" altLang="zh-CN" sz="2000" dirty="0" err="1">
                        <a:solidFill>
                          <a:srgbClr val="FF0000"/>
                        </a:solidFill>
                        <a:effectLst>
                          <a:outerShdw blurRad="38100" dist="38100" dir="2700000" algn="tl">
                            <a:srgbClr val="000000"/>
                          </a:outerShdw>
                        </a:effectLst>
                        <a:latin typeface="+mn-lt"/>
                        <a:ea typeface="楷体" panose="02010609060101010101" pitchFamily="49" charset="-122"/>
                      </a:rPr>
                      <a:t>i</a:t>
                    </a:r>
                    <a:r>
                      <a:rPr lang="en-US" altLang="zh-CN" dirty="0" err="1">
                        <a:solidFill>
                          <a:srgbClr val="FF0000"/>
                        </a:solidFill>
                        <a:effectLst>
                          <a:outerShdw blurRad="38100" dist="38100" dir="2700000" algn="tl">
                            <a:srgbClr val="000000"/>
                          </a:outerShdw>
                        </a:effectLst>
                        <a:latin typeface="+mn-lt"/>
                        <a:ea typeface="楷体" panose="02010609060101010101" pitchFamily="49" charset="-122"/>
                      </a:rPr>
                      <a:t>_pointer</a:t>
                    </a:r>
                    <a:endParaRPr lang="en-US" altLang="zh-CN" sz="2000" dirty="0">
                      <a:solidFill>
                        <a:srgbClr val="FF0000"/>
                      </a:solidFill>
                      <a:effectLst>
                        <a:outerShdw blurRad="38100" dist="38100" dir="2700000" algn="tl">
                          <a:srgbClr val="000000"/>
                        </a:outerShdw>
                      </a:effectLst>
                      <a:latin typeface="+mn-lt"/>
                      <a:ea typeface="楷体" panose="02010609060101010101" pitchFamily="49" charset="-122"/>
                    </a:endParaRPr>
                  </a:p>
                </p:txBody>
              </p:sp>
              <p:sp>
                <p:nvSpPr>
                  <p:cNvPr id="1134624" name="Text Box 32"/>
                  <p:cNvSpPr txBox="1">
                    <a:spLocks noChangeArrowheads="1"/>
                  </p:cNvSpPr>
                  <p:nvPr/>
                </p:nvSpPr>
                <p:spPr bwMode="auto">
                  <a:xfrm>
                    <a:off x="984" y="2077"/>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b="0" dirty="0">
                        <a:effectLst/>
                        <a:ea typeface="宋体" panose="02010600030101010101" pitchFamily="2" charset="-122"/>
                      </a:rPr>
                      <a:t>2001</a:t>
                    </a:r>
                    <a:endParaRPr lang="en-US" altLang="zh-CN" sz="2000" b="0" dirty="0">
                      <a:effectLst/>
                      <a:ea typeface="宋体" panose="02010600030101010101" pitchFamily="2" charset="-122"/>
                    </a:endParaRPr>
                  </a:p>
                </p:txBody>
              </p:sp>
              <p:sp>
                <p:nvSpPr>
                  <p:cNvPr id="1134625" name="Text Box 33"/>
                  <p:cNvSpPr txBox="1">
                    <a:spLocks noChangeArrowheads="1"/>
                  </p:cNvSpPr>
                  <p:nvPr/>
                </p:nvSpPr>
                <p:spPr bwMode="auto">
                  <a:xfrm>
                    <a:off x="984" y="2335"/>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b="0" dirty="0">
                        <a:effectLst/>
                        <a:ea typeface="宋体" panose="02010600030101010101" pitchFamily="2" charset="-122"/>
                      </a:rPr>
                      <a:t>2002</a:t>
                    </a:r>
                    <a:endParaRPr lang="en-US" altLang="zh-CN" sz="2000" b="0" dirty="0">
                      <a:effectLst/>
                      <a:ea typeface="宋体" panose="02010600030101010101" pitchFamily="2" charset="-122"/>
                    </a:endParaRPr>
                  </a:p>
                </p:txBody>
              </p:sp>
              <p:sp>
                <p:nvSpPr>
                  <p:cNvPr id="1134626" name="Text Box 34"/>
                  <p:cNvSpPr txBox="1">
                    <a:spLocks noChangeArrowheads="1"/>
                  </p:cNvSpPr>
                  <p:nvPr/>
                </p:nvSpPr>
                <p:spPr bwMode="auto">
                  <a:xfrm>
                    <a:off x="984" y="2577"/>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b="0" dirty="0">
                        <a:effectLst/>
                        <a:ea typeface="宋体" panose="02010600030101010101" pitchFamily="2" charset="-122"/>
                      </a:rPr>
                      <a:t>2003</a:t>
                    </a:r>
                    <a:endParaRPr lang="en-US" altLang="zh-CN" sz="2000" b="0" dirty="0">
                      <a:effectLst/>
                      <a:ea typeface="宋体" panose="02010600030101010101" pitchFamily="2" charset="-122"/>
                    </a:endParaRPr>
                  </a:p>
                </p:txBody>
              </p:sp>
              <p:sp>
                <p:nvSpPr>
                  <p:cNvPr id="1134602" name="Freeform 10"/>
                  <p:cNvSpPr/>
                  <p:nvPr/>
                </p:nvSpPr>
                <p:spPr bwMode="auto">
                  <a:xfrm>
                    <a:off x="1524" y="3618"/>
                    <a:ext cx="1212" cy="672"/>
                  </a:xfrm>
                  <a:custGeom>
                    <a:avLst/>
                    <a:gdLst/>
                    <a:ahLst/>
                    <a:cxnLst>
                      <a:cxn ang="0">
                        <a:pos x="12" y="0"/>
                      </a:cxn>
                      <a:cxn ang="0">
                        <a:pos x="1212" y="0"/>
                      </a:cxn>
                      <a:cxn ang="0">
                        <a:pos x="1212" y="624"/>
                      </a:cxn>
                      <a:cxn ang="0">
                        <a:pos x="1140" y="672"/>
                      </a:cxn>
                      <a:cxn ang="0">
                        <a:pos x="720" y="468"/>
                      </a:cxn>
                      <a:cxn ang="0">
                        <a:pos x="540" y="384"/>
                      </a:cxn>
                      <a:cxn ang="0">
                        <a:pos x="360" y="372"/>
                      </a:cxn>
                      <a:cxn ang="0">
                        <a:pos x="216" y="408"/>
                      </a:cxn>
                      <a:cxn ang="0">
                        <a:pos x="0" y="468"/>
                      </a:cxn>
                      <a:cxn ang="0">
                        <a:pos x="12" y="0"/>
                      </a:cxn>
                    </a:cxnLst>
                    <a:rect l="0" t="0" r="r" b="b"/>
                    <a:pathLst>
                      <a:path w="1212" h="672">
                        <a:moveTo>
                          <a:pt x="12" y="0"/>
                        </a:moveTo>
                        <a:lnTo>
                          <a:pt x="1212" y="0"/>
                        </a:lnTo>
                        <a:lnTo>
                          <a:pt x="1212" y="624"/>
                        </a:lnTo>
                        <a:lnTo>
                          <a:pt x="1140" y="672"/>
                        </a:lnTo>
                        <a:lnTo>
                          <a:pt x="720" y="468"/>
                        </a:lnTo>
                        <a:lnTo>
                          <a:pt x="540" y="384"/>
                        </a:lnTo>
                        <a:lnTo>
                          <a:pt x="360" y="372"/>
                        </a:lnTo>
                        <a:lnTo>
                          <a:pt x="216" y="408"/>
                        </a:lnTo>
                        <a:lnTo>
                          <a:pt x="0" y="468"/>
                        </a:lnTo>
                        <a:lnTo>
                          <a:pt x="12" y="0"/>
                        </a:lnTo>
                        <a:close/>
                      </a:path>
                    </a:pathLst>
                  </a:custGeom>
                  <a:solidFill>
                    <a:srgbClr val="CCFFFF"/>
                  </a:solidFill>
                  <a:ln w="38100" cmpd="sng">
                    <a:solidFill>
                      <a:schemeClr val="tx1"/>
                    </a:solidFill>
                    <a:round/>
                  </a:ln>
                  <a:effectLst>
                    <a:outerShdw blurRad="50800" dist="106680" dir="2700000" algn="tl" rotWithShape="0">
                      <a:prstClr val="black">
                        <a:alpha val="43000"/>
                      </a:prstClr>
                    </a:outerShdw>
                  </a:effectLst>
                </p:spPr>
                <p:txBody>
                  <a:bodyPr wrap="none" anchor="ctr"/>
                  <a:lstStyle/>
                  <a:p>
                    <a:endParaRPr lang="zh-CN" altLang="en-US"/>
                  </a:p>
                </p:txBody>
              </p:sp>
            </p:grpSp>
            <p:sp>
              <p:nvSpPr>
                <p:cNvPr id="1134627" name="Oval 35"/>
                <p:cNvSpPr>
                  <a:spLocks noChangeArrowheads="1"/>
                </p:cNvSpPr>
                <p:nvPr/>
              </p:nvSpPr>
              <p:spPr bwMode="auto">
                <a:xfrm>
                  <a:off x="384" y="1625"/>
                  <a:ext cx="420" cy="240"/>
                </a:xfrm>
                <a:prstGeom prst="ellipse">
                  <a:avLst/>
                </a:prstGeom>
                <a:noFill/>
                <a:ln w="38100">
                  <a:solidFill>
                    <a:srgbClr val="FF0000"/>
                  </a:solidFill>
                  <a:round/>
                  <a:headEnd type="none" w="lg" len="lg"/>
                </a:ln>
                <a:effectLst/>
              </p:spPr>
              <p:txBody>
                <a:bodyPr wrap="none" lIns="90000" tIns="46800" rIns="90000" bIns="46800" anchor="ctr"/>
                <a:lstStyle/>
                <a:p>
                  <a:endParaRPr lang="zh-CN" altLang="en-US"/>
                </a:p>
              </p:txBody>
            </p:sp>
          </p:grpSp>
        </p:grpSp>
        <p:sp>
          <p:nvSpPr>
            <p:cNvPr id="1134628" name="Text Box 36"/>
            <p:cNvSpPr txBox="1">
              <a:spLocks noChangeArrowheads="1"/>
            </p:cNvSpPr>
            <p:nvPr/>
          </p:nvSpPr>
          <p:spPr bwMode="auto">
            <a:xfrm>
              <a:off x="1293" y="2766"/>
              <a:ext cx="436" cy="250"/>
            </a:xfrm>
            <a:prstGeom prst="rect">
              <a:avLst/>
            </a:prstGeom>
            <a:noFill/>
            <a:ln w="9525">
              <a:noFill/>
              <a:miter lim="800000"/>
            </a:ln>
            <a:effectLst/>
          </p:spPr>
          <p:txBody>
            <a:bodyPr wrap="none" anchor="ctr">
              <a:spAutoFit/>
            </a:bodyPr>
            <a:lstStyle/>
            <a:p>
              <a:pPr algn="ctr" eaLnBrk="0" hangingPunct="0">
                <a:lnSpc>
                  <a:spcPct val="100000"/>
                </a:lnSpc>
                <a:spcBef>
                  <a:spcPct val="0"/>
                </a:spcBef>
              </a:pPr>
              <a:r>
                <a:rPr lang="en-US" altLang="zh-CN" sz="2000">
                  <a:solidFill>
                    <a:srgbClr val="FF0000"/>
                  </a:solidFill>
                  <a:effectLst>
                    <a:outerShdw blurRad="38100" dist="38100" dir="2700000" algn="tl">
                      <a:srgbClr val="000000"/>
                    </a:outerShdw>
                  </a:effectLst>
                  <a:ea typeface="宋体" panose="02010600030101010101" pitchFamily="2" charset="-122"/>
                </a:rPr>
                <a:t>2000</a:t>
              </a:r>
              <a:endParaRPr lang="en-US" altLang="zh-CN" sz="2000">
                <a:solidFill>
                  <a:srgbClr val="FF0000"/>
                </a:solidFill>
                <a:effectLst>
                  <a:outerShdw blurRad="38100" dist="38100" dir="2700000" algn="tl">
                    <a:srgbClr val="000000"/>
                  </a:outerShdw>
                </a:effectLst>
                <a:ea typeface="宋体" panose="02010600030101010101" pitchFamily="2" charset="-122"/>
              </a:endParaRPr>
            </a:p>
          </p:txBody>
        </p:sp>
      </p:grpSp>
      <p:sp>
        <p:nvSpPr>
          <p:cNvPr id="1134629" name="Text Box 37"/>
          <p:cNvSpPr txBox="1">
            <a:spLocks noChangeArrowheads="1"/>
          </p:cNvSpPr>
          <p:nvPr/>
        </p:nvSpPr>
        <p:spPr bwMode="auto">
          <a:xfrm>
            <a:off x="3880200" y="2904277"/>
            <a:ext cx="309998" cy="402291"/>
          </a:xfrm>
          <a:prstGeom prst="rect">
            <a:avLst/>
          </a:prstGeom>
          <a:solidFill>
            <a:srgbClr val="CCFFFF"/>
          </a:solidFill>
          <a:ln w="38100">
            <a:noFill/>
            <a:miter lim="800000"/>
            <a:headEnd type="none" w="lg" len="lg"/>
          </a:ln>
          <a:effectLst/>
        </p:spPr>
        <p:txBody>
          <a:bodyPr wrap="none" lIns="90000" tIns="46800" rIns="90000" bIns="46800" anchor="ctr">
            <a:spAutoFit/>
          </a:bodyPr>
          <a:lstStyle/>
          <a:p>
            <a:pPr algn="ctr">
              <a:lnSpc>
                <a:spcPct val="100000"/>
              </a:lnSpc>
              <a:spcBef>
                <a:spcPct val="0"/>
              </a:spcBef>
            </a:pPr>
            <a:r>
              <a:rPr lang="en-US" altLang="zh-CN" sz="2000">
                <a:solidFill>
                  <a:srgbClr val="0000FF"/>
                </a:solidFill>
                <a:effectLst>
                  <a:outerShdw blurRad="38100" dist="38100" dir="2700000" algn="tl">
                    <a:srgbClr val="000000"/>
                  </a:outerShdw>
                </a:effectLst>
                <a:ea typeface="宋体" panose="02010600030101010101" pitchFamily="2" charset="-122"/>
              </a:rPr>
              <a:t>3</a:t>
            </a:r>
            <a:endParaRPr lang="en-US" altLang="zh-CN" sz="2000">
              <a:solidFill>
                <a:srgbClr val="0000FF"/>
              </a:solidFill>
              <a:effectLst>
                <a:outerShdw blurRad="38100" dist="38100" dir="2700000" algn="tl">
                  <a:srgbClr val="000000"/>
                </a:outerShdw>
              </a:effectLst>
              <a:ea typeface="宋体" panose="02010600030101010101" pitchFamily="2" charset="-122"/>
            </a:endParaRPr>
          </a:p>
        </p:txBody>
      </p:sp>
      <p:sp>
        <p:nvSpPr>
          <p:cNvPr id="1134630" name="Text Box 38"/>
          <p:cNvSpPr txBox="1">
            <a:spLocks noChangeArrowheads="1"/>
          </p:cNvSpPr>
          <p:nvPr/>
        </p:nvSpPr>
        <p:spPr bwMode="auto">
          <a:xfrm>
            <a:off x="5232174" y="5548436"/>
            <a:ext cx="5328318" cy="463846"/>
          </a:xfrm>
          <a:prstGeom prst="rect">
            <a:avLst/>
          </a:prstGeom>
          <a:solidFill>
            <a:schemeClr val="bg1"/>
          </a:solidFill>
          <a:ln w="38100">
            <a:solidFill>
              <a:srgbClr val="339966"/>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lIns="90000" tIns="46800" rIns="90000" bIns="46800" anchor="ctr">
            <a:spAutoFit/>
          </a:bodyPr>
          <a:lstStyle/>
          <a:p>
            <a:pPr>
              <a:lnSpc>
                <a:spcPct val="100000"/>
              </a:lnSpc>
              <a:spcBef>
                <a:spcPct val="0"/>
              </a:spcBef>
            </a:pPr>
            <a:r>
              <a:rPr lang="zh-CN" altLang="en-US" dirty="0">
                <a:solidFill>
                  <a:srgbClr val="FF3399"/>
                </a:solidFill>
                <a:effectLst>
                  <a:outerShdw blurRad="38100" dist="38100" dir="2700000" algn="tl">
                    <a:srgbClr val="FFFFFF"/>
                  </a:outerShdw>
                </a:effectLst>
                <a:ea typeface="隶书" panose="02010509060101010101" pitchFamily="49" charset="-122"/>
              </a:rPr>
              <a:t>例</a:t>
            </a:r>
            <a:r>
              <a:rPr lang="zh-CN" altLang="en-US"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i_pointer</a:t>
            </a:r>
            <a:r>
              <a:rPr lang="en-US" altLang="zh-CN" dirty="0">
                <a:effectLst>
                  <a:outerShdw blurRad="38100" dist="38100" dir="2700000" algn="tl">
                    <a:srgbClr val="FFFFFF"/>
                  </a:outerShdw>
                </a:effectLst>
                <a:ea typeface="宋体" panose="02010600030101010101" pitchFamily="2" charset="-122"/>
              </a:rPr>
              <a:t> = </a:t>
            </a:r>
            <a:r>
              <a:rPr lang="en-US" altLang="zh-CN" dirty="0">
                <a:solidFill>
                  <a:srgbClr val="CC0000"/>
                </a:solidFill>
                <a:effectLst/>
                <a:ea typeface="宋体" panose="02010600030101010101" pitchFamily="2" charset="-122"/>
              </a:rPr>
              <a:t>20;       </a:t>
            </a:r>
            <a:r>
              <a:rPr lang="en-US" altLang="zh-CN" dirty="0">
                <a:solidFill>
                  <a:srgbClr val="CC0000"/>
                </a:solidFill>
                <a:effectLst/>
                <a:latin typeface="隶书" panose="02010509060101010101" pitchFamily="49" charset="-122"/>
                <a:ea typeface="隶书" panose="02010509060101010101" pitchFamily="49" charset="-122"/>
              </a:rPr>
              <a:t>-----</a:t>
            </a:r>
            <a:r>
              <a:rPr lang="zh-CN" altLang="zh-CN" dirty="0">
                <a:solidFill>
                  <a:srgbClr val="CC0000"/>
                </a:solidFill>
                <a:effectLst/>
                <a:latin typeface="隶书" panose="02010509060101010101" pitchFamily="49" charset="-122"/>
                <a:ea typeface="隶书" panose="02010509060101010101" pitchFamily="49" charset="-122"/>
              </a:rPr>
              <a:t>间接访问</a:t>
            </a:r>
            <a:endParaRPr lang="zh-CN" altLang="en-US" dirty="0">
              <a:solidFill>
                <a:srgbClr val="CC0000"/>
              </a:solidFill>
              <a:effectLst/>
              <a:ea typeface="宋体" panose="02010600030101010101" pitchFamily="2" charset="-122"/>
            </a:endParaRPr>
          </a:p>
        </p:txBody>
      </p:sp>
      <p:sp>
        <p:nvSpPr>
          <p:cNvPr id="1134631" name="Oval 39"/>
          <p:cNvSpPr>
            <a:spLocks noChangeArrowheads="1"/>
          </p:cNvSpPr>
          <p:nvPr/>
        </p:nvSpPr>
        <p:spPr bwMode="auto">
          <a:xfrm>
            <a:off x="3714523" y="4554809"/>
            <a:ext cx="666750" cy="381000"/>
          </a:xfrm>
          <a:prstGeom prst="ellipse">
            <a:avLst/>
          </a:prstGeom>
          <a:noFill/>
          <a:ln w="38100">
            <a:solidFill>
              <a:srgbClr val="FF9900"/>
            </a:solidFill>
            <a:round/>
            <a:headEnd type="none" w="lg" len="lg"/>
          </a:ln>
          <a:effectLst/>
        </p:spPr>
        <p:txBody>
          <a:bodyPr wrap="none" lIns="90000" tIns="46800" rIns="90000" bIns="46800" anchor="ctr"/>
          <a:lstStyle/>
          <a:p>
            <a:endParaRPr lang="zh-CN" altLang="en-US"/>
          </a:p>
        </p:txBody>
      </p:sp>
      <p:sp>
        <p:nvSpPr>
          <p:cNvPr id="1134632" name="Line 40"/>
          <p:cNvSpPr>
            <a:spLocks noChangeShapeType="1"/>
          </p:cNvSpPr>
          <p:nvPr/>
        </p:nvSpPr>
        <p:spPr bwMode="auto">
          <a:xfrm flipH="1">
            <a:off x="2228623" y="4821509"/>
            <a:ext cx="1485900" cy="0"/>
          </a:xfrm>
          <a:prstGeom prst="line">
            <a:avLst/>
          </a:prstGeom>
          <a:noFill/>
          <a:ln w="38100">
            <a:solidFill>
              <a:srgbClr val="FF9900"/>
            </a:solidFill>
            <a:round/>
            <a:headEnd type="none" w="lg" len="lg"/>
          </a:ln>
          <a:effectLst/>
        </p:spPr>
        <p:txBody>
          <a:bodyPr wrap="none" lIns="90000" tIns="46800" rIns="90000" bIns="46800" anchor="ctr"/>
          <a:lstStyle/>
          <a:p>
            <a:endParaRPr lang="zh-CN" altLang="en-US"/>
          </a:p>
        </p:txBody>
      </p:sp>
      <p:sp>
        <p:nvSpPr>
          <p:cNvPr id="1134633" name="Line 41"/>
          <p:cNvSpPr>
            <a:spLocks noChangeShapeType="1"/>
          </p:cNvSpPr>
          <p:nvPr/>
        </p:nvSpPr>
        <p:spPr bwMode="auto">
          <a:xfrm flipV="1">
            <a:off x="2266723" y="2783159"/>
            <a:ext cx="0" cy="2038350"/>
          </a:xfrm>
          <a:prstGeom prst="line">
            <a:avLst/>
          </a:prstGeom>
          <a:noFill/>
          <a:ln w="38100">
            <a:solidFill>
              <a:srgbClr val="FF9900"/>
            </a:solidFill>
            <a:round/>
            <a:headEnd type="none" w="lg" len="lg"/>
            <a:tailEnd type="stealth" w="lg" len="lg"/>
          </a:ln>
          <a:effectLst/>
        </p:spPr>
        <p:txBody>
          <a:bodyPr wrap="none" lIns="90000" tIns="46800" rIns="90000" bIns="46800" anchor="ctr"/>
          <a:lstStyle/>
          <a:p>
            <a:endParaRPr lang="zh-CN" altLang="en-US"/>
          </a:p>
        </p:txBody>
      </p:sp>
      <p:sp>
        <p:nvSpPr>
          <p:cNvPr id="1134634" name="Line 42"/>
          <p:cNvSpPr>
            <a:spLocks noChangeShapeType="1"/>
          </p:cNvSpPr>
          <p:nvPr/>
        </p:nvSpPr>
        <p:spPr bwMode="auto">
          <a:xfrm flipV="1">
            <a:off x="7710261" y="3221309"/>
            <a:ext cx="0" cy="2438400"/>
          </a:xfrm>
          <a:prstGeom prst="line">
            <a:avLst/>
          </a:prstGeom>
          <a:noFill/>
          <a:ln w="38100">
            <a:solidFill>
              <a:srgbClr val="FF9900"/>
            </a:solidFill>
            <a:round/>
            <a:headEnd type="none" w="lg" len="lg"/>
          </a:ln>
          <a:effectLst>
            <a:outerShdw blurRad="50800" dist="38100" dir="2700000" algn="tl" rotWithShape="0">
              <a:prstClr val="black">
                <a:alpha val="40000"/>
              </a:prstClr>
            </a:outerShdw>
          </a:effectLst>
        </p:spPr>
        <p:txBody>
          <a:bodyPr wrap="none" lIns="90000" tIns="46800" rIns="90000" bIns="46800" anchor="ctr"/>
          <a:lstStyle/>
          <a:p>
            <a:endParaRPr lang="zh-CN" altLang="en-US"/>
          </a:p>
        </p:txBody>
      </p:sp>
      <p:sp>
        <p:nvSpPr>
          <p:cNvPr id="1134635" name="Text Box 43"/>
          <p:cNvSpPr txBox="1">
            <a:spLocks noChangeArrowheads="1"/>
          </p:cNvSpPr>
          <p:nvPr/>
        </p:nvSpPr>
        <p:spPr bwMode="auto">
          <a:xfrm>
            <a:off x="3822430" y="2904277"/>
            <a:ext cx="438238" cy="402291"/>
          </a:xfrm>
          <a:prstGeom prst="rect">
            <a:avLst/>
          </a:prstGeom>
          <a:solidFill>
            <a:srgbClr val="CCFFFF"/>
          </a:solidFill>
          <a:ln w="38100">
            <a:noFill/>
            <a:miter lim="800000"/>
            <a:headEnd type="none" w="lg" len="lg"/>
          </a:ln>
          <a:effectLst/>
        </p:spPr>
        <p:txBody>
          <a:bodyPr wrap="none" lIns="90000" tIns="46800" rIns="90000" bIns="46800" anchor="ctr">
            <a:spAutoFit/>
          </a:bodyPr>
          <a:lstStyle/>
          <a:p>
            <a:pPr algn="ctr">
              <a:lnSpc>
                <a:spcPct val="100000"/>
              </a:lnSpc>
              <a:spcBef>
                <a:spcPct val="0"/>
              </a:spcBef>
            </a:pPr>
            <a:r>
              <a:rPr lang="en-US" altLang="zh-CN" sz="2000" dirty="0">
                <a:solidFill>
                  <a:srgbClr val="CC0000"/>
                </a:solidFill>
                <a:effectLst>
                  <a:outerShdw blurRad="38100" dist="38100" dir="2700000" algn="tl">
                    <a:srgbClr val="000000"/>
                  </a:outerShdw>
                </a:effectLst>
                <a:ea typeface="宋体" panose="02010600030101010101" pitchFamily="2" charset="-122"/>
              </a:rPr>
              <a:t>20</a:t>
            </a:r>
            <a:endParaRPr lang="en-US" altLang="zh-CN" sz="2000" dirty="0">
              <a:solidFill>
                <a:srgbClr val="CC0000"/>
              </a:solidFill>
              <a:effectLst>
                <a:outerShdw blurRad="38100" dist="38100" dir="2700000" algn="tl">
                  <a:srgbClr val="000000"/>
                </a:outerShdw>
              </a:effectLst>
              <a:ea typeface="宋体" panose="02010600030101010101" pitchFamily="2" charset="-122"/>
            </a:endParaRPr>
          </a:p>
        </p:txBody>
      </p:sp>
      <p:grpSp>
        <p:nvGrpSpPr>
          <p:cNvPr id="1134636" name="Group 44"/>
          <p:cNvGrpSpPr/>
          <p:nvPr/>
        </p:nvGrpSpPr>
        <p:grpSpPr bwMode="auto">
          <a:xfrm>
            <a:off x="4466998" y="2597422"/>
            <a:ext cx="3371850" cy="495300"/>
            <a:chOff x="1752" y="1548"/>
            <a:chExt cx="2124" cy="312"/>
          </a:xfrm>
          <a:effectLst>
            <a:outerShdw blurRad="50800" dist="38100" dir="2700000" algn="tl" rotWithShape="0">
              <a:prstClr val="black">
                <a:alpha val="40000"/>
              </a:prstClr>
            </a:outerShdw>
          </a:effectLst>
        </p:grpSpPr>
        <p:sp>
          <p:nvSpPr>
            <p:cNvPr id="1134637" name="Line 45"/>
            <p:cNvSpPr>
              <a:spLocks noChangeShapeType="1"/>
            </p:cNvSpPr>
            <p:nvPr/>
          </p:nvSpPr>
          <p:spPr bwMode="auto">
            <a:xfrm>
              <a:off x="3876" y="1548"/>
              <a:ext cx="0" cy="300"/>
            </a:xfrm>
            <a:prstGeom prst="line">
              <a:avLst/>
            </a:prstGeom>
            <a:noFill/>
            <a:ln w="38100">
              <a:solidFill>
                <a:srgbClr val="339966"/>
              </a:solidFill>
              <a:round/>
              <a:headEnd type="none" w="lg" len="lg"/>
            </a:ln>
            <a:effectLst/>
          </p:spPr>
          <p:txBody>
            <a:bodyPr wrap="none" lIns="90000" tIns="46800" rIns="90000" bIns="46800" anchor="ctr"/>
            <a:lstStyle/>
            <a:p>
              <a:endParaRPr lang="zh-CN" altLang="en-US"/>
            </a:p>
          </p:txBody>
        </p:sp>
        <p:sp>
          <p:nvSpPr>
            <p:cNvPr id="1134638" name="Line 46"/>
            <p:cNvSpPr>
              <a:spLocks noChangeShapeType="1"/>
            </p:cNvSpPr>
            <p:nvPr/>
          </p:nvSpPr>
          <p:spPr bwMode="auto">
            <a:xfrm flipH="1">
              <a:off x="1752" y="1860"/>
              <a:ext cx="2124" cy="0"/>
            </a:xfrm>
            <a:prstGeom prst="line">
              <a:avLst/>
            </a:prstGeom>
            <a:noFill/>
            <a:ln w="38100">
              <a:solidFill>
                <a:srgbClr val="339966"/>
              </a:solidFill>
              <a:round/>
              <a:headEnd type="none" w="lg" len="lg"/>
              <a:tailEnd type="stealth" w="lg" len="lg"/>
            </a:ln>
            <a:effectLst/>
          </p:spPr>
          <p:txBody>
            <a:bodyPr wrap="none" lIns="90000" tIns="46800" rIns="90000" bIns="46800" anchor="ctr"/>
            <a:lstStyle/>
            <a:p>
              <a:endParaRPr lang="zh-CN" altLang="en-US"/>
            </a:p>
          </p:txBody>
        </p:sp>
      </p:grpSp>
      <p:sp>
        <p:nvSpPr>
          <p:cNvPr id="1134639" name="Line 47"/>
          <p:cNvSpPr>
            <a:spLocks noChangeShapeType="1"/>
          </p:cNvSpPr>
          <p:nvPr/>
        </p:nvSpPr>
        <p:spPr bwMode="auto">
          <a:xfrm flipH="1">
            <a:off x="4476524" y="3240359"/>
            <a:ext cx="3228975" cy="0"/>
          </a:xfrm>
          <a:prstGeom prst="line">
            <a:avLst/>
          </a:prstGeom>
          <a:noFill/>
          <a:ln w="38100">
            <a:solidFill>
              <a:srgbClr val="FF9900"/>
            </a:solidFill>
            <a:round/>
            <a:headEnd type="none" w="lg" len="lg"/>
            <a:tailEnd type="stealth" w="lg" len="lg"/>
          </a:ln>
          <a:effectLst>
            <a:outerShdw blurRad="50800" dist="38100" dir="2700000" algn="tl" rotWithShape="0">
              <a:prstClr val="black">
                <a:alpha val="40000"/>
              </a:prstClr>
            </a:outerShdw>
          </a:effectLst>
        </p:spPr>
        <p:txBody>
          <a:bodyPr wrap="none" lIns="90000" tIns="46800" rIns="90000" bIns="46800" anchor="ctr"/>
          <a:lstStyle/>
          <a:p>
            <a:endParaRPr lang="zh-CN" altLang="en-US"/>
          </a:p>
        </p:txBody>
      </p:sp>
      <p:sp>
        <p:nvSpPr>
          <p:cNvPr id="1134643" name="Rectangle 51"/>
          <p:cNvSpPr>
            <a:spLocks noChangeArrowheads="1"/>
          </p:cNvSpPr>
          <p:nvPr/>
        </p:nvSpPr>
        <p:spPr bwMode="auto">
          <a:xfrm>
            <a:off x="502942" y="30163"/>
            <a:ext cx="5788025" cy="647700"/>
          </a:xfrm>
          <a:prstGeom prst="rect">
            <a:avLst/>
          </a:prstGeom>
          <a:noFill/>
          <a:ln w="9525">
            <a:noFill/>
            <a:miter lim="800000"/>
          </a:ln>
          <a:effectLst/>
        </p:spPr>
        <p:txBody>
          <a:bodyPr/>
          <a:lstStyle/>
          <a:p>
            <a:pPr marL="342900" indent="-342900" algn="just">
              <a:lnSpc>
                <a:spcPct val="100000"/>
              </a:lnSpc>
            </a:pPr>
            <a:r>
              <a:rPr lang="en-US" altLang="zh-CN" sz="320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9.2 </a:t>
            </a:r>
            <a:r>
              <a:rPr lang="zh-CN" altLang="en-US" sz="320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指针变量的定义和引用 </a:t>
            </a:r>
            <a:endParaRPr lang="zh-CN" altLang="en-US" sz="320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sp>
        <p:nvSpPr>
          <p:cNvPr id="1134644" name="Rectangle 52"/>
          <p:cNvSpPr>
            <a:spLocks noChangeArrowheads="1"/>
          </p:cNvSpPr>
          <p:nvPr/>
        </p:nvSpPr>
        <p:spPr bwMode="auto">
          <a:xfrm>
            <a:off x="890292" y="544513"/>
            <a:ext cx="3959919" cy="457200"/>
          </a:xfrm>
          <a:prstGeom prst="rect">
            <a:avLst/>
          </a:prstGeom>
          <a:noFill/>
          <a:ln w="9525">
            <a:noFill/>
            <a:miter lim="800000"/>
          </a:ln>
          <a:effectLst/>
        </p:spPr>
        <p:txBody>
          <a:bodyPr wrap="square">
            <a:spAutoFit/>
          </a:bodyPr>
          <a:lstStyle/>
          <a:p>
            <a:pPr marL="457200" indent="-457200">
              <a:lnSpc>
                <a:spcPct val="100000"/>
              </a:lnSpc>
              <a:spcBef>
                <a:spcPct val="0"/>
              </a:spcBef>
            </a:pPr>
            <a:r>
              <a:rPr lang="en-US" altLang="zh-CN" dirty="0">
                <a:solidFill>
                  <a:srgbClr val="D60093"/>
                </a:solidFill>
                <a:effectLst>
                  <a:outerShdw blurRad="38100" dist="38100" dir="2700000" algn="tl">
                    <a:srgbClr val="000000"/>
                  </a:outerShdw>
                </a:effectLst>
                <a:latin typeface="+mn-lt"/>
                <a:ea typeface="楷体" panose="02010609060101010101" pitchFamily="49" charset="-122"/>
              </a:rPr>
              <a:t>1</a:t>
            </a:r>
            <a:r>
              <a:rPr lang="zh-CN" altLang="en-US" dirty="0">
                <a:solidFill>
                  <a:srgbClr val="D60093"/>
                </a:solidFill>
                <a:effectLst>
                  <a:outerShdw blurRad="38100" dist="38100" dir="2700000" algn="tl">
                    <a:srgbClr val="000000"/>
                  </a:outerShdw>
                </a:effectLst>
                <a:latin typeface="+mn-lt"/>
                <a:ea typeface="楷体" panose="02010609060101010101" pitchFamily="49" charset="-122"/>
              </a:rPr>
              <a:t>、</a:t>
            </a:r>
            <a:r>
              <a:rPr lang="zh-CN" altLang="en-US" dirty="0">
                <a:solidFill>
                  <a:srgbClr val="CC0000"/>
                </a:solidFill>
                <a:effectLst>
                  <a:outerShdw blurRad="38100" dist="38100" dir="2700000" algn="tl">
                    <a:srgbClr val="000000"/>
                  </a:outerShdw>
                </a:effectLst>
                <a:latin typeface="+mn-lt"/>
                <a:ea typeface="楷体" panose="02010609060101010101" pitchFamily="49" charset="-122"/>
              </a:rPr>
              <a:t>变量值的存取方法</a:t>
            </a:r>
            <a:endParaRPr lang="zh-CN" altLang="en-US" dirty="0">
              <a:solidFill>
                <a:srgbClr val="CC0000"/>
              </a:solidFill>
              <a:effectLst>
                <a:outerShdw blurRad="38100" dist="38100" dir="2700000" algn="tl">
                  <a:srgbClr val="000000"/>
                </a:outerShdw>
              </a:effectLst>
              <a:latin typeface="+mn-lt"/>
              <a:ea typeface="楷体" panose="02010609060101010101" pitchFamily="49" charset="-122"/>
            </a:endParaRPr>
          </a:p>
        </p:txBody>
      </p:sp>
      <p:grpSp>
        <p:nvGrpSpPr>
          <p:cNvPr id="1134645" name="Group 53"/>
          <p:cNvGrpSpPr/>
          <p:nvPr/>
        </p:nvGrpSpPr>
        <p:grpSpPr bwMode="auto">
          <a:xfrm>
            <a:off x="-9822" y="0"/>
            <a:ext cx="446088" cy="6858000"/>
            <a:chOff x="0" y="0"/>
            <a:chExt cx="281" cy="4320"/>
          </a:xfrm>
        </p:grpSpPr>
        <p:sp>
          <p:nvSpPr>
            <p:cNvPr id="1134646" name="Text Box 54"/>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34647" name="Text Box 55"/>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random/>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34644"/>
                                        </p:tgtEl>
                                        <p:attrNameLst>
                                          <p:attrName>style.visibility</p:attrName>
                                        </p:attrNameLst>
                                      </p:cBhvr>
                                      <p:to>
                                        <p:strVal val="visible"/>
                                      </p:to>
                                    </p:set>
                                    <p:anim calcmode="lin" valueType="num">
                                      <p:cBhvr additive="base">
                                        <p:cTn id="7" dur="500" fill="hold"/>
                                        <p:tgtEl>
                                          <p:spTgt spid="1134644"/>
                                        </p:tgtEl>
                                        <p:attrNameLst>
                                          <p:attrName>ppt_x</p:attrName>
                                        </p:attrNameLst>
                                      </p:cBhvr>
                                      <p:tavLst>
                                        <p:tav tm="0">
                                          <p:val>
                                            <p:strVal val="0-#ppt_w/2"/>
                                          </p:val>
                                        </p:tav>
                                        <p:tav tm="100000">
                                          <p:val>
                                            <p:strVal val="#ppt_x"/>
                                          </p:val>
                                        </p:tav>
                                      </p:tavLst>
                                    </p:anim>
                                    <p:anim calcmode="lin" valueType="num">
                                      <p:cBhvr additive="base">
                                        <p:cTn id="8" dur="500" fill="hold"/>
                                        <p:tgtEl>
                                          <p:spTgt spid="113464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34594">
                                            <p:txEl>
                                              <p:pRg st="0" end="0"/>
                                            </p:txEl>
                                          </p:spTgt>
                                        </p:tgtEl>
                                        <p:attrNameLst>
                                          <p:attrName>style.visibility</p:attrName>
                                        </p:attrNameLst>
                                      </p:cBhvr>
                                      <p:to>
                                        <p:strVal val="visible"/>
                                      </p:to>
                                    </p:set>
                                    <p:anim calcmode="lin" valueType="num">
                                      <p:cBhvr additive="base">
                                        <p:cTn id="13" dur="500" fill="hold"/>
                                        <p:tgtEl>
                                          <p:spTgt spid="113459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3459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34594">
                                            <p:txEl>
                                              <p:pRg st="1" end="1"/>
                                            </p:txEl>
                                          </p:spTgt>
                                        </p:tgtEl>
                                        <p:attrNameLst>
                                          <p:attrName>style.visibility</p:attrName>
                                        </p:attrNameLst>
                                      </p:cBhvr>
                                      <p:to>
                                        <p:strVal val="visible"/>
                                      </p:to>
                                    </p:set>
                                    <p:anim calcmode="lin" valueType="num">
                                      <p:cBhvr additive="base">
                                        <p:cTn id="19" dur="500" fill="hold"/>
                                        <p:tgtEl>
                                          <p:spTgt spid="1134594">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3459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camera.wav"/>
                                        </p:tgtEl>
                                      </p:cMediaNode>
                                    </p:audio>
                                  </p:subTnLst>
                                </p:cTn>
                              </p:par>
                            </p:childTnLst>
                          </p:cTn>
                        </p:par>
                      </p:childTnLst>
                    </p:cTn>
                  </p:par>
                  <p:par>
                    <p:cTn id="21" fill="hold">
                      <p:stCondLst>
                        <p:cond delay="indefinite"/>
                      </p:stCondLst>
                      <p:childTnLst>
                        <p:par>
                          <p:cTn id="22" fill="hold">
                            <p:stCondLst>
                              <p:cond delay="0"/>
                            </p:stCondLst>
                            <p:childTnLst>
                              <p:par>
                                <p:cTn id="23" presetID="4" presetClass="entr" presetSubtype="32" fill="hold" nodeType="clickEffect">
                                  <p:stCondLst>
                                    <p:cond delay="0"/>
                                  </p:stCondLst>
                                  <p:childTnLst>
                                    <p:set>
                                      <p:cBhvr>
                                        <p:cTn id="24" dur="1" fill="hold">
                                          <p:stCondLst>
                                            <p:cond delay="0"/>
                                          </p:stCondLst>
                                        </p:cTn>
                                        <p:tgtEl>
                                          <p:spTgt spid="1134596"/>
                                        </p:tgtEl>
                                        <p:attrNameLst>
                                          <p:attrName>style.visibility</p:attrName>
                                        </p:attrNameLst>
                                      </p:cBhvr>
                                      <p:to>
                                        <p:strVal val="visible"/>
                                      </p:to>
                                    </p:set>
                                    <p:animEffect transition="in" filter="box(out)">
                                      <p:cBhvr>
                                        <p:cTn id="25" dur="500"/>
                                        <p:tgtEl>
                                          <p:spTgt spid="1134596"/>
                                        </p:tgtEl>
                                      </p:cBhvr>
                                    </p:animEffect>
                                  </p:childTnLst>
                                  <p:subTnLst>
                                    <p:audio>
                                      <p:cMediaNode>
                                        <p:cTn display="0" masterRel="sameClick">
                                          <p:stCondLst>
                                            <p:cond evt="begin" delay="0">
                                              <p:tn val="23"/>
                                            </p:cond>
                                          </p:stCondLst>
                                          <p:endCondLst>
                                            <p:cond evt="onStopAudio" delay="0">
                                              <p:tgtEl>
                                                <p:sldTgt/>
                                              </p:tgtEl>
                                            </p:cond>
                                          </p:endCondLst>
                                        </p:cTn>
                                        <p:tgtEl>
                                          <p:sndTgt r:embed="rId1" name="CAMERA.WAV"/>
                                        </p:tgtEl>
                                      </p:cMediaNode>
                                    </p:audio>
                                  </p:subTnLst>
                                </p:cTn>
                              </p:par>
                            </p:childTnLst>
                          </p:cTn>
                        </p:par>
                      </p:childTnLst>
                    </p:cTn>
                  </p:par>
                  <p:par>
                    <p:cTn id="26" fill="hold">
                      <p:stCondLst>
                        <p:cond delay="indefinite"/>
                      </p:stCondLst>
                      <p:childTnLst>
                        <p:par>
                          <p:cTn id="27" fill="hold">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1134595"/>
                                        </p:tgtEl>
                                        <p:attrNameLst>
                                          <p:attrName>style.visibility</p:attrName>
                                        </p:attrNameLst>
                                      </p:cBhvr>
                                      <p:to>
                                        <p:strVal val="visible"/>
                                      </p:to>
                                    </p:set>
                                    <p:animEffect transition="in" filter="box(out)">
                                      <p:cBhvr>
                                        <p:cTn id="30" dur="500"/>
                                        <p:tgtEl>
                                          <p:spTgt spid="1134595"/>
                                        </p:tgtEl>
                                      </p:cBhvr>
                                    </p:animEffect>
                                  </p:childTnLst>
                                  <p:subTnLst>
                                    <p:audio>
                                      <p:cMediaNode>
                                        <p:cTn display="0" masterRel="sameClick">
                                          <p:stCondLst>
                                            <p:cond evt="begin" delay="0">
                                              <p:tn val="28"/>
                                            </p:cond>
                                          </p:stCondLst>
                                          <p:endCondLst>
                                            <p:cond evt="onStopAudio" delay="0">
                                              <p:tgtEl>
                                                <p:sldTgt/>
                                              </p:tgtEl>
                                            </p:cond>
                                          </p:endCondLst>
                                        </p:cTn>
                                        <p:tgtEl>
                                          <p:sndTgt r:embed="rId1" name="CAMERA.WAV"/>
                                        </p:tgtEl>
                                      </p:cMediaNode>
                                    </p:audio>
                                  </p:subTnLst>
                                </p:cTn>
                              </p:par>
                            </p:childTnLst>
                          </p:cTn>
                        </p:par>
                      </p:childTnLst>
                    </p:cTn>
                  </p:par>
                  <p:par>
                    <p:cTn id="31" fill="hold">
                      <p:stCondLst>
                        <p:cond delay="indefinite"/>
                      </p:stCondLst>
                      <p:childTnLst>
                        <p:par>
                          <p:cTn id="32" fill="hold">
                            <p:stCondLst>
                              <p:cond delay="0"/>
                            </p:stCondLst>
                            <p:childTnLst>
                              <p:par>
                                <p:cTn id="33" presetID="17" presetClass="entr" presetSubtype="2" fill="hold" nodeType="clickEffect">
                                  <p:stCondLst>
                                    <p:cond delay="0"/>
                                  </p:stCondLst>
                                  <p:childTnLst>
                                    <p:set>
                                      <p:cBhvr>
                                        <p:cTn id="34" dur="1" fill="hold">
                                          <p:stCondLst>
                                            <p:cond delay="0"/>
                                          </p:stCondLst>
                                        </p:cTn>
                                        <p:tgtEl>
                                          <p:spTgt spid="1134636"/>
                                        </p:tgtEl>
                                        <p:attrNameLst>
                                          <p:attrName>style.visibility</p:attrName>
                                        </p:attrNameLst>
                                      </p:cBhvr>
                                      <p:to>
                                        <p:strVal val="visible"/>
                                      </p:to>
                                    </p:set>
                                    <p:anim calcmode="lin" valueType="num">
                                      <p:cBhvr>
                                        <p:cTn id="35" dur="500" fill="hold"/>
                                        <p:tgtEl>
                                          <p:spTgt spid="1134636"/>
                                        </p:tgtEl>
                                        <p:attrNameLst>
                                          <p:attrName>ppt_x</p:attrName>
                                        </p:attrNameLst>
                                      </p:cBhvr>
                                      <p:tavLst>
                                        <p:tav tm="0">
                                          <p:val>
                                            <p:strVal val="#ppt_x+#ppt_w/2"/>
                                          </p:val>
                                        </p:tav>
                                        <p:tav tm="100000">
                                          <p:val>
                                            <p:strVal val="#ppt_x"/>
                                          </p:val>
                                        </p:tav>
                                      </p:tavLst>
                                    </p:anim>
                                    <p:anim calcmode="lin" valueType="num">
                                      <p:cBhvr>
                                        <p:cTn id="36" dur="500" fill="hold"/>
                                        <p:tgtEl>
                                          <p:spTgt spid="1134636"/>
                                        </p:tgtEl>
                                        <p:attrNameLst>
                                          <p:attrName>ppt_y</p:attrName>
                                        </p:attrNameLst>
                                      </p:cBhvr>
                                      <p:tavLst>
                                        <p:tav tm="0">
                                          <p:val>
                                            <p:strVal val="#ppt_y"/>
                                          </p:val>
                                        </p:tav>
                                        <p:tav tm="100000">
                                          <p:val>
                                            <p:strVal val="#ppt_y"/>
                                          </p:val>
                                        </p:tav>
                                      </p:tavLst>
                                    </p:anim>
                                    <p:anim calcmode="lin" valueType="num">
                                      <p:cBhvr>
                                        <p:cTn id="37" dur="500" fill="hold"/>
                                        <p:tgtEl>
                                          <p:spTgt spid="1134636"/>
                                        </p:tgtEl>
                                        <p:attrNameLst>
                                          <p:attrName>ppt_w</p:attrName>
                                        </p:attrNameLst>
                                      </p:cBhvr>
                                      <p:tavLst>
                                        <p:tav tm="0">
                                          <p:val>
                                            <p:fltVal val="0"/>
                                          </p:val>
                                        </p:tav>
                                        <p:tav tm="100000">
                                          <p:val>
                                            <p:strVal val="#ppt_w"/>
                                          </p:val>
                                        </p:tav>
                                      </p:tavLst>
                                    </p:anim>
                                    <p:anim calcmode="lin" valueType="num">
                                      <p:cBhvr>
                                        <p:cTn id="38" dur="500" fill="hold"/>
                                        <p:tgtEl>
                                          <p:spTgt spid="1134636"/>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33"/>
                                            </p:cond>
                                          </p:stCondLst>
                                          <p:endCondLst>
                                            <p:cond evt="onStopAudio" delay="0">
                                              <p:tgtEl>
                                                <p:sldTgt/>
                                              </p:tgtEl>
                                            </p:cond>
                                          </p:endCondLst>
                                        </p:cTn>
                                        <p:tgtEl>
                                          <p:sndTgt r:embed="rId1" name="camera.wav"/>
                                        </p:tgtEl>
                                      </p:cMediaNode>
                                    </p:audio>
                                  </p:sub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499"/>
                                          </p:stCondLst>
                                        </p:cTn>
                                        <p:tgtEl>
                                          <p:spTgt spid="1134629"/>
                                        </p:tgtEl>
                                        <p:attrNameLst>
                                          <p:attrName>style.visibility</p:attrName>
                                        </p:attrNameLst>
                                      </p:cBhvr>
                                      <p:to>
                                        <p:strVal val="visible"/>
                                      </p:to>
                                    </p:set>
                                  </p:childTnLst>
                                  <p:subTnLst>
                                    <p:audio>
                                      <p:cMediaNode>
                                        <p:cTn display="0" masterRel="sameClick">
                                          <p:stCondLst>
                                            <p:cond evt="begin" delay="0">
                                              <p:tn val="40"/>
                                            </p:cond>
                                          </p:stCondLst>
                                          <p:endCondLst>
                                            <p:cond evt="onStopAudio" delay="0">
                                              <p:tgtEl>
                                                <p:sldTgt/>
                                              </p:tgtEl>
                                            </p:cond>
                                          </p:endCondLst>
                                        </p:cTn>
                                        <p:tgtEl>
                                          <p:sndTgt r:embed="rId2" name="laser.wav"/>
                                        </p:tgtEl>
                                      </p:cMediaNode>
                                    </p:audio>
                                  </p:subTnLst>
                                </p:cTn>
                              </p:par>
                            </p:childTnLst>
                          </p:cTn>
                        </p:par>
                      </p:childTnLst>
                    </p:cTn>
                  </p:par>
                  <p:par>
                    <p:cTn id="42" fill="hold">
                      <p:stCondLst>
                        <p:cond delay="indefinite"/>
                      </p:stCondLst>
                      <p:childTnLst>
                        <p:par>
                          <p:cTn id="43" fill="hold">
                            <p:stCondLst>
                              <p:cond delay="0"/>
                            </p:stCondLst>
                            <p:childTnLst>
                              <p:par>
                                <p:cTn id="44" presetID="4" presetClass="entr" presetSubtype="32" fill="hold" grpId="0" nodeType="clickEffect">
                                  <p:stCondLst>
                                    <p:cond delay="0"/>
                                  </p:stCondLst>
                                  <p:childTnLst>
                                    <p:set>
                                      <p:cBhvr>
                                        <p:cTn id="45" dur="1" fill="hold">
                                          <p:stCondLst>
                                            <p:cond delay="0"/>
                                          </p:stCondLst>
                                        </p:cTn>
                                        <p:tgtEl>
                                          <p:spTgt spid="1134630"/>
                                        </p:tgtEl>
                                        <p:attrNameLst>
                                          <p:attrName>style.visibility</p:attrName>
                                        </p:attrNameLst>
                                      </p:cBhvr>
                                      <p:to>
                                        <p:strVal val="visible"/>
                                      </p:to>
                                    </p:set>
                                    <p:animEffect transition="in" filter="box(out)">
                                      <p:cBhvr>
                                        <p:cTn id="46" dur="500"/>
                                        <p:tgtEl>
                                          <p:spTgt spid="1134630"/>
                                        </p:tgtEl>
                                      </p:cBhvr>
                                    </p:animEffect>
                                  </p:childTnLst>
                                  <p:subTnLst>
                                    <p:audio>
                                      <p:cMediaNode>
                                        <p:cTn display="0" masterRel="sameClick">
                                          <p:stCondLst>
                                            <p:cond evt="begin" delay="0">
                                              <p:tn val="44"/>
                                            </p:cond>
                                          </p:stCondLst>
                                          <p:endCondLst>
                                            <p:cond evt="onStopAudio" delay="0">
                                              <p:tgtEl>
                                                <p:sldTgt/>
                                              </p:tgtEl>
                                            </p:cond>
                                          </p:endCondLst>
                                        </p:cTn>
                                        <p:tgtEl>
                                          <p:sndTgt r:embed="rId1" name="CAMERA.WAV"/>
                                        </p:tgtEl>
                                      </p:cMediaNode>
                                    </p:audio>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134631"/>
                                        </p:tgtEl>
                                        <p:attrNameLst>
                                          <p:attrName>style.visibility</p:attrName>
                                        </p:attrNameLst>
                                      </p:cBhvr>
                                      <p:to>
                                        <p:strVal val="visible"/>
                                      </p:to>
                                    </p:set>
                                  </p:childTnLst>
                                </p:cTn>
                              </p:par>
                            </p:childTnLst>
                          </p:cTn>
                        </p:par>
                        <p:par>
                          <p:cTn id="51" fill="hold">
                            <p:stCondLst>
                              <p:cond delay="500"/>
                            </p:stCondLst>
                            <p:childTnLst>
                              <p:par>
                                <p:cTn id="52" presetID="17" presetClass="entr" presetSubtype="2" fill="hold" grpId="0" nodeType="afterEffect">
                                  <p:stCondLst>
                                    <p:cond delay="0"/>
                                  </p:stCondLst>
                                  <p:childTnLst>
                                    <p:set>
                                      <p:cBhvr>
                                        <p:cTn id="53" dur="1" fill="hold">
                                          <p:stCondLst>
                                            <p:cond delay="0"/>
                                          </p:stCondLst>
                                        </p:cTn>
                                        <p:tgtEl>
                                          <p:spTgt spid="1134632"/>
                                        </p:tgtEl>
                                        <p:attrNameLst>
                                          <p:attrName>style.visibility</p:attrName>
                                        </p:attrNameLst>
                                      </p:cBhvr>
                                      <p:to>
                                        <p:strVal val="visible"/>
                                      </p:to>
                                    </p:set>
                                    <p:anim calcmode="lin" valueType="num">
                                      <p:cBhvr>
                                        <p:cTn id="54" dur="500" fill="hold"/>
                                        <p:tgtEl>
                                          <p:spTgt spid="1134632"/>
                                        </p:tgtEl>
                                        <p:attrNameLst>
                                          <p:attrName>ppt_x</p:attrName>
                                        </p:attrNameLst>
                                      </p:cBhvr>
                                      <p:tavLst>
                                        <p:tav tm="0">
                                          <p:val>
                                            <p:strVal val="#ppt_x+#ppt_w/2"/>
                                          </p:val>
                                        </p:tav>
                                        <p:tav tm="100000">
                                          <p:val>
                                            <p:strVal val="#ppt_x"/>
                                          </p:val>
                                        </p:tav>
                                      </p:tavLst>
                                    </p:anim>
                                    <p:anim calcmode="lin" valueType="num">
                                      <p:cBhvr>
                                        <p:cTn id="55" dur="500" fill="hold"/>
                                        <p:tgtEl>
                                          <p:spTgt spid="1134632"/>
                                        </p:tgtEl>
                                        <p:attrNameLst>
                                          <p:attrName>ppt_y</p:attrName>
                                        </p:attrNameLst>
                                      </p:cBhvr>
                                      <p:tavLst>
                                        <p:tav tm="0">
                                          <p:val>
                                            <p:strVal val="#ppt_y"/>
                                          </p:val>
                                        </p:tav>
                                        <p:tav tm="100000">
                                          <p:val>
                                            <p:strVal val="#ppt_y"/>
                                          </p:val>
                                        </p:tav>
                                      </p:tavLst>
                                    </p:anim>
                                    <p:anim calcmode="lin" valueType="num">
                                      <p:cBhvr>
                                        <p:cTn id="56" dur="500" fill="hold"/>
                                        <p:tgtEl>
                                          <p:spTgt spid="1134632"/>
                                        </p:tgtEl>
                                        <p:attrNameLst>
                                          <p:attrName>ppt_w</p:attrName>
                                        </p:attrNameLst>
                                      </p:cBhvr>
                                      <p:tavLst>
                                        <p:tav tm="0">
                                          <p:val>
                                            <p:fltVal val="0"/>
                                          </p:val>
                                        </p:tav>
                                        <p:tav tm="100000">
                                          <p:val>
                                            <p:strVal val="#ppt_w"/>
                                          </p:val>
                                        </p:tav>
                                      </p:tavLst>
                                    </p:anim>
                                    <p:anim calcmode="lin" valueType="num">
                                      <p:cBhvr>
                                        <p:cTn id="57" dur="500" fill="hold"/>
                                        <p:tgtEl>
                                          <p:spTgt spid="1134632"/>
                                        </p:tgtEl>
                                        <p:attrNameLst>
                                          <p:attrName>ppt_h</p:attrName>
                                        </p:attrNameLst>
                                      </p:cBhvr>
                                      <p:tavLst>
                                        <p:tav tm="0">
                                          <p:val>
                                            <p:strVal val="#ppt_h"/>
                                          </p:val>
                                        </p:tav>
                                        <p:tav tm="100000">
                                          <p:val>
                                            <p:strVal val="#ppt_h"/>
                                          </p:val>
                                        </p:tav>
                                      </p:tavLst>
                                    </p:anim>
                                  </p:childTnLst>
                                </p:cTn>
                              </p:par>
                            </p:childTnLst>
                          </p:cTn>
                        </p:par>
                        <p:par>
                          <p:cTn id="58" fill="hold">
                            <p:stCondLst>
                              <p:cond delay="1000"/>
                            </p:stCondLst>
                            <p:childTnLst>
                              <p:par>
                                <p:cTn id="59" presetID="17" presetClass="entr" presetSubtype="4" fill="hold" grpId="0" nodeType="afterEffect">
                                  <p:stCondLst>
                                    <p:cond delay="0"/>
                                  </p:stCondLst>
                                  <p:childTnLst>
                                    <p:set>
                                      <p:cBhvr>
                                        <p:cTn id="60" dur="1" fill="hold">
                                          <p:stCondLst>
                                            <p:cond delay="0"/>
                                          </p:stCondLst>
                                        </p:cTn>
                                        <p:tgtEl>
                                          <p:spTgt spid="1134633"/>
                                        </p:tgtEl>
                                        <p:attrNameLst>
                                          <p:attrName>style.visibility</p:attrName>
                                        </p:attrNameLst>
                                      </p:cBhvr>
                                      <p:to>
                                        <p:strVal val="visible"/>
                                      </p:to>
                                    </p:set>
                                    <p:anim calcmode="lin" valueType="num">
                                      <p:cBhvr>
                                        <p:cTn id="61" dur="500" fill="hold"/>
                                        <p:tgtEl>
                                          <p:spTgt spid="1134633"/>
                                        </p:tgtEl>
                                        <p:attrNameLst>
                                          <p:attrName>ppt_x</p:attrName>
                                        </p:attrNameLst>
                                      </p:cBhvr>
                                      <p:tavLst>
                                        <p:tav tm="0">
                                          <p:val>
                                            <p:strVal val="#ppt_x"/>
                                          </p:val>
                                        </p:tav>
                                        <p:tav tm="100000">
                                          <p:val>
                                            <p:strVal val="#ppt_x"/>
                                          </p:val>
                                        </p:tav>
                                      </p:tavLst>
                                    </p:anim>
                                    <p:anim calcmode="lin" valueType="num">
                                      <p:cBhvr>
                                        <p:cTn id="62" dur="500" fill="hold"/>
                                        <p:tgtEl>
                                          <p:spTgt spid="1134633"/>
                                        </p:tgtEl>
                                        <p:attrNameLst>
                                          <p:attrName>ppt_y</p:attrName>
                                        </p:attrNameLst>
                                      </p:cBhvr>
                                      <p:tavLst>
                                        <p:tav tm="0">
                                          <p:val>
                                            <p:strVal val="#ppt_y+#ppt_h/2"/>
                                          </p:val>
                                        </p:tav>
                                        <p:tav tm="100000">
                                          <p:val>
                                            <p:strVal val="#ppt_y"/>
                                          </p:val>
                                        </p:tav>
                                      </p:tavLst>
                                    </p:anim>
                                    <p:anim calcmode="lin" valueType="num">
                                      <p:cBhvr>
                                        <p:cTn id="63" dur="500" fill="hold"/>
                                        <p:tgtEl>
                                          <p:spTgt spid="1134633"/>
                                        </p:tgtEl>
                                        <p:attrNameLst>
                                          <p:attrName>ppt_w</p:attrName>
                                        </p:attrNameLst>
                                      </p:cBhvr>
                                      <p:tavLst>
                                        <p:tav tm="0">
                                          <p:val>
                                            <p:strVal val="#ppt_w"/>
                                          </p:val>
                                        </p:tav>
                                        <p:tav tm="100000">
                                          <p:val>
                                            <p:strVal val="#ppt_w"/>
                                          </p:val>
                                        </p:tav>
                                      </p:tavLst>
                                    </p:anim>
                                    <p:anim calcmode="lin" valueType="num">
                                      <p:cBhvr>
                                        <p:cTn id="64" dur="500" fill="hold"/>
                                        <p:tgtEl>
                                          <p:spTgt spid="1134633"/>
                                        </p:tgtEl>
                                        <p:attrNameLst>
                                          <p:attrName>ppt_h</p:attrName>
                                        </p:attrNameLst>
                                      </p:cBhvr>
                                      <p:tavLst>
                                        <p:tav tm="0">
                                          <p:val>
                                            <p:fltVal val="0"/>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17" presetClass="entr" presetSubtype="4" fill="hold" grpId="0" nodeType="clickEffect">
                                  <p:stCondLst>
                                    <p:cond delay="0"/>
                                  </p:stCondLst>
                                  <p:childTnLst>
                                    <p:set>
                                      <p:cBhvr>
                                        <p:cTn id="68" dur="1" fill="hold">
                                          <p:stCondLst>
                                            <p:cond delay="0"/>
                                          </p:stCondLst>
                                        </p:cTn>
                                        <p:tgtEl>
                                          <p:spTgt spid="1134634"/>
                                        </p:tgtEl>
                                        <p:attrNameLst>
                                          <p:attrName>style.visibility</p:attrName>
                                        </p:attrNameLst>
                                      </p:cBhvr>
                                      <p:to>
                                        <p:strVal val="visible"/>
                                      </p:to>
                                    </p:set>
                                    <p:anim calcmode="lin" valueType="num">
                                      <p:cBhvr>
                                        <p:cTn id="69" dur="500" fill="hold"/>
                                        <p:tgtEl>
                                          <p:spTgt spid="1134634"/>
                                        </p:tgtEl>
                                        <p:attrNameLst>
                                          <p:attrName>ppt_x</p:attrName>
                                        </p:attrNameLst>
                                      </p:cBhvr>
                                      <p:tavLst>
                                        <p:tav tm="0">
                                          <p:val>
                                            <p:strVal val="#ppt_x"/>
                                          </p:val>
                                        </p:tav>
                                        <p:tav tm="100000">
                                          <p:val>
                                            <p:strVal val="#ppt_x"/>
                                          </p:val>
                                        </p:tav>
                                      </p:tavLst>
                                    </p:anim>
                                    <p:anim calcmode="lin" valueType="num">
                                      <p:cBhvr>
                                        <p:cTn id="70" dur="500" fill="hold"/>
                                        <p:tgtEl>
                                          <p:spTgt spid="1134634"/>
                                        </p:tgtEl>
                                        <p:attrNameLst>
                                          <p:attrName>ppt_y</p:attrName>
                                        </p:attrNameLst>
                                      </p:cBhvr>
                                      <p:tavLst>
                                        <p:tav tm="0">
                                          <p:val>
                                            <p:strVal val="#ppt_y+#ppt_h/2"/>
                                          </p:val>
                                        </p:tav>
                                        <p:tav tm="100000">
                                          <p:val>
                                            <p:strVal val="#ppt_y"/>
                                          </p:val>
                                        </p:tav>
                                      </p:tavLst>
                                    </p:anim>
                                    <p:anim calcmode="lin" valueType="num">
                                      <p:cBhvr>
                                        <p:cTn id="71" dur="500" fill="hold"/>
                                        <p:tgtEl>
                                          <p:spTgt spid="1134634"/>
                                        </p:tgtEl>
                                        <p:attrNameLst>
                                          <p:attrName>ppt_w</p:attrName>
                                        </p:attrNameLst>
                                      </p:cBhvr>
                                      <p:tavLst>
                                        <p:tav tm="0">
                                          <p:val>
                                            <p:strVal val="#ppt_w"/>
                                          </p:val>
                                        </p:tav>
                                        <p:tav tm="100000">
                                          <p:val>
                                            <p:strVal val="#ppt_w"/>
                                          </p:val>
                                        </p:tav>
                                      </p:tavLst>
                                    </p:anim>
                                    <p:anim calcmode="lin" valueType="num">
                                      <p:cBhvr>
                                        <p:cTn id="72" dur="500" fill="hold"/>
                                        <p:tgtEl>
                                          <p:spTgt spid="1134634"/>
                                        </p:tgtEl>
                                        <p:attrNameLst>
                                          <p:attrName>ppt_h</p:attrName>
                                        </p:attrNameLst>
                                      </p:cBhvr>
                                      <p:tavLst>
                                        <p:tav tm="0">
                                          <p:val>
                                            <p:fltVal val="0"/>
                                          </p:val>
                                        </p:tav>
                                        <p:tav tm="100000">
                                          <p:val>
                                            <p:strVal val="#ppt_h"/>
                                          </p:val>
                                        </p:tav>
                                      </p:tavLst>
                                    </p:anim>
                                  </p:childTnLst>
                                </p:cTn>
                              </p:par>
                            </p:childTnLst>
                          </p:cTn>
                        </p:par>
                        <p:par>
                          <p:cTn id="73" fill="hold">
                            <p:stCondLst>
                              <p:cond delay="500"/>
                            </p:stCondLst>
                            <p:childTnLst>
                              <p:par>
                                <p:cTn id="74" presetID="17" presetClass="entr" presetSubtype="2" fill="hold" grpId="0" nodeType="afterEffect">
                                  <p:stCondLst>
                                    <p:cond delay="0"/>
                                  </p:stCondLst>
                                  <p:childTnLst>
                                    <p:set>
                                      <p:cBhvr>
                                        <p:cTn id="75" dur="1" fill="hold">
                                          <p:stCondLst>
                                            <p:cond delay="0"/>
                                          </p:stCondLst>
                                        </p:cTn>
                                        <p:tgtEl>
                                          <p:spTgt spid="1134639"/>
                                        </p:tgtEl>
                                        <p:attrNameLst>
                                          <p:attrName>style.visibility</p:attrName>
                                        </p:attrNameLst>
                                      </p:cBhvr>
                                      <p:to>
                                        <p:strVal val="visible"/>
                                      </p:to>
                                    </p:set>
                                    <p:anim calcmode="lin" valueType="num">
                                      <p:cBhvr>
                                        <p:cTn id="76" dur="500" fill="hold"/>
                                        <p:tgtEl>
                                          <p:spTgt spid="1134639"/>
                                        </p:tgtEl>
                                        <p:attrNameLst>
                                          <p:attrName>ppt_x</p:attrName>
                                        </p:attrNameLst>
                                      </p:cBhvr>
                                      <p:tavLst>
                                        <p:tav tm="0">
                                          <p:val>
                                            <p:strVal val="#ppt_x+#ppt_w/2"/>
                                          </p:val>
                                        </p:tav>
                                        <p:tav tm="100000">
                                          <p:val>
                                            <p:strVal val="#ppt_x"/>
                                          </p:val>
                                        </p:tav>
                                      </p:tavLst>
                                    </p:anim>
                                    <p:anim calcmode="lin" valueType="num">
                                      <p:cBhvr>
                                        <p:cTn id="77" dur="500" fill="hold"/>
                                        <p:tgtEl>
                                          <p:spTgt spid="1134639"/>
                                        </p:tgtEl>
                                        <p:attrNameLst>
                                          <p:attrName>ppt_y</p:attrName>
                                        </p:attrNameLst>
                                      </p:cBhvr>
                                      <p:tavLst>
                                        <p:tav tm="0">
                                          <p:val>
                                            <p:strVal val="#ppt_y"/>
                                          </p:val>
                                        </p:tav>
                                        <p:tav tm="100000">
                                          <p:val>
                                            <p:strVal val="#ppt_y"/>
                                          </p:val>
                                        </p:tav>
                                      </p:tavLst>
                                    </p:anim>
                                    <p:anim calcmode="lin" valueType="num">
                                      <p:cBhvr>
                                        <p:cTn id="78" dur="500" fill="hold"/>
                                        <p:tgtEl>
                                          <p:spTgt spid="1134639"/>
                                        </p:tgtEl>
                                        <p:attrNameLst>
                                          <p:attrName>ppt_w</p:attrName>
                                        </p:attrNameLst>
                                      </p:cBhvr>
                                      <p:tavLst>
                                        <p:tav tm="0">
                                          <p:val>
                                            <p:fltVal val="0"/>
                                          </p:val>
                                        </p:tav>
                                        <p:tav tm="100000">
                                          <p:val>
                                            <p:strVal val="#ppt_w"/>
                                          </p:val>
                                        </p:tav>
                                      </p:tavLst>
                                    </p:anim>
                                    <p:anim calcmode="lin" valueType="num">
                                      <p:cBhvr>
                                        <p:cTn id="79" dur="500" fill="hold"/>
                                        <p:tgtEl>
                                          <p:spTgt spid="1134639"/>
                                        </p:tgtEl>
                                        <p:attrNameLst>
                                          <p:attrName>ppt_h</p:attrName>
                                        </p:attrNameLst>
                                      </p:cBhvr>
                                      <p:tavLst>
                                        <p:tav tm="0">
                                          <p:val>
                                            <p:strVal val="#ppt_h"/>
                                          </p:val>
                                        </p:tav>
                                        <p:tav tm="100000">
                                          <p:val>
                                            <p:strVal val="#ppt_h"/>
                                          </p:val>
                                        </p:tav>
                                      </p:tavLst>
                                    </p:anim>
                                  </p:childTnLst>
                                </p:cTn>
                              </p:par>
                            </p:childTnLst>
                          </p:cTn>
                        </p:par>
                        <p:par>
                          <p:cTn id="80" fill="hold">
                            <p:stCondLst>
                              <p:cond delay="1000"/>
                            </p:stCondLst>
                            <p:childTnLst>
                              <p:par>
                                <p:cTn id="81" presetID="1" presetClass="entr" presetSubtype="0" fill="hold" grpId="0" nodeType="afterEffect">
                                  <p:stCondLst>
                                    <p:cond delay="0"/>
                                  </p:stCondLst>
                                  <p:childTnLst>
                                    <p:set>
                                      <p:cBhvr>
                                        <p:cTn id="82" dur="1" fill="hold">
                                          <p:stCondLst>
                                            <p:cond delay="499"/>
                                          </p:stCondLst>
                                        </p:cTn>
                                        <p:tgtEl>
                                          <p:spTgt spid="1134635"/>
                                        </p:tgtEl>
                                        <p:attrNameLst>
                                          <p:attrName>style.visibility</p:attrName>
                                        </p:attrNameLst>
                                      </p:cBhvr>
                                      <p:to>
                                        <p:strVal val="visible"/>
                                      </p:to>
                                    </p:set>
                                  </p:childTnLst>
                                  <p:subTnLst>
                                    <p:audio>
                                      <p:cMediaNode>
                                        <p:cTn display="0" masterRel="sameClick">
                                          <p:stCondLst>
                                            <p:cond evt="begin" delay="0">
                                              <p:tn val="81"/>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4594" grpId="0" bldLvl="5" autoUpdateAnimBg="0" build="p"/>
      <p:bldP spid="1134595" grpId="0" animBg="1" autoUpdateAnimBg="0"/>
      <p:bldP spid="1134629" grpId="0" animBg="1" autoUpdateAnimBg="0"/>
      <p:bldP spid="1134630" grpId="0" animBg="1" autoUpdateAnimBg="0"/>
      <p:bldP spid="1134631" grpId="0" animBg="1"/>
      <p:bldP spid="1134632" grpId="0" animBg="1"/>
      <p:bldP spid="1134633" grpId="0" animBg="1"/>
      <p:bldP spid="1134634" grpId="0" animBg="1"/>
      <p:bldP spid="1134635" grpId="0" animBg="1" autoUpdateAnimBg="0"/>
      <p:bldP spid="1134639" grpId="0" animBg="1"/>
      <p:bldP spid="1134644" grpId="0"/>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3749" name="Text Box 5"/>
          <p:cNvSpPr txBox="1">
            <a:spLocks noChangeArrowheads="1"/>
          </p:cNvSpPr>
          <p:nvPr/>
        </p:nvSpPr>
        <p:spPr bwMode="auto">
          <a:xfrm>
            <a:off x="629941" y="157163"/>
            <a:ext cx="5167312" cy="482600"/>
          </a:xfrm>
          <a:prstGeom prst="rect">
            <a:avLst/>
          </a:prstGeom>
          <a:noFill/>
          <a:ln w="9525" algn="ctr">
            <a:noFill/>
            <a:miter lim="800000"/>
          </a:ln>
          <a:effectLst/>
        </p:spPr>
        <p:txBody>
          <a:bodyPr>
            <a:spAutoFit/>
          </a:bodyPr>
          <a:lstStyle/>
          <a:p>
            <a:pPr marL="342900" indent="-342900">
              <a:spcBef>
                <a:spcPct val="50000"/>
              </a:spcBef>
            </a:pPr>
            <a:r>
              <a:rPr lang="en-US" altLang="zh-CN" sz="320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9.6 </a:t>
            </a:r>
            <a:r>
              <a:rPr lang="zh-CN" altLang="en-US" sz="320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指针与动态内存分配</a:t>
            </a:r>
            <a:endParaRPr lang="zh-CN" altLang="en-US" sz="320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sp>
        <p:nvSpPr>
          <p:cNvPr id="1183755" name="Rectangle 11"/>
          <p:cNvSpPr>
            <a:spLocks noChangeArrowheads="1"/>
          </p:cNvSpPr>
          <p:nvPr/>
        </p:nvSpPr>
        <p:spPr bwMode="auto">
          <a:xfrm>
            <a:off x="890291" y="689919"/>
            <a:ext cx="2635658" cy="461665"/>
          </a:xfrm>
          <a:prstGeom prst="rect">
            <a:avLst/>
          </a:prstGeom>
          <a:noFill/>
          <a:ln w="9525" algn="ctr">
            <a:noFill/>
            <a:miter lim="800000"/>
          </a:ln>
          <a:effectLst/>
        </p:spPr>
        <p:txBody>
          <a:bodyPr wrap="none" anchor="ctr">
            <a:spAutoFit/>
          </a:bodyPr>
          <a:lstStyle/>
          <a:p>
            <a:pPr>
              <a:lnSpc>
                <a:spcPct val="100000"/>
              </a:lnSpc>
              <a:spcBef>
                <a:spcPct val="0"/>
              </a:spcBef>
            </a:pPr>
            <a:r>
              <a:rPr lang="en-US" altLang="zh-CN" dirty="0">
                <a:solidFill>
                  <a:srgbClr val="CC0099"/>
                </a:solidFill>
                <a:effectLst>
                  <a:outerShdw blurRad="38100" dist="38100" dir="2700000" algn="tl">
                    <a:srgbClr val="000000"/>
                  </a:outerShdw>
                </a:effectLst>
                <a:latin typeface="+mn-lt"/>
                <a:ea typeface="楷体" panose="02010609060101010101" pitchFamily="49" charset="-122"/>
              </a:rPr>
              <a:t>1</a:t>
            </a:r>
            <a:r>
              <a:rPr lang="zh-CN" altLang="en-US" dirty="0">
                <a:solidFill>
                  <a:srgbClr val="CC0099"/>
                </a:solidFill>
                <a:effectLst>
                  <a:outerShdw blurRad="38100" dist="38100" dir="2700000" algn="tl">
                    <a:srgbClr val="000000"/>
                  </a:outerShdw>
                </a:effectLst>
                <a:latin typeface="+mn-lt"/>
                <a:ea typeface="楷体" panose="02010609060101010101" pitchFamily="49" charset="-122"/>
              </a:rPr>
              <a:t>、静态内存分配</a:t>
            </a:r>
            <a:r>
              <a:rPr lang="zh-CN" altLang="en-US" sz="2000" dirty="0">
                <a:effectLst>
                  <a:outerShdw blurRad="38100" dist="38100" dir="2700000" algn="tl">
                    <a:srgbClr val="FFFFFF"/>
                  </a:outerShdw>
                </a:effectLst>
                <a:latin typeface="+mn-lt"/>
                <a:ea typeface="楷体" panose="02010609060101010101" pitchFamily="49" charset="-122"/>
              </a:rPr>
              <a:t> </a:t>
            </a:r>
            <a:endParaRPr lang="zh-CN" altLang="en-US" sz="2000" dirty="0">
              <a:effectLst>
                <a:outerShdw blurRad="38100" dist="38100" dir="2700000" algn="tl">
                  <a:srgbClr val="FFFFFF"/>
                </a:outerShdw>
              </a:effectLst>
              <a:latin typeface="+mn-lt"/>
              <a:ea typeface="楷体" panose="02010609060101010101" pitchFamily="49" charset="-122"/>
            </a:endParaRPr>
          </a:p>
        </p:txBody>
      </p:sp>
      <p:sp>
        <p:nvSpPr>
          <p:cNvPr id="1183756" name="Rectangle 12"/>
          <p:cNvSpPr>
            <a:spLocks noChangeArrowheads="1"/>
          </p:cNvSpPr>
          <p:nvPr/>
        </p:nvSpPr>
        <p:spPr bwMode="auto">
          <a:xfrm>
            <a:off x="725190" y="1185322"/>
            <a:ext cx="10915425" cy="830997"/>
          </a:xfrm>
          <a:prstGeom prst="rect">
            <a:avLst/>
          </a:prstGeom>
          <a:noFill/>
          <a:ln w="9525" algn="ctr">
            <a:noFill/>
            <a:miter lim="800000"/>
          </a:ln>
          <a:effectLst/>
        </p:spPr>
        <p:txBody>
          <a:bodyPr wrap="square" anchor="ctr">
            <a:spAutoFit/>
          </a:bodyPr>
          <a:lstStyle/>
          <a:p>
            <a:pPr>
              <a:lnSpc>
                <a:spcPct val="100000"/>
              </a:lnSpc>
              <a:spcBef>
                <a:spcPct val="0"/>
              </a:spcBef>
            </a:pPr>
            <a:r>
              <a:rPr lang="en-US" altLang="zh-CN" dirty="0">
                <a:effectLst>
                  <a:outerShdw blurRad="38100" dist="38100" dir="2700000" algn="tl">
                    <a:srgbClr val="FFFFFF"/>
                  </a:outerShdw>
                </a:effectLst>
                <a:latin typeface="+mn-lt"/>
                <a:ea typeface="楷体" panose="02010609060101010101" pitchFamily="49" charset="-122"/>
              </a:rPr>
              <a:t>        </a:t>
            </a:r>
            <a:r>
              <a:rPr lang="zh-CN" altLang="en-US" dirty="0">
                <a:effectLst>
                  <a:outerShdw blurRad="38100" dist="38100" dir="2700000" algn="tl">
                    <a:srgbClr val="FFFFFF"/>
                  </a:outerShdw>
                </a:effectLst>
                <a:latin typeface="+mn-lt"/>
                <a:ea typeface="楷体" panose="02010609060101010101" pitchFamily="49" charset="-122"/>
              </a:rPr>
              <a:t>当程序中定义变量或数组以后，系统就会给变量或数组按照其数据类型及大小来分配相应的内存单元，这种内存分配方式称为</a:t>
            </a:r>
            <a:r>
              <a:rPr lang="zh-CN" altLang="en-US"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静态内存分配</a:t>
            </a:r>
            <a:r>
              <a:rPr lang="zh-CN" altLang="en-US" dirty="0">
                <a:solidFill>
                  <a:srgbClr val="FF0000"/>
                </a:solidFill>
                <a:effectLst>
                  <a:outerShdw blurRad="38100" dist="38100" dir="2700000" algn="tl">
                    <a:srgbClr val="FFFFFF"/>
                  </a:outerShdw>
                </a:effectLst>
                <a:latin typeface="隶书" panose="02010509060101010101" pitchFamily="49" charset="-122"/>
                <a:ea typeface="隶书" panose="02010509060101010101" pitchFamily="49" charset="-122"/>
              </a:rPr>
              <a:t> </a:t>
            </a:r>
            <a:r>
              <a:rPr lang="zh-CN" altLang="en-US" dirty="0">
                <a:effectLst>
                  <a:outerShdw blurRad="38100" dist="38100" dir="2700000" algn="tl">
                    <a:srgbClr val="FFFFFF"/>
                  </a:outerShdw>
                </a:effectLst>
                <a:latin typeface="+mn-lt"/>
                <a:ea typeface="楷体" panose="02010609060101010101" pitchFamily="49" charset="-122"/>
              </a:rPr>
              <a:t>。</a:t>
            </a:r>
            <a:endParaRPr lang="zh-CN" altLang="en-US" dirty="0">
              <a:effectLst>
                <a:outerShdw blurRad="38100" dist="38100" dir="2700000" algn="tl">
                  <a:srgbClr val="FFFFFF"/>
                </a:outerShdw>
              </a:effectLst>
              <a:latin typeface="+mn-lt"/>
              <a:ea typeface="楷体" panose="02010609060101010101" pitchFamily="49" charset="-122"/>
            </a:endParaRPr>
          </a:p>
        </p:txBody>
      </p:sp>
      <p:sp>
        <p:nvSpPr>
          <p:cNvPr id="1183757" name="Rectangle 13" descr="信纸"/>
          <p:cNvSpPr>
            <a:spLocks noChangeArrowheads="1"/>
          </p:cNvSpPr>
          <p:nvPr/>
        </p:nvSpPr>
        <p:spPr bwMode="auto">
          <a:xfrm>
            <a:off x="1537666" y="2132856"/>
            <a:ext cx="9598894" cy="646331"/>
          </a:xfrm>
          <a:prstGeom prst="rect">
            <a:avLst/>
          </a:prstGeom>
          <a:solidFill>
            <a:schemeClr val="bg1"/>
          </a:solidFill>
          <a:ln w="38100" algn="ctr">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en-US" altLang="zh-CN" sz="2000" dirty="0">
                <a:effectLst>
                  <a:outerShdw blurRad="38100" dist="38100" dir="2700000" algn="tl">
                    <a:srgbClr val="FFFFFF"/>
                  </a:outerShdw>
                </a:effectLst>
              </a:rPr>
              <a:t>  int k;                    </a:t>
            </a:r>
            <a:r>
              <a:rPr lang="en-US" altLang="zh-CN" sz="16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600" dirty="0">
                <a:solidFill>
                  <a:schemeClr val="accent2"/>
                </a:solidFill>
                <a:effectLst>
                  <a:outerShdw blurRad="38100" dist="38100" dir="2700000" algn="tl">
                    <a:srgbClr val="000000"/>
                  </a:outerShdw>
                </a:effectLst>
                <a:latin typeface="+mn-lt"/>
                <a:ea typeface="楷体" panose="02010609060101010101" pitchFamily="49" charset="-122"/>
              </a:rPr>
              <a:t>系统将给变量</a:t>
            </a:r>
            <a:r>
              <a:rPr lang="en-US" altLang="zh-CN" sz="1600" dirty="0">
                <a:solidFill>
                  <a:schemeClr val="accent2"/>
                </a:solidFill>
                <a:effectLst>
                  <a:outerShdw blurRad="38100" dist="38100" dir="2700000" algn="tl">
                    <a:srgbClr val="000000"/>
                  </a:outerShdw>
                </a:effectLst>
                <a:latin typeface="+mn-lt"/>
                <a:ea typeface="楷体" panose="02010609060101010101" pitchFamily="49" charset="-122"/>
              </a:rPr>
              <a:t>k</a:t>
            </a:r>
            <a:r>
              <a:rPr lang="zh-CN" altLang="en-US" sz="1600" dirty="0">
                <a:solidFill>
                  <a:schemeClr val="accent2"/>
                </a:solidFill>
                <a:effectLst>
                  <a:outerShdw blurRad="38100" dist="38100" dir="2700000" algn="tl">
                    <a:srgbClr val="000000"/>
                  </a:outerShdw>
                </a:effectLst>
                <a:latin typeface="+mn-lt"/>
                <a:ea typeface="楷体" panose="02010609060101010101" pitchFamily="49" charset="-122"/>
              </a:rPr>
              <a:t>分配</a:t>
            </a:r>
            <a:r>
              <a:rPr lang="en-US" altLang="zh-CN" sz="1600" dirty="0">
                <a:solidFill>
                  <a:schemeClr val="accent2"/>
                </a:solidFill>
                <a:effectLst>
                  <a:outerShdw blurRad="38100" dist="38100" dir="2700000" algn="tl">
                    <a:srgbClr val="000000"/>
                  </a:outerShdw>
                </a:effectLst>
                <a:latin typeface="+mn-lt"/>
                <a:ea typeface="楷体" panose="02010609060101010101" pitchFamily="49" charset="-122"/>
              </a:rPr>
              <a:t>4</a:t>
            </a:r>
            <a:r>
              <a:rPr lang="zh-CN" altLang="en-US" sz="1600" dirty="0">
                <a:solidFill>
                  <a:schemeClr val="accent2"/>
                </a:solidFill>
                <a:effectLst>
                  <a:outerShdw blurRad="38100" dist="38100" dir="2700000" algn="tl">
                    <a:srgbClr val="000000"/>
                  </a:outerShdw>
                </a:effectLst>
                <a:latin typeface="+mn-lt"/>
                <a:ea typeface="楷体" panose="02010609060101010101" pitchFamily="49" charset="-122"/>
              </a:rPr>
              <a:t>个字节的内存单元</a:t>
            </a:r>
            <a:endParaRPr lang="zh-CN" altLang="en-US" sz="1600" dirty="0">
              <a:solidFill>
                <a:schemeClr val="accent2"/>
              </a:solidFill>
              <a:effectLst>
                <a:outerShdw blurRad="38100" dist="38100" dir="2700000" algn="tl">
                  <a:srgbClr val="000000"/>
                </a:outerShdw>
              </a:effectLst>
              <a:latin typeface="+mn-lt"/>
              <a:ea typeface="楷体" panose="02010609060101010101" pitchFamily="49" charset="-122"/>
            </a:endParaRPr>
          </a:p>
          <a:p>
            <a:r>
              <a:rPr lang="en-US" altLang="zh-CN" sz="2000" dirty="0">
                <a:effectLst>
                  <a:outerShdw blurRad="38100" dist="38100" dir="2700000" algn="tl">
                    <a:srgbClr val="FFFFFF"/>
                  </a:outerShdw>
                </a:effectLst>
              </a:rPr>
              <a:t>  char </a:t>
            </a:r>
            <a:r>
              <a:rPr lang="en-US" altLang="zh-CN" sz="2000" dirty="0" err="1">
                <a:effectLst>
                  <a:outerShdw blurRad="38100" dist="38100" dir="2700000" algn="tl">
                    <a:srgbClr val="FFFFFF"/>
                  </a:outerShdw>
                </a:effectLst>
              </a:rPr>
              <a:t>ch</a:t>
            </a:r>
            <a:r>
              <a:rPr lang="en-US" altLang="zh-CN" sz="2000" dirty="0">
                <a:effectLst>
                  <a:outerShdw blurRad="38100" dist="38100" dir="2700000" algn="tl">
                    <a:srgbClr val="FFFFFF"/>
                  </a:outerShdw>
                </a:effectLst>
              </a:rPr>
              <a:t>[10];        </a:t>
            </a:r>
            <a:r>
              <a:rPr lang="en-US" altLang="zh-CN" sz="1600" dirty="0">
                <a:solidFill>
                  <a:schemeClr val="accent2"/>
                </a:solidFill>
                <a:effectLst>
                  <a:outerShdw blurRad="38100" dist="38100" dir="2700000" algn="tl">
                    <a:srgbClr val="000000"/>
                  </a:outerShdw>
                </a:effectLst>
              </a:rPr>
              <a:t>//</a:t>
            </a:r>
            <a:r>
              <a:rPr lang="zh-CN" altLang="en-US" sz="1600" dirty="0">
                <a:solidFill>
                  <a:schemeClr val="accent2"/>
                </a:solidFill>
                <a:effectLst>
                  <a:outerShdw blurRad="38100" dist="38100" dir="2700000" algn="tl">
                    <a:srgbClr val="000000"/>
                  </a:outerShdw>
                </a:effectLst>
                <a:latin typeface="+mn-lt"/>
                <a:ea typeface="楷体" panose="02010609060101010101" pitchFamily="49" charset="-122"/>
              </a:rPr>
              <a:t>系统将给这个数组</a:t>
            </a:r>
            <a:r>
              <a:rPr lang="en-US" altLang="zh-CN" sz="1600" dirty="0" err="1">
                <a:solidFill>
                  <a:schemeClr val="accent2"/>
                </a:solidFill>
                <a:effectLst>
                  <a:outerShdw blurRad="38100" dist="38100" dir="2700000" algn="tl">
                    <a:srgbClr val="000000"/>
                  </a:outerShdw>
                </a:effectLst>
                <a:latin typeface="+mn-lt"/>
                <a:ea typeface="楷体" panose="02010609060101010101" pitchFamily="49" charset="-122"/>
              </a:rPr>
              <a:t>ch</a:t>
            </a:r>
            <a:r>
              <a:rPr lang="zh-CN" altLang="en-US" sz="1600" dirty="0">
                <a:solidFill>
                  <a:schemeClr val="accent2"/>
                </a:solidFill>
                <a:effectLst>
                  <a:outerShdw blurRad="38100" dist="38100" dir="2700000" algn="tl">
                    <a:srgbClr val="000000"/>
                  </a:outerShdw>
                </a:effectLst>
                <a:latin typeface="+mn-lt"/>
                <a:ea typeface="楷体" panose="02010609060101010101" pitchFamily="49" charset="-122"/>
              </a:rPr>
              <a:t>分配</a:t>
            </a:r>
            <a:r>
              <a:rPr lang="en-US" altLang="zh-CN" sz="1600" dirty="0">
                <a:solidFill>
                  <a:schemeClr val="accent2"/>
                </a:solidFill>
                <a:effectLst>
                  <a:outerShdw blurRad="38100" dist="38100" dir="2700000" algn="tl">
                    <a:srgbClr val="000000"/>
                  </a:outerShdw>
                </a:effectLst>
                <a:latin typeface="+mn-lt"/>
                <a:ea typeface="楷体" panose="02010609060101010101" pitchFamily="49" charset="-122"/>
              </a:rPr>
              <a:t>10</a:t>
            </a:r>
            <a:r>
              <a:rPr lang="zh-CN" altLang="en-US" sz="1600" dirty="0">
                <a:solidFill>
                  <a:schemeClr val="accent2"/>
                </a:solidFill>
                <a:effectLst>
                  <a:outerShdw blurRad="38100" dist="38100" dir="2700000" algn="tl">
                    <a:srgbClr val="000000"/>
                  </a:outerShdw>
                </a:effectLst>
                <a:latin typeface="+mn-lt"/>
                <a:ea typeface="楷体" panose="02010609060101010101" pitchFamily="49" charset="-122"/>
              </a:rPr>
              <a:t>个字节的内存块，首地址就是</a:t>
            </a:r>
            <a:r>
              <a:rPr lang="en-US" altLang="zh-CN" sz="1600" dirty="0" err="1">
                <a:solidFill>
                  <a:schemeClr val="accent2"/>
                </a:solidFill>
                <a:effectLst>
                  <a:outerShdw blurRad="38100" dist="38100" dir="2700000" algn="tl">
                    <a:srgbClr val="000000"/>
                  </a:outerShdw>
                </a:effectLst>
                <a:latin typeface="+mn-lt"/>
                <a:ea typeface="楷体" panose="02010609060101010101" pitchFamily="49" charset="-122"/>
              </a:rPr>
              <a:t>ch</a:t>
            </a:r>
            <a:r>
              <a:rPr lang="zh-CN" altLang="en-US" sz="1600" dirty="0">
                <a:solidFill>
                  <a:schemeClr val="accent2"/>
                </a:solidFill>
                <a:effectLst>
                  <a:outerShdw blurRad="38100" dist="38100" dir="2700000" algn="tl">
                    <a:srgbClr val="000000"/>
                  </a:outerShdw>
                </a:effectLst>
                <a:latin typeface="+mn-lt"/>
                <a:ea typeface="楷体" panose="02010609060101010101" pitchFamily="49" charset="-122"/>
              </a:rPr>
              <a:t>的值</a:t>
            </a:r>
            <a:endParaRPr lang="zh-CN" altLang="en-US" sz="1600" dirty="0">
              <a:solidFill>
                <a:schemeClr val="accent2"/>
              </a:solidFill>
              <a:effectLst>
                <a:outerShdw blurRad="38100" dist="38100" dir="2700000" algn="tl">
                  <a:srgbClr val="000000"/>
                </a:outerShdw>
              </a:effectLst>
              <a:latin typeface="+mn-lt"/>
              <a:ea typeface="楷体" panose="02010609060101010101" pitchFamily="49" charset="-122"/>
            </a:endParaRPr>
          </a:p>
        </p:txBody>
      </p:sp>
      <p:sp>
        <p:nvSpPr>
          <p:cNvPr id="1183758" name="Rectangle 14"/>
          <p:cNvSpPr>
            <a:spLocks noChangeArrowheads="1"/>
          </p:cNvSpPr>
          <p:nvPr/>
        </p:nvSpPr>
        <p:spPr bwMode="auto">
          <a:xfrm>
            <a:off x="1537602" y="3007826"/>
            <a:ext cx="9598894" cy="461665"/>
          </a:xfrm>
          <a:prstGeom prst="rect">
            <a:avLst/>
          </a:prstGeom>
          <a:gradFill flip="none" rotWithShape="1">
            <a:gsLst>
              <a:gs pos="0">
                <a:srgbClr val="00FFFF"/>
              </a:gs>
              <a:gs pos="100000">
                <a:schemeClr val="bg1"/>
              </a:gs>
            </a:gsLst>
            <a:lin ang="8100000" scaled="1"/>
            <a:tileRect/>
          </a:gradFill>
          <a:ln w="38100" algn="ctr">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a:lnSpc>
                <a:spcPct val="100000"/>
              </a:lnSpc>
              <a:spcBef>
                <a:spcPct val="0"/>
              </a:spcBef>
            </a:pPr>
            <a:r>
              <a:rPr lang="zh-CN" altLang="en-US">
                <a:solidFill>
                  <a:srgbClr val="CC0099"/>
                </a:solidFill>
                <a:effectLst>
                  <a:outerShdw blurRad="38100" dist="38100" dir="2700000" algn="tl">
                    <a:srgbClr val="000000"/>
                  </a:outerShdw>
                </a:effectLst>
                <a:ea typeface="隶书" panose="02010509060101010101" pitchFamily="49" charset="-122"/>
              </a:rPr>
              <a:t>静态内存分配一般是在已知道数据量大小的情况下使用</a:t>
            </a:r>
            <a:r>
              <a:rPr lang="zh-CN" altLang="en-US" sz="2000">
                <a:effectLst>
                  <a:outerShdw blurRad="38100" dist="38100" dir="2700000" algn="tl">
                    <a:srgbClr val="FFFFFF"/>
                  </a:outerShdw>
                </a:effectLst>
              </a:rPr>
              <a:t> </a:t>
            </a:r>
            <a:endParaRPr lang="zh-CN" altLang="en-US" sz="2000">
              <a:effectLst>
                <a:outerShdw blurRad="38100" dist="38100" dir="2700000" algn="tl">
                  <a:srgbClr val="FFFFFF"/>
                </a:outerShdw>
              </a:effectLst>
            </a:endParaRPr>
          </a:p>
        </p:txBody>
      </p:sp>
      <p:sp>
        <p:nvSpPr>
          <p:cNvPr id="1183759" name="Rectangle 15"/>
          <p:cNvSpPr>
            <a:spLocks noChangeArrowheads="1"/>
          </p:cNvSpPr>
          <p:nvPr/>
        </p:nvSpPr>
        <p:spPr bwMode="auto">
          <a:xfrm>
            <a:off x="833141" y="3717032"/>
            <a:ext cx="10807474" cy="830997"/>
          </a:xfrm>
          <a:prstGeom prst="rect">
            <a:avLst/>
          </a:prstGeom>
          <a:noFill/>
          <a:ln w="9525" algn="ctr">
            <a:noFill/>
            <a:miter lim="800000"/>
          </a:ln>
          <a:effectLst/>
        </p:spPr>
        <p:txBody>
          <a:bodyPr wrap="square" anchor="ctr">
            <a:spAutoFit/>
          </a:bodyPr>
          <a:lstStyle/>
          <a:p>
            <a:pPr>
              <a:lnSpc>
                <a:spcPct val="100000"/>
              </a:lnSpc>
              <a:spcBef>
                <a:spcPct val="0"/>
              </a:spcBef>
            </a:pPr>
            <a:r>
              <a:rPr lang="en-US" altLang="zh-CN" dirty="0">
                <a:effectLst>
                  <a:outerShdw blurRad="38100" dist="38100" dir="2700000" algn="tl">
                    <a:srgbClr val="FFFFFF"/>
                  </a:outerShdw>
                </a:effectLst>
                <a:latin typeface="+mn-lt"/>
                <a:ea typeface="楷体" panose="02010609060101010101" pitchFamily="49" charset="-122"/>
              </a:rPr>
              <a:t>         </a:t>
            </a:r>
            <a:r>
              <a:rPr lang="zh-CN" altLang="en-US" dirty="0">
                <a:effectLst>
                  <a:outerShdw blurRad="38100" dist="38100" dir="2700000" algn="tl">
                    <a:srgbClr val="FFFFFF"/>
                  </a:outerShdw>
                </a:effectLst>
                <a:latin typeface="+mn-lt"/>
                <a:ea typeface="楷体" panose="02010609060101010101" pitchFamily="49" charset="-122"/>
              </a:rPr>
              <a:t>例如，要对</a:t>
            </a:r>
            <a:r>
              <a:rPr lang="en-US" altLang="zh-CN" dirty="0">
                <a:effectLst>
                  <a:outerShdw blurRad="38100" dist="38100" dir="2700000" algn="tl">
                    <a:srgbClr val="FFFFFF"/>
                  </a:outerShdw>
                </a:effectLst>
                <a:latin typeface="+mn-lt"/>
                <a:ea typeface="楷体" panose="02010609060101010101" pitchFamily="49" charset="-122"/>
              </a:rPr>
              <a:t>10</a:t>
            </a:r>
            <a:r>
              <a:rPr lang="zh-CN" altLang="en-US" dirty="0">
                <a:effectLst>
                  <a:outerShdw blurRad="38100" dist="38100" dir="2700000" algn="tl">
                    <a:srgbClr val="FFFFFF"/>
                  </a:outerShdw>
                </a:effectLst>
                <a:latin typeface="+mn-lt"/>
                <a:ea typeface="楷体" panose="02010609060101010101" pitchFamily="49" charset="-122"/>
              </a:rPr>
              <a:t>个学生的成绩按降序输出，则可定义一个数组：</a:t>
            </a:r>
            <a:r>
              <a:rPr lang="en-US" altLang="zh-CN" dirty="0">
                <a:solidFill>
                  <a:srgbClr val="FF3300"/>
                </a:solidFill>
                <a:effectLst>
                  <a:outerShdw blurRad="38100" dist="38100" dir="2700000" algn="tl">
                    <a:srgbClr val="000000"/>
                  </a:outerShdw>
                </a:effectLst>
                <a:latin typeface="+mn-lt"/>
                <a:ea typeface="楷体" panose="02010609060101010101" pitchFamily="49" charset="-122"/>
              </a:rPr>
              <a:t>int score[10];</a:t>
            </a:r>
            <a:r>
              <a:rPr lang="en-US" altLang="zh-CN" dirty="0">
                <a:effectLst>
                  <a:outerShdw blurRad="38100" dist="38100" dir="2700000" algn="tl">
                    <a:srgbClr val="FFFFFF"/>
                  </a:outerShdw>
                </a:effectLst>
                <a:latin typeface="+mn-lt"/>
                <a:ea typeface="楷体" panose="02010609060101010101" pitchFamily="49" charset="-122"/>
              </a:rPr>
              <a:t> </a:t>
            </a:r>
            <a:r>
              <a:rPr lang="zh-CN" altLang="en-US" dirty="0">
                <a:effectLst>
                  <a:outerShdw blurRad="38100" dist="38100" dir="2700000" algn="tl">
                    <a:srgbClr val="FFFFFF"/>
                  </a:outerShdw>
                </a:effectLst>
                <a:latin typeface="+mn-lt"/>
                <a:ea typeface="楷体" panose="02010609060101010101" pitchFamily="49" charset="-122"/>
              </a:rPr>
              <a:t>用于存放</a:t>
            </a:r>
            <a:r>
              <a:rPr lang="en-US" altLang="zh-CN" dirty="0">
                <a:effectLst>
                  <a:outerShdw blurRad="38100" dist="38100" dir="2700000" algn="tl">
                    <a:srgbClr val="FFFFFF"/>
                  </a:outerShdw>
                </a:effectLst>
                <a:latin typeface="+mn-lt"/>
                <a:ea typeface="楷体" panose="02010609060101010101" pitchFamily="49" charset="-122"/>
              </a:rPr>
              <a:t>10</a:t>
            </a:r>
            <a:r>
              <a:rPr lang="zh-CN" altLang="en-US" dirty="0">
                <a:effectLst>
                  <a:outerShdw blurRad="38100" dist="38100" dir="2700000" algn="tl">
                    <a:srgbClr val="FFFFFF"/>
                  </a:outerShdw>
                </a:effectLst>
                <a:latin typeface="+mn-lt"/>
                <a:ea typeface="楷体" panose="02010609060101010101" pitchFamily="49" charset="-122"/>
              </a:rPr>
              <a:t>个学生的成绩，然后再进行排序。</a:t>
            </a:r>
            <a:r>
              <a:rPr lang="zh-CN" altLang="en-US" sz="2000" dirty="0">
                <a:effectLst>
                  <a:outerShdw blurRad="38100" dist="38100" dir="2700000" algn="tl">
                    <a:srgbClr val="FFFFFF"/>
                  </a:outerShdw>
                </a:effectLst>
                <a:latin typeface="+mn-lt"/>
                <a:ea typeface="楷体" panose="02010609060101010101" pitchFamily="49" charset="-122"/>
              </a:rPr>
              <a:t> </a:t>
            </a:r>
            <a:endParaRPr lang="zh-CN" altLang="en-US" sz="2000" dirty="0">
              <a:effectLst>
                <a:outerShdw blurRad="38100" dist="38100" dir="2700000" algn="tl">
                  <a:srgbClr val="FFFFFF"/>
                </a:outerShdw>
              </a:effectLst>
              <a:latin typeface="+mn-lt"/>
              <a:ea typeface="楷体" panose="02010609060101010101" pitchFamily="49" charset="-122"/>
            </a:endParaRPr>
          </a:p>
        </p:txBody>
      </p:sp>
      <p:sp>
        <p:nvSpPr>
          <p:cNvPr id="1183760" name="AutoShape 16"/>
          <p:cNvSpPr>
            <a:spLocks noChangeArrowheads="1"/>
          </p:cNvSpPr>
          <p:nvPr/>
        </p:nvSpPr>
        <p:spPr bwMode="auto">
          <a:xfrm>
            <a:off x="1753890" y="4659579"/>
            <a:ext cx="8014517" cy="1655762"/>
          </a:xfrm>
          <a:prstGeom prst="cloudCallout">
            <a:avLst>
              <a:gd name="adj1" fmla="val -31384"/>
              <a:gd name="adj2" fmla="val -66778"/>
            </a:avLst>
          </a:prstGeom>
          <a:gradFill rotWithShape="1">
            <a:gsLst>
              <a:gs pos="0">
                <a:srgbClr val="FFFF99"/>
              </a:gs>
              <a:gs pos="100000">
                <a:schemeClr val="bg1"/>
              </a:gs>
            </a:gsLst>
            <a:lin ang="5400000" scaled="1"/>
          </a:gradFill>
          <a:ln w="25400">
            <a:solidFill>
              <a:srgbClr val="FF00FF"/>
            </a:solidFill>
            <a:round/>
          </a:ln>
          <a:effectLst>
            <a:outerShdw blurRad="50800" dist="106680" dir="2700000" algn="tl" rotWithShape="0">
              <a:prstClr val="black">
                <a:alpha val="43000"/>
              </a:prstClr>
            </a:outerShdw>
          </a:effectLst>
        </p:spPr>
        <p:txBody>
          <a:bodyPr/>
          <a:lstStyle/>
          <a:p>
            <a:pPr marL="342900" indent="-342900"/>
            <a:r>
              <a:rPr lang="zh-CN" altLang="en-US" dirty="0">
                <a:solidFill>
                  <a:srgbClr val="CC0099"/>
                </a:solidFill>
                <a:effectLst>
                  <a:outerShdw blurRad="38100" dist="38100" dir="2700000" algn="tl">
                    <a:srgbClr val="000000"/>
                  </a:outerShdw>
                </a:effectLst>
                <a:latin typeface="+mn-lt"/>
                <a:ea typeface="楷体" panose="02010609060101010101" pitchFamily="49" charset="-122"/>
              </a:rPr>
              <a:t>    如果事先并不知道学生的具体人数，编写程序时，人数由用户输入，然后再输入学生的成绩。那有如何如何处理呢？ </a:t>
            </a:r>
            <a:endParaRPr lang="zh-CN" altLang="en-US" dirty="0">
              <a:solidFill>
                <a:srgbClr val="CC0099"/>
              </a:solidFill>
              <a:effectLst>
                <a:outerShdw blurRad="38100" dist="38100" dir="2700000" algn="tl">
                  <a:srgbClr val="000000"/>
                </a:outerShdw>
              </a:effectLst>
              <a:latin typeface="+mn-lt"/>
              <a:ea typeface="楷体" panose="02010609060101010101" pitchFamily="49" charset="-122"/>
            </a:endParaRPr>
          </a:p>
        </p:txBody>
      </p:sp>
      <p:sp>
        <p:nvSpPr>
          <p:cNvPr id="1183761" name="Rectangle 17" descr="信纸"/>
          <p:cNvSpPr>
            <a:spLocks noChangeArrowheads="1"/>
          </p:cNvSpPr>
          <p:nvPr/>
        </p:nvSpPr>
        <p:spPr bwMode="auto">
          <a:xfrm>
            <a:off x="1703512" y="4869160"/>
            <a:ext cx="4309765" cy="1152525"/>
          </a:xfrm>
          <a:prstGeom prst="rect">
            <a:avLst/>
          </a:prstGeom>
          <a:solidFill>
            <a:schemeClr val="bg1"/>
          </a:solidFill>
          <a:ln w="38100" algn="ctr">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indent="266700"/>
            <a:r>
              <a:rPr lang="en-US" altLang="zh-CN">
                <a:effectLst/>
              </a:rPr>
              <a:t>int n;</a:t>
            </a:r>
            <a:endParaRPr lang="en-US" altLang="zh-CN">
              <a:effectLst/>
            </a:endParaRPr>
          </a:p>
          <a:p>
            <a:pPr indent="266700"/>
            <a:r>
              <a:rPr lang="en-US" altLang="zh-CN">
                <a:effectLst/>
              </a:rPr>
              <a:t>int score[n];</a:t>
            </a:r>
            <a:endParaRPr lang="en-US" altLang="zh-CN">
              <a:effectLst/>
            </a:endParaRPr>
          </a:p>
          <a:p>
            <a:pPr indent="266700"/>
            <a:r>
              <a:rPr lang="en-US" altLang="zh-CN">
                <a:effectLst/>
              </a:rPr>
              <a:t>scanf ("%d", &amp;n);</a:t>
            </a:r>
            <a:endParaRPr lang="en-US" altLang="zh-CN">
              <a:effectLst/>
            </a:endParaRPr>
          </a:p>
        </p:txBody>
      </p:sp>
      <p:grpSp>
        <p:nvGrpSpPr>
          <p:cNvPr id="1183764" name="Group 20"/>
          <p:cNvGrpSpPr/>
          <p:nvPr/>
        </p:nvGrpSpPr>
        <p:grpSpPr bwMode="auto">
          <a:xfrm>
            <a:off x="5033021" y="5158084"/>
            <a:ext cx="342900" cy="419100"/>
            <a:chOff x="492" y="2688"/>
            <a:chExt cx="216" cy="264"/>
          </a:xfrm>
        </p:grpSpPr>
        <p:sp>
          <p:nvSpPr>
            <p:cNvPr id="1183765" name="Line 21"/>
            <p:cNvSpPr>
              <a:spLocks noChangeShapeType="1"/>
            </p:cNvSpPr>
            <p:nvPr/>
          </p:nvSpPr>
          <p:spPr bwMode="auto">
            <a:xfrm flipH="1">
              <a:off x="492" y="2688"/>
              <a:ext cx="216" cy="216"/>
            </a:xfrm>
            <a:prstGeom prst="line">
              <a:avLst/>
            </a:prstGeom>
            <a:noFill/>
            <a:ln w="38100">
              <a:solidFill>
                <a:srgbClr val="FF0000"/>
              </a:solidFill>
              <a:round/>
            </a:ln>
            <a:effectLst>
              <a:outerShdw dist="35921" dir="2700000" algn="ctr" rotWithShape="0">
                <a:schemeClr val="bg2"/>
              </a:outerShdw>
            </a:effectLst>
          </p:spPr>
          <p:txBody>
            <a:bodyPr wrap="none" lIns="90000" tIns="46800" rIns="90000" bIns="46800" anchor="ctr"/>
            <a:lstStyle/>
            <a:p>
              <a:endParaRPr lang="zh-CN" altLang="en-US"/>
            </a:p>
          </p:txBody>
        </p:sp>
        <p:sp>
          <p:nvSpPr>
            <p:cNvPr id="1183766" name="Line 22"/>
            <p:cNvSpPr>
              <a:spLocks noChangeShapeType="1"/>
            </p:cNvSpPr>
            <p:nvPr/>
          </p:nvSpPr>
          <p:spPr bwMode="auto">
            <a:xfrm>
              <a:off x="504" y="2700"/>
              <a:ext cx="204" cy="252"/>
            </a:xfrm>
            <a:prstGeom prst="line">
              <a:avLst/>
            </a:prstGeom>
            <a:noFill/>
            <a:ln w="38100">
              <a:solidFill>
                <a:srgbClr val="FF0000"/>
              </a:solidFill>
              <a:round/>
            </a:ln>
            <a:effectLst>
              <a:outerShdw dist="35921" dir="2700000" algn="ctr" rotWithShape="0">
                <a:schemeClr val="bg2"/>
              </a:outerShdw>
            </a:effectLst>
          </p:spPr>
          <p:txBody>
            <a:bodyPr wrap="none" lIns="90000" tIns="46800" rIns="90000" bIns="46800" anchor="ctr"/>
            <a:lstStyle/>
            <a:p>
              <a:endParaRPr lang="zh-CN" altLang="en-US"/>
            </a:p>
          </p:txBody>
        </p:sp>
      </p:grpSp>
      <p:sp>
        <p:nvSpPr>
          <p:cNvPr id="1183767" name="AutoShape 23"/>
          <p:cNvSpPr>
            <a:spLocks noChangeArrowheads="1"/>
          </p:cNvSpPr>
          <p:nvPr/>
        </p:nvSpPr>
        <p:spPr bwMode="auto">
          <a:xfrm>
            <a:off x="6623723" y="4659579"/>
            <a:ext cx="3744912" cy="1222375"/>
          </a:xfrm>
          <a:prstGeom prst="cloudCallout">
            <a:avLst>
              <a:gd name="adj1" fmla="val -88531"/>
              <a:gd name="adj2" fmla="val 35714"/>
            </a:avLst>
          </a:prstGeom>
          <a:gradFill rotWithShape="1">
            <a:gsLst>
              <a:gs pos="0">
                <a:srgbClr val="00FFFF"/>
              </a:gs>
              <a:gs pos="100000">
                <a:schemeClr val="bg1"/>
              </a:gs>
            </a:gsLst>
            <a:lin ang="5400000" scaled="1"/>
          </a:gradFill>
          <a:ln w="25400">
            <a:solidFill>
              <a:srgbClr val="FF00FF"/>
            </a:solidFill>
            <a:round/>
          </a:ln>
          <a:effectLst>
            <a:outerShdw blurRad="50800" dist="106680" dir="2700000" algn="tl" rotWithShape="0">
              <a:prstClr val="black">
                <a:alpha val="43000"/>
              </a:prstClr>
            </a:outerShdw>
          </a:effectLst>
        </p:spPr>
        <p:txBody>
          <a:bodyPr/>
          <a:lstStyle/>
          <a:p>
            <a:pPr marL="342900" indent="-342900" algn="ctr"/>
            <a:r>
              <a:rPr lang="zh-CN" altLang="en-US" dirty="0">
                <a:solidFill>
                  <a:srgbClr val="CC0099"/>
                </a:solidFill>
                <a:effectLst>
                  <a:outerShdw blurRad="38100" dist="38100" dir="2700000" algn="tl">
                    <a:srgbClr val="000000"/>
                  </a:outerShdw>
                </a:effectLst>
                <a:latin typeface="+mn-lt"/>
                <a:ea typeface="楷体" panose="02010609060101010101" pitchFamily="49" charset="-122"/>
              </a:rPr>
              <a:t>如何解决</a:t>
            </a:r>
            <a:r>
              <a:rPr lang="en-US" altLang="zh-CN" dirty="0">
                <a:solidFill>
                  <a:srgbClr val="CC0099"/>
                </a:solidFill>
                <a:effectLst>
                  <a:outerShdw blurRad="38100" dist="38100" dir="2700000" algn="tl">
                    <a:srgbClr val="000000"/>
                  </a:outerShdw>
                </a:effectLst>
                <a:latin typeface="+mn-lt"/>
                <a:ea typeface="楷体" panose="02010609060101010101" pitchFamily="49" charset="-122"/>
              </a:rPr>
              <a:t>?</a:t>
            </a:r>
            <a:endParaRPr lang="en-US" altLang="zh-CN" dirty="0">
              <a:solidFill>
                <a:srgbClr val="CC0099"/>
              </a:solidFill>
              <a:effectLst>
                <a:outerShdw blurRad="38100" dist="38100" dir="2700000" algn="tl">
                  <a:srgbClr val="000000"/>
                </a:outerShdw>
              </a:effectLst>
              <a:latin typeface="+mn-lt"/>
              <a:ea typeface="楷体" panose="02010609060101010101" pitchFamily="49" charset="-122"/>
            </a:endParaRPr>
          </a:p>
          <a:p>
            <a:pPr marL="342900" indent="-342900" algn="ctr"/>
            <a:endParaRPr lang="en-US" altLang="zh-CN" dirty="0">
              <a:solidFill>
                <a:srgbClr val="CC0099"/>
              </a:solidFill>
              <a:effectLst>
                <a:outerShdw blurRad="38100" dist="38100" dir="2700000" algn="tl">
                  <a:srgbClr val="000000"/>
                </a:outerShdw>
              </a:effectLst>
              <a:latin typeface="+mn-lt"/>
              <a:ea typeface="楷体" panose="02010609060101010101" pitchFamily="49" charset="-122"/>
            </a:endParaRPr>
          </a:p>
        </p:txBody>
      </p:sp>
      <p:sp>
        <p:nvSpPr>
          <p:cNvPr id="1183768" name="Rectangle 24"/>
          <p:cNvSpPr>
            <a:spLocks noChangeArrowheads="1"/>
          </p:cNvSpPr>
          <p:nvPr/>
        </p:nvSpPr>
        <p:spPr bwMode="auto">
          <a:xfrm>
            <a:off x="7446839" y="5201847"/>
            <a:ext cx="2022475" cy="384175"/>
          </a:xfrm>
          <a:prstGeom prst="rect">
            <a:avLst/>
          </a:prstGeom>
          <a:noFill/>
          <a:ln w="9525" algn="ctr">
            <a:noFill/>
            <a:miter lim="800000"/>
          </a:ln>
          <a:effectLst/>
        </p:spPr>
        <p:txBody>
          <a:bodyPr wrap="none">
            <a:spAutoFit/>
          </a:bodyPr>
          <a:lstStyle/>
          <a:p>
            <a:pPr marL="342900" indent="-342900"/>
            <a:r>
              <a:rPr lang="zh-CN" altLang="en-US"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动态内存分配</a:t>
            </a:r>
            <a:endParaRPr lang="zh-CN" altLang="en-US"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grpSp>
        <p:nvGrpSpPr>
          <p:cNvPr id="1183769" name="Group 25"/>
          <p:cNvGrpSpPr/>
          <p:nvPr/>
        </p:nvGrpSpPr>
        <p:grpSpPr bwMode="auto">
          <a:xfrm>
            <a:off x="-9822" y="0"/>
            <a:ext cx="446088" cy="6858000"/>
            <a:chOff x="0" y="0"/>
            <a:chExt cx="281" cy="4320"/>
          </a:xfrm>
        </p:grpSpPr>
        <p:sp>
          <p:nvSpPr>
            <p:cNvPr id="1183770" name="Text Box 26"/>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83771" name="Text Box 27"/>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random/>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83749"/>
                                        </p:tgtEl>
                                        <p:attrNameLst>
                                          <p:attrName>style.visibility</p:attrName>
                                        </p:attrNameLst>
                                      </p:cBhvr>
                                      <p:to>
                                        <p:strVal val="visible"/>
                                      </p:to>
                                    </p:set>
                                    <p:anim calcmode="lin" valueType="num">
                                      <p:cBhvr additive="base">
                                        <p:cTn id="7" dur="500" fill="hold"/>
                                        <p:tgtEl>
                                          <p:spTgt spid="1183749"/>
                                        </p:tgtEl>
                                        <p:attrNameLst>
                                          <p:attrName>ppt_x</p:attrName>
                                        </p:attrNameLst>
                                      </p:cBhvr>
                                      <p:tavLst>
                                        <p:tav tm="0">
                                          <p:val>
                                            <p:strVal val="0-#ppt_w/2"/>
                                          </p:val>
                                        </p:tav>
                                        <p:tav tm="100000">
                                          <p:val>
                                            <p:strVal val="#ppt_x"/>
                                          </p:val>
                                        </p:tav>
                                      </p:tavLst>
                                    </p:anim>
                                    <p:anim calcmode="lin" valueType="num">
                                      <p:cBhvr additive="base">
                                        <p:cTn id="8" dur="500" fill="hold"/>
                                        <p:tgtEl>
                                          <p:spTgt spid="118374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83755"/>
                                        </p:tgtEl>
                                        <p:attrNameLst>
                                          <p:attrName>style.visibility</p:attrName>
                                        </p:attrNameLst>
                                      </p:cBhvr>
                                      <p:to>
                                        <p:strVal val="visible"/>
                                      </p:to>
                                    </p:set>
                                    <p:anim calcmode="lin" valueType="num">
                                      <p:cBhvr additive="base">
                                        <p:cTn id="13" dur="500" fill="hold"/>
                                        <p:tgtEl>
                                          <p:spTgt spid="1183755"/>
                                        </p:tgtEl>
                                        <p:attrNameLst>
                                          <p:attrName>ppt_x</p:attrName>
                                        </p:attrNameLst>
                                      </p:cBhvr>
                                      <p:tavLst>
                                        <p:tav tm="0">
                                          <p:val>
                                            <p:strVal val="0-#ppt_w/2"/>
                                          </p:val>
                                        </p:tav>
                                        <p:tav tm="100000">
                                          <p:val>
                                            <p:strVal val="#ppt_x"/>
                                          </p:val>
                                        </p:tav>
                                      </p:tavLst>
                                    </p:anim>
                                    <p:anim calcmode="lin" valueType="num">
                                      <p:cBhvr additive="base">
                                        <p:cTn id="14" dur="500" fill="hold"/>
                                        <p:tgtEl>
                                          <p:spTgt spid="118375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4" presetClass="entr" presetSubtype="32" fill="hold" nodeType="clickEffect">
                                  <p:stCondLst>
                                    <p:cond delay="0"/>
                                  </p:stCondLst>
                                  <p:childTnLst>
                                    <p:set>
                                      <p:cBhvr>
                                        <p:cTn id="18" dur="1" fill="hold">
                                          <p:stCondLst>
                                            <p:cond delay="0"/>
                                          </p:stCondLst>
                                        </p:cTn>
                                        <p:tgtEl>
                                          <p:spTgt spid="1183756">
                                            <p:txEl>
                                              <p:pRg st="0" end="0"/>
                                            </p:txEl>
                                          </p:spTgt>
                                        </p:tgtEl>
                                        <p:attrNameLst>
                                          <p:attrName>style.visibility</p:attrName>
                                        </p:attrNameLst>
                                      </p:cBhvr>
                                      <p:to>
                                        <p:strVal val="visible"/>
                                      </p:to>
                                    </p:set>
                                    <p:animEffect transition="in" filter="box(out)">
                                      <p:cBhvr>
                                        <p:cTn id="19" dur="500"/>
                                        <p:tgtEl>
                                          <p:spTgt spid="1183756">
                                            <p:txEl>
                                              <p:pRg st="0" end="0"/>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1" name="camera.wav"/>
                                        </p:tgtEl>
                                      </p:cMediaNode>
                                    </p:audio>
                                  </p:subTnLst>
                                </p:cTn>
                              </p:par>
                            </p:childTnLst>
                          </p:cTn>
                        </p:par>
                      </p:childTnLst>
                    </p:cTn>
                  </p:par>
                  <p:par>
                    <p:cTn id="20" fill="hold">
                      <p:stCondLst>
                        <p:cond delay="indefinite"/>
                      </p:stCondLst>
                      <p:childTnLst>
                        <p:par>
                          <p:cTn id="21" fill="hold">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1183757"/>
                                        </p:tgtEl>
                                        <p:attrNameLst>
                                          <p:attrName>style.visibility</p:attrName>
                                        </p:attrNameLst>
                                      </p:cBhvr>
                                      <p:to>
                                        <p:strVal val="visible"/>
                                      </p:to>
                                    </p:set>
                                    <p:animEffect transition="in" filter="box(out)">
                                      <p:cBhvr>
                                        <p:cTn id="24" dur="500"/>
                                        <p:tgtEl>
                                          <p:spTgt spid="1183757"/>
                                        </p:tgtEl>
                                      </p:cBhvr>
                                    </p:animEffect>
                                  </p:childTnLst>
                                  <p:subTnLst>
                                    <p:audio>
                                      <p:cMediaNode>
                                        <p:cTn display="0" masterRel="sameClick">
                                          <p:stCondLst>
                                            <p:cond evt="begin" delay="0">
                                              <p:tn val="22"/>
                                            </p:cond>
                                          </p:stCondLst>
                                          <p:endCondLst>
                                            <p:cond evt="onStopAudio" delay="0">
                                              <p:tgtEl>
                                                <p:sldTgt/>
                                              </p:tgtEl>
                                            </p:cond>
                                          </p:endCondLst>
                                        </p:cTn>
                                        <p:tgtEl>
                                          <p:sndTgt r:embed="rId1" name="camera.wav"/>
                                        </p:tgtEl>
                                      </p:cMediaNode>
                                    </p:audio>
                                  </p:sub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1183758"/>
                                        </p:tgtEl>
                                        <p:attrNameLst>
                                          <p:attrName>style.visibility</p:attrName>
                                        </p:attrNameLst>
                                      </p:cBhvr>
                                      <p:to>
                                        <p:strVal val="visible"/>
                                      </p:to>
                                    </p:set>
                                    <p:animEffect transition="in" filter="box(out)">
                                      <p:cBhvr>
                                        <p:cTn id="29" dur="500"/>
                                        <p:tgtEl>
                                          <p:spTgt spid="1183758"/>
                                        </p:tgtEl>
                                      </p:cBhvr>
                                    </p:animEffect>
                                  </p:childTnLst>
                                  <p:subTnLst>
                                    <p:audio>
                                      <p:cMediaNode>
                                        <p:cTn display="0" masterRel="sameClick">
                                          <p:stCondLst>
                                            <p:cond evt="begin" delay="0">
                                              <p:tn val="27"/>
                                            </p:cond>
                                          </p:stCondLst>
                                          <p:endCondLst>
                                            <p:cond evt="onStopAudio" delay="0">
                                              <p:tgtEl>
                                                <p:sldTgt/>
                                              </p:tgtEl>
                                            </p:cond>
                                          </p:endCondLst>
                                        </p:cTn>
                                        <p:tgtEl>
                                          <p:sndTgt r:embed="rId1" name="camera.wav"/>
                                        </p:tgtEl>
                                      </p:cMediaNode>
                                    </p:audio>
                                  </p:sub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1183759"/>
                                        </p:tgtEl>
                                        <p:attrNameLst>
                                          <p:attrName>style.visibility</p:attrName>
                                        </p:attrNameLst>
                                      </p:cBhvr>
                                      <p:to>
                                        <p:strVal val="visible"/>
                                      </p:to>
                                    </p:set>
                                    <p:animEffect transition="in" filter="box(out)">
                                      <p:cBhvr>
                                        <p:cTn id="34" dur="500"/>
                                        <p:tgtEl>
                                          <p:spTgt spid="1183759"/>
                                        </p:tgtEl>
                                      </p:cBhvr>
                                    </p:animEffect>
                                  </p:childTnLst>
                                  <p:subTnLst>
                                    <p:audio>
                                      <p:cMediaNode>
                                        <p:cTn display="0" masterRel="sameClick">
                                          <p:stCondLst>
                                            <p:cond evt="begin" delay="0">
                                              <p:tn val="32"/>
                                            </p:cond>
                                          </p:stCondLst>
                                          <p:endCondLst>
                                            <p:cond evt="onStopAudio" delay="0">
                                              <p:tgtEl>
                                                <p:sldTgt/>
                                              </p:tgtEl>
                                            </p:cond>
                                          </p:endCondLst>
                                        </p:cTn>
                                        <p:tgtEl>
                                          <p:sndTgt r:embed="rId1" name="camera.wav"/>
                                        </p:tgtEl>
                                      </p:cMediaNode>
                                    </p:audio>
                                  </p:subTnLst>
                                </p:cTn>
                              </p:par>
                            </p:childTnLst>
                          </p:cTn>
                        </p:par>
                      </p:childTnLst>
                    </p:cTn>
                  </p:par>
                  <p:par>
                    <p:cTn id="35" fill="hold">
                      <p:stCondLst>
                        <p:cond delay="indefinite"/>
                      </p:stCondLst>
                      <p:childTnLst>
                        <p:par>
                          <p:cTn id="36" fill="hold">
                            <p:stCondLst>
                              <p:cond delay="0"/>
                            </p:stCondLst>
                            <p:childTnLst>
                              <p:par>
                                <p:cTn id="37" presetID="18" presetClass="entr" presetSubtype="6" fill="hold" grpId="0" nodeType="clickEffect">
                                  <p:stCondLst>
                                    <p:cond delay="0"/>
                                  </p:stCondLst>
                                  <p:childTnLst>
                                    <p:set>
                                      <p:cBhvr>
                                        <p:cTn id="38" dur="1" fill="hold">
                                          <p:stCondLst>
                                            <p:cond delay="0"/>
                                          </p:stCondLst>
                                        </p:cTn>
                                        <p:tgtEl>
                                          <p:spTgt spid="1183760"/>
                                        </p:tgtEl>
                                        <p:attrNameLst>
                                          <p:attrName>style.visibility</p:attrName>
                                        </p:attrNameLst>
                                      </p:cBhvr>
                                      <p:to>
                                        <p:strVal val="visible"/>
                                      </p:to>
                                    </p:set>
                                    <p:animEffect transition="in" filter="strips(downRight)">
                                      <p:cBhvr>
                                        <p:cTn id="39" dur="500"/>
                                        <p:tgtEl>
                                          <p:spTgt spid="1183760"/>
                                        </p:tgtEl>
                                      </p:cBhvr>
                                    </p:animEffect>
                                  </p:childTnLst>
                                  <p:subTnLst>
                                    <p:set>
                                      <p:cBhvr override="childStyle">
                                        <p:cTn dur="1" fill="hold" display="0" masterRel="nextClick" afterEffect="1"/>
                                        <p:tgtEl>
                                          <p:spTgt spid="1183760"/>
                                        </p:tgtEl>
                                        <p:attrNameLst>
                                          <p:attrName>style.visibility</p:attrName>
                                        </p:attrNameLst>
                                      </p:cBhvr>
                                      <p:to>
                                        <p:strVal val="hidden"/>
                                      </p:to>
                                    </p:set>
                                    <p:audio>
                                      <p:cMediaNode>
                                        <p:cTn display="0" masterRel="sameClick">
                                          <p:stCondLst>
                                            <p:cond evt="begin" delay="0">
                                              <p:tn val="37"/>
                                            </p:cond>
                                          </p:stCondLst>
                                          <p:endCondLst>
                                            <p:cond evt="onStopAudio" delay="0">
                                              <p:tgtEl>
                                                <p:sldTgt/>
                                              </p:tgtEl>
                                            </p:cond>
                                          </p:endCondLst>
                                        </p:cTn>
                                        <p:tgtEl>
                                          <p:sndTgt r:embed="rId3" name="laser.wav"/>
                                        </p:tgtEl>
                                      </p:cMediaNode>
                                    </p:audio>
                                  </p:subTnLst>
                                </p:cTn>
                              </p:par>
                            </p:childTnLst>
                          </p:cTn>
                        </p:par>
                      </p:childTnLst>
                    </p:cTn>
                  </p:par>
                  <p:par>
                    <p:cTn id="40" fill="hold">
                      <p:stCondLst>
                        <p:cond delay="indefinite"/>
                      </p:stCondLst>
                      <p:childTnLst>
                        <p:par>
                          <p:cTn id="41" fill="hold">
                            <p:stCondLst>
                              <p:cond delay="0"/>
                            </p:stCondLst>
                            <p:childTnLst>
                              <p:par>
                                <p:cTn id="42" presetID="4" presetClass="entr" presetSubtype="32" fill="hold" grpId="0" nodeType="clickEffect">
                                  <p:stCondLst>
                                    <p:cond delay="0"/>
                                  </p:stCondLst>
                                  <p:childTnLst>
                                    <p:set>
                                      <p:cBhvr>
                                        <p:cTn id="43" dur="1" fill="hold">
                                          <p:stCondLst>
                                            <p:cond delay="0"/>
                                          </p:stCondLst>
                                        </p:cTn>
                                        <p:tgtEl>
                                          <p:spTgt spid="1183761"/>
                                        </p:tgtEl>
                                        <p:attrNameLst>
                                          <p:attrName>style.visibility</p:attrName>
                                        </p:attrNameLst>
                                      </p:cBhvr>
                                      <p:to>
                                        <p:strVal val="visible"/>
                                      </p:to>
                                    </p:set>
                                    <p:animEffect transition="in" filter="box(out)">
                                      <p:cBhvr>
                                        <p:cTn id="44" dur="500"/>
                                        <p:tgtEl>
                                          <p:spTgt spid="1183761"/>
                                        </p:tgtEl>
                                      </p:cBhvr>
                                    </p:animEffect>
                                  </p:childTnLst>
                                  <p:subTnLst>
                                    <p:audio>
                                      <p:cMediaNode>
                                        <p:cTn display="0" masterRel="sameClick">
                                          <p:stCondLst>
                                            <p:cond evt="begin" delay="0">
                                              <p:tn val="42"/>
                                            </p:cond>
                                          </p:stCondLst>
                                          <p:endCondLst>
                                            <p:cond evt="onStopAudio" delay="0">
                                              <p:tgtEl>
                                                <p:sldTgt/>
                                              </p:tgtEl>
                                            </p:cond>
                                          </p:endCondLst>
                                        </p:cTn>
                                        <p:tgtEl>
                                          <p:sndTgt r:embed="rId1" name="camera.wav"/>
                                        </p:tgtEl>
                                      </p:cMediaNode>
                                    </p:audio>
                                  </p:subTnLst>
                                </p:cTn>
                              </p:par>
                            </p:childTnLst>
                          </p:cTn>
                        </p:par>
                      </p:childTnLst>
                    </p:cTn>
                  </p:par>
                  <p:par>
                    <p:cTn id="45" fill="hold">
                      <p:stCondLst>
                        <p:cond delay="indefinite"/>
                      </p:stCondLst>
                      <p:childTnLst>
                        <p:par>
                          <p:cTn id="46" fill="hold">
                            <p:stCondLst>
                              <p:cond delay="0"/>
                            </p:stCondLst>
                            <p:childTnLst>
                              <p:par>
                                <p:cTn id="47" presetID="4" presetClass="entr" presetSubtype="16" fill="hold" nodeType="clickEffect">
                                  <p:stCondLst>
                                    <p:cond delay="0"/>
                                  </p:stCondLst>
                                  <p:childTnLst>
                                    <p:set>
                                      <p:cBhvr>
                                        <p:cTn id="48" dur="1" fill="hold">
                                          <p:stCondLst>
                                            <p:cond delay="0"/>
                                          </p:stCondLst>
                                        </p:cTn>
                                        <p:tgtEl>
                                          <p:spTgt spid="1183764"/>
                                        </p:tgtEl>
                                        <p:attrNameLst>
                                          <p:attrName>style.visibility</p:attrName>
                                        </p:attrNameLst>
                                      </p:cBhvr>
                                      <p:to>
                                        <p:strVal val="visible"/>
                                      </p:to>
                                    </p:set>
                                    <p:animEffect transition="in" filter="box(in)">
                                      <p:cBhvr>
                                        <p:cTn id="49" dur="500"/>
                                        <p:tgtEl>
                                          <p:spTgt spid="1183764"/>
                                        </p:tgtEl>
                                      </p:cBhvr>
                                    </p:animEffect>
                                  </p:childTnLst>
                                  <p:subTnLst>
                                    <p:audio>
                                      <p:cMediaNode>
                                        <p:cTn display="0" masterRel="sameClick">
                                          <p:stCondLst>
                                            <p:cond evt="begin" delay="0">
                                              <p:tn val="47"/>
                                            </p:cond>
                                          </p:stCondLst>
                                          <p:endCondLst>
                                            <p:cond evt="onStopAudio" delay="0">
                                              <p:tgtEl>
                                                <p:sldTgt/>
                                              </p:tgtEl>
                                            </p:cond>
                                          </p:endCondLst>
                                        </p:cTn>
                                        <p:tgtEl>
                                          <p:sndTgt r:embed="rId3" name="laser.wav"/>
                                        </p:tgtEl>
                                      </p:cMediaNode>
                                    </p:audio>
                                  </p:subTnLst>
                                </p:cTn>
                              </p:par>
                            </p:childTnLst>
                          </p:cTn>
                        </p:par>
                      </p:childTnLst>
                    </p:cTn>
                  </p:par>
                  <p:par>
                    <p:cTn id="50" fill="hold">
                      <p:stCondLst>
                        <p:cond delay="indefinite"/>
                      </p:stCondLst>
                      <p:childTnLst>
                        <p:par>
                          <p:cTn id="51" fill="hold">
                            <p:stCondLst>
                              <p:cond delay="0"/>
                            </p:stCondLst>
                            <p:childTnLst>
                              <p:par>
                                <p:cTn id="52" presetID="18" presetClass="entr" presetSubtype="6" fill="hold" grpId="0" nodeType="clickEffect">
                                  <p:stCondLst>
                                    <p:cond delay="0"/>
                                  </p:stCondLst>
                                  <p:childTnLst>
                                    <p:set>
                                      <p:cBhvr>
                                        <p:cTn id="53" dur="1" fill="hold">
                                          <p:stCondLst>
                                            <p:cond delay="0"/>
                                          </p:stCondLst>
                                        </p:cTn>
                                        <p:tgtEl>
                                          <p:spTgt spid="1183767"/>
                                        </p:tgtEl>
                                        <p:attrNameLst>
                                          <p:attrName>style.visibility</p:attrName>
                                        </p:attrNameLst>
                                      </p:cBhvr>
                                      <p:to>
                                        <p:strVal val="visible"/>
                                      </p:to>
                                    </p:set>
                                    <p:animEffect transition="in" filter="strips(downRight)">
                                      <p:cBhvr>
                                        <p:cTn id="54" dur="500"/>
                                        <p:tgtEl>
                                          <p:spTgt spid="1183767"/>
                                        </p:tgtEl>
                                      </p:cBhvr>
                                    </p:animEffect>
                                  </p:childTnLst>
                                  <p:subTnLst>
                                    <p:audio>
                                      <p:cMediaNode>
                                        <p:cTn display="0" masterRel="sameClick">
                                          <p:stCondLst>
                                            <p:cond evt="begin" delay="0">
                                              <p:tn val="52"/>
                                            </p:cond>
                                          </p:stCondLst>
                                          <p:endCondLst>
                                            <p:cond evt="onStopAudio" delay="0">
                                              <p:tgtEl>
                                                <p:sldTgt/>
                                              </p:tgtEl>
                                            </p:cond>
                                          </p:endCondLst>
                                        </p:cTn>
                                        <p:tgtEl>
                                          <p:sndTgt r:embed="rId3" name="laser.wav"/>
                                        </p:tgtEl>
                                      </p:cMediaNode>
                                    </p:audio>
                                  </p:subTnLst>
                                </p:cTn>
                              </p:par>
                            </p:childTnLst>
                          </p:cTn>
                        </p:par>
                      </p:childTnLst>
                    </p:cTn>
                  </p:par>
                  <p:par>
                    <p:cTn id="55" fill="hold">
                      <p:stCondLst>
                        <p:cond delay="indefinite"/>
                      </p:stCondLst>
                      <p:childTnLst>
                        <p:par>
                          <p:cTn id="56" fill="hold">
                            <p:stCondLst>
                              <p:cond delay="0"/>
                            </p:stCondLst>
                            <p:childTnLst>
                              <p:par>
                                <p:cTn id="57" presetID="4" presetClass="entr" presetSubtype="32" fill="hold" grpId="0" nodeType="clickEffect">
                                  <p:stCondLst>
                                    <p:cond delay="0"/>
                                  </p:stCondLst>
                                  <p:childTnLst>
                                    <p:set>
                                      <p:cBhvr>
                                        <p:cTn id="58" dur="1" fill="hold">
                                          <p:stCondLst>
                                            <p:cond delay="0"/>
                                          </p:stCondLst>
                                        </p:cTn>
                                        <p:tgtEl>
                                          <p:spTgt spid="1183768"/>
                                        </p:tgtEl>
                                        <p:attrNameLst>
                                          <p:attrName>style.visibility</p:attrName>
                                        </p:attrNameLst>
                                      </p:cBhvr>
                                      <p:to>
                                        <p:strVal val="visible"/>
                                      </p:to>
                                    </p:set>
                                    <p:animEffect transition="in" filter="box(out)">
                                      <p:cBhvr>
                                        <p:cTn id="59" dur="500"/>
                                        <p:tgtEl>
                                          <p:spTgt spid="1183768"/>
                                        </p:tgtEl>
                                      </p:cBhvr>
                                    </p:animEffect>
                                  </p:childTnLst>
                                  <p:subTnLst>
                                    <p:audio>
                                      <p:cMediaNode>
                                        <p:cTn display="0" masterRel="sameClick">
                                          <p:stCondLst>
                                            <p:cond evt="begin" delay="0">
                                              <p:tn val="57"/>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3749" grpId="0"/>
      <p:bldP spid="1183755" grpId="0"/>
      <p:bldP spid="1183757" grpId="0" animBg="1"/>
      <p:bldP spid="1183758" grpId="0" animBg="1"/>
      <p:bldP spid="1183759" grpId="0"/>
      <p:bldP spid="1183760" grpId="0" animBg="1"/>
      <p:bldP spid="1183761" grpId="0" animBg="1"/>
      <p:bldP spid="1183767" grpId="0" animBg="1"/>
      <p:bldP spid="1183768" grpId="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4774" name="Rectangle 6"/>
          <p:cNvSpPr>
            <a:spLocks noChangeArrowheads="1"/>
          </p:cNvSpPr>
          <p:nvPr/>
        </p:nvSpPr>
        <p:spPr bwMode="auto">
          <a:xfrm>
            <a:off x="674391" y="186682"/>
            <a:ext cx="2635658" cy="461665"/>
          </a:xfrm>
          <a:prstGeom prst="rect">
            <a:avLst/>
          </a:prstGeom>
          <a:noFill/>
          <a:ln w="9525" algn="ctr">
            <a:noFill/>
            <a:miter lim="800000"/>
          </a:ln>
          <a:effectLst/>
        </p:spPr>
        <p:txBody>
          <a:bodyPr wrap="none" anchor="ctr">
            <a:spAutoFit/>
          </a:bodyPr>
          <a:lstStyle/>
          <a:p>
            <a:pPr>
              <a:lnSpc>
                <a:spcPct val="100000"/>
              </a:lnSpc>
              <a:spcBef>
                <a:spcPct val="0"/>
              </a:spcBef>
            </a:pPr>
            <a:r>
              <a:rPr lang="en-US" altLang="zh-CN" dirty="0">
                <a:solidFill>
                  <a:srgbClr val="CC0099"/>
                </a:solidFill>
                <a:effectLst>
                  <a:outerShdw blurRad="38100" dist="38100" dir="2700000" algn="tl">
                    <a:srgbClr val="000000"/>
                  </a:outerShdw>
                </a:effectLst>
                <a:latin typeface="+mn-lt"/>
                <a:ea typeface="楷体" panose="02010609060101010101" pitchFamily="49" charset="-122"/>
              </a:rPr>
              <a:t>2</a:t>
            </a:r>
            <a:r>
              <a:rPr lang="zh-CN" altLang="en-US" dirty="0">
                <a:solidFill>
                  <a:srgbClr val="CC0099"/>
                </a:solidFill>
                <a:effectLst>
                  <a:outerShdw blurRad="38100" dist="38100" dir="2700000" algn="tl">
                    <a:srgbClr val="000000"/>
                  </a:outerShdw>
                </a:effectLst>
                <a:latin typeface="+mn-lt"/>
                <a:ea typeface="楷体" panose="02010609060101010101" pitchFamily="49" charset="-122"/>
              </a:rPr>
              <a:t>、动态内存分配</a:t>
            </a:r>
            <a:r>
              <a:rPr lang="zh-CN" altLang="en-US" sz="2000" dirty="0">
                <a:effectLst>
                  <a:outerShdw blurRad="38100" dist="38100" dir="2700000" algn="tl">
                    <a:srgbClr val="FFFFFF"/>
                  </a:outerShdw>
                </a:effectLst>
                <a:latin typeface="+mn-lt"/>
                <a:ea typeface="楷体" panose="02010609060101010101" pitchFamily="49" charset="-122"/>
              </a:rPr>
              <a:t> </a:t>
            </a:r>
            <a:endParaRPr lang="zh-CN" altLang="en-US" sz="2000" dirty="0">
              <a:effectLst>
                <a:outerShdw blurRad="38100" dist="38100" dir="2700000" algn="tl">
                  <a:srgbClr val="FFFFFF"/>
                </a:outerShdw>
              </a:effectLst>
              <a:latin typeface="+mn-lt"/>
              <a:ea typeface="楷体" panose="02010609060101010101" pitchFamily="49" charset="-122"/>
            </a:endParaRPr>
          </a:p>
        </p:txBody>
      </p:sp>
      <p:sp>
        <p:nvSpPr>
          <p:cNvPr id="1184786" name="Rectangle 18"/>
          <p:cNvSpPr>
            <a:spLocks noChangeArrowheads="1"/>
          </p:cNvSpPr>
          <p:nvPr/>
        </p:nvSpPr>
        <p:spPr bwMode="auto">
          <a:xfrm>
            <a:off x="511638" y="620688"/>
            <a:ext cx="11094688" cy="3042949"/>
          </a:xfrm>
          <a:prstGeom prst="rect">
            <a:avLst/>
          </a:prstGeom>
          <a:noFill/>
          <a:ln w="9525" algn="ctr">
            <a:noFill/>
            <a:miter lim="800000"/>
          </a:ln>
          <a:effectLst/>
        </p:spPr>
        <p:txBody>
          <a:bodyPr wrap="square" anchor="ctr">
            <a:spAutoFit/>
          </a:bodyPr>
          <a:lstStyle/>
          <a:p>
            <a:pPr>
              <a:lnSpc>
                <a:spcPts val="2900"/>
              </a:lnSpc>
              <a:spcBef>
                <a:spcPts val="0"/>
              </a:spcBef>
            </a:pPr>
            <a:r>
              <a:rPr lang="en-US" altLang="zh-CN" sz="2000" b="0" dirty="0">
                <a:effectLst/>
                <a:latin typeface="+mn-lt"/>
                <a:ea typeface="楷体" panose="02010609060101010101" pitchFamily="49" charset="-122"/>
              </a:rPr>
              <a:t>          </a:t>
            </a:r>
            <a:r>
              <a:rPr lang="zh-CN" altLang="en-US" dirty="0">
                <a:effectLst>
                  <a:outerShdw blurRad="38100" dist="38100" dir="2700000" algn="tl">
                    <a:srgbClr val="FFFFFF"/>
                  </a:outerShdw>
                </a:effectLst>
                <a:latin typeface="+mn-lt"/>
                <a:ea typeface="楷体" panose="02010609060101010101" pitchFamily="49" charset="-122"/>
              </a:rPr>
              <a:t>所谓动态内存分配是指在程序运行过程中，</a:t>
            </a:r>
            <a:r>
              <a:rPr lang="zh-CN" altLang="en-US" dirty="0">
                <a:solidFill>
                  <a:srgbClr val="FF3399"/>
                </a:solidFill>
                <a:effectLst>
                  <a:outerShdw blurRad="38100" dist="38100" dir="2700000" algn="tl">
                    <a:srgbClr val="000000"/>
                  </a:outerShdw>
                </a:effectLst>
                <a:latin typeface="+mn-lt"/>
                <a:ea typeface="楷体" panose="02010609060101010101" pitchFamily="49" charset="-122"/>
              </a:rPr>
              <a:t>根据程序的实际需要来分配一块大小合适的连续的内存单元</a:t>
            </a:r>
            <a:r>
              <a:rPr lang="zh-CN" altLang="en-US" dirty="0">
                <a:effectLst>
                  <a:outerShdw blurRad="38100" dist="38100" dir="2700000" algn="tl">
                    <a:srgbClr val="FFFFFF"/>
                  </a:outerShdw>
                </a:effectLst>
                <a:latin typeface="+mn-lt"/>
                <a:ea typeface="楷体" panose="02010609060101010101" pitchFamily="49" charset="-122"/>
              </a:rPr>
              <a:t>。</a:t>
            </a:r>
            <a:endParaRPr lang="zh-CN" altLang="en-US" dirty="0">
              <a:effectLst>
                <a:outerShdw blurRad="38100" dist="38100" dir="2700000" algn="tl">
                  <a:srgbClr val="FFFFFF"/>
                </a:outerShdw>
              </a:effectLst>
              <a:latin typeface="+mn-lt"/>
              <a:ea typeface="楷体" panose="02010609060101010101" pitchFamily="49" charset="-122"/>
            </a:endParaRPr>
          </a:p>
          <a:p>
            <a:pPr>
              <a:lnSpc>
                <a:spcPts val="2900"/>
              </a:lnSpc>
              <a:spcBef>
                <a:spcPts val="0"/>
              </a:spcBef>
            </a:pPr>
            <a:r>
              <a:rPr lang="zh-CN" altLang="en-US" dirty="0">
                <a:effectLst>
                  <a:outerShdw blurRad="38100" dist="38100" dir="2700000" algn="tl">
                    <a:srgbClr val="FFFFFF"/>
                  </a:outerShdw>
                </a:effectLst>
                <a:latin typeface="+mn-lt"/>
                <a:ea typeface="楷体" panose="02010609060101010101" pitchFamily="49" charset="-122"/>
              </a:rPr>
              <a:t>        程序可以动态分配一个数组，也可以动态分配其它类型的数据单元。动态分配的内存需要有一个</a:t>
            </a:r>
            <a:r>
              <a:rPr lang="zh-CN" altLang="en-US" dirty="0">
                <a:solidFill>
                  <a:srgbClr val="FF3399"/>
                </a:solidFill>
                <a:effectLst>
                  <a:outerShdw blurRad="38100" dist="38100" dir="2700000" algn="tl">
                    <a:srgbClr val="000000"/>
                  </a:outerShdw>
                </a:effectLst>
                <a:latin typeface="+mn-lt"/>
                <a:ea typeface="楷体" panose="02010609060101010101" pitchFamily="49" charset="-122"/>
              </a:rPr>
              <a:t>指针变量</a:t>
            </a:r>
            <a:r>
              <a:rPr lang="zh-CN" altLang="en-US" dirty="0">
                <a:effectLst>
                  <a:outerShdw blurRad="38100" dist="38100" dir="2700000" algn="tl">
                    <a:srgbClr val="FFFFFF"/>
                  </a:outerShdw>
                </a:effectLst>
                <a:latin typeface="+mn-lt"/>
                <a:ea typeface="楷体" panose="02010609060101010101" pitchFamily="49" charset="-122"/>
              </a:rPr>
              <a:t>记录内存的起始地址。</a:t>
            </a:r>
            <a:endParaRPr lang="zh-CN" altLang="en-US" dirty="0">
              <a:effectLst>
                <a:outerShdw blurRad="38100" dist="38100" dir="2700000" algn="tl">
                  <a:srgbClr val="FFFFFF"/>
                </a:outerShdw>
              </a:effectLst>
              <a:latin typeface="+mn-lt"/>
              <a:ea typeface="楷体" panose="02010609060101010101" pitchFamily="49" charset="-122"/>
            </a:endParaRPr>
          </a:p>
          <a:p>
            <a:pPr>
              <a:lnSpc>
                <a:spcPts val="2900"/>
              </a:lnSpc>
              <a:spcBef>
                <a:spcPts val="0"/>
              </a:spcBef>
            </a:pPr>
            <a:r>
              <a:rPr lang="zh-CN" altLang="en-US" dirty="0">
                <a:solidFill>
                  <a:srgbClr val="FF3300"/>
                </a:solidFill>
                <a:effectLst>
                  <a:outerShdw blurRad="38100" dist="38100" dir="2700000" algn="tl">
                    <a:srgbClr val="000000"/>
                  </a:outerShdw>
                </a:effectLst>
                <a:latin typeface="+mn-lt"/>
                <a:ea typeface="楷体" panose="02010609060101010101" pitchFamily="49" charset="-122"/>
              </a:rPr>
              <a:t>        </a:t>
            </a:r>
            <a:r>
              <a:rPr lang="en-US" altLang="zh-CN" dirty="0">
                <a:solidFill>
                  <a:srgbClr val="FF3300"/>
                </a:solidFill>
                <a:effectLst>
                  <a:outerShdw blurRad="38100" dist="38100" dir="2700000" algn="tl">
                    <a:srgbClr val="000000"/>
                  </a:outerShdw>
                </a:effectLst>
                <a:latin typeface="+mn-lt"/>
                <a:ea typeface="楷体" panose="02010609060101010101" pitchFamily="49" charset="-122"/>
              </a:rPr>
              <a:t>(1)   </a:t>
            </a:r>
            <a:r>
              <a:rPr lang="en-US" altLang="zh-CN" dirty="0" err="1">
                <a:solidFill>
                  <a:srgbClr val="FF3300"/>
                </a:solidFill>
                <a:effectLst>
                  <a:outerShdw blurRad="38100" dist="38100" dir="2700000" algn="tl">
                    <a:srgbClr val="000000"/>
                  </a:outerShdw>
                </a:effectLst>
                <a:latin typeface="+mn-lt"/>
                <a:ea typeface="楷体" panose="02010609060101010101" pitchFamily="49" charset="-122"/>
              </a:rPr>
              <a:t>malloc</a:t>
            </a:r>
            <a:endParaRPr lang="en-US" altLang="zh-CN" dirty="0">
              <a:effectLst>
                <a:outerShdw blurRad="38100" dist="38100" dir="2700000" algn="tl">
                  <a:srgbClr val="FFFFFF"/>
                </a:outerShdw>
              </a:effectLst>
              <a:latin typeface="+mn-lt"/>
              <a:ea typeface="楷体" panose="02010609060101010101" pitchFamily="49" charset="-122"/>
            </a:endParaRPr>
          </a:p>
          <a:p>
            <a:pPr>
              <a:lnSpc>
                <a:spcPts val="2900"/>
              </a:lnSpc>
              <a:spcBef>
                <a:spcPts val="0"/>
              </a:spcBef>
            </a:pPr>
            <a:r>
              <a:rPr lang="en-US" altLang="zh-CN" dirty="0">
                <a:effectLst>
                  <a:outerShdw blurRad="38100" dist="38100" dir="2700000" algn="tl">
                    <a:srgbClr val="FFFFFF"/>
                  </a:outerShdw>
                </a:effectLst>
                <a:latin typeface="+mn-lt"/>
                <a:ea typeface="楷体" panose="02010609060101010101" pitchFamily="49" charset="-122"/>
              </a:rPr>
              <a:t>        </a:t>
            </a:r>
            <a:r>
              <a:rPr lang="zh-CN" altLang="en-US" dirty="0">
                <a:effectLst>
                  <a:outerShdw blurRad="38100" dist="38100" dir="2700000" algn="tl">
                    <a:srgbClr val="FFFFFF"/>
                  </a:outerShdw>
                </a:effectLst>
                <a:latin typeface="+mn-lt"/>
                <a:ea typeface="楷体" panose="02010609060101010101" pitchFamily="49" charset="-122"/>
              </a:rPr>
              <a:t>函数</a:t>
            </a:r>
            <a:r>
              <a:rPr lang="en-US" altLang="zh-CN" dirty="0" err="1">
                <a:effectLst>
                  <a:outerShdw blurRad="38100" dist="38100" dir="2700000" algn="tl">
                    <a:srgbClr val="FFFFFF"/>
                  </a:outerShdw>
                </a:effectLst>
                <a:latin typeface="+mn-lt"/>
                <a:ea typeface="楷体" panose="02010609060101010101" pitchFamily="49" charset="-122"/>
              </a:rPr>
              <a:t>malloc</a:t>
            </a:r>
            <a:r>
              <a:rPr lang="en-US" altLang="zh-CN" dirty="0">
                <a:effectLst>
                  <a:outerShdw blurRad="38100" dist="38100" dir="2700000" algn="tl">
                    <a:srgbClr val="FFFFFF"/>
                  </a:outerShdw>
                </a:effectLst>
                <a:latin typeface="+mn-lt"/>
                <a:ea typeface="楷体" panose="02010609060101010101" pitchFamily="49" charset="-122"/>
              </a:rPr>
              <a:t>()</a:t>
            </a:r>
            <a:r>
              <a:rPr lang="zh-CN" altLang="en-US" dirty="0">
                <a:effectLst>
                  <a:outerShdw blurRad="38100" dist="38100" dir="2700000" algn="tl">
                    <a:srgbClr val="FFFFFF"/>
                  </a:outerShdw>
                </a:effectLst>
                <a:latin typeface="+mn-lt"/>
                <a:ea typeface="楷体" panose="02010609060101010101" pitchFamily="49" charset="-122"/>
              </a:rPr>
              <a:t>用于分配若干个字节的内存空间，返回一个指向该存储区地址的指针。</a:t>
            </a:r>
            <a:endParaRPr lang="zh-CN" altLang="en-US" dirty="0">
              <a:effectLst>
                <a:outerShdw blurRad="38100" dist="38100" dir="2700000" algn="tl">
                  <a:srgbClr val="FFFFFF"/>
                </a:outerShdw>
              </a:effectLst>
              <a:latin typeface="+mn-lt"/>
              <a:ea typeface="楷体" panose="02010609060101010101" pitchFamily="49" charset="-122"/>
            </a:endParaRPr>
          </a:p>
          <a:p>
            <a:pPr>
              <a:lnSpc>
                <a:spcPts val="2900"/>
              </a:lnSpc>
              <a:spcBef>
                <a:spcPts val="0"/>
              </a:spcBef>
            </a:pPr>
            <a:r>
              <a:rPr lang="zh-CN" altLang="en-US" dirty="0">
                <a:effectLst>
                  <a:outerShdw blurRad="38100" dist="38100" dir="2700000" algn="tl">
                    <a:srgbClr val="FFFFFF"/>
                  </a:outerShdw>
                </a:effectLst>
                <a:latin typeface="+mn-lt"/>
                <a:ea typeface="楷体" panose="02010609060101010101" pitchFamily="49" charset="-122"/>
              </a:rPr>
              <a:t>      其函数的原型为： </a:t>
            </a:r>
            <a:endParaRPr lang="zh-CN" altLang="en-US" dirty="0">
              <a:effectLst>
                <a:outerShdw blurRad="38100" dist="38100" dir="2700000" algn="tl">
                  <a:srgbClr val="FFFFFF"/>
                </a:outerShdw>
              </a:effectLst>
              <a:latin typeface="+mn-lt"/>
              <a:ea typeface="楷体" panose="02010609060101010101" pitchFamily="49" charset="-122"/>
            </a:endParaRPr>
          </a:p>
        </p:txBody>
      </p:sp>
      <p:sp>
        <p:nvSpPr>
          <p:cNvPr id="1184788" name="Text Box 20"/>
          <p:cNvSpPr txBox="1">
            <a:spLocks noChangeArrowheads="1"/>
          </p:cNvSpPr>
          <p:nvPr/>
        </p:nvSpPr>
        <p:spPr bwMode="auto">
          <a:xfrm>
            <a:off x="2639392" y="3788271"/>
            <a:ext cx="6985000" cy="504825"/>
          </a:xfrm>
          <a:prstGeom prst="rect">
            <a:avLst/>
          </a:prstGeom>
          <a:gradFill rotWithShape="1">
            <a:gsLst>
              <a:gs pos="0">
                <a:srgbClr val="FFFF99"/>
              </a:gs>
              <a:gs pos="100000">
                <a:srgbClr val="FFFF99">
                  <a:gamma/>
                  <a:shade val="66667"/>
                  <a:invGamma/>
                </a:srgbClr>
              </a:gs>
            </a:gsLst>
            <a:lin ang="5400000" scaled="1"/>
          </a:gra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nchorCtr="0"/>
          <a:lstStyle/>
          <a:p>
            <a:pPr marL="342900" indent="-342900" algn="ctr"/>
            <a:r>
              <a:rPr lang="en-US" altLang="zh-CN" dirty="0">
                <a:effectLst>
                  <a:outerShdw blurRad="38100" dist="38100" dir="2700000" algn="tl">
                    <a:srgbClr val="FFFFFF"/>
                  </a:outerShdw>
                </a:effectLst>
                <a:ea typeface="宋体" panose="02010600030101010101" pitchFamily="2" charset="-122"/>
              </a:rPr>
              <a:t>void  *</a:t>
            </a:r>
            <a:r>
              <a:rPr lang="en-US" altLang="zh-CN" dirty="0" err="1">
                <a:solidFill>
                  <a:srgbClr val="FF0000"/>
                </a:solidFill>
                <a:effectLst>
                  <a:outerShdw blurRad="38100" dist="38100" dir="2700000" algn="tl">
                    <a:srgbClr val="FFFFFF"/>
                  </a:outerShdw>
                </a:effectLst>
                <a:ea typeface="宋体" panose="02010600030101010101" pitchFamily="2" charset="-122"/>
              </a:rPr>
              <a:t>malloc</a:t>
            </a:r>
            <a:r>
              <a:rPr lang="en-US" altLang="zh-CN" dirty="0">
                <a:effectLst>
                  <a:outerShdw blurRad="38100" dist="38100" dir="2700000" algn="tl">
                    <a:srgbClr val="FFFFFF"/>
                  </a:outerShdw>
                </a:effectLst>
                <a:ea typeface="宋体" panose="02010600030101010101" pitchFamily="2" charset="-122"/>
              </a:rPr>
              <a:t>( unsigned </a:t>
            </a:r>
            <a:r>
              <a:rPr lang="en-US" altLang="zh-CN" dirty="0" err="1">
                <a:effectLst>
                  <a:outerShdw blurRad="38100" dist="38100" dir="2700000" algn="tl">
                    <a:srgbClr val="FFFFFF"/>
                  </a:outerShdw>
                </a:effectLst>
                <a:ea typeface="宋体" panose="02010600030101010101" pitchFamily="2" charset="-122"/>
              </a:rPr>
              <a:t>int</a:t>
            </a:r>
            <a:r>
              <a:rPr lang="en-US" altLang="zh-CN" dirty="0">
                <a:effectLst>
                  <a:outerShdw blurRad="38100" dist="38100" dir="2700000" algn="tl">
                    <a:srgbClr val="FFFFFF"/>
                  </a:outerShdw>
                </a:effectLst>
                <a:ea typeface="宋体" panose="02010600030101010101" pitchFamily="2" charset="-122"/>
              </a:rPr>
              <a:t> size );</a:t>
            </a:r>
            <a:endParaRPr lang="en-US" altLang="zh-CN" dirty="0">
              <a:effectLst>
                <a:outerShdw blurRad="38100" dist="38100" dir="2700000" algn="tl">
                  <a:srgbClr val="FFFFFF"/>
                </a:outerShdw>
              </a:effectLst>
            </a:endParaRPr>
          </a:p>
        </p:txBody>
      </p:sp>
      <p:sp>
        <p:nvSpPr>
          <p:cNvPr id="1184789" name="Rectangle 21"/>
          <p:cNvSpPr>
            <a:spLocks noChangeArrowheads="1"/>
          </p:cNvSpPr>
          <p:nvPr/>
        </p:nvSpPr>
        <p:spPr bwMode="auto">
          <a:xfrm>
            <a:off x="1009720" y="4489844"/>
            <a:ext cx="10702904" cy="1603452"/>
          </a:xfrm>
          <a:prstGeom prst="rect">
            <a:avLst/>
          </a:prstGeom>
          <a:noFill/>
          <a:ln w="9525" algn="ctr">
            <a:noFill/>
            <a:miter lim="800000"/>
          </a:ln>
          <a:effectLst/>
        </p:spPr>
        <p:txBody>
          <a:bodyPr wrap="square" anchor="ctr">
            <a:spAutoFit/>
          </a:bodyPr>
          <a:lstStyle/>
          <a:p>
            <a:pPr>
              <a:lnSpc>
                <a:spcPts val="3000"/>
              </a:lnSpc>
              <a:spcBef>
                <a:spcPts val="0"/>
              </a:spcBef>
              <a:tabLst>
                <a:tab pos="457200" algn="l"/>
              </a:tabLst>
            </a:pPr>
            <a:r>
              <a:rPr lang="zh-CN" altLang="en-US" u="sng" dirty="0">
                <a:solidFill>
                  <a:srgbClr val="CC0099"/>
                </a:solidFill>
                <a:effectLst>
                  <a:outerShdw blurRad="38100" dist="38100" dir="2700000" algn="tl">
                    <a:srgbClr val="000000"/>
                  </a:outerShdw>
                </a:effectLst>
                <a:latin typeface="+mn-lt"/>
                <a:ea typeface="楷体" panose="02010609060101010101" pitchFamily="49" charset="-122"/>
              </a:rPr>
              <a:t>说明：</a:t>
            </a:r>
            <a:endParaRPr lang="zh-CN" altLang="en-US" u="sng" dirty="0">
              <a:solidFill>
                <a:srgbClr val="CC0099"/>
              </a:solidFill>
              <a:effectLst>
                <a:outerShdw blurRad="38100" dist="38100" dir="2700000" algn="tl">
                  <a:srgbClr val="000000"/>
                </a:outerShdw>
              </a:effectLst>
              <a:latin typeface="+mn-lt"/>
              <a:ea typeface="楷体" panose="02010609060101010101" pitchFamily="49" charset="-122"/>
            </a:endParaRPr>
          </a:p>
          <a:p>
            <a:pPr marL="342900" indent="-342900">
              <a:lnSpc>
                <a:spcPts val="3000"/>
              </a:lnSpc>
              <a:spcBef>
                <a:spcPts val="0"/>
              </a:spcBef>
              <a:buClr>
                <a:srgbClr val="CC0099"/>
              </a:buClr>
              <a:buFont typeface="Wingdings" panose="05000000000000000000" pitchFamily="2" charset="2"/>
              <a:buChar char="l"/>
              <a:tabLst>
                <a:tab pos="457200" algn="l"/>
              </a:tabLst>
            </a:pPr>
            <a:r>
              <a:rPr lang="en-US" altLang="zh-CN" dirty="0">
                <a:effectLst>
                  <a:outerShdw blurRad="38100" dist="38100" dir="2700000" algn="tl">
                    <a:srgbClr val="FFFFFF"/>
                  </a:outerShdw>
                </a:effectLst>
                <a:latin typeface="+mn-lt"/>
                <a:ea typeface="楷体" panose="02010609060101010101" pitchFamily="49" charset="-122"/>
              </a:rPr>
              <a:t> size</a:t>
            </a:r>
            <a:r>
              <a:rPr lang="zh-CN" altLang="en-US" dirty="0">
                <a:effectLst>
                  <a:outerShdw blurRad="38100" dist="38100" dir="2700000" algn="tl">
                    <a:srgbClr val="FFFFFF"/>
                  </a:outerShdw>
                </a:effectLst>
                <a:latin typeface="+mn-lt"/>
                <a:ea typeface="楷体" panose="02010609060101010101" pitchFamily="49" charset="-122"/>
              </a:rPr>
              <a:t>这个参数的含义是分配的内存的大小 </a:t>
            </a:r>
            <a:r>
              <a:rPr lang="en-US" altLang="zh-CN" dirty="0">
                <a:effectLst>
                  <a:outerShdw blurRad="38100" dist="38100" dir="2700000" algn="tl">
                    <a:srgbClr val="FFFFFF"/>
                  </a:outerShdw>
                </a:effectLst>
                <a:latin typeface="+mn-lt"/>
                <a:ea typeface="楷体" panose="02010609060101010101" pitchFamily="49" charset="-122"/>
              </a:rPr>
              <a:t>(</a:t>
            </a:r>
            <a:r>
              <a:rPr lang="zh-CN" altLang="en-US" dirty="0">
                <a:effectLst>
                  <a:outerShdw blurRad="38100" dist="38100" dir="2700000" algn="tl">
                    <a:srgbClr val="FFFFFF"/>
                  </a:outerShdw>
                </a:effectLst>
                <a:latin typeface="+mn-lt"/>
                <a:ea typeface="楷体" panose="02010609060101010101" pitchFamily="49" charset="-122"/>
              </a:rPr>
              <a:t>以</a:t>
            </a:r>
            <a:r>
              <a:rPr lang="zh-CN" altLang="en-US" dirty="0">
                <a:solidFill>
                  <a:srgbClr val="CC0099"/>
                </a:solidFill>
                <a:effectLst>
                  <a:outerShdw blurRad="38100" dist="38100" dir="2700000" algn="tl">
                    <a:srgbClr val="000000"/>
                  </a:outerShdw>
                </a:effectLst>
                <a:latin typeface="+mn-lt"/>
                <a:ea typeface="楷体" panose="02010609060101010101" pitchFamily="49" charset="-122"/>
              </a:rPr>
              <a:t>字节</a:t>
            </a:r>
            <a:r>
              <a:rPr lang="zh-CN" altLang="en-US" dirty="0">
                <a:effectLst>
                  <a:outerShdw blurRad="38100" dist="38100" dir="2700000" algn="tl">
                    <a:srgbClr val="FFFFFF"/>
                  </a:outerShdw>
                </a:effectLst>
                <a:latin typeface="+mn-lt"/>
                <a:ea typeface="楷体" panose="02010609060101010101" pitchFamily="49" charset="-122"/>
              </a:rPr>
              <a:t>为单位</a:t>
            </a:r>
            <a:r>
              <a:rPr lang="en-US" altLang="zh-CN" dirty="0">
                <a:effectLst>
                  <a:outerShdw blurRad="38100" dist="38100" dir="2700000" algn="tl">
                    <a:srgbClr val="FFFFFF"/>
                  </a:outerShdw>
                </a:effectLst>
                <a:latin typeface="+mn-lt"/>
                <a:ea typeface="楷体" panose="02010609060101010101" pitchFamily="49" charset="-122"/>
              </a:rPr>
              <a:t>)</a:t>
            </a:r>
            <a:r>
              <a:rPr lang="zh-CN" altLang="en-US" dirty="0">
                <a:effectLst>
                  <a:outerShdw blurRad="38100" dist="38100" dir="2700000" algn="tl">
                    <a:srgbClr val="FFFFFF"/>
                  </a:outerShdw>
                </a:effectLst>
                <a:latin typeface="+mn-lt"/>
                <a:ea typeface="楷体" panose="02010609060101010101" pitchFamily="49" charset="-122"/>
              </a:rPr>
              <a:t>。</a:t>
            </a:r>
            <a:endParaRPr lang="en-US" altLang="zh-CN" dirty="0">
              <a:effectLst>
                <a:outerShdw blurRad="38100" dist="38100" dir="2700000" algn="tl">
                  <a:srgbClr val="FFFFFF"/>
                </a:outerShdw>
              </a:effectLst>
              <a:latin typeface="+mn-lt"/>
              <a:ea typeface="楷体" panose="02010609060101010101" pitchFamily="49" charset="-122"/>
            </a:endParaRPr>
          </a:p>
          <a:p>
            <a:pPr marL="342900" indent="-342900">
              <a:lnSpc>
                <a:spcPts val="3000"/>
              </a:lnSpc>
              <a:spcBef>
                <a:spcPts val="0"/>
              </a:spcBef>
              <a:buClr>
                <a:srgbClr val="CC0099"/>
              </a:buClr>
              <a:buFont typeface="Wingdings" panose="05000000000000000000" pitchFamily="2" charset="2"/>
              <a:buChar char="l"/>
              <a:tabLst>
                <a:tab pos="457200" algn="l"/>
              </a:tabLst>
            </a:pPr>
            <a:r>
              <a:rPr lang="zh-CN" altLang="en-US" dirty="0">
                <a:effectLst>
                  <a:outerShdw blurRad="38100" dist="38100" dir="2700000" algn="tl">
                    <a:srgbClr val="FFFFFF"/>
                  </a:outerShdw>
                </a:effectLst>
                <a:latin typeface="+mn-lt"/>
                <a:ea typeface="楷体" panose="02010609060101010101" pitchFamily="49" charset="-122"/>
              </a:rPr>
              <a:t>返回值：</a:t>
            </a:r>
            <a:r>
              <a:rPr lang="zh-CN" altLang="en-US" dirty="0">
                <a:solidFill>
                  <a:srgbClr val="0000FF"/>
                </a:solidFill>
                <a:effectLst>
                  <a:outerShdw blurRad="38100" dist="38100" dir="2700000" algn="tl">
                    <a:srgbClr val="FFFFFF"/>
                  </a:outerShdw>
                </a:effectLst>
                <a:latin typeface="+mn-lt"/>
                <a:ea typeface="楷体" panose="02010609060101010101" pitchFamily="49" charset="-122"/>
              </a:rPr>
              <a:t>失败</a:t>
            </a:r>
            <a:r>
              <a:rPr lang="zh-CN" altLang="en-US" dirty="0">
                <a:effectLst>
                  <a:outerShdw blurRad="38100" dist="38100" dir="2700000" algn="tl">
                    <a:srgbClr val="FFFFFF"/>
                  </a:outerShdw>
                </a:effectLst>
                <a:latin typeface="+mn-lt"/>
                <a:ea typeface="楷体" panose="02010609060101010101" pitchFamily="49" charset="-122"/>
              </a:rPr>
              <a:t>，则返回值是</a:t>
            </a:r>
            <a:r>
              <a:rPr lang="en-US" altLang="zh-CN" dirty="0">
                <a:effectLst>
                  <a:outerShdw blurRad="38100" dist="38100" dir="2700000" algn="tl">
                    <a:srgbClr val="FFFFFF"/>
                  </a:outerShdw>
                </a:effectLst>
                <a:latin typeface="+mn-lt"/>
                <a:ea typeface="楷体" panose="02010609060101010101" pitchFamily="49" charset="-122"/>
              </a:rPr>
              <a:t>NULL</a:t>
            </a:r>
            <a:r>
              <a:rPr lang="zh-CN" altLang="en-US" dirty="0">
                <a:effectLst>
                  <a:outerShdw blurRad="38100" dist="38100" dir="2700000" algn="tl">
                    <a:srgbClr val="FFFFFF"/>
                  </a:outerShdw>
                </a:effectLst>
                <a:latin typeface="+mn-lt"/>
                <a:ea typeface="楷体" panose="02010609060101010101" pitchFamily="49" charset="-122"/>
              </a:rPr>
              <a:t>（空指针）。</a:t>
            </a:r>
            <a:r>
              <a:rPr lang="zh-CN" altLang="en-US" dirty="0">
                <a:solidFill>
                  <a:srgbClr val="0000FF"/>
                </a:solidFill>
                <a:effectLst>
                  <a:outerShdw blurRad="38100" dist="38100" dir="2700000" algn="tl">
                    <a:srgbClr val="FFFFFF"/>
                  </a:outerShdw>
                </a:effectLst>
                <a:latin typeface="+mn-lt"/>
                <a:ea typeface="楷体" panose="02010609060101010101" pitchFamily="49" charset="-122"/>
              </a:rPr>
              <a:t>成功</a:t>
            </a:r>
            <a:r>
              <a:rPr lang="zh-CN" altLang="en-US" dirty="0">
                <a:effectLst>
                  <a:outerShdw blurRad="38100" dist="38100" dir="2700000" algn="tl">
                    <a:srgbClr val="FFFFFF"/>
                  </a:outerShdw>
                </a:effectLst>
                <a:latin typeface="+mn-lt"/>
                <a:ea typeface="楷体" panose="02010609060101010101" pitchFamily="49" charset="-122"/>
              </a:rPr>
              <a:t>，则返回值是一个指 向空类型（</a:t>
            </a:r>
            <a:r>
              <a:rPr lang="en-US" altLang="zh-CN" dirty="0">
                <a:effectLst>
                  <a:outerShdw blurRad="38100" dist="38100" dir="2700000" algn="tl">
                    <a:srgbClr val="FFFFFF"/>
                  </a:outerShdw>
                </a:effectLst>
                <a:latin typeface="+mn-lt"/>
                <a:ea typeface="楷体" panose="02010609060101010101" pitchFamily="49" charset="-122"/>
              </a:rPr>
              <a:t>void</a:t>
            </a:r>
            <a:r>
              <a:rPr lang="zh-CN" altLang="en-US" dirty="0">
                <a:effectLst>
                  <a:outerShdw blurRad="38100" dist="38100" dir="2700000" algn="tl">
                    <a:srgbClr val="FFFFFF"/>
                  </a:outerShdw>
                </a:effectLst>
                <a:latin typeface="+mn-lt"/>
                <a:ea typeface="楷体" panose="02010609060101010101" pitchFamily="49" charset="-122"/>
              </a:rPr>
              <a:t>）的指针 </a:t>
            </a:r>
            <a:r>
              <a:rPr lang="en-US" altLang="zh-CN" dirty="0">
                <a:effectLst>
                  <a:outerShdw blurRad="38100" dist="38100" dir="2700000" algn="tl">
                    <a:srgbClr val="FFFFFF"/>
                  </a:outerShdw>
                </a:effectLst>
                <a:latin typeface="+mn-lt"/>
                <a:ea typeface="楷体" panose="02010609060101010101" pitchFamily="49" charset="-122"/>
              </a:rPr>
              <a:t>(</a:t>
            </a:r>
            <a:r>
              <a:rPr lang="zh-CN" altLang="en-US" dirty="0">
                <a:effectLst>
                  <a:outerShdw blurRad="38100" dist="38100" dir="2700000" algn="tl">
                    <a:srgbClr val="FFFFFF"/>
                  </a:outerShdw>
                </a:effectLst>
                <a:latin typeface="+mn-lt"/>
                <a:ea typeface="楷体" panose="02010609060101010101" pitchFamily="49" charset="-122"/>
              </a:rPr>
              <a:t>即所分配内存块的首地址</a:t>
            </a:r>
            <a:r>
              <a:rPr lang="en-US" altLang="zh-CN" dirty="0">
                <a:effectLst>
                  <a:outerShdw blurRad="38100" dist="38100" dir="2700000" algn="tl">
                    <a:srgbClr val="FFFFFF"/>
                  </a:outerShdw>
                </a:effectLst>
                <a:latin typeface="+mn-lt"/>
                <a:ea typeface="楷体" panose="02010609060101010101" pitchFamily="49" charset="-122"/>
              </a:rPr>
              <a:t>)</a:t>
            </a:r>
            <a:r>
              <a:rPr lang="zh-CN" altLang="en-US" dirty="0">
                <a:effectLst>
                  <a:outerShdw blurRad="38100" dist="38100" dir="2700000" algn="tl">
                    <a:srgbClr val="FFFFFF"/>
                  </a:outerShdw>
                </a:effectLst>
                <a:latin typeface="+mn-lt"/>
                <a:ea typeface="楷体" panose="02010609060101010101" pitchFamily="49" charset="-122"/>
              </a:rPr>
              <a:t>。</a:t>
            </a:r>
            <a:endParaRPr lang="zh-CN" altLang="en-US" dirty="0">
              <a:effectLst>
                <a:outerShdw blurRad="38100" dist="38100" dir="2700000" algn="tl">
                  <a:srgbClr val="FFFFFF"/>
                </a:outerShdw>
              </a:effectLst>
              <a:latin typeface="+mn-lt"/>
              <a:ea typeface="楷体" panose="02010609060101010101" pitchFamily="49" charset="-122"/>
            </a:endParaRPr>
          </a:p>
        </p:txBody>
      </p:sp>
      <p:grpSp>
        <p:nvGrpSpPr>
          <p:cNvPr id="1184790" name="Group 22"/>
          <p:cNvGrpSpPr/>
          <p:nvPr/>
        </p:nvGrpSpPr>
        <p:grpSpPr bwMode="auto">
          <a:xfrm>
            <a:off x="-9822" y="0"/>
            <a:ext cx="446088" cy="6858000"/>
            <a:chOff x="0" y="0"/>
            <a:chExt cx="281" cy="4320"/>
          </a:xfrm>
        </p:grpSpPr>
        <p:sp>
          <p:nvSpPr>
            <p:cNvPr id="1184791" name="Text Box 23"/>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84792" name="Text Box 24"/>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random/>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84774"/>
                                        </p:tgtEl>
                                        <p:attrNameLst>
                                          <p:attrName>style.visibility</p:attrName>
                                        </p:attrNameLst>
                                      </p:cBhvr>
                                      <p:to>
                                        <p:strVal val="visible"/>
                                      </p:to>
                                    </p:set>
                                    <p:anim calcmode="lin" valueType="num">
                                      <p:cBhvr additive="base">
                                        <p:cTn id="7" dur="500" fill="hold"/>
                                        <p:tgtEl>
                                          <p:spTgt spid="1184774"/>
                                        </p:tgtEl>
                                        <p:attrNameLst>
                                          <p:attrName>ppt_x</p:attrName>
                                        </p:attrNameLst>
                                      </p:cBhvr>
                                      <p:tavLst>
                                        <p:tav tm="0">
                                          <p:val>
                                            <p:strVal val="0-#ppt_w/2"/>
                                          </p:val>
                                        </p:tav>
                                        <p:tav tm="100000">
                                          <p:val>
                                            <p:strVal val="#ppt_x"/>
                                          </p:val>
                                        </p:tav>
                                      </p:tavLst>
                                    </p:anim>
                                    <p:anim calcmode="lin" valueType="num">
                                      <p:cBhvr additive="base">
                                        <p:cTn id="8" dur="500" fill="hold"/>
                                        <p:tgtEl>
                                          <p:spTgt spid="118477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1184786">
                                            <p:txEl>
                                              <p:pRg st="0" end="0"/>
                                            </p:txEl>
                                          </p:spTgt>
                                        </p:tgtEl>
                                        <p:attrNameLst>
                                          <p:attrName>style.visibility</p:attrName>
                                        </p:attrNameLst>
                                      </p:cBhvr>
                                      <p:to>
                                        <p:strVal val="visible"/>
                                      </p:to>
                                    </p:set>
                                    <p:animEffect transition="in" filter="box(out)">
                                      <p:cBhvr>
                                        <p:cTn id="13" dur="500"/>
                                        <p:tgtEl>
                                          <p:spTgt spid="1184786">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1184786">
                                            <p:txEl>
                                              <p:pRg st="1" end="1"/>
                                            </p:txEl>
                                          </p:spTgt>
                                        </p:tgtEl>
                                        <p:attrNameLst>
                                          <p:attrName>style.visibility</p:attrName>
                                        </p:attrNameLst>
                                      </p:cBhvr>
                                      <p:to>
                                        <p:strVal val="visible"/>
                                      </p:to>
                                    </p:set>
                                    <p:animEffect transition="in" filter="box(out)">
                                      <p:cBhvr>
                                        <p:cTn id="18" dur="500"/>
                                        <p:tgtEl>
                                          <p:spTgt spid="1184786">
                                            <p:txEl>
                                              <p:pRg st="1" end="1"/>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1"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1184786">
                                            <p:txEl>
                                              <p:pRg st="2" end="2"/>
                                            </p:txEl>
                                          </p:spTgt>
                                        </p:tgtEl>
                                        <p:attrNameLst>
                                          <p:attrName>style.visibility</p:attrName>
                                        </p:attrNameLst>
                                      </p:cBhvr>
                                      <p:to>
                                        <p:strVal val="visible"/>
                                      </p:to>
                                    </p:set>
                                    <p:animEffect transition="in" filter="box(out)">
                                      <p:cBhvr>
                                        <p:cTn id="23" dur="500"/>
                                        <p:tgtEl>
                                          <p:spTgt spid="1184786">
                                            <p:txEl>
                                              <p:pRg st="2" end="2"/>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1"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1184786">
                                            <p:txEl>
                                              <p:pRg st="3" end="3"/>
                                            </p:txEl>
                                          </p:spTgt>
                                        </p:tgtEl>
                                        <p:attrNameLst>
                                          <p:attrName>style.visibility</p:attrName>
                                        </p:attrNameLst>
                                      </p:cBhvr>
                                      <p:to>
                                        <p:strVal val="visible"/>
                                      </p:to>
                                    </p:set>
                                    <p:animEffect transition="in" filter="box(out)">
                                      <p:cBhvr>
                                        <p:cTn id="28" dur="500"/>
                                        <p:tgtEl>
                                          <p:spTgt spid="1184786">
                                            <p:txEl>
                                              <p:pRg st="3" end="3"/>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1" name="camera.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nodeType="clickEffect">
                                  <p:stCondLst>
                                    <p:cond delay="0"/>
                                  </p:stCondLst>
                                  <p:childTnLst>
                                    <p:set>
                                      <p:cBhvr>
                                        <p:cTn id="32" dur="1" fill="hold">
                                          <p:stCondLst>
                                            <p:cond delay="0"/>
                                          </p:stCondLst>
                                        </p:cTn>
                                        <p:tgtEl>
                                          <p:spTgt spid="1184786">
                                            <p:txEl>
                                              <p:pRg st="4" end="4"/>
                                            </p:txEl>
                                          </p:spTgt>
                                        </p:tgtEl>
                                        <p:attrNameLst>
                                          <p:attrName>style.visibility</p:attrName>
                                        </p:attrNameLst>
                                      </p:cBhvr>
                                      <p:to>
                                        <p:strVal val="visible"/>
                                      </p:to>
                                    </p:set>
                                    <p:animEffect transition="in" filter="box(out)">
                                      <p:cBhvr>
                                        <p:cTn id="33" dur="500"/>
                                        <p:tgtEl>
                                          <p:spTgt spid="1184786">
                                            <p:txEl>
                                              <p:pRg st="4" end="4"/>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1" name="camera.wav"/>
                                        </p:tgtEl>
                                      </p:cMediaNode>
                                    </p:audio>
                                  </p:sub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1184788"/>
                                        </p:tgtEl>
                                        <p:attrNameLst>
                                          <p:attrName>style.visibility</p:attrName>
                                        </p:attrNameLst>
                                      </p:cBhvr>
                                      <p:to>
                                        <p:strVal val="visible"/>
                                      </p:to>
                                    </p:set>
                                    <p:animEffect transition="in" filter="box(out)">
                                      <p:cBhvr>
                                        <p:cTn id="38" dur="500"/>
                                        <p:tgtEl>
                                          <p:spTgt spid="1184788"/>
                                        </p:tgtEl>
                                      </p:cBhvr>
                                    </p:animEffect>
                                  </p:childTnLst>
                                  <p:subTnLst>
                                    <p:audio>
                                      <p:cMediaNode>
                                        <p:cTn display="0" masterRel="sameClick">
                                          <p:stCondLst>
                                            <p:cond evt="begin" delay="0">
                                              <p:tn val="36"/>
                                            </p:cond>
                                          </p:stCondLst>
                                          <p:endCondLst>
                                            <p:cond evt="onStopAudio" delay="0">
                                              <p:tgtEl>
                                                <p:sldTgt/>
                                              </p:tgtEl>
                                            </p:cond>
                                          </p:endCondLst>
                                        </p:cTn>
                                        <p:tgtEl>
                                          <p:sndTgt r:embed="rId1" name="camera.wav"/>
                                        </p:tgtEl>
                                      </p:cMediaNode>
                                    </p:audio>
                                  </p:subTnLst>
                                </p:cTn>
                              </p:par>
                            </p:childTnLst>
                          </p:cTn>
                        </p:par>
                      </p:childTnLst>
                    </p:cTn>
                  </p:par>
                  <p:par>
                    <p:cTn id="39" fill="hold">
                      <p:stCondLst>
                        <p:cond delay="indefinite"/>
                      </p:stCondLst>
                      <p:childTnLst>
                        <p:par>
                          <p:cTn id="40" fill="hold">
                            <p:stCondLst>
                              <p:cond delay="0"/>
                            </p:stCondLst>
                            <p:childTnLst>
                              <p:par>
                                <p:cTn id="41" presetID="4" presetClass="entr" presetSubtype="32" fill="hold" grpId="0" nodeType="clickEffect">
                                  <p:stCondLst>
                                    <p:cond delay="0"/>
                                  </p:stCondLst>
                                  <p:childTnLst>
                                    <p:set>
                                      <p:cBhvr>
                                        <p:cTn id="42" dur="1" fill="hold">
                                          <p:stCondLst>
                                            <p:cond delay="0"/>
                                          </p:stCondLst>
                                        </p:cTn>
                                        <p:tgtEl>
                                          <p:spTgt spid="1184789"/>
                                        </p:tgtEl>
                                        <p:attrNameLst>
                                          <p:attrName>style.visibility</p:attrName>
                                        </p:attrNameLst>
                                      </p:cBhvr>
                                      <p:to>
                                        <p:strVal val="visible"/>
                                      </p:to>
                                    </p:set>
                                    <p:animEffect transition="in" filter="box(out)">
                                      <p:cBhvr>
                                        <p:cTn id="43" dur="500"/>
                                        <p:tgtEl>
                                          <p:spTgt spid="1184789"/>
                                        </p:tgtEl>
                                      </p:cBhvr>
                                    </p:animEffect>
                                  </p:childTnLst>
                                  <p:subTnLst>
                                    <p:audio>
                                      <p:cMediaNode>
                                        <p:cTn display="0" masterRel="sameClick">
                                          <p:stCondLst>
                                            <p:cond evt="begin" delay="0">
                                              <p:tn val="41"/>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4774" grpId="0"/>
      <p:bldP spid="1184788" grpId="0" animBg="1"/>
      <p:bldP spid="1184789" grpId="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5797" name="Rectangle 5"/>
          <p:cNvSpPr>
            <a:spLocks noChangeArrowheads="1"/>
          </p:cNvSpPr>
          <p:nvPr/>
        </p:nvSpPr>
        <p:spPr bwMode="auto">
          <a:xfrm>
            <a:off x="674391" y="186682"/>
            <a:ext cx="2635658" cy="461665"/>
          </a:xfrm>
          <a:prstGeom prst="rect">
            <a:avLst/>
          </a:prstGeom>
          <a:noFill/>
          <a:ln w="9525" algn="ctr">
            <a:noFill/>
            <a:miter lim="800000"/>
          </a:ln>
          <a:effectLst/>
        </p:spPr>
        <p:txBody>
          <a:bodyPr wrap="none" anchor="ctr">
            <a:spAutoFit/>
          </a:bodyPr>
          <a:lstStyle/>
          <a:p>
            <a:pPr>
              <a:lnSpc>
                <a:spcPct val="100000"/>
              </a:lnSpc>
              <a:spcBef>
                <a:spcPct val="0"/>
              </a:spcBef>
            </a:pPr>
            <a:r>
              <a:rPr lang="en-US" altLang="zh-CN" dirty="0">
                <a:solidFill>
                  <a:srgbClr val="CC0099"/>
                </a:solidFill>
                <a:effectLst>
                  <a:outerShdw blurRad="38100" dist="38100" dir="2700000" algn="tl">
                    <a:srgbClr val="000000"/>
                  </a:outerShdw>
                </a:effectLst>
                <a:latin typeface="+mn-lt"/>
                <a:ea typeface="楷体" panose="02010609060101010101" pitchFamily="49" charset="-122"/>
              </a:rPr>
              <a:t>2</a:t>
            </a:r>
            <a:r>
              <a:rPr lang="zh-CN" altLang="en-US" dirty="0">
                <a:solidFill>
                  <a:srgbClr val="CC0099"/>
                </a:solidFill>
                <a:effectLst>
                  <a:outerShdw blurRad="38100" dist="38100" dir="2700000" algn="tl">
                    <a:srgbClr val="000000"/>
                  </a:outerShdw>
                </a:effectLst>
                <a:latin typeface="+mn-lt"/>
                <a:ea typeface="楷体" panose="02010609060101010101" pitchFamily="49" charset="-122"/>
              </a:rPr>
              <a:t>、动态内存分配</a:t>
            </a:r>
            <a:r>
              <a:rPr lang="zh-CN" altLang="en-US" sz="2000" dirty="0">
                <a:effectLst>
                  <a:outerShdw blurRad="38100" dist="38100" dir="2700000" algn="tl">
                    <a:srgbClr val="FFFFFF"/>
                  </a:outerShdw>
                </a:effectLst>
                <a:latin typeface="+mn-lt"/>
                <a:ea typeface="楷体" panose="02010609060101010101" pitchFamily="49" charset="-122"/>
              </a:rPr>
              <a:t> </a:t>
            </a:r>
            <a:endParaRPr lang="zh-CN" altLang="en-US" sz="2000" dirty="0">
              <a:effectLst>
                <a:outerShdw blurRad="38100" dist="38100" dir="2700000" algn="tl">
                  <a:srgbClr val="FFFFFF"/>
                </a:outerShdw>
              </a:effectLst>
              <a:latin typeface="+mn-lt"/>
              <a:ea typeface="楷体" panose="02010609060101010101" pitchFamily="49" charset="-122"/>
            </a:endParaRPr>
          </a:p>
        </p:txBody>
      </p:sp>
      <p:sp>
        <p:nvSpPr>
          <p:cNvPr id="1185801" name="Rectangle 9" descr="信纸"/>
          <p:cNvSpPr>
            <a:spLocks noChangeArrowheads="1"/>
          </p:cNvSpPr>
          <p:nvPr/>
        </p:nvSpPr>
        <p:spPr bwMode="auto">
          <a:xfrm>
            <a:off x="1208634" y="1917428"/>
            <a:ext cx="6327526" cy="3354765"/>
          </a:xfrm>
          <a:prstGeom prst="rect">
            <a:avLst/>
          </a:prstGeom>
          <a:blipFill dpi="0" rotWithShape="1">
            <a:blip r:embed="rId1" cstate="print"/>
            <a:srcRect/>
            <a:tile tx="0" ty="0" sx="100000" sy="100000" flip="none" algn="tl"/>
          </a:blipFill>
          <a:ln w="38100" algn="ctr">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n, *</a:t>
            </a:r>
            <a:r>
              <a:rPr lang="en-US" altLang="zh-CN" sz="2000" dirty="0" err="1">
                <a:effectLst>
                  <a:outerShdw blurRad="38100" dist="38100" dir="2700000" algn="tl">
                    <a:srgbClr val="FFFFFF"/>
                  </a:outerShdw>
                </a:effectLst>
              </a:rPr>
              <a:t>pscore</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scanf</a:t>
            </a:r>
            <a:r>
              <a:rPr lang="en-US" altLang="zh-CN" sz="2000" dirty="0">
                <a:effectLst>
                  <a:outerShdw blurRad="38100" dist="38100" dir="2700000" algn="tl">
                    <a:srgbClr val="FFFFFF"/>
                  </a:outerShdw>
                </a:effectLst>
              </a:rPr>
              <a:t> ("%d", &amp;n);</a:t>
            </a:r>
            <a:endParaRPr lang="en-US" altLang="zh-CN" sz="2000" dirty="0">
              <a:effectLst>
                <a:outerShdw blurRad="38100" dist="38100" dir="2700000" algn="tl">
                  <a:srgbClr val="FFFFFF"/>
                </a:outerShdw>
              </a:effectLst>
            </a:endParaRPr>
          </a:p>
          <a:p>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  //</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分配</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n</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个连续的整型单元，首地址赋给</a:t>
            </a:r>
            <a:r>
              <a:rPr lang="en-US" altLang="zh-CN" sz="1800" dirty="0" err="1">
                <a:solidFill>
                  <a:schemeClr val="accent2"/>
                </a:solidFill>
                <a:effectLst>
                  <a:outerShdw blurRad="38100" dist="38100" dir="2700000" algn="tl">
                    <a:srgbClr val="000000"/>
                  </a:outerShdw>
                </a:effectLst>
                <a:latin typeface="+mn-lt"/>
                <a:ea typeface="楷体" panose="02010609060101010101" pitchFamily="49" charset="-122"/>
              </a:rPr>
              <a:t>pscore</a:t>
            </a:r>
            <a:endPar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endParaRPr>
          </a:p>
          <a:p>
            <a:r>
              <a:rPr lang="en-US" altLang="zh-CN" sz="2000" dirty="0">
                <a:solidFill>
                  <a:srgbClr val="CC0099"/>
                </a:solidFill>
                <a:effectLst>
                  <a:outerShdw blurRad="38100" dist="38100" dir="2700000" algn="tl">
                    <a:srgbClr val="000000"/>
                  </a:outerShdw>
                </a:effectLst>
              </a:rPr>
              <a:t>  </a:t>
            </a:r>
            <a:r>
              <a:rPr lang="en-US" altLang="zh-CN" sz="2000" dirty="0" err="1">
                <a:solidFill>
                  <a:srgbClr val="CC0099"/>
                </a:solidFill>
                <a:effectLst>
                  <a:outerShdw blurRad="38100" dist="38100" dir="2700000" algn="tl">
                    <a:srgbClr val="000000"/>
                  </a:outerShdw>
                </a:effectLst>
              </a:rPr>
              <a:t>pscore</a:t>
            </a:r>
            <a:r>
              <a:rPr lang="en-US" altLang="zh-CN" sz="2000" dirty="0">
                <a:solidFill>
                  <a:srgbClr val="CC0099"/>
                </a:solidFill>
                <a:effectLst>
                  <a:outerShdw blurRad="38100" dist="38100" dir="2700000" algn="tl">
                    <a:srgbClr val="000000"/>
                  </a:outerShdw>
                </a:effectLst>
              </a:rPr>
              <a:t> = (</a:t>
            </a:r>
            <a:r>
              <a:rPr lang="en-US" altLang="zh-CN" sz="2000" dirty="0" err="1">
                <a:solidFill>
                  <a:srgbClr val="CC0099"/>
                </a:solidFill>
                <a:effectLst>
                  <a:outerShdw blurRad="38100" dist="38100" dir="2700000" algn="tl">
                    <a:srgbClr val="000000"/>
                  </a:outerShdw>
                </a:effectLst>
              </a:rPr>
              <a:t>int</a:t>
            </a:r>
            <a:r>
              <a:rPr lang="en-US" altLang="zh-CN" sz="2000" dirty="0">
                <a:solidFill>
                  <a:srgbClr val="CC0099"/>
                </a:solidFill>
                <a:effectLst>
                  <a:outerShdw blurRad="38100" dist="38100" dir="2700000" algn="tl">
                    <a:srgbClr val="000000"/>
                  </a:outerShdw>
                </a:effectLst>
              </a:rPr>
              <a:t> *) </a:t>
            </a:r>
            <a:r>
              <a:rPr lang="en-US" altLang="zh-CN" sz="2000" dirty="0" err="1">
                <a:solidFill>
                  <a:srgbClr val="CC0099"/>
                </a:solidFill>
                <a:effectLst>
                  <a:outerShdw blurRad="38100" dist="38100" dir="2700000" algn="tl">
                    <a:srgbClr val="000000"/>
                  </a:outerShdw>
                </a:effectLst>
              </a:rPr>
              <a:t>malloc</a:t>
            </a:r>
            <a:r>
              <a:rPr lang="en-US" altLang="zh-CN" sz="2000" dirty="0">
                <a:solidFill>
                  <a:srgbClr val="CC0099"/>
                </a:solidFill>
                <a:effectLst>
                  <a:outerShdw blurRad="38100" dist="38100" dir="2700000" algn="tl">
                    <a:srgbClr val="000000"/>
                  </a:outerShdw>
                </a:effectLst>
              </a:rPr>
              <a:t>(n * </a:t>
            </a:r>
            <a:r>
              <a:rPr lang="en-US" altLang="zh-CN" sz="2000" dirty="0" err="1">
                <a:solidFill>
                  <a:srgbClr val="CC0099"/>
                </a:solidFill>
                <a:effectLst>
                  <a:outerShdw blurRad="38100" dist="38100" dir="2700000" algn="tl">
                    <a:srgbClr val="000000"/>
                  </a:outerShdw>
                </a:effectLst>
              </a:rPr>
              <a:t>sizeof</a:t>
            </a:r>
            <a:r>
              <a:rPr lang="en-US" altLang="zh-CN" sz="2000" dirty="0">
                <a:solidFill>
                  <a:srgbClr val="CC0099"/>
                </a:solidFill>
                <a:effectLst>
                  <a:outerShdw blurRad="38100" dist="38100" dir="2700000" algn="tl">
                    <a:srgbClr val="000000"/>
                  </a:outerShdw>
                </a:effectLst>
              </a:rPr>
              <a:t>(</a:t>
            </a:r>
            <a:r>
              <a:rPr lang="en-US" altLang="zh-CN" sz="2000" dirty="0" err="1">
                <a:solidFill>
                  <a:srgbClr val="CC0099"/>
                </a:solidFill>
                <a:effectLst>
                  <a:outerShdw blurRad="38100" dist="38100" dir="2700000" algn="tl">
                    <a:srgbClr val="000000"/>
                  </a:outerShdw>
                </a:effectLst>
              </a:rPr>
              <a:t>int</a:t>
            </a:r>
            <a:r>
              <a:rPr lang="en-US" altLang="zh-CN" sz="2000" dirty="0">
                <a:solidFill>
                  <a:srgbClr val="CC0099"/>
                </a:solidFill>
                <a:effectLst>
                  <a:outerShdw blurRad="38100" dist="38100" dir="2700000" algn="tl">
                    <a:srgbClr val="000000"/>
                  </a:outerShdw>
                </a:effectLst>
              </a:rPr>
              <a:t>));  </a:t>
            </a:r>
            <a:endParaRPr lang="en-US" altLang="zh-CN" sz="2000" dirty="0">
              <a:solidFill>
                <a:srgbClr val="CC0099"/>
              </a:solidFill>
              <a:effectLst>
                <a:outerShdw blurRad="38100" dist="38100" dir="2700000" algn="tl">
                  <a:srgbClr val="000000"/>
                </a:outerShdw>
              </a:effectLst>
            </a:endParaRPr>
          </a:p>
          <a:p>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  //</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分配内存失败，则给出错误信息后退出</a:t>
            </a:r>
            <a:endPar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endParaRPr>
          </a:p>
          <a:p>
            <a:r>
              <a:rPr lang="en-US" altLang="zh-CN" sz="2000" dirty="0">
                <a:effectLst>
                  <a:outerShdw blurRad="38100" dist="38100" dir="2700000" algn="tl">
                    <a:srgbClr val="FFFFFF"/>
                  </a:outerShdw>
                </a:effectLst>
              </a:rPr>
              <a:t>  if (</a:t>
            </a:r>
            <a:r>
              <a:rPr lang="en-US" altLang="zh-CN" sz="2000" dirty="0" err="1">
                <a:effectLst>
                  <a:outerShdw blurRad="38100" dist="38100" dir="2700000" algn="tl">
                    <a:srgbClr val="FFFFFF"/>
                  </a:outerShdw>
                </a:effectLst>
              </a:rPr>
              <a:t>pscore</a:t>
            </a:r>
            <a:r>
              <a:rPr lang="en-US" altLang="zh-CN" sz="2000" dirty="0">
                <a:effectLst>
                  <a:outerShdw blurRad="38100" dist="38100" dir="2700000" algn="tl">
                    <a:srgbClr val="FFFFFF"/>
                  </a:outerShdw>
                </a:effectLst>
              </a:rPr>
              <a:t> == NULL)</a:t>
            </a:r>
            <a:endParaRPr lang="en-US" altLang="zh-CN" sz="2000" dirty="0">
              <a:solidFill>
                <a:schemeClr val="accent2"/>
              </a:solidFill>
              <a:effectLst>
                <a:outerShdw blurRad="38100" dist="38100" dir="2700000" algn="tl">
                  <a:srgbClr val="000000"/>
                </a:outerShdw>
              </a:effectLst>
            </a:endParaRPr>
          </a:p>
          <a:p>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printf</a:t>
            </a:r>
            <a:r>
              <a:rPr lang="en-US" altLang="zh-CN" sz="2000" dirty="0">
                <a:effectLst>
                  <a:outerShdw blurRad="38100" dist="38100" dir="2700000" algn="tl">
                    <a:srgbClr val="FFFFFF"/>
                  </a:outerShdw>
                </a:effectLst>
              </a:rPr>
              <a:t> ("Insufficient memory available! ");</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exit (0);</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 …   </a:t>
            </a:r>
            <a:r>
              <a:rPr lang="en-US" altLang="zh-CN" sz="2000" dirty="0">
                <a:solidFill>
                  <a:schemeClr val="accent2"/>
                </a:solidFill>
                <a:effectLst>
                  <a:outerShdw blurRad="38100" dist="38100" dir="2700000" algn="tl">
                    <a:srgbClr val="000000"/>
                  </a:outerShdw>
                </a:effectLst>
              </a:rPr>
              <a:t>//</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可对</a:t>
            </a:r>
            <a:r>
              <a:rPr lang="en-US" altLang="zh-CN" sz="1800" dirty="0" err="1">
                <a:solidFill>
                  <a:schemeClr val="accent2"/>
                </a:solidFill>
                <a:effectLst>
                  <a:outerShdw blurRad="38100" dist="38100" dir="2700000" algn="tl">
                    <a:srgbClr val="000000"/>
                  </a:outerShdw>
                </a:effectLst>
                <a:latin typeface="+mn-lt"/>
                <a:ea typeface="楷体" panose="02010609060101010101" pitchFamily="49" charset="-122"/>
              </a:rPr>
              <a:t>pscore</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所指向的单元进行其它处理</a:t>
            </a:r>
            <a:endPar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endParaRPr>
          </a:p>
        </p:txBody>
      </p:sp>
      <p:sp>
        <p:nvSpPr>
          <p:cNvPr id="1185802" name="Rectangle 10"/>
          <p:cNvSpPr>
            <a:spLocks noChangeArrowheads="1"/>
          </p:cNvSpPr>
          <p:nvPr/>
        </p:nvSpPr>
        <p:spPr bwMode="auto">
          <a:xfrm>
            <a:off x="601367" y="687815"/>
            <a:ext cx="11111254" cy="830997"/>
          </a:xfrm>
          <a:prstGeom prst="rect">
            <a:avLst/>
          </a:prstGeom>
          <a:noFill/>
          <a:ln w="9525" algn="ctr">
            <a:noFill/>
            <a:miter lim="800000"/>
          </a:ln>
          <a:effectLst/>
        </p:spPr>
        <p:txBody>
          <a:bodyPr wrap="square" anchor="ctr">
            <a:spAutoFit/>
          </a:bodyPr>
          <a:lstStyle/>
          <a:p>
            <a:pPr>
              <a:lnSpc>
                <a:spcPct val="100000"/>
              </a:lnSpc>
              <a:spcBef>
                <a:spcPct val="0"/>
              </a:spcBef>
            </a:pPr>
            <a:r>
              <a:rPr lang="en-US" altLang="zh-CN" dirty="0">
                <a:effectLst>
                  <a:outerShdw blurRad="38100" dist="38100" dir="2700000" algn="tl">
                    <a:srgbClr val="FFFFFF"/>
                  </a:outerShdw>
                </a:effectLst>
                <a:latin typeface="+mn-lt"/>
                <a:ea typeface="楷体" panose="02010609060101010101" pitchFamily="49" charset="-122"/>
              </a:rPr>
              <a:t>      </a:t>
            </a:r>
            <a:r>
              <a:rPr lang="zh-CN" altLang="en-US" dirty="0">
                <a:effectLst>
                  <a:outerShdw blurRad="38100" dist="38100" dir="2700000" algn="tl">
                    <a:srgbClr val="FFFFFF"/>
                  </a:outerShdw>
                </a:effectLst>
                <a:latin typeface="+mn-lt"/>
                <a:ea typeface="楷体" panose="02010609060101010101" pitchFamily="49" charset="-122"/>
              </a:rPr>
              <a:t>例如：根据学生人数来建立数组的问题可以用动态内存分配来解决，其方法如下</a:t>
            </a:r>
            <a:r>
              <a:rPr lang="en-US" altLang="zh-CN" dirty="0">
                <a:effectLst>
                  <a:outerShdw blurRad="38100" dist="38100" dir="2700000" algn="tl">
                    <a:srgbClr val="FFFFFF"/>
                  </a:outerShdw>
                </a:effectLst>
                <a:latin typeface="+mn-lt"/>
                <a:ea typeface="楷体" panose="02010609060101010101" pitchFamily="49" charset="-122"/>
              </a:rPr>
              <a:t>: </a:t>
            </a:r>
            <a:endParaRPr lang="en-US" altLang="zh-CN" dirty="0">
              <a:effectLst>
                <a:outerShdw blurRad="38100" dist="38100" dir="2700000" algn="tl">
                  <a:srgbClr val="FFFFFF"/>
                </a:outerShdw>
              </a:effectLst>
              <a:latin typeface="+mn-lt"/>
              <a:ea typeface="楷体" panose="02010609060101010101" pitchFamily="49" charset="-122"/>
            </a:endParaRPr>
          </a:p>
        </p:txBody>
      </p:sp>
      <p:grpSp>
        <p:nvGrpSpPr>
          <p:cNvPr id="1185814" name="Group 22"/>
          <p:cNvGrpSpPr/>
          <p:nvPr/>
        </p:nvGrpSpPr>
        <p:grpSpPr bwMode="auto">
          <a:xfrm>
            <a:off x="8112224" y="1628924"/>
            <a:ext cx="2293938" cy="3771900"/>
            <a:chOff x="3923" y="935"/>
            <a:chExt cx="1445" cy="2376"/>
          </a:xfrm>
        </p:grpSpPr>
        <p:sp>
          <p:nvSpPr>
            <p:cNvPr id="1185805" name="AutoShape 13"/>
            <p:cNvSpPr>
              <a:spLocks noChangeArrowheads="1"/>
            </p:cNvSpPr>
            <p:nvPr/>
          </p:nvSpPr>
          <p:spPr bwMode="auto">
            <a:xfrm>
              <a:off x="4377" y="935"/>
              <a:ext cx="936" cy="2376"/>
            </a:xfrm>
            <a:prstGeom prst="foldedCorner">
              <a:avLst>
                <a:gd name="adj" fmla="val 13745"/>
              </a:avLst>
            </a:prstGeom>
            <a:solidFill>
              <a:srgbClr val="CCFFFF"/>
            </a:solidFill>
            <a:ln w="38100">
              <a:solidFill>
                <a:schemeClr val="tx1"/>
              </a:solidFill>
              <a:round/>
              <a:headEnd type="none" w="lg" len="lg"/>
            </a:ln>
            <a:effectLst>
              <a:outerShdw blurRad="50800" dist="106680" dir="2700000" algn="tl" rotWithShape="0">
                <a:prstClr val="black">
                  <a:alpha val="43000"/>
                </a:prstClr>
              </a:outerShdw>
            </a:effectLst>
          </p:spPr>
          <p:txBody>
            <a:bodyPr wrap="none" lIns="90000" tIns="46800" rIns="90000" bIns="46800" anchor="ctr"/>
            <a:lstStyle/>
            <a:p>
              <a:pPr algn="ctr">
                <a:lnSpc>
                  <a:spcPct val="100000"/>
                </a:lnSpc>
                <a:spcBef>
                  <a:spcPct val="0"/>
                </a:spcBef>
              </a:pPr>
              <a:endParaRPr lang="zh-CN" altLang="zh-CN" b="0">
                <a:solidFill>
                  <a:srgbClr val="0000FF"/>
                </a:solidFill>
                <a:effectLst/>
                <a:ea typeface="隶书" panose="02010509060101010101" pitchFamily="49" charset="-122"/>
              </a:endParaRPr>
            </a:p>
          </p:txBody>
        </p:sp>
        <p:sp>
          <p:nvSpPr>
            <p:cNvPr id="1185806" name="Line 14"/>
            <p:cNvSpPr>
              <a:spLocks noChangeShapeType="1"/>
            </p:cNvSpPr>
            <p:nvPr/>
          </p:nvSpPr>
          <p:spPr bwMode="auto">
            <a:xfrm>
              <a:off x="4377" y="1247"/>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185807" name="Line 15"/>
            <p:cNvSpPr>
              <a:spLocks noChangeShapeType="1"/>
            </p:cNvSpPr>
            <p:nvPr/>
          </p:nvSpPr>
          <p:spPr bwMode="auto">
            <a:xfrm>
              <a:off x="4377" y="1475"/>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185808" name="Line 16"/>
            <p:cNvSpPr>
              <a:spLocks noChangeShapeType="1"/>
            </p:cNvSpPr>
            <p:nvPr/>
          </p:nvSpPr>
          <p:spPr bwMode="auto">
            <a:xfrm>
              <a:off x="4377" y="1703"/>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185809" name="Line 17"/>
            <p:cNvSpPr>
              <a:spLocks noChangeShapeType="1"/>
            </p:cNvSpPr>
            <p:nvPr/>
          </p:nvSpPr>
          <p:spPr bwMode="auto">
            <a:xfrm>
              <a:off x="4377" y="2159"/>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185810" name="Line 18"/>
            <p:cNvSpPr>
              <a:spLocks noChangeShapeType="1"/>
            </p:cNvSpPr>
            <p:nvPr/>
          </p:nvSpPr>
          <p:spPr bwMode="auto">
            <a:xfrm>
              <a:off x="4377" y="2843"/>
              <a:ext cx="912" cy="0"/>
            </a:xfrm>
            <a:prstGeom prst="line">
              <a:avLst/>
            </a:prstGeom>
            <a:noFill/>
            <a:ln w="38100">
              <a:solidFill>
                <a:schemeClr val="tx1"/>
              </a:solidFill>
              <a:round/>
              <a:headEnd type="none" w="lg" len="lg"/>
            </a:ln>
            <a:effectLst/>
          </p:spPr>
          <p:txBody>
            <a:bodyPr lIns="90000" tIns="46800" rIns="90000" bIns="46800" anchor="ctr">
              <a:spAutoFit/>
            </a:bodyPr>
            <a:lstStyle/>
            <a:p>
              <a:endParaRPr lang="zh-CN" altLang="en-US"/>
            </a:p>
          </p:txBody>
        </p:sp>
        <p:sp>
          <p:nvSpPr>
            <p:cNvPr id="1185811" name="Text Box 19"/>
            <p:cNvSpPr txBox="1">
              <a:spLocks noChangeArrowheads="1"/>
            </p:cNvSpPr>
            <p:nvPr/>
          </p:nvSpPr>
          <p:spPr bwMode="auto">
            <a:xfrm>
              <a:off x="4370" y="2287"/>
              <a:ext cx="998" cy="366"/>
            </a:xfrm>
            <a:prstGeom prst="rect">
              <a:avLst/>
            </a:prstGeom>
            <a:noFill/>
            <a:ln w="9525" algn="ctr">
              <a:noFill/>
              <a:miter lim="800000"/>
            </a:ln>
            <a:effectLst/>
          </p:spPr>
          <p:txBody>
            <a:bodyPr>
              <a:spAutoFit/>
            </a:bodyPr>
            <a:lstStyle/>
            <a:p>
              <a:pPr marL="342900" indent="-342900">
                <a:spcBef>
                  <a:spcPct val="50000"/>
                </a:spcBef>
              </a:pPr>
              <a:r>
                <a:rPr lang="zh-CN" altLang="en-US" sz="2000" dirty="0">
                  <a:solidFill>
                    <a:schemeClr val="accent2"/>
                  </a:solidFill>
                  <a:effectLst>
                    <a:outerShdw blurRad="38100" dist="38100" dir="2700000" algn="tl">
                      <a:srgbClr val="000000"/>
                    </a:outerShdw>
                  </a:effectLst>
                  <a:latin typeface="+mn-lt"/>
                  <a:ea typeface="楷体" panose="02010609060101010101" pitchFamily="49" charset="-122"/>
                </a:rPr>
                <a:t>动态分配的内存块</a:t>
              </a:r>
              <a:endParaRPr lang="zh-CN" altLang="en-US" sz="2000" dirty="0">
                <a:solidFill>
                  <a:schemeClr val="accent2"/>
                </a:solidFill>
                <a:effectLst>
                  <a:outerShdw blurRad="38100" dist="38100" dir="2700000" algn="tl">
                    <a:srgbClr val="000000"/>
                  </a:outerShdw>
                </a:effectLst>
                <a:latin typeface="+mn-lt"/>
                <a:ea typeface="楷体" panose="02010609060101010101" pitchFamily="49" charset="-122"/>
              </a:endParaRPr>
            </a:p>
          </p:txBody>
        </p:sp>
        <p:sp>
          <p:nvSpPr>
            <p:cNvPr id="1185812" name="Text Box 20"/>
            <p:cNvSpPr txBox="1">
              <a:spLocks noChangeArrowheads="1"/>
            </p:cNvSpPr>
            <p:nvPr/>
          </p:nvSpPr>
          <p:spPr bwMode="auto">
            <a:xfrm>
              <a:off x="3923" y="2251"/>
              <a:ext cx="453" cy="212"/>
            </a:xfrm>
            <a:prstGeom prst="rect">
              <a:avLst/>
            </a:prstGeom>
            <a:noFill/>
            <a:ln w="9525" algn="ctr">
              <a:noFill/>
              <a:miter lim="800000"/>
            </a:ln>
            <a:effectLst/>
          </p:spPr>
          <p:txBody>
            <a:bodyPr>
              <a:spAutoFit/>
            </a:bodyPr>
            <a:lstStyle/>
            <a:p>
              <a:pPr marL="342900" indent="-342900">
                <a:spcBef>
                  <a:spcPct val="50000"/>
                </a:spcBef>
              </a:pPr>
              <a:r>
                <a:rPr lang="en-US" altLang="zh-CN" sz="2000">
                  <a:effectLst>
                    <a:outerShdw blurRad="38100" dist="38100" dir="2700000" algn="tl">
                      <a:srgbClr val="FFFFFF"/>
                    </a:outerShdw>
                  </a:effectLst>
                </a:rPr>
                <a:t>0100</a:t>
              </a:r>
              <a:endParaRPr lang="en-US" altLang="zh-CN" sz="2000">
                <a:effectLst>
                  <a:outerShdw blurRad="38100" dist="38100" dir="2700000" algn="tl">
                    <a:srgbClr val="FFFFFF"/>
                  </a:outerShdw>
                </a:effectLst>
              </a:endParaRPr>
            </a:p>
          </p:txBody>
        </p:sp>
      </p:grpSp>
      <p:sp>
        <p:nvSpPr>
          <p:cNvPr id="1185813" name="Text Box 21"/>
          <p:cNvSpPr txBox="1">
            <a:spLocks noChangeArrowheads="1"/>
          </p:cNvSpPr>
          <p:nvPr/>
        </p:nvSpPr>
        <p:spPr bwMode="auto">
          <a:xfrm>
            <a:off x="8861525" y="1630512"/>
            <a:ext cx="1584325" cy="384175"/>
          </a:xfrm>
          <a:prstGeom prst="rect">
            <a:avLst/>
          </a:prstGeom>
          <a:noFill/>
          <a:ln w="9525" algn="ctr">
            <a:noFill/>
            <a:miter lim="800000"/>
          </a:ln>
          <a:effectLst/>
        </p:spPr>
        <p:txBody>
          <a:bodyPr>
            <a:spAutoFit/>
          </a:bodyPr>
          <a:lstStyle/>
          <a:p>
            <a:pPr marL="342900" indent="-342900">
              <a:spcBef>
                <a:spcPct val="50000"/>
              </a:spcBef>
            </a:pPr>
            <a:r>
              <a:rPr lang="en-US" altLang="zh-CN" sz="2000">
                <a:solidFill>
                  <a:srgbClr val="FF3300"/>
                </a:solidFill>
                <a:effectLst>
                  <a:outerShdw blurRad="38100" dist="38100" dir="2700000" algn="tl">
                    <a:srgbClr val="000000"/>
                  </a:outerShdw>
                </a:effectLst>
              </a:rPr>
              <a:t>pscore</a:t>
            </a:r>
            <a:r>
              <a:rPr lang="en-US" altLang="zh-CN" sz="2000">
                <a:effectLst>
                  <a:outerShdw blurRad="38100" dist="38100" dir="2700000" algn="tl">
                    <a:srgbClr val="FFFFFF"/>
                  </a:outerShdw>
                </a:effectLst>
              </a:rPr>
              <a:t> 0100</a:t>
            </a:r>
            <a:r>
              <a:rPr lang="en-US" altLang="zh-CN">
                <a:effectLst>
                  <a:outerShdw blurRad="38100" dist="38100" dir="2700000" algn="tl">
                    <a:srgbClr val="FFFFFF"/>
                  </a:outerShdw>
                </a:effectLst>
              </a:rPr>
              <a:t> </a:t>
            </a:r>
            <a:endParaRPr lang="en-US" altLang="zh-CN">
              <a:effectLst>
                <a:outerShdw blurRad="38100" dist="38100" dir="2700000" algn="tl">
                  <a:srgbClr val="FFFFFF"/>
                </a:outerShdw>
              </a:effectLst>
            </a:endParaRPr>
          </a:p>
        </p:txBody>
      </p:sp>
      <p:grpSp>
        <p:nvGrpSpPr>
          <p:cNvPr id="1185818" name="Group 26"/>
          <p:cNvGrpSpPr/>
          <p:nvPr/>
        </p:nvGrpSpPr>
        <p:grpSpPr bwMode="auto">
          <a:xfrm>
            <a:off x="10242649" y="1860700"/>
            <a:ext cx="503238" cy="1800225"/>
            <a:chOff x="5148" y="1117"/>
            <a:chExt cx="317" cy="1134"/>
          </a:xfrm>
        </p:grpSpPr>
        <p:sp>
          <p:nvSpPr>
            <p:cNvPr id="1185815" name="Line 23"/>
            <p:cNvSpPr>
              <a:spLocks noChangeShapeType="1"/>
            </p:cNvSpPr>
            <p:nvPr/>
          </p:nvSpPr>
          <p:spPr bwMode="auto">
            <a:xfrm>
              <a:off x="5148" y="1117"/>
              <a:ext cx="317" cy="0"/>
            </a:xfrm>
            <a:prstGeom prst="line">
              <a:avLst/>
            </a:prstGeom>
            <a:noFill/>
            <a:ln w="28575">
              <a:solidFill>
                <a:srgbClr val="FF0000"/>
              </a:solidFill>
              <a:round/>
            </a:ln>
            <a:effectLst>
              <a:outerShdw dist="35921" dir="2700000" algn="ctr" rotWithShape="0">
                <a:schemeClr val="bg2"/>
              </a:outerShdw>
            </a:effectLst>
          </p:spPr>
          <p:txBody>
            <a:bodyPr/>
            <a:lstStyle/>
            <a:p>
              <a:endParaRPr lang="zh-CN" altLang="en-US"/>
            </a:p>
          </p:txBody>
        </p:sp>
        <p:sp>
          <p:nvSpPr>
            <p:cNvPr id="1185816" name="Line 24"/>
            <p:cNvSpPr>
              <a:spLocks noChangeShapeType="1"/>
            </p:cNvSpPr>
            <p:nvPr/>
          </p:nvSpPr>
          <p:spPr bwMode="auto">
            <a:xfrm flipH="1">
              <a:off x="5211" y="2251"/>
              <a:ext cx="249" cy="0"/>
            </a:xfrm>
            <a:prstGeom prst="line">
              <a:avLst/>
            </a:prstGeom>
            <a:noFill/>
            <a:ln w="28575">
              <a:solidFill>
                <a:srgbClr val="FF0000"/>
              </a:solidFill>
              <a:round/>
              <a:tailEnd type="stealth" w="lg" len="lg"/>
            </a:ln>
            <a:effectLst>
              <a:outerShdw dist="35921" dir="2700000" algn="ctr" rotWithShape="0">
                <a:schemeClr val="bg2"/>
              </a:outerShdw>
            </a:effectLst>
          </p:spPr>
          <p:txBody>
            <a:bodyPr/>
            <a:lstStyle/>
            <a:p>
              <a:endParaRPr lang="zh-CN" altLang="en-US"/>
            </a:p>
          </p:txBody>
        </p:sp>
        <p:sp>
          <p:nvSpPr>
            <p:cNvPr id="1185817" name="Line 25"/>
            <p:cNvSpPr>
              <a:spLocks noChangeShapeType="1"/>
            </p:cNvSpPr>
            <p:nvPr/>
          </p:nvSpPr>
          <p:spPr bwMode="auto">
            <a:xfrm>
              <a:off x="5465" y="1117"/>
              <a:ext cx="0" cy="1134"/>
            </a:xfrm>
            <a:prstGeom prst="line">
              <a:avLst/>
            </a:prstGeom>
            <a:noFill/>
            <a:ln w="28575">
              <a:solidFill>
                <a:srgbClr val="FF0000"/>
              </a:solidFill>
              <a:round/>
            </a:ln>
            <a:effectLst>
              <a:outerShdw dist="35921" dir="2700000" algn="ctr" rotWithShape="0">
                <a:schemeClr val="bg2"/>
              </a:outerShdw>
            </a:effectLst>
          </p:spPr>
          <p:txBody>
            <a:bodyPr/>
            <a:lstStyle/>
            <a:p>
              <a:endParaRPr lang="zh-CN" altLang="en-US"/>
            </a:p>
          </p:txBody>
        </p:sp>
      </p:grpSp>
      <p:sp>
        <p:nvSpPr>
          <p:cNvPr id="1185819" name="AutoShape 27"/>
          <p:cNvSpPr>
            <a:spLocks noChangeArrowheads="1"/>
          </p:cNvSpPr>
          <p:nvPr/>
        </p:nvSpPr>
        <p:spPr bwMode="auto">
          <a:xfrm>
            <a:off x="8802787" y="5805636"/>
            <a:ext cx="2159000" cy="647700"/>
          </a:xfrm>
          <a:prstGeom prst="wedgeRoundRectCallout">
            <a:avLst>
              <a:gd name="adj1" fmla="val -7060"/>
              <a:gd name="adj2" fmla="val -268630"/>
              <a:gd name="adj3" fmla="val 16667"/>
            </a:avLst>
          </a:prstGeom>
          <a:gradFill flip="none" rotWithShape="1">
            <a:gsLst>
              <a:gs pos="0">
                <a:srgbClr val="00FFFF"/>
              </a:gs>
              <a:gs pos="100000">
                <a:schemeClr val="bg1"/>
              </a:gs>
            </a:gsLst>
            <a:lin ang="13500000" scaled="1"/>
            <a:tileRect/>
          </a:gradFill>
          <a:ln w="28575" algn="ctr">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marL="342900" indent="-342900"/>
            <a:r>
              <a:rPr lang="zh-CN" altLang="zh-CN" sz="1800">
                <a:solidFill>
                  <a:srgbClr val="CC0099"/>
                </a:solidFill>
                <a:effectLst>
                  <a:outerShdw blurRad="38100" dist="38100" dir="2700000" algn="tl">
                    <a:srgbClr val="000000"/>
                  </a:outerShdw>
                </a:effectLst>
                <a:latin typeface="+mn-lt"/>
                <a:ea typeface="楷体" panose="02010609060101010101" pitchFamily="49" charset="-122"/>
              </a:rPr>
              <a:t>共</a:t>
            </a:r>
            <a:r>
              <a:rPr lang="en-US" altLang="zh-CN" sz="1800">
                <a:solidFill>
                  <a:srgbClr val="CC0099"/>
                </a:solidFill>
                <a:effectLst>
                  <a:outerShdw blurRad="38100" dist="38100" dir="2700000" algn="tl">
                    <a:srgbClr val="000000"/>
                  </a:outerShdw>
                </a:effectLst>
                <a:latin typeface="+mn-lt"/>
                <a:ea typeface="楷体" panose="02010609060101010101" pitchFamily="49" charset="-122"/>
              </a:rPr>
              <a:t>n*sizeof(int)</a:t>
            </a:r>
            <a:r>
              <a:rPr lang="zh-CN" altLang="en-US" sz="1800">
                <a:solidFill>
                  <a:srgbClr val="CC0099"/>
                </a:solidFill>
                <a:effectLst>
                  <a:outerShdw blurRad="38100" dist="38100" dir="2700000" algn="tl">
                    <a:srgbClr val="000000"/>
                  </a:outerShdw>
                </a:effectLst>
                <a:latin typeface="+mn-lt"/>
                <a:ea typeface="楷体" panose="02010609060101010101" pitchFamily="49" charset="-122"/>
              </a:rPr>
              <a:t>个</a:t>
            </a:r>
            <a:endParaRPr lang="zh-CN" altLang="en-US" sz="1800">
              <a:solidFill>
                <a:srgbClr val="CC0099"/>
              </a:solidFill>
              <a:effectLst>
                <a:outerShdw blurRad="38100" dist="38100" dir="2700000" algn="tl">
                  <a:srgbClr val="000000"/>
                </a:outerShdw>
              </a:effectLst>
              <a:latin typeface="+mn-lt"/>
              <a:ea typeface="楷体" panose="02010609060101010101" pitchFamily="49" charset="-122"/>
            </a:endParaRPr>
          </a:p>
          <a:p>
            <a:pPr marL="342900" indent="-342900"/>
            <a:r>
              <a:rPr lang="zh-CN" altLang="en-US" sz="1800">
                <a:solidFill>
                  <a:srgbClr val="CC0099"/>
                </a:solidFill>
                <a:effectLst>
                  <a:outerShdw blurRad="38100" dist="38100" dir="2700000" algn="tl">
                    <a:srgbClr val="000000"/>
                  </a:outerShdw>
                </a:effectLst>
                <a:latin typeface="+mn-lt"/>
                <a:ea typeface="楷体" panose="02010609060101010101" pitchFamily="49" charset="-122"/>
              </a:rPr>
              <a:t>字节内存单元</a:t>
            </a:r>
            <a:endParaRPr lang="zh-CN" altLang="en-US" sz="1800">
              <a:solidFill>
                <a:srgbClr val="CC0099"/>
              </a:solidFill>
              <a:effectLst>
                <a:outerShdw blurRad="38100" dist="38100" dir="2700000" algn="tl">
                  <a:srgbClr val="000000"/>
                </a:outerShdw>
              </a:effectLst>
              <a:latin typeface="+mn-lt"/>
              <a:ea typeface="楷体" panose="02010609060101010101" pitchFamily="49" charset="-122"/>
            </a:endParaRPr>
          </a:p>
        </p:txBody>
      </p:sp>
      <p:grpSp>
        <p:nvGrpSpPr>
          <p:cNvPr id="1185820" name="Group 28"/>
          <p:cNvGrpSpPr/>
          <p:nvPr/>
        </p:nvGrpSpPr>
        <p:grpSpPr bwMode="auto">
          <a:xfrm>
            <a:off x="-9822" y="0"/>
            <a:ext cx="446088" cy="6858000"/>
            <a:chOff x="0" y="0"/>
            <a:chExt cx="281" cy="4320"/>
          </a:xfrm>
        </p:grpSpPr>
        <p:sp>
          <p:nvSpPr>
            <p:cNvPr id="1185821" name="Text Box 29"/>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85822" name="Text Box 30"/>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85802"/>
                                        </p:tgtEl>
                                        <p:attrNameLst>
                                          <p:attrName>style.visibility</p:attrName>
                                        </p:attrNameLst>
                                      </p:cBhvr>
                                      <p:to>
                                        <p:strVal val="visible"/>
                                      </p:to>
                                    </p:set>
                                    <p:animEffect transition="in" filter="box(out)">
                                      <p:cBhvr>
                                        <p:cTn id="7" dur="500"/>
                                        <p:tgtEl>
                                          <p:spTgt spid="118580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85801"/>
                                        </p:tgtEl>
                                        <p:attrNameLst>
                                          <p:attrName>style.visibility</p:attrName>
                                        </p:attrNameLst>
                                      </p:cBhvr>
                                      <p:to>
                                        <p:strVal val="visible"/>
                                      </p:to>
                                    </p:set>
                                    <p:animEffect transition="in" filter="box(out)">
                                      <p:cBhvr>
                                        <p:cTn id="12" dur="500"/>
                                        <p:tgtEl>
                                          <p:spTgt spid="1185801"/>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185814"/>
                                        </p:tgtEl>
                                        <p:attrNameLst>
                                          <p:attrName>style.visibility</p:attrName>
                                        </p:attrNameLst>
                                      </p:cBhvr>
                                      <p:to>
                                        <p:strVal val="visible"/>
                                      </p:to>
                                    </p:set>
                                    <p:animEffect transition="in" filter="box(in)">
                                      <p:cBhvr>
                                        <p:cTn id="17" dur="500"/>
                                        <p:tgtEl>
                                          <p:spTgt spid="1185814"/>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185813"/>
                                        </p:tgtEl>
                                        <p:attrNameLst>
                                          <p:attrName>style.visibility</p:attrName>
                                        </p:attrNameLst>
                                      </p:cBhvr>
                                      <p:to>
                                        <p:strVal val="visible"/>
                                      </p:to>
                                    </p:set>
                                    <p:animEffect transition="in" filter="box(out)">
                                      <p:cBhvr>
                                        <p:cTn id="22" dur="500"/>
                                        <p:tgtEl>
                                          <p:spTgt spid="1185813"/>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par>
                          <p:cTn id="23" fill="hold">
                            <p:stCondLst>
                              <p:cond delay="500"/>
                            </p:stCondLst>
                            <p:childTnLst>
                              <p:par>
                                <p:cTn id="24" presetID="18" presetClass="entr" presetSubtype="12" fill="hold" nodeType="afterEffect">
                                  <p:stCondLst>
                                    <p:cond delay="0"/>
                                  </p:stCondLst>
                                  <p:childTnLst>
                                    <p:set>
                                      <p:cBhvr>
                                        <p:cTn id="25" dur="1" fill="hold">
                                          <p:stCondLst>
                                            <p:cond delay="0"/>
                                          </p:stCondLst>
                                        </p:cTn>
                                        <p:tgtEl>
                                          <p:spTgt spid="1185818"/>
                                        </p:tgtEl>
                                        <p:attrNameLst>
                                          <p:attrName>style.visibility</p:attrName>
                                        </p:attrNameLst>
                                      </p:cBhvr>
                                      <p:to>
                                        <p:strVal val="visible"/>
                                      </p:to>
                                    </p:set>
                                    <p:animEffect transition="in" filter="strips(downLeft)">
                                      <p:cBhvr>
                                        <p:cTn id="26" dur="500"/>
                                        <p:tgtEl>
                                          <p:spTgt spid="1185818"/>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wav"/>
                                        </p:tgtEl>
                                      </p:cMediaNode>
                                    </p:audio>
                                  </p:subTnLst>
                                </p:cTn>
                              </p:par>
                            </p:childTnLst>
                          </p:cTn>
                        </p:par>
                        <p:par>
                          <p:cTn id="27" fill="hold">
                            <p:stCondLst>
                              <p:cond delay="1000"/>
                            </p:stCondLst>
                            <p:childTnLst>
                              <p:par>
                                <p:cTn id="28" presetID="18" presetClass="entr" presetSubtype="9" fill="hold" grpId="0" nodeType="afterEffect">
                                  <p:stCondLst>
                                    <p:cond delay="0"/>
                                  </p:stCondLst>
                                  <p:childTnLst>
                                    <p:set>
                                      <p:cBhvr>
                                        <p:cTn id="29" dur="1" fill="hold">
                                          <p:stCondLst>
                                            <p:cond delay="0"/>
                                          </p:stCondLst>
                                        </p:cTn>
                                        <p:tgtEl>
                                          <p:spTgt spid="1185819"/>
                                        </p:tgtEl>
                                        <p:attrNameLst>
                                          <p:attrName>style.visibility</p:attrName>
                                        </p:attrNameLst>
                                      </p:cBhvr>
                                      <p:to>
                                        <p:strVal val="visible"/>
                                      </p:to>
                                    </p:set>
                                    <p:animEffect transition="in" filter="strips(upLeft)">
                                      <p:cBhvr>
                                        <p:cTn id="30" dur="500"/>
                                        <p:tgtEl>
                                          <p:spTgt spid="1185819"/>
                                        </p:tgtEl>
                                      </p:cBhvr>
                                    </p:animEffect>
                                  </p:childTnLst>
                                  <p:subTnLst>
                                    <p:audio>
                                      <p:cMediaNode>
                                        <p:cTn display="0" masterRel="sameClick">
                                          <p:stCondLst>
                                            <p:cond evt="begin" delay="0">
                                              <p:tn val="28"/>
                                            </p:cond>
                                          </p:stCondLst>
                                          <p:endCondLst>
                                            <p:cond evt="onStopAudio" delay="0">
                                              <p:tgtEl>
                                                <p:sldTgt/>
                                              </p:tgtEl>
                                            </p:cond>
                                          </p:endCondLst>
                                        </p:cTn>
                                        <p:tgtEl>
                                          <p:sndTgt r:embed="rId3"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5801" grpId="0" animBg="1"/>
      <p:bldP spid="1185802" grpId="0"/>
      <p:bldP spid="1185813" grpId="0"/>
      <p:bldP spid="1185819" grpId="0" animBg="1"/>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6839" name="Rectangle 23"/>
          <p:cNvSpPr>
            <a:spLocks noChangeArrowheads="1"/>
          </p:cNvSpPr>
          <p:nvPr/>
        </p:nvSpPr>
        <p:spPr bwMode="auto">
          <a:xfrm>
            <a:off x="893198" y="1019520"/>
            <a:ext cx="10747418" cy="3341107"/>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anchor="ctr">
            <a:spAutoFit/>
          </a:bodyPr>
          <a:lstStyle/>
          <a:p>
            <a:pPr marL="342900" indent="-342900">
              <a:lnSpc>
                <a:spcPts val="3200"/>
              </a:lnSpc>
              <a:spcBef>
                <a:spcPts val="0"/>
              </a:spcBef>
              <a:buClr>
                <a:srgbClr val="CC0099"/>
              </a:buClr>
              <a:buFont typeface="Wingdings" panose="05000000000000000000" pitchFamily="2" charset="2"/>
              <a:buChar char="l"/>
              <a:tabLst>
                <a:tab pos="266700" algn="l"/>
              </a:tabLst>
            </a:pPr>
            <a:r>
              <a:rPr lang="en-US" altLang="zh-CN" dirty="0">
                <a:effectLst>
                  <a:outerShdw blurRad="38100" dist="38100" dir="2700000" algn="tl">
                    <a:srgbClr val="FFFFFF"/>
                  </a:outerShdw>
                </a:effectLst>
                <a:latin typeface="+mn-lt"/>
                <a:ea typeface="楷体" panose="02010609060101010101" pitchFamily="49" charset="-122"/>
              </a:rPr>
              <a:t>malloc</a:t>
            </a:r>
            <a:r>
              <a:rPr lang="zh-CN" altLang="en-US" dirty="0">
                <a:effectLst>
                  <a:outerShdw blurRad="38100" dist="38100" dir="2700000" algn="tl">
                    <a:srgbClr val="FFFFFF"/>
                  </a:outerShdw>
                </a:effectLst>
                <a:latin typeface="+mn-lt"/>
                <a:ea typeface="楷体" panose="02010609060101010101" pitchFamily="49" charset="-122"/>
              </a:rPr>
              <a:t>前面必须要加上一个指针类型转换符，如前面的</a:t>
            </a:r>
            <a:r>
              <a:rPr lang="en-US" altLang="zh-CN" dirty="0">
                <a:effectLst>
                  <a:outerShdw blurRad="38100" dist="38100" dir="2700000" algn="tl">
                    <a:srgbClr val="FFFFFF"/>
                  </a:outerShdw>
                </a:effectLst>
                <a:latin typeface="+mn-lt"/>
                <a:ea typeface="楷体" panose="02010609060101010101" pitchFamily="49" charset="-122"/>
              </a:rPr>
              <a:t>(</a:t>
            </a:r>
            <a:r>
              <a:rPr lang="en-US" altLang="zh-CN" dirty="0" err="1">
                <a:effectLst>
                  <a:outerShdw blurRad="38100" dist="38100" dir="2700000" algn="tl">
                    <a:srgbClr val="FFFFFF"/>
                  </a:outerShdw>
                </a:effectLst>
                <a:latin typeface="+mn-lt"/>
                <a:ea typeface="楷体" panose="02010609060101010101" pitchFamily="49" charset="-122"/>
              </a:rPr>
              <a:t>int</a:t>
            </a:r>
            <a:r>
              <a:rPr lang="en-US" altLang="zh-CN" dirty="0">
                <a:effectLst>
                  <a:outerShdw blurRad="38100" dist="38100" dir="2700000" algn="tl">
                    <a:srgbClr val="FFFFFF"/>
                  </a:outerShdw>
                </a:effectLst>
                <a:latin typeface="+mn-lt"/>
                <a:ea typeface="楷体" panose="02010609060101010101" pitchFamily="49" charset="-122"/>
              </a:rPr>
              <a:t> *)</a:t>
            </a:r>
            <a:r>
              <a:rPr lang="zh-CN" altLang="en-US" dirty="0">
                <a:effectLst>
                  <a:outerShdw blurRad="38100" dist="38100" dir="2700000" algn="tl">
                    <a:srgbClr val="FFFFFF"/>
                  </a:outerShdw>
                </a:effectLst>
                <a:latin typeface="+mn-lt"/>
                <a:ea typeface="楷体" panose="02010609060101010101" pitchFamily="49" charset="-122"/>
              </a:rPr>
              <a:t>。因为</a:t>
            </a:r>
            <a:r>
              <a:rPr lang="en-US" altLang="zh-CN" dirty="0" err="1">
                <a:effectLst>
                  <a:outerShdw blurRad="38100" dist="38100" dir="2700000" algn="tl">
                    <a:srgbClr val="FFFFFF"/>
                  </a:outerShdw>
                </a:effectLst>
                <a:latin typeface="+mn-lt"/>
                <a:ea typeface="楷体" panose="02010609060101010101" pitchFamily="49" charset="-122"/>
              </a:rPr>
              <a:t>malloc</a:t>
            </a:r>
            <a:r>
              <a:rPr lang="zh-CN" altLang="en-US" dirty="0">
                <a:effectLst>
                  <a:outerShdw blurRad="38100" dist="38100" dir="2700000" algn="tl">
                    <a:srgbClr val="FFFFFF"/>
                  </a:outerShdw>
                </a:effectLst>
                <a:latin typeface="+mn-lt"/>
                <a:ea typeface="楷体" panose="02010609060101010101" pitchFamily="49" charset="-122"/>
              </a:rPr>
              <a:t>的返回值是空类型的指针，一般应与右边的指针变量类型一致。</a:t>
            </a:r>
            <a:endParaRPr lang="en-US" altLang="zh-CN" dirty="0">
              <a:effectLst>
                <a:outerShdw blurRad="38100" dist="38100" dir="2700000" algn="tl">
                  <a:srgbClr val="FFFFFF"/>
                </a:outerShdw>
              </a:effectLst>
              <a:latin typeface="+mn-lt"/>
              <a:ea typeface="楷体" panose="02010609060101010101" pitchFamily="49" charset="-122"/>
            </a:endParaRPr>
          </a:p>
          <a:p>
            <a:pPr marL="342900" indent="-342900">
              <a:lnSpc>
                <a:spcPts val="3200"/>
              </a:lnSpc>
              <a:spcBef>
                <a:spcPts val="0"/>
              </a:spcBef>
              <a:buClr>
                <a:srgbClr val="CC0099"/>
              </a:buClr>
              <a:buFont typeface="Wingdings" panose="05000000000000000000" pitchFamily="2" charset="2"/>
              <a:buChar char="l"/>
              <a:tabLst>
                <a:tab pos="266700" algn="l"/>
              </a:tabLst>
            </a:pPr>
            <a:r>
              <a:rPr lang="en-US" altLang="zh-CN" dirty="0">
                <a:effectLst>
                  <a:outerShdw blurRad="38100" dist="38100" dir="2700000" algn="tl">
                    <a:srgbClr val="FFFFFF"/>
                  </a:outerShdw>
                </a:effectLst>
                <a:latin typeface="+mn-lt"/>
                <a:ea typeface="楷体" panose="02010609060101010101" pitchFamily="49" charset="-122"/>
              </a:rPr>
              <a:t>malloc</a:t>
            </a:r>
            <a:r>
              <a:rPr lang="zh-CN" altLang="en-US" dirty="0">
                <a:effectLst>
                  <a:outerShdw blurRad="38100" dist="38100" dir="2700000" algn="tl">
                    <a:srgbClr val="FFFFFF"/>
                  </a:outerShdw>
                </a:effectLst>
                <a:latin typeface="+mn-lt"/>
                <a:ea typeface="楷体" panose="02010609060101010101" pitchFamily="49" charset="-122"/>
              </a:rPr>
              <a:t>所带的一个参数是指需分配的内存单元</a:t>
            </a:r>
            <a:r>
              <a:rPr lang="zh-CN" altLang="en-US" dirty="0">
                <a:solidFill>
                  <a:srgbClr val="FF3300"/>
                </a:solidFill>
                <a:effectLst>
                  <a:outerShdw blurRad="38100" dist="38100" dir="2700000" algn="tl">
                    <a:srgbClr val="000000"/>
                  </a:outerShdw>
                </a:effectLst>
                <a:latin typeface="+mn-lt"/>
                <a:ea typeface="楷体" panose="02010609060101010101" pitchFamily="49" charset="-122"/>
              </a:rPr>
              <a:t>字节数</a:t>
            </a:r>
            <a:r>
              <a:rPr lang="zh-CN" altLang="en-US" dirty="0">
                <a:effectLst>
                  <a:outerShdw blurRad="38100" dist="38100" dir="2700000" algn="tl">
                    <a:srgbClr val="FFFFFF"/>
                  </a:outerShdw>
                </a:effectLst>
                <a:latin typeface="+mn-lt"/>
                <a:ea typeface="楷体" panose="02010609060101010101" pitchFamily="49" charset="-122"/>
              </a:rPr>
              <a:t>，尽管可以直接用数字来表示，但一般写成如下形式：</a:t>
            </a:r>
            <a:endParaRPr lang="en-US" altLang="zh-CN" dirty="0">
              <a:effectLst>
                <a:outerShdw blurRad="38100" dist="38100" dir="2700000" algn="tl">
                  <a:srgbClr val="FFFFFF"/>
                </a:outerShdw>
              </a:effectLst>
              <a:latin typeface="+mn-lt"/>
              <a:ea typeface="楷体" panose="02010609060101010101" pitchFamily="49" charset="-122"/>
            </a:endParaRPr>
          </a:p>
          <a:p>
            <a:pPr>
              <a:lnSpc>
                <a:spcPts val="3200"/>
              </a:lnSpc>
              <a:spcBef>
                <a:spcPts val="0"/>
              </a:spcBef>
              <a:buClr>
                <a:srgbClr val="CC0099"/>
              </a:buClr>
              <a:tabLst>
                <a:tab pos="266700" algn="l"/>
              </a:tabLst>
            </a:pPr>
            <a:r>
              <a:rPr lang="en-US" altLang="zh-CN" dirty="0">
                <a:solidFill>
                  <a:srgbClr val="0000FF"/>
                </a:solidFill>
                <a:effectLst>
                  <a:outerShdw blurRad="38100" dist="38100" dir="2700000" algn="tl">
                    <a:srgbClr val="FFFFFF"/>
                  </a:outerShdw>
                </a:effectLst>
                <a:ea typeface="楷体" panose="02010609060101010101" pitchFamily="49" charset="-122"/>
              </a:rPr>
              <a:t>                                 </a:t>
            </a:r>
            <a:r>
              <a:rPr lang="zh-CN" altLang="en-US" dirty="0">
                <a:solidFill>
                  <a:srgbClr val="0000FF"/>
                </a:solidFill>
                <a:effectLst>
                  <a:outerShdw blurRad="38100" dist="38100" dir="2700000" algn="tl">
                    <a:srgbClr val="FFFFFF"/>
                  </a:outerShdw>
                </a:effectLst>
                <a:latin typeface="+mn-lt"/>
                <a:ea typeface="楷体" panose="02010609060101010101" pitchFamily="49" charset="-122"/>
              </a:rPr>
              <a:t>分配数量 * </a:t>
            </a:r>
            <a:r>
              <a:rPr lang="en-US" altLang="zh-CN" dirty="0" err="1">
                <a:solidFill>
                  <a:srgbClr val="0000FF"/>
                </a:solidFill>
                <a:effectLst>
                  <a:outerShdw blurRad="38100" dist="38100" dir="2700000" algn="tl">
                    <a:srgbClr val="FFFFFF"/>
                  </a:outerShdw>
                </a:effectLst>
                <a:latin typeface="+mn-lt"/>
                <a:ea typeface="楷体" panose="02010609060101010101" pitchFamily="49" charset="-122"/>
              </a:rPr>
              <a:t>sizeof</a:t>
            </a:r>
            <a:r>
              <a:rPr lang="en-US" altLang="zh-CN" dirty="0">
                <a:solidFill>
                  <a:srgbClr val="0000FF"/>
                </a:solidFill>
                <a:effectLst>
                  <a:outerShdw blurRad="38100" dist="38100" dir="2700000" algn="tl">
                    <a:srgbClr val="FFFFFF"/>
                  </a:outerShdw>
                </a:effectLst>
                <a:latin typeface="+mn-lt"/>
                <a:ea typeface="楷体" panose="02010609060101010101" pitchFamily="49" charset="-122"/>
              </a:rPr>
              <a:t>(</a:t>
            </a:r>
            <a:r>
              <a:rPr lang="zh-CN" altLang="en-US" dirty="0">
                <a:solidFill>
                  <a:srgbClr val="0000FF"/>
                </a:solidFill>
                <a:effectLst>
                  <a:outerShdw blurRad="38100" dist="38100" dir="2700000" algn="tl">
                    <a:srgbClr val="FFFFFF"/>
                  </a:outerShdw>
                </a:effectLst>
                <a:latin typeface="+mn-lt"/>
                <a:ea typeface="楷体" panose="02010609060101010101" pitchFamily="49" charset="-122"/>
              </a:rPr>
              <a:t>内存单元类型符</a:t>
            </a:r>
            <a:r>
              <a:rPr lang="en-US" altLang="zh-CN" dirty="0">
                <a:solidFill>
                  <a:srgbClr val="0000FF"/>
                </a:solidFill>
                <a:effectLst>
                  <a:outerShdw blurRad="38100" dist="38100" dir="2700000" algn="tl">
                    <a:srgbClr val="FFFFFF"/>
                  </a:outerShdw>
                </a:effectLst>
                <a:latin typeface="+mn-lt"/>
                <a:ea typeface="楷体" panose="02010609060101010101" pitchFamily="49" charset="-122"/>
              </a:rPr>
              <a:t>)</a:t>
            </a:r>
            <a:endParaRPr lang="en-US" altLang="zh-CN" dirty="0">
              <a:solidFill>
                <a:srgbClr val="0000FF"/>
              </a:solidFill>
              <a:effectLst>
                <a:outerShdw blurRad="38100" dist="38100" dir="2700000" algn="tl">
                  <a:srgbClr val="FFFFFF"/>
                </a:outerShdw>
              </a:effectLst>
              <a:latin typeface="+mn-lt"/>
              <a:ea typeface="楷体" panose="02010609060101010101" pitchFamily="49" charset="-122"/>
            </a:endParaRPr>
          </a:p>
          <a:p>
            <a:pPr marL="342900" indent="-342900">
              <a:lnSpc>
                <a:spcPts val="3200"/>
              </a:lnSpc>
              <a:spcBef>
                <a:spcPts val="0"/>
              </a:spcBef>
              <a:buClr>
                <a:srgbClr val="CC0099"/>
              </a:buClr>
              <a:buFont typeface="Wingdings" panose="05000000000000000000" pitchFamily="2" charset="2"/>
              <a:buChar char="l"/>
              <a:tabLst>
                <a:tab pos="266700" algn="l"/>
              </a:tabLst>
            </a:pPr>
            <a:r>
              <a:rPr lang="en-US" altLang="zh-CN" dirty="0">
                <a:effectLst>
                  <a:outerShdw blurRad="38100" dist="38100" dir="2700000" algn="tl">
                    <a:srgbClr val="FFFFFF"/>
                  </a:outerShdw>
                </a:effectLst>
                <a:latin typeface="+mn-lt"/>
                <a:ea typeface="楷体" panose="02010609060101010101" pitchFamily="49" charset="-122"/>
              </a:rPr>
              <a:t>malloc</a:t>
            </a:r>
            <a:r>
              <a:rPr lang="zh-CN" altLang="en-US" dirty="0">
                <a:effectLst>
                  <a:outerShdw blurRad="38100" dist="38100" dir="2700000" algn="tl">
                    <a:srgbClr val="FFFFFF"/>
                  </a:outerShdw>
                </a:effectLst>
                <a:latin typeface="+mn-lt"/>
                <a:ea typeface="楷体" panose="02010609060101010101" pitchFamily="49" charset="-122"/>
              </a:rPr>
              <a:t>可能返回</a:t>
            </a:r>
            <a:r>
              <a:rPr lang="en-US" altLang="zh-CN" dirty="0">
                <a:effectLst>
                  <a:outerShdw blurRad="38100" dist="38100" dir="2700000" algn="tl">
                    <a:srgbClr val="FFFFFF"/>
                  </a:outerShdw>
                </a:effectLst>
                <a:latin typeface="+mn-lt"/>
                <a:ea typeface="楷体" panose="02010609060101010101" pitchFamily="49" charset="-122"/>
              </a:rPr>
              <a:t>NULL</a:t>
            </a:r>
            <a:r>
              <a:rPr lang="zh-CN" altLang="en-US" dirty="0">
                <a:effectLst>
                  <a:outerShdw blurRad="38100" dist="38100" dir="2700000" algn="tl">
                    <a:srgbClr val="FFFFFF"/>
                  </a:outerShdw>
                </a:effectLst>
                <a:latin typeface="+mn-lt"/>
                <a:ea typeface="楷体" panose="02010609060101010101" pitchFamily="49" charset="-122"/>
              </a:rPr>
              <a:t>，表示分配内存失败，因此一定要</a:t>
            </a:r>
            <a:r>
              <a:rPr lang="zh-CN" altLang="en-US" dirty="0">
                <a:solidFill>
                  <a:srgbClr val="FF3399"/>
                </a:solidFill>
                <a:effectLst>
                  <a:outerShdw blurRad="38100" dist="38100" dir="2700000" algn="tl">
                    <a:srgbClr val="000000"/>
                  </a:outerShdw>
                </a:effectLst>
                <a:latin typeface="+mn-lt"/>
                <a:ea typeface="楷体" panose="02010609060101010101" pitchFamily="49" charset="-122"/>
              </a:rPr>
              <a:t>检查分配的内存指针是否为空</a:t>
            </a:r>
            <a:r>
              <a:rPr lang="zh-CN" altLang="en-US" dirty="0">
                <a:effectLst>
                  <a:outerShdw blurRad="38100" dist="38100" dir="2700000" algn="tl">
                    <a:srgbClr val="FFFFFF"/>
                  </a:outerShdw>
                </a:effectLst>
                <a:latin typeface="+mn-lt"/>
                <a:ea typeface="楷体" panose="02010609060101010101" pitchFamily="49" charset="-122"/>
              </a:rPr>
              <a:t>，如果是空指针，则不能引用这个指针，否则会造成系统崩溃。所以在动态内存分配的语句的后面一般紧跟一条</a:t>
            </a:r>
            <a:r>
              <a:rPr lang="en-US" altLang="zh-CN" dirty="0">
                <a:effectLst>
                  <a:outerShdw blurRad="38100" dist="38100" dir="2700000" algn="tl">
                    <a:srgbClr val="FFFFFF"/>
                  </a:outerShdw>
                </a:effectLst>
                <a:latin typeface="+mn-lt"/>
                <a:ea typeface="楷体" panose="02010609060101010101" pitchFamily="49" charset="-122"/>
              </a:rPr>
              <a:t>if</a:t>
            </a:r>
            <a:r>
              <a:rPr lang="zh-CN" altLang="en-US" dirty="0">
                <a:effectLst>
                  <a:outerShdw blurRad="38100" dist="38100" dir="2700000" algn="tl">
                    <a:srgbClr val="FFFFFF"/>
                  </a:outerShdw>
                </a:effectLst>
                <a:latin typeface="+mn-lt"/>
                <a:ea typeface="楷体" panose="02010609060101010101" pitchFamily="49" charset="-122"/>
              </a:rPr>
              <a:t>语句以判断分配是否成功。</a:t>
            </a:r>
            <a:endParaRPr lang="zh-CN" altLang="en-US" dirty="0">
              <a:effectLst>
                <a:outerShdw blurRad="38100" dist="38100" dir="2700000" algn="tl">
                  <a:srgbClr val="FFFFFF"/>
                </a:outerShdw>
              </a:effectLst>
              <a:latin typeface="+mn-lt"/>
              <a:ea typeface="楷体" panose="02010609060101010101" pitchFamily="49" charset="-122"/>
            </a:endParaRPr>
          </a:p>
        </p:txBody>
      </p:sp>
      <p:sp>
        <p:nvSpPr>
          <p:cNvPr id="1186844" name="Rectangle 28"/>
          <p:cNvSpPr>
            <a:spLocks noChangeArrowheads="1"/>
          </p:cNvSpPr>
          <p:nvPr/>
        </p:nvSpPr>
        <p:spPr bwMode="auto">
          <a:xfrm>
            <a:off x="-6393" y="2739801"/>
            <a:ext cx="184731" cy="387798"/>
          </a:xfrm>
          <a:prstGeom prst="rect">
            <a:avLst/>
          </a:prstGeom>
          <a:noFill/>
          <a:ln w="9525" algn="ctr">
            <a:noFill/>
            <a:miter lim="800000"/>
          </a:ln>
          <a:effectLst/>
        </p:spPr>
        <p:txBody>
          <a:bodyPr wrap="none" anchor="ctr">
            <a:spAutoFit/>
          </a:bodyPr>
          <a:lstStyle/>
          <a:p>
            <a:endParaRPr lang="zh-CN" altLang="en-US"/>
          </a:p>
        </p:txBody>
      </p:sp>
      <p:grpSp>
        <p:nvGrpSpPr>
          <p:cNvPr id="1186848" name="Group 32"/>
          <p:cNvGrpSpPr/>
          <p:nvPr/>
        </p:nvGrpSpPr>
        <p:grpSpPr bwMode="auto">
          <a:xfrm>
            <a:off x="-6394" y="0"/>
            <a:ext cx="446088" cy="6858000"/>
            <a:chOff x="0" y="0"/>
            <a:chExt cx="281" cy="4320"/>
          </a:xfrm>
        </p:grpSpPr>
        <p:sp>
          <p:nvSpPr>
            <p:cNvPr id="1186849" name="Text Box 33"/>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86850" name="Text Box 34"/>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
        <p:nvSpPr>
          <p:cNvPr id="2" name="矩形 1"/>
          <p:cNvSpPr/>
          <p:nvPr/>
        </p:nvSpPr>
        <p:spPr>
          <a:xfrm>
            <a:off x="847131" y="334220"/>
            <a:ext cx="5386411" cy="387798"/>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2">
            <a:schemeClr val="accent2"/>
          </a:fillRef>
          <a:effectRef idx="1">
            <a:schemeClr val="accent2"/>
          </a:effectRef>
          <a:fontRef idx="minor">
            <a:schemeClr val="dk1"/>
          </a:fontRef>
        </p:style>
        <p:txBody>
          <a:bodyPr wrap="none">
            <a:spAutoFit/>
          </a:bodyPr>
          <a:lstStyle/>
          <a:p>
            <a:pPr marL="457200" indent="-457200">
              <a:tabLst>
                <a:tab pos="266700" algn="l"/>
              </a:tabLst>
            </a:pPr>
            <a:r>
              <a:rPr lang="zh-CN" altLang="en-US" dirty="0">
                <a:solidFill>
                  <a:srgbClr val="CC0099"/>
                </a:solidFill>
                <a:effectLst>
                  <a:outerShdw blurRad="38100" dist="38100" dir="2700000" algn="tl">
                    <a:srgbClr val="000000"/>
                  </a:outerShdw>
                </a:effectLst>
                <a:ea typeface="楷体" panose="02010609060101010101" pitchFamily="49" charset="-122"/>
              </a:rPr>
              <a:t>关于</a:t>
            </a:r>
            <a:r>
              <a:rPr lang="en-US" altLang="zh-CN" dirty="0">
                <a:solidFill>
                  <a:srgbClr val="CC0099"/>
                </a:solidFill>
                <a:effectLst>
                  <a:outerShdw blurRad="38100" dist="38100" dir="2700000" algn="tl">
                    <a:srgbClr val="000000"/>
                  </a:outerShdw>
                </a:effectLst>
                <a:ea typeface="楷体" panose="02010609060101010101" pitchFamily="49" charset="-122"/>
              </a:rPr>
              <a:t>malloc</a:t>
            </a:r>
            <a:r>
              <a:rPr lang="zh-CN" altLang="en-US" dirty="0">
                <a:solidFill>
                  <a:srgbClr val="CC0099"/>
                </a:solidFill>
                <a:effectLst>
                  <a:outerShdw blurRad="38100" dist="38100" dir="2700000" algn="tl">
                    <a:srgbClr val="000000"/>
                  </a:outerShdw>
                </a:effectLst>
                <a:ea typeface="楷体" panose="02010609060101010101" pitchFamily="49" charset="-122"/>
              </a:rPr>
              <a:t>的使用有几点需强调一下：</a:t>
            </a:r>
            <a:endParaRPr lang="zh-CN" altLang="en-US" dirty="0">
              <a:solidFill>
                <a:srgbClr val="CC0099"/>
              </a:solidFill>
              <a:effectLst>
                <a:outerShdw blurRad="38100" dist="38100" dir="2700000" algn="tl">
                  <a:srgbClr val="000000"/>
                </a:outerShdw>
              </a:effectLst>
              <a:ea typeface="楷体" panose="02010609060101010101" pitchFamily="49" charset="-122"/>
            </a:endParaRPr>
          </a:p>
        </p:txBody>
      </p:sp>
    </p:spTree>
  </p:cSld>
  <p:clrMapOvr>
    <a:masterClrMapping/>
  </p:clrMapOvr>
  <p:transition>
    <p:random/>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186839">
                                            <p:txEl>
                                              <p:pRg st="0" end="0"/>
                                            </p:txEl>
                                          </p:spTgt>
                                        </p:tgtEl>
                                        <p:attrNameLst>
                                          <p:attrName>style.visibility</p:attrName>
                                        </p:attrNameLst>
                                      </p:cBhvr>
                                      <p:to>
                                        <p:strVal val="visible"/>
                                      </p:to>
                                    </p:set>
                                    <p:animEffect transition="in" filter="box(out)">
                                      <p:cBhvr>
                                        <p:cTn id="7" dur="500"/>
                                        <p:tgtEl>
                                          <p:spTgt spid="118683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186839">
                                            <p:txEl>
                                              <p:pRg st="1" end="1"/>
                                            </p:txEl>
                                          </p:spTgt>
                                        </p:tgtEl>
                                        <p:attrNameLst>
                                          <p:attrName>style.visibility</p:attrName>
                                        </p:attrNameLst>
                                      </p:cBhvr>
                                      <p:to>
                                        <p:strVal val="visible"/>
                                      </p:to>
                                    </p:set>
                                    <p:animEffect transition="in" filter="box(out)">
                                      <p:cBhvr>
                                        <p:cTn id="12" dur="500"/>
                                        <p:tgtEl>
                                          <p:spTgt spid="1186839">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186839">
                                            <p:txEl>
                                              <p:pRg st="2" end="2"/>
                                            </p:txEl>
                                          </p:spTgt>
                                        </p:tgtEl>
                                        <p:attrNameLst>
                                          <p:attrName>style.visibility</p:attrName>
                                        </p:attrNameLst>
                                      </p:cBhvr>
                                      <p:to>
                                        <p:strVal val="visible"/>
                                      </p:to>
                                    </p:set>
                                    <p:animEffect transition="in" filter="box(out)">
                                      <p:cBhvr>
                                        <p:cTn id="17" dur="500"/>
                                        <p:tgtEl>
                                          <p:spTgt spid="1186839">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186839">
                                            <p:txEl>
                                              <p:pRg st="3" end="3"/>
                                            </p:txEl>
                                          </p:spTgt>
                                        </p:tgtEl>
                                        <p:attrNameLst>
                                          <p:attrName>style.visibility</p:attrName>
                                        </p:attrNameLst>
                                      </p:cBhvr>
                                      <p:to>
                                        <p:strVal val="visible"/>
                                      </p:to>
                                    </p:set>
                                    <p:animEffect transition="in" filter="box(out)">
                                      <p:cBhvr>
                                        <p:cTn id="22" dur="500"/>
                                        <p:tgtEl>
                                          <p:spTgt spid="1186839">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1875" name="Rectangle 3"/>
          <p:cNvSpPr>
            <a:spLocks noChangeArrowheads="1"/>
          </p:cNvSpPr>
          <p:nvPr/>
        </p:nvSpPr>
        <p:spPr bwMode="auto">
          <a:xfrm>
            <a:off x="-9821" y="2739801"/>
            <a:ext cx="184731" cy="387798"/>
          </a:xfrm>
          <a:prstGeom prst="rect">
            <a:avLst/>
          </a:prstGeom>
          <a:noFill/>
          <a:ln w="9525" algn="ctr">
            <a:noFill/>
            <a:miter lim="800000"/>
          </a:ln>
          <a:effectLst/>
        </p:spPr>
        <p:txBody>
          <a:bodyPr wrap="none" anchor="ctr">
            <a:spAutoFit/>
          </a:bodyPr>
          <a:lstStyle/>
          <a:p>
            <a:endParaRPr lang="zh-CN" altLang="en-US"/>
          </a:p>
        </p:txBody>
      </p:sp>
      <p:grpSp>
        <p:nvGrpSpPr>
          <p:cNvPr id="1231876" name="Group 4"/>
          <p:cNvGrpSpPr/>
          <p:nvPr/>
        </p:nvGrpSpPr>
        <p:grpSpPr bwMode="auto">
          <a:xfrm>
            <a:off x="-9822" y="0"/>
            <a:ext cx="446088" cy="6858000"/>
            <a:chOff x="0" y="0"/>
            <a:chExt cx="281" cy="4320"/>
          </a:xfrm>
        </p:grpSpPr>
        <p:sp>
          <p:nvSpPr>
            <p:cNvPr id="1231877" name="Text Box 5"/>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231878" name="Text Box 6"/>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
        <p:nvSpPr>
          <p:cNvPr id="1231881" name="Rectangle 9"/>
          <p:cNvSpPr>
            <a:spLocks noChangeArrowheads="1"/>
          </p:cNvSpPr>
          <p:nvPr/>
        </p:nvSpPr>
        <p:spPr bwMode="auto">
          <a:xfrm>
            <a:off x="551384" y="188914"/>
            <a:ext cx="11305256" cy="2049087"/>
          </a:xfrm>
          <a:prstGeom prst="rect">
            <a:avLst/>
          </a:prstGeom>
          <a:noFill/>
          <a:ln w="9525" algn="ctr">
            <a:noFill/>
            <a:miter lim="800000"/>
          </a:ln>
          <a:effectLst/>
        </p:spPr>
        <p:txBody>
          <a:bodyPr wrap="square">
            <a:spAutoFit/>
          </a:bodyPr>
          <a:lstStyle/>
          <a:p>
            <a:pPr>
              <a:lnSpc>
                <a:spcPts val="3100"/>
              </a:lnSpc>
              <a:spcBef>
                <a:spcPts val="0"/>
              </a:spcBef>
            </a:pPr>
            <a:r>
              <a:rPr lang="zh-CN" altLang="en-US" dirty="0">
                <a:solidFill>
                  <a:srgbClr val="FF3300"/>
                </a:solidFill>
                <a:effectLst>
                  <a:outerShdw blurRad="38100" dist="38100" dir="2700000" algn="tl">
                    <a:srgbClr val="000000"/>
                  </a:outerShdw>
                </a:effectLst>
                <a:latin typeface="+mn-lt"/>
                <a:ea typeface="楷体" panose="02010609060101010101" pitchFamily="49" charset="-122"/>
              </a:rPr>
              <a:t>　　</a:t>
            </a:r>
            <a:r>
              <a:rPr lang="en-US" altLang="zh-CN" dirty="0">
                <a:solidFill>
                  <a:srgbClr val="FF3300"/>
                </a:solidFill>
                <a:effectLst>
                  <a:outerShdw blurRad="38100" dist="38100" dir="2700000" algn="tl">
                    <a:srgbClr val="000000"/>
                  </a:outerShdw>
                </a:effectLst>
                <a:latin typeface="+mn-lt"/>
                <a:ea typeface="楷体" panose="02010609060101010101" pitchFamily="49" charset="-122"/>
              </a:rPr>
              <a:t>(2)   </a:t>
            </a:r>
            <a:r>
              <a:rPr lang="en-US" altLang="zh-CN" dirty="0" err="1">
                <a:solidFill>
                  <a:srgbClr val="FF3300"/>
                </a:solidFill>
                <a:effectLst>
                  <a:outerShdw blurRad="38100" dist="38100" dir="2700000" algn="tl">
                    <a:srgbClr val="000000"/>
                  </a:outerShdw>
                </a:effectLst>
                <a:latin typeface="+mn-lt"/>
                <a:ea typeface="楷体" panose="02010609060101010101" pitchFamily="49" charset="-122"/>
              </a:rPr>
              <a:t>calloc</a:t>
            </a:r>
            <a:endParaRPr lang="en-US" altLang="zh-CN" dirty="0">
              <a:effectLst>
                <a:outerShdw blurRad="38100" dist="38100" dir="2700000" algn="tl">
                  <a:srgbClr val="FFFFFF"/>
                </a:outerShdw>
              </a:effectLst>
              <a:latin typeface="+mn-lt"/>
              <a:ea typeface="楷体" panose="02010609060101010101" pitchFamily="49" charset="-122"/>
            </a:endParaRPr>
          </a:p>
          <a:p>
            <a:pPr>
              <a:lnSpc>
                <a:spcPts val="3100"/>
              </a:lnSpc>
              <a:spcBef>
                <a:spcPts val="0"/>
              </a:spcBef>
            </a:pPr>
            <a:r>
              <a:rPr lang="en-US" altLang="zh-CN" dirty="0">
                <a:effectLst>
                  <a:outerShdw blurRad="38100" dist="38100" dir="2700000" algn="tl">
                    <a:srgbClr val="FFFFFF"/>
                  </a:outerShdw>
                </a:effectLst>
                <a:latin typeface="+mn-lt"/>
                <a:ea typeface="楷体" panose="02010609060101010101" pitchFamily="49" charset="-122"/>
              </a:rPr>
              <a:t>        </a:t>
            </a:r>
            <a:r>
              <a:rPr lang="zh-CN" altLang="en-US" dirty="0">
                <a:effectLst>
                  <a:outerShdw blurRad="38100" dist="38100" dir="2700000" algn="tl">
                    <a:srgbClr val="FFFFFF"/>
                  </a:outerShdw>
                </a:effectLst>
                <a:latin typeface="+mn-lt"/>
                <a:ea typeface="楷体" panose="02010609060101010101" pitchFamily="49" charset="-122"/>
              </a:rPr>
              <a:t>函数</a:t>
            </a:r>
            <a:r>
              <a:rPr lang="en-US" altLang="zh-CN" dirty="0" err="1">
                <a:effectLst>
                  <a:outerShdw blurRad="38100" dist="38100" dir="2700000" algn="tl">
                    <a:srgbClr val="FFFFFF"/>
                  </a:outerShdw>
                </a:effectLst>
                <a:latin typeface="+mn-lt"/>
                <a:ea typeface="楷体" panose="02010609060101010101" pitchFamily="49" charset="-122"/>
              </a:rPr>
              <a:t>calloc</a:t>
            </a:r>
            <a:r>
              <a:rPr lang="en-US" altLang="zh-CN" dirty="0">
                <a:effectLst>
                  <a:outerShdw blurRad="38100" dist="38100" dir="2700000" algn="tl">
                    <a:srgbClr val="FFFFFF"/>
                  </a:outerShdw>
                </a:effectLst>
                <a:latin typeface="+mn-lt"/>
                <a:ea typeface="楷体" panose="02010609060101010101" pitchFamily="49" charset="-122"/>
              </a:rPr>
              <a:t>()</a:t>
            </a:r>
            <a:r>
              <a:rPr lang="zh-CN" altLang="en-US" dirty="0">
                <a:effectLst>
                  <a:outerShdw blurRad="38100" dist="38100" dir="2700000" algn="tl">
                    <a:srgbClr val="FFFFFF"/>
                  </a:outerShdw>
                </a:effectLst>
                <a:latin typeface="+mn-lt"/>
                <a:ea typeface="楷体" panose="02010609060101010101" pitchFamily="49" charset="-122"/>
              </a:rPr>
              <a:t>用于给若干个同一类型的数据项分配连续的存储空间，其中每个数据项的长度单位为字节。通过调用函数</a:t>
            </a:r>
            <a:r>
              <a:rPr lang="en-US" altLang="zh-CN" dirty="0" err="1">
                <a:effectLst>
                  <a:outerShdw blurRad="38100" dist="38100" dir="2700000" algn="tl">
                    <a:srgbClr val="FFFFFF"/>
                  </a:outerShdw>
                </a:effectLst>
                <a:latin typeface="+mn-lt"/>
                <a:ea typeface="楷体" panose="02010609060101010101" pitchFamily="49" charset="-122"/>
              </a:rPr>
              <a:t>calloc</a:t>
            </a:r>
            <a:r>
              <a:rPr lang="en-US" altLang="zh-CN" dirty="0">
                <a:effectLst>
                  <a:outerShdw blurRad="38100" dist="38100" dir="2700000" algn="tl">
                    <a:srgbClr val="FFFFFF"/>
                  </a:outerShdw>
                </a:effectLst>
                <a:latin typeface="+mn-lt"/>
                <a:ea typeface="楷体" panose="02010609060101010101" pitchFamily="49" charset="-122"/>
              </a:rPr>
              <a:t>()</a:t>
            </a:r>
            <a:r>
              <a:rPr lang="zh-CN" altLang="en-US" dirty="0">
                <a:effectLst>
                  <a:outerShdw blurRad="38100" dist="38100" dir="2700000" algn="tl">
                    <a:srgbClr val="FFFFFF"/>
                  </a:outerShdw>
                </a:effectLst>
                <a:latin typeface="+mn-lt"/>
                <a:ea typeface="楷体" panose="02010609060101010101" pitchFamily="49" charset="-122"/>
              </a:rPr>
              <a:t>所分配的存储单元，系统将其自动</a:t>
            </a:r>
            <a:r>
              <a:rPr lang="zh-CN" altLang="en-US" dirty="0">
                <a:solidFill>
                  <a:srgbClr val="0000FF"/>
                </a:solidFill>
                <a:effectLst>
                  <a:outerShdw blurRad="38100" dist="38100" dir="2700000" algn="tl">
                    <a:srgbClr val="FFFFFF"/>
                  </a:outerShdw>
                </a:effectLst>
                <a:latin typeface="+mn-lt"/>
                <a:ea typeface="楷体" panose="02010609060101010101" pitchFamily="49" charset="-122"/>
              </a:rPr>
              <a:t>置初值</a:t>
            </a:r>
            <a:r>
              <a:rPr lang="en-US" altLang="zh-CN" dirty="0">
                <a:solidFill>
                  <a:srgbClr val="0000FF"/>
                </a:solidFill>
                <a:effectLst>
                  <a:outerShdw blurRad="38100" dist="38100" dir="2700000" algn="tl">
                    <a:srgbClr val="FFFFFF"/>
                  </a:outerShdw>
                </a:effectLst>
                <a:latin typeface="+mn-lt"/>
                <a:ea typeface="楷体" panose="02010609060101010101" pitchFamily="49" charset="-122"/>
              </a:rPr>
              <a:t>0</a:t>
            </a:r>
            <a:r>
              <a:rPr lang="zh-CN" altLang="en-US" dirty="0">
                <a:effectLst>
                  <a:outerShdw blurRad="38100" dist="38100" dir="2700000" algn="tl">
                    <a:srgbClr val="FFFFFF"/>
                  </a:outerShdw>
                </a:effectLst>
                <a:latin typeface="+mn-lt"/>
                <a:ea typeface="楷体" panose="02010609060101010101" pitchFamily="49" charset="-122"/>
              </a:rPr>
              <a:t>。 </a:t>
            </a:r>
            <a:endParaRPr lang="en-US" altLang="zh-CN" dirty="0">
              <a:effectLst>
                <a:outerShdw blurRad="38100" dist="38100" dir="2700000" algn="tl">
                  <a:srgbClr val="FFFFFF"/>
                </a:outerShdw>
              </a:effectLst>
              <a:latin typeface="+mn-lt"/>
              <a:ea typeface="楷体" panose="02010609060101010101" pitchFamily="49" charset="-122"/>
            </a:endParaRPr>
          </a:p>
          <a:p>
            <a:pPr>
              <a:lnSpc>
                <a:spcPts val="3100"/>
              </a:lnSpc>
              <a:spcBef>
                <a:spcPts val="0"/>
              </a:spcBef>
            </a:pPr>
            <a:r>
              <a:rPr lang="en-US" altLang="zh-CN" dirty="0">
                <a:effectLst>
                  <a:outerShdw blurRad="38100" dist="38100" dir="2700000" algn="tl">
                    <a:srgbClr val="FFFFFF"/>
                  </a:outerShdw>
                </a:effectLst>
                <a:latin typeface="+mn-lt"/>
                <a:ea typeface="楷体" panose="02010609060101010101" pitchFamily="49" charset="-122"/>
              </a:rPr>
              <a:t>        </a:t>
            </a:r>
            <a:r>
              <a:rPr lang="zh-CN" altLang="en-US" dirty="0">
                <a:effectLst>
                  <a:outerShdw blurRad="38100" dist="38100" dir="2700000" algn="tl">
                    <a:srgbClr val="FFFFFF"/>
                  </a:outerShdw>
                </a:effectLst>
                <a:latin typeface="+mn-lt"/>
                <a:ea typeface="楷体" panose="02010609060101010101" pitchFamily="49" charset="-122"/>
              </a:rPr>
              <a:t>其函数的原型为：</a:t>
            </a:r>
            <a:endParaRPr lang="zh-CN" altLang="en-US" dirty="0">
              <a:effectLst>
                <a:outerShdw blurRad="38100" dist="38100" dir="2700000" algn="tl">
                  <a:srgbClr val="FFFFFF"/>
                </a:outerShdw>
              </a:effectLst>
              <a:latin typeface="+mn-lt"/>
              <a:ea typeface="楷体" panose="02010609060101010101" pitchFamily="49" charset="-122"/>
            </a:endParaRPr>
          </a:p>
        </p:txBody>
      </p:sp>
      <p:sp>
        <p:nvSpPr>
          <p:cNvPr id="1231882" name="Text Box 10"/>
          <p:cNvSpPr txBox="1">
            <a:spLocks noChangeArrowheads="1"/>
          </p:cNvSpPr>
          <p:nvPr/>
        </p:nvSpPr>
        <p:spPr bwMode="auto">
          <a:xfrm>
            <a:off x="2279576" y="2303082"/>
            <a:ext cx="8281986" cy="504825"/>
          </a:xfrm>
          <a:prstGeom prst="rect">
            <a:avLst/>
          </a:prstGeom>
          <a:gradFill rotWithShape="1">
            <a:gsLst>
              <a:gs pos="0">
                <a:srgbClr val="FFFF99"/>
              </a:gs>
              <a:gs pos="100000">
                <a:srgbClr val="FFFF99">
                  <a:gamma/>
                  <a:shade val="66667"/>
                  <a:invGamma/>
                </a:srgbClr>
              </a:gs>
            </a:gsLst>
            <a:lin ang="5400000" scaled="1"/>
          </a:gra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nchorCtr="0"/>
          <a:lstStyle/>
          <a:p>
            <a:pPr marL="342900" indent="-342900" algn="ctr"/>
            <a:r>
              <a:rPr lang="en-US" altLang="zh-CN" dirty="0">
                <a:effectLst>
                  <a:outerShdw blurRad="38100" dist="38100" dir="2700000" algn="tl">
                    <a:srgbClr val="FFFFFF"/>
                  </a:outerShdw>
                </a:effectLst>
              </a:rPr>
              <a:t>void  *</a:t>
            </a:r>
            <a:r>
              <a:rPr lang="en-US" altLang="zh-CN" dirty="0" err="1">
                <a:solidFill>
                  <a:srgbClr val="FF0000"/>
                </a:solidFill>
                <a:effectLst>
                  <a:outerShdw blurRad="38100" dist="38100" dir="2700000" algn="tl">
                    <a:srgbClr val="FFFFFF"/>
                  </a:outerShdw>
                </a:effectLst>
              </a:rPr>
              <a:t>calloc</a:t>
            </a:r>
            <a:r>
              <a:rPr lang="en-US" altLang="zh-CN" dirty="0">
                <a:effectLst>
                  <a:outerShdw blurRad="38100" dist="38100" dir="2700000" algn="tl">
                    <a:srgbClr val="FFFFFF"/>
                  </a:outerShdw>
                </a:effectLst>
              </a:rPr>
              <a:t>( unsigned </a:t>
            </a:r>
            <a:r>
              <a:rPr lang="en-US" altLang="zh-CN" dirty="0" err="1">
                <a:effectLst>
                  <a:outerShdw blurRad="38100" dist="38100" dir="2700000" algn="tl">
                    <a:srgbClr val="FFFFFF"/>
                  </a:outerShdw>
                </a:effectLst>
              </a:rPr>
              <a:t>int</a:t>
            </a:r>
            <a:r>
              <a:rPr lang="en-US" altLang="zh-CN" dirty="0">
                <a:effectLst>
                  <a:outerShdw blurRad="38100" dist="38100" dir="2700000" algn="tl">
                    <a:srgbClr val="FFFFFF"/>
                  </a:outerShdw>
                </a:effectLst>
              </a:rPr>
              <a:t> num, unsigned </a:t>
            </a:r>
            <a:r>
              <a:rPr lang="en-US" altLang="zh-CN" dirty="0" err="1">
                <a:effectLst>
                  <a:outerShdw blurRad="38100" dist="38100" dir="2700000" algn="tl">
                    <a:srgbClr val="FFFFFF"/>
                  </a:outerShdw>
                </a:effectLst>
              </a:rPr>
              <a:t>int</a:t>
            </a:r>
            <a:r>
              <a:rPr lang="en-US" altLang="zh-CN" dirty="0">
                <a:effectLst>
                  <a:outerShdw blurRad="38100" dist="38100" dir="2700000" algn="tl">
                    <a:srgbClr val="FFFFFF"/>
                  </a:outerShdw>
                </a:effectLst>
              </a:rPr>
              <a:t> size );</a:t>
            </a:r>
            <a:endParaRPr lang="en-US" altLang="zh-CN" dirty="0">
              <a:effectLst>
                <a:outerShdw blurRad="38100" dist="38100" dir="2700000" algn="tl">
                  <a:srgbClr val="FFFFFF"/>
                </a:outerShdw>
              </a:effectLst>
            </a:endParaRPr>
          </a:p>
        </p:txBody>
      </p:sp>
      <p:sp>
        <p:nvSpPr>
          <p:cNvPr id="1231883" name="Rectangle 11"/>
          <p:cNvSpPr>
            <a:spLocks noChangeArrowheads="1"/>
          </p:cNvSpPr>
          <p:nvPr/>
        </p:nvSpPr>
        <p:spPr bwMode="auto">
          <a:xfrm>
            <a:off x="1175529" y="2964089"/>
            <a:ext cx="10681111" cy="2049087"/>
          </a:xfrm>
          <a:prstGeom prst="rect">
            <a:avLst/>
          </a:prstGeom>
          <a:noFill/>
          <a:ln w="9525" algn="ctr">
            <a:noFill/>
            <a:miter lim="800000"/>
          </a:ln>
          <a:effectLst/>
        </p:spPr>
        <p:txBody>
          <a:bodyPr wrap="square" anchor="ctr">
            <a:spAutoFit/>
          </a:bodyPr>
          <a:lstStyle/>
          <a:p>
            <a:pPr>
              <a:lnSpc>
                <a:spcPts val="3100"/>
              </a:lnSpc>
              <a:spcBef>
                <a:spcPts val="0"/>
              </a:spcBef>
              <a:tabLst>
                <a:tab pos="457200" algn="l"/>
                <a:tab pos="495300" algn="l"/>
              </a:tabLst>
            </a:pPr>
            <a:r>
              <a:rPr lang="zh-CN" altLang="en-US" u="sng" dirty="0">
                <a:solidFill>
                  <a:srgbClr val="CC0099"/>
                </a:solidFill>
                <a:effectLst/>
                <a:latin typeface="隶书" panose="02010509060101010101" pitchFamily="49" charset="-122"/>
                <a:ea typeface="隶书" panose="02010509060101010101" pitchFamily="49" charset="-122"/>
              </a:rPr>
              <a:t>说明：</a:t>
            </a:r>
            <a:endParaRPr lang="en-US" altLang="zh-CN" u="sng" dirty="0">
              <a:solidFill>
                <a:srgbClr val="CC0099"/>
              </a:solidFill>
              <a:effectLst/>
              <a:latin typeface="隶书" panose="02010509060101010101" pitchFamily="49" charset="-122"/>
              <a:ea typeface="隶书" panose="02010509060101010101" pitchFamily="49" charset="-122"/>
            </a:endParaRPr>
          </a:p>
          <a:p>
            <a:pPr marL="342900" indent="-342900">
              <a:lnSpc>
                <a:spcPts val="3100"/>
              </a:lnSpc>
              <a:spcBef>
                <a:spcPts val="0"/>
              </a:spcBef>
              <a:buClr>
                <a:srgbClr val="CC0099"/>
              </a:buClr>
              <a:buFont typeface="Wingdings" panose="05000000000000000000" pitchFamily="2" charset="2"/>
              <a:buChar char="l"/>
              <a:tabLst>
                <a:tab pos="457200" algn="l"/>
                <a:tab pos="495300" algn="l"/>
              </a:tabLst>
            </a:pPr>
            <a:r>
              <a:rPr lang="en-US" altLang="zh-CN" dirty="0">
                <a:effectLst/>
                <a:latin typeface="+mn-lt"/>
                <a:ea typeface="楷体" panose="02010609060101010101" pitchFamily="49" charset="-122"/>
              </a:rPr>
              <a:t>num</a:t>
            </a:r>
            <a:r>
              <a:rPr lang="zh-CN" altLang="en-US" dirty="0">
                <a:effectLst/>
                <a:latin typeface="+mn-lt"/>
                <a:ea typeface="楷体" panose="02010609060101010101" pitchFamily="49" charset="-122"/>
              </a:rPr>
              <a:t>表示向系统申请的内存空间的数量，</a:t>
            </a:r>
            <a:r>
              <a:rPr lang="en-US" altLang="zh-CN" dirty="0">
                <a:effectLst/>
                <a:latin typeface="+mn-lt"/>
                <a:ea typeface="楷体" panose="02010609060101010101" pitchFamily="49" charset="-122"/>
              </a:rPr>
              <a:t>size</a:t>
            </a:r>
            <a:r>
              <a:rPr lang="zh-CN" altLang="en-US" dirty="0">
                <a:effectLst/>
                <a:latin typeface="+mn-lt"/>
                <a:ea typeface="楷体" panose="02010609060101010101" pitchFamily="49" charset="-122"/>
              </a:rPr>
              <a:t>表示申请的每个内存空间的字节数。</a:t>
            </a:r>
            <a:endParaRPr lang="en-US" altLang="zh-CN" dirty="0">
              <a:effectLst/>
              <a:latin typeface="+mn-lt"/>
              <a:ea typeface="楷体" panose="02010609060101010101" pitchFamily="49" charset="-122"/>
            </a:endParaRPr>
          </a:p>
          <a:p>
            <a:pPr marL="342900" indent="-342900">
              <a:lnSpc>
                <a:spcPts val="3100"/>
              </a:lnSpc>
              <a:spcBef>
                <a:spcPts val="0"/>
              </a:spcBef>
              <a:buClr>
                <a:srgbClr val="CC0099"/>
              </a:buClr>
              <a:buFont typeface="Wingdings" panose="05000000000000000000" pitchFamily="2" charset="2"/>
              <a:buChar char="l"/>
              <a:tabLst>
                <a:tab pos="457200" algn="l"/>
                <a:tab pos="495300" algn="l"/>
              </a:tabLst>
            </a:pPr>
            <a:r>
              <a:rPr lang="zh-CN" altLang="en-US" dirty="0">
                <a:effectLst/>
                <a:latin typeface="+mn-lt"/>
                <a:ea typeface="楷体" panose="02010609060101010101" pitchFamily="49" charset="-122"/>
              </a:rPr>
              <a:t>如果分配内存失败，将返回空指针（</a:t>
            </a:r>
            <a:r>
              <a:rPr lang="en-US" altLang="zh-CN" dirty="0">
                <a:effectLst/>
                <a:latin typeface="+mn-lt"/>
                <a:ea typeface="楷体" panose="02010609060101010101" pitchFamily="49" charset="-122"/>
              </a:rPr>
              <a:t>NULL</a:t>
            </a:r>
            <a:r>
              <a:rPr lang="zh-CN" altLang="en-US" dirty="0">
                <a:effectLst/>
                <a:latin typeface="+mn-lt"/>
                <a:ea typeface="楷体" panose="02010609060101010101" pitchFamily="49" charset="-122"/>
              </a:rPr>
              <a:t>）；如果成功，将返回一个</a:t>
            </a:r>
            <a:r>
              <a:rPr lang="en-US" altLang="zh-CN" dirty="0">
                <a:effectLst/>
                <a:latin typeface="+mn-lt"/>
                <a:ea typeface="楷体" panose="02010609060101010101" pitchFamily="49" charset="-122"/>
              </a:rPr>
              <a:t>void</a:t>
            </a:r>
            <a:r>
              <a:rPr lang="zh-CN" altLang="en-US" dirty="0">
                <a:effectLst/>
                <a:latin typeface="+mn-lt"/>
                <a:ea typeface="楷体" panose="02010609060101010101" pitchFamily="49" charset="-122"/>
              </a:rPr>
              <a:t>类型的连续存储空间的首地址。</a:t>
            </a:r>
            <a:endParaRPr lang="zh-CN" altLang="en-US" dirty="0">
              <a:effectLst/>
              <a:latin typeface="+mn-lt"/>
              <a:ea typeface="楷体" panose="02010609060101010101" pitchFamily="49" charset="-122"/>
            </a:endParaRPr>
          </a:p>
        </p:txBody>
      </p:sp>
      <p:sp>
        <p:nvSpPr>
          <p:cNvPr id="1231884" name="Rectangle 12" descr="信纸"/>
          <p:cNvSpPr>
            <a:spLocks noChangeArrowheads="1"/>
          </p:cNvSpPr>
          <p:nvPr/>
        </p:nvSpPr>
        <p:spPr bwMode="auto">
          <a:xfrm>
            <a:off x="3215680" y="3163828"/>
            <a:ext cx="6480720" cy="3354765"/>
          </a:xfrm>
          <a:prstGeom prst="rect">
            <a:avLst/>
          </a:prstGeom>
          <a:blipFill dpi="0" rotWithShape="1">
            <a:blip r:embed="rId1" cstate="print"/>
            <a:srcRect/>
            <a:tile tx="0" ty="0" sx="100000" sy="100000" flip="none" algn="tl"/>
          </a:blipFill>
          <a:ln w="38100" algn="ctr">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noAutofit/>
          </a:bodyPr>
          <a:lstStyle/>
          <a:p>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n, *</a:t>
            </a:r>
            <a:r>
              <a:rPr lang="en-US" altLang="zh-CN" sz="2000" dirty="0" err="1">
                <a:effectLst>
                  <a:outerShdw blurRad="38100" dist="38100" dir="2700000" algn="tl">
                    <a:srgbClr val="FFFFFF"/>
                  </a:outerShdw>
                </a:effectLst>
              </a:rPr>
              <a:t>pscore</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scanf</a:t>
            </a:r>
            <a:r>
              <a:rPr lang="en-US" altLang="zh-CN" sz="2000" dirty="0">
                <a:effectLst>
                  <a:outerShdw blurRad="38100" dist="38100" dir="2700000" algn="tl">
                    <a:srgbClr val="FFFFFF"/>
                  </a:outerShdw>
                </a:effectLst>
              </a:rPr>
              <a:t> ("%d", &amp;n);</a:t>
            </a:r>
            <a:endParaRPr lang="en-US" altLang="zh-CN" sz="2000" dirty="0">
              <a:effectLst>
                <a:outerShdw blurRad="38100" dist="38100" dir="2700000" algn="tl">
                  <a:srgbClr val="FFFFFF"/>
                </a:outerShdw>
              </a:effectLst>
            </a:endParaRPr>
          </a:p>
          <a:p>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  //</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分配</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n</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个连续的整型单元，首地址赋给</a:t>
            </a:r>
            <a:r>
              <a:rPr lang="en-US" altLang="zh-CN" sz="1800" dirty="0" err="1">
                <a:solidFill>
                  <a:schemeClr val="accent2"/>
                </a:solidFill>
                <a:effectLst>
                  <a:outerShdw blurRad="38100" dist="38100" dir="2700000" algn="tl">
                    <a:srgbClr val="000000"/>
                  </a:outerShdw>
                </a:effectLst>
                <a:latin typeface="+mn-lt"/>
                <a:ea typeface="楷体" panose="02010609060101010101" pitchFamily="49" charset="-122"/>
              </a:rPr>
              <a:t>pscore</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  </a:t>
            </a:r>
            <a:endPar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endParaRPr>
          </a:p>
          <a:p>
            <a:r>
              <a:rPr lang="en-US" altLang="zh-CN" sz="2000" dirty="0">
                <a:solidFill>
                  <a:srgbClr val="CC0099"/>
                </a:solidFill>
                <a:effectLst>
                  <a:outerShdw blurRad="38100" dist="38100" dir="2700000" algn="tl">
                    <a:srgbClr val="000000"/>
                  </a:outerShdw>
                </a:effectLst>
              </a:rPr>
              <a:t>  </a:t>
            </a:r>
            <a:r>
              <a:rPr lang="en-US" altLang="zh-CN" sz="2000" dirty="0" err="1">
                <a:solidFill>
                  <a:srgbClr val="CC0099"/>
                </a:solidFill>
                <a:effectLst>
                  <a:outerShdw blurRad="38100" dist="38100" dir="2700000" algn="tl">
                    <a:srgbClr val="000000"/>
                  </a:outerShdw>
                </a:effectLst>
              </a:rPr>
              <a:t>pscore</a:t>
            </a:r>
            <a:r>
              <a:rPr lang="en-US" altLang="zh-CN" sz="2000" dirty="0">
                <a:solidFill>
                  <a:srgbClr val="CC0099"/>
                </a:solidFill>
                <a:effectLst>
                  <a:outerShdw blurRad="38100" dist="38100" dir="2700000" algn="tl">
                    <a:srgbClr val="000000"/>
                  </a:outerShdw>
                </a:effectLst>
              </a:rPr>
              <a:t> = (</a:t>
            </a:r>
            <a:r>
              <a:rPr lang="en-US" altLang="zh-CN" sz="2000" dirty="0" err="1">
                <a:solidFill>
                  <a:srgbClr val="CC0099"/>
                </a:solidFill>
                <a:effectLst>
                  <a:outerShdw blurRad="38100" dist="38100" dir="2700000" algn="tl">
                    <a:srgbClr val="000000"/>
                  </a:outerShdw>
                </a:effectLst>
              </a:rPr>
              <a:t>int</a:t>
            </a:r>
            <a:r>
              <a:rPr lang="en-US" altLang="zh-CN" sz="2000" dirty="0">
                <a:solidFill>
                  <a:srgbClr val="CC0099"/>
                </a:solidFill>
                <a:effectLst>
                  <a:outerShdw blurRad="38100" dist="38100" dir="2700000" algn="tl">
                    <a:srgbClr val="000000"/>
                  </a:outerShdw>
                </a:effectLst>
              </a:rPr>
              <a:t> *) </a:t>
            </a:r>
            <a:r>
              <a:rPr lang="en-US" altLang="zh-CN" sz="2000" dirty="0" err="1">
                <a:solidFill>
                  <a:srgbClr val="CC0099"/>
                </a:solidFill>
                <a:effectLst>
                  <a:outerShdw blurRad="38100" dist="38100" dir="2700000" algn="tl">
                    <a:srgbClr val="000000"/>
                  </a:outerShdw>
                </a:effectLst>
              </a:rPr>
              <a:t>calloc</a:t>
            </a:r>
            <a:r>
              <a:rPr lang="en-US" altLang="zh-CN" sz="2000" dirty="0">
                <a:solidFill>
                  <a:srgbClr val="CC0099"/>
                </a:solidFill>
                <a:effectLst>
                  <a:outerShdw blurRad="38100" dist="38100" dir="2700000" algn="tl">
                    <a:srgbClr val="000000"/>
                  </a:outerShdw>
                </a:effectLst>
              </a:rPr>
              <a:t>(n , </a:t>
            </a:r>
            <a:r>
              <a:rPr lang="en-US" altLang="zh-CN" sz="2000" dirty="0" err="1">
                <a:solidFill>
                  <a:srgbClr val="CC0099"/>
                </a:solidFill>
                <a:effectLst>
                  <a:outerShdw blurRad="38100" dist="38100" dir="2700000" algn="tl">
                    <a:srgbClr val="000000"/>
                  </a:outerShdw>
                </a:effectLst>
              </a:rPr>
              <a:t>sizeof</a:t>
            </a:r>
            <a:r>
              <a:rPr lang="en-US" altLang="zh-CN" sz="2000" dirty="0">
                <a:solidFill>
                  <a:srgbClr val="CC0099"/>
                </a:solidFill>
                <a:effectLst>
                  <a:outerShdw blurRad="38100" dist="38100" dir="2700000" algn="tl">
                    <a:srgbClr val="000000"/>
                  </a:outerShdw>
                </a:effectLst>
              </a:rPr>
              <a:t>(</a:t>
            </a:r>
            <a:r>
              <a:rPr lang="en-US" altLang="zh-CN" sz="2000" dirty="0" err="1">
                <a:solidFill>
                  <a:srgbClr val="CC0099"/>
                </a:solidFill>
                <a:effectLst>
                  <a:outerShdw blurRad="38100" dist="38100" dir="2700000" algn="tl">
                    <a:srgbClr val="000000"/>
                  </a:outerShdw>
                </a:effectLst>
              </a:rPr>
              <a:t>int</a:t>
            </a:r>
            <a:r>
              <a:rPr lang="en-US" altLang="zh-CN" sz="2000" dirty="0">
                <a:solidFill>
                  <a:srgbClr val="CC0099"/>
                </a:solidFill>
                <a:effectLst>
                  <a:outerShdw blurRad="38100" dist="38100" dir="2700000" algn="tl">
                    <a:srgbClr val="000000"/>
                  </a:outerShdw>
                </a:effectLst>
              </a:rPr>
              <a:t>));  </a:t>
            </a:r>
            <a:endParaRPr lang="en-US" altLang="zh-CN" sz="2000" dirty="0">
              <a:solidFill>
                <a:srgbClr val="CC0099"/>
              </a:solidFill>
              <a:effectLst>
                <a:outerShdw blurRad="38100" dist="38100" dir="2700000" algn="tl">
                  <a:srgbClr val="000000"/>
                </a:outerShdw>
              </a:effectLst>
            </a:endParaRPr>
          </a:p>
          <a:p>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  //</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分配内存失败，则给出错误信息后退出</a:t>
            </a:r>
            <a:endPar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endParaRPr>
          </a:p>
          <a:p>
            <a:r>
              <a:rPr lang="en-US" altLang="zh-CN" sz="2000" dirty="0">
                <a:effectLst>
                  <a:outerShdw blurRad="38100" dist="38100" dir="2700000" algn="tl">
                    <a:srgbClr val="FFFFFF"/>
                  </a:outerShdw>
                </a:effectLst>
              </a:rPr>
              <a:t>  if (</a:t>
            </a:r>
            <a:r>
              <a:rPr lang="en-US" altLang="zh-CN" sz="2000" dirty="0" err="1">
                <a:effectLst>
                  <a:outerShdw blurRad="38100" dist="38100" dir="2700000" algn="tl">
                    <a:srgbClr val="FFFFFF"/>
                  </a:outerShdw>
                </a:effectLst>
              </a:rPr>
              <a:t>pscore</a:t>
            </a:r>
            <a:r>
              <a:rPr lang="en-US" altLang="zh-CN" sz="2000" dirty="0">
                <a:effectLst>
                  <a:outerShdw blurRad="38100" dist="38100" dir="2700000" algn="tl">
                    <a:srgbClr val="FFFFFF"/>
                  </a:outerShdw>
                </a:effectLst>
              </a:rPr>
              <a:t> == NULL)</a:t>
            </a:r>
            <a:endParaRPr lang="en-US" altLang="zh-CN" sz="2000" dirty="0">
              <a:solidFill>
                <a:schemeClr val="accent2"/>
              </a:solidFill>
              <a:effectLst>
                <a:outerShdw blurRad="38100" dist="38100" dir="2700000" algn="tl">
                  <a:srgbClr val="000000"/>
                </a:outerShdw>
              </a:effectLst>
            </a:endParaRPr>
          </a:p>
          <a:p>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printf</a:t>
            </a:r>
            <a:r>
              <a:rPr lang="en-US" altLang="zh-CN" sz="2000" dirty="0">
                <a:effectLst>
                  <a:outerShdw blurRad="38100" dist="38100" dir="2700000" algn="tl">
                    <a:srgbClr val="FFFFFF"/>
                  </a:outerShdw>
                </a:effectLst>
              </a:rPr>
              <a:t> ("Insufficient memory available! ");</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exit (0);</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a:p>
            <a:r>
              <a:rPr lang="en-US" altLang="zh-CN" sz="2000" dirty="0">
                <a:effectLst>
                  <a:outerShdw blurRad="38100" dist="38100" dir="2700000" algn="tl">
                    <a:srgbClr val="FFFFFF"/>
                  </a:outerShdw>
                </a:effectLst>
              </a:rPr>
              <a:t>  … …   </a:t>
            </a:r>
            <a:r>
              <a:rPr lang="en-US" altLang="zh-CN" sz="18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可对</a:t>
            </a:r>
            <a:r>
              <a:rPr lang="en-US" altLang="zh-CN" sz="1800" dirty="0" err="1">
                <a:solidFill>
                  <a:schemeClr val="accent2"/>
                </a:solidFill>
                <a:effectLst>
                  <a:outerShdw blurRad="38100" dist="38100" dir="2700000" algn="tl">
                    <a:srgbClr val="000000"/>
                  </a:outerShdw>
                </a:effectLst>
                <a:latin typeface="+mn-lt"/>
                <a:ea typeface="楷体" panose="02010609060101010101" pitchFamily="49" charset="-122"/>
              </a:rPr>
              <a:t>pscore</a:t>
            </a:r>
            <a:r>
              <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rPr>
              <a:t>所指向的单元进行其它处理</a:t>
            </a:r>
            <a:endParaRPr lang="zh-CN" altLang="en-US" sz="1800" dirty="0">
              <a:solidFill>
                <a:schemeClr val="accent2"/>
              </a:solidFill>
              <a:effectLst>
                <a:outerShdw blurRad="38100" dist="38100" dir="2700000" algn="tl">
                  <a:srgbClr val="000000"/>
                </a:outerShdw>
              </a:effectLst>
              <a:latin typeface="+mn-lt"/>
              <a:ea typeface="楷体" panose="02010609060101010101" pitchFamily="49" charset="-122"/>
            </a:endParaRPr>
          </a:p>
        </p:txBody>
      </p:sp>
    </p:spTree>
  </p:cSld>
  <p:clrMapOvr>
    <a:masterClrMapping/>
  </p:clrMapOvr>
  <p:transition>
    <p:random/>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31881"/>
                                        </p:tgtEl>
                                        <p:attrNameLst>
                                          <p:attrName>style.visibility</p:attrName>
                                        </p:attrNameLst>
                                      </p:cBhvr>
                                      <p:to>
                                        <p:strVal val="visible"/>
                                      </p:to>
                                    </p:set>
                                    <p:animEffect transition="in" filter="box(in)">
                                      <p:cBhvr>
                                        <p:cTn id="7" dur="500"/>
                                        <p:tgtEl>
                                          <p:spTgt spid="1231881"/>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31882"/>
                                        </p:tgtEl>
                                        <p:attrNameLst>
                                          <p:attrName>style.visibility</p:attrName>
                                        </p:attrNameLst>
                                      </p:cBhvr>
                                      <p:to>
                                        <p:strVal val="visible"/>
                                      </p:to>
                                    </p:set>
                                    <p:animEffect transition="in" filter="box(in)">
                                      <p:cBhvr>
                                        <p:cTn id="12" dur="500"/>
                                        <p:tgtEl>
                                          <p:spTgt spid="1231882"/>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31883"/>
                                        </p:tgtEl>
                                        <p:attrNameLst>
                                          <p:attrName>style.visibility</p:attrName>
                                        </p:attrNameLst>
                                      </p:cBhvr>
                                      <p:to>
                                        <p:strVal val="visible"/>
                                      </p:to>
                                    </p:set>
                                    <p:animEffect transition="in" filter="box(in)">
                                      <p:cBhvr>
                                        <p:cTn id="17" dur="500"/>
                                        <p:tgtEl>
                                          <p:spTgt spid="1231883"/>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231884"/>
                                        </p:tgtEl>
                                        <p:attrNameLst>
                                          <p:attrName>style.visibility</p:attrName>
                                        </p:attrNameLst>
                                      </p:cBhvr>
                                      <p:to>
                                        <p:strVal val="visible"/>
                                      </p:to>
                                    </p:set>
                                    <p:animEffect transition="in" filter="box(out)">
                                      <p:cBhvr>
                                        <p:cTn id="22" dur="500"/>
                                        <p:tgtEl>
                                          <p:spTgt spid="1231884"/>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881" grpId="0"/>
      <p:bldP spid="1231882" grpId="0" animBg="1"/>
      <p:bldP spid="1231883" grpId="0"/>
      <p:bldP spid="1231884" grpId="0" animBg="1"/>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2898" name="Rectangle 2"/>
          <p:cNvSpPr>
            <a:spLocks noChangeArrowheads="1"/>
          </p:cNvSpPr>
          <p:nvPr/>
        </p:nvSpPr>
        <p:spPr bwMode="auto">
          <a:xfrm>
            <a:off x="-9821" y="2739801"/>
            <a:ext cx="184731" cy="387798"/>
          </a:xfrm>
          <a:prstGeom prst="rect">
            <a:avLst/>
          </a:prstGeom>
          <a:noFill/>
          <a:ln w="9525" algn="ctr">
            <a:noFill/>
            <a:miter lim="800000"/>
          </a:ln>
          <a:effectLst/>
        </p:spPr>
        <p:txBody>
          <a:bodyPr wrap="none" anchor="ctr">
            <a:spAutoFit/>
          </a:bodyPr>
          <a:lstStyle/>
          <a:p>
            <a:endParaRPr lang="zh-CN" altLang="en-US"/>
          </a:p>
        </p:txBody>
      </p:sp>
      <p:grpSp>
        <p:nvGrpSpPr>
          <p:cNvPr id="1232899" name="Group 3"/>
          <p:cNvGrpSpPr/>
          <p:nvPr/>
        </p:nvGrpSpPr>
        <p:grpSpPr bwMode="auto">
          <a:xfrm>
            <a:off x="-9822" y="0"/>
            <a:ext cx="446088" cy="6858000"/>
            <a:chOff x="0" y="0"/>
            <a:chExt cx="281" cy="4320"/>
          </a:xfrm>
        </p:grpSpPr>
        <p:sp>
          <p:nvSpPr>
            <p:cNvPr id="1232900" name="Text Box 4"/>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232901" name="Text Box 5"/>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
        <p:nvSpPr>
          <p:cNvPr id="1232902" name="Rectangle 6"/>
          <p:cNvSpPr>
            <a:spLocks noChangeArrowheads="1"/>
          </p:cNvSpPr>
          <p:nvPr/>
        </p:nvSpPr>
        <p:spPr bwMode="auto">
          <a:xfrm>
            <a:off x="457722" y="188640"/>
            <a:ext cx="10822854" cy="1253998"/>
          </a:xfrm>
          <a:prstGeom prst="rect">
            <a:avLst/>
          </a:prstGeom>
          <a:noFill/>
          <a:ln w="9525" algn="ctr">
            <a:noFill/>
            <a:miter lim="800000"/>
          </a:ln>
          <a:effectLst/>
        </p:spPr>
        <p:txBody>
          <a:bodyPr wrap="square">
            <a:spAutoFit/>
          </a:bodyPr>
          <a:lstStyle/>
          <a:p>
            <a:pPr>
              <a:lnSpc>
                <a:spcPts val="3100"/>
              </a:lnSpc>
              <a:spcBef>
                <a:spcPts val="0"/>
              </a:spcBef>
            </a:pPr>
            <a:r>
              <a:rPr lang="en-US" altLang="zh-CN" dirty="0">
                <a:solidFill>
                  <a:srgbClr val="FF3300"/>
                </a:solidFill>
                <a:effectLst>
                  <a:outerShdw blurRad="38100" dist="38100" dir="2700000" algn="tl">
                    <a:srgbClr val="000000"/>
                  </a:outerShdw>
                </a:effectLst>
                <a:latin typeface="+mn-lt"/>
                <a:ea typeface="楷体" panose="02010609060101010101" pitchFamily="49" charset="-122"/>
              </a:rPr>
              <a:t>         (3)  </a:t>
            </a:r>
            <a:r>
              <a:rPr lang="en-US" altLang="zh-CN" dirty="0" err="1">
                <a:solidFill>
                  <a:srgbClr val="FF3300"/>
                </a:solidFill>
                <a:effectLst>
                  <a:outerShdw blurRad="38100" dist="38100" dir="2700000" algn="tl">
                    <a:srgbClr val="000000"/>
                  </a:outerShdw>
                </a:effectLst>
                <a:latin typeface="+mn-lt"/>
                <a:ea typeface="楷体" panose="02010609060101010101" pitchFamily="49" charset="-122"/>
              </a:rPr>
              <a:t>realloc</a:t>
            </a:r>
            <a:endParaRPr lang="en-US" altLang="zh-CN" dirty="0">
              <a:effectLst>
                <a:outerShdw blurRad="38100" dist="38100" dir="2700000" algn="tl">
                  <a:srgbClr val="FFFFFF"/>
                </a:outerShdw>
              </a:effectLst>
              <a:latin typeface="+mn-lt"/>
              <a:ea typeface="楷体" panose="02010609060101010101" pitchFamily="49" charset="-122"/>
            </a:endParaRPr>
          </a:p>
          <a:p>
            <a:pPr>
              <a:lnSpc>
                <a:spcPts val="3100"/>
              </a:lnSpc>
              <a:spcBef>
                <a:spcPts val="0"/>
              </a:spcBef>
            </a:pPr>
            <a:r>
              <a:rPr lang="en-US" altLang="zh-CN" dirty="0">
                <a:effectLst>
                  <a:outerShdw blurRad="38100" dist="38100" dir="2700000" algn="tl">
                    <a:srgbClr val="FFFFFF"/>
                  </a:outerShdw>
                </a:effectLst>
                <a:latin typeface="+mn-lt"/>
                <a:ea typeface="楷体" panose="02010609060101010101" pitchFamily="49" charset="-122"/>
              </a:rPr>
              <a:t>         </a:t>
            </a:r>
            <a:r>
              <a:rPr lang="zh-CN" altLang="en-US" dirty="0">
                <a:effectLst>
                  <a:outerShdw blurRad="38100" dist="38100" dir="2700000" algn="tl">
                    <a:srgbClr val="FFFFFF"/>
                  </a:outerShdw>
                </a:effectLst>
                <a:latin typeface="+mn-lt"/>
                <a:ea typeface="楷体" panose="02010609060101010101" pitchFamily="49" charset="-122"/>
              </a:rPr>
              <a:t>函数</a:t>
            </a:r>
            <a:r>
              <a:rPr lang="en-US" altLang="zh-CN" dirty="0" err="1">
                <a:effectLst>
                  <a:outerShdw blurRad="38100" dist="38100" dir="2700000" algn="tl">
                    <a:srgbClr val="FFFFFF"/>
                  </a:outerShdw>
                </a:effectLst>
                <a:latin typeface="+mn-lt"/>
                <a:ea typeface="楷体" panose="02010609060101010101" pitchFamily="49" charset="-122"/>
              </a:rPr>
              <a:t>realloc</a:t>
            </a:r>
            <a:r>
              <a:rPr lang="en-US" altLang="zh-CN" dirty="0">
                <a:effectLst>
                  <a:outerShdw blurRad="38100" dist="38100" dir="2700000" algn="tl">
                    <a:srgbClr val="FFFFFF"/>
                  </a:outerShdw>
                </a:effectLst>
                <a:latin typeface="+mn-lt"/>
                <a:ea typeface="楷体" panose="02010609060101010101" pitchFamily="49" charset="-122"/>
              </a:rPr>
              <a:t>()</a:t>
            </a:r>
            <a:r>
              <a:rPr lang="zh-CN" altLang="en-US" dirty="0">
                <a:effectLst>
                  <a:outerShdw blurRad="38100" dist="38100" dir="2700000" algn="tl">
                    <a:srgbClr val="FFFFFF"/>
                  </a:outerShdw>
                </a:effectLst>
                <a:latin typeface="+mn-lt"/>
                <a:ea typeface="楷体" panose="02010609060101010101" pitchFamily="49" charset="-122"/>
              </a:rPr>
              <a:t>用于改变原来分配的存储空间的大小。 </a:t>
            </a:r>
            <a:endParaRPr lang="en-US" altLang="zh-CN" dirty="0">
              <a:effectLst>
                <a:outerShdw blurRad="38100" dist="38100" dir="2700000" algn="tl">
                  <a:srgbClr val="FFFFFF"/>
                </a:outerShdw>
              </a:effectLst>
              <a:latin typeface="+mn-lt"/>
              <a:ea typeface="楷体" panose="02010609060101010101" pitchFamily="49" charset="-122"/>
            </a:endParaRPr>
          </a:p>
          <a:p>
            <a:pPr>
              <a:lnSpc>
                <a:spcPts val="3100"/>
              </a:lnSpc>
              <a:spcBef>
                <a:spcPts val="0"/>
              </a:spcBef>
            </a:pPr>
            <a:r>
              <a:rPr lang="en-US" altLang="zh-CN" dirty="0">
                <a:effectLst>
                  <a:outerShdw blurRad="38100" dist="38100" dir="2700000" algn="tl">
                    <a:srgbClr val="FFFFFF"/>
                  </a:outerShdw>
                </a:effectLst>
                <a:latin typeface="+mn-lt"/>
                <a:ea typeface="楷体" panose="02010609060101010101" pitchFamily="49" charset="-122"/>
              </a:rPr>
              <a:t>        </a:t>
            </a:r>
            <a:r>
              <a:rPr lang="zh-CN" altLang="en-US" dirty="0">
                <a:effectLst>
                  <a:outerShdw blurRad="38100" dist="38100" dir="2700000" algn="tl">
                    <a:srgbClr val="FFFFFF"/>
                  </a:outerShdw>
                </a:effectLst>
                <a:latin typeface="+mn-lt"/>
                <a:ea typeface="楷体" panose="02010609060101010101" pitchFamily="49" charset="-122"/>
              </a:rPr>
              <a:t>其函数的原型为：</a:t>
            </a:r>
            <a:endParaRPr lang="zh-CN" altLang="en-US" dirty="0">
              <a:effectLst>
                <a:outerShdw blurRad="38100" dist="38100" dir="2700000" algn="tl">
                  <a:srgbClr val="FFFFFF"/>
                </a:outerShdw>
              </a:effectLst>
              <a:latin typeface="+mn-lt"/>
              <a:ea typeface="楷体" panose="02010609060101010101" pitchFamily="49" charset="-122"/>
            </a:endParaRPr>
          </a:p>
        </p:txBody>
      </p:sp>
      <p:sp>
        <p:nvSpPr>
          <p:cNvPr id="1232903" name="Text Box 7"/>
          <p:cNvSpPr txBox="1">
            <a:spLocks noChangeArrowheads="1"/>
          </p:cNvSpPr>
          <p:nvPr/>
        </p:nvSpPr>
        <p:spPr bwMode="auto">
          <a:xfrm>
            <a:off x="2712106" y="1470026"/>
            <a:ext cx="7416800" cy="504825"/>
          </a:xfrm>
          <a:prstGeom prst="rect">
            <a:avLst/>
          </a:prstGeom>
          <a:gradFill rotWithShape="1">
            <a:gsLst>
              <a:gs pos="0">
                <a:srgbClr val="FFFF99"/>
              </a:gs>
              <a:gs pos="100000">
                <a:srgbClr val="FFFF99">
                  <a:gamma/>
                  <a:shade val="66667"/>
                  <a:invGamma/>
                </a:srgbClr>
              </a:gs>
            </a:gsLst>
            <a:lin ang="5400000" scaled="1"/>
          </a:gra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nchorCtr="0"/>
          <a:lstStyle/>
          <a:p>
            <a:pPr marL="342900" indent="-342900" algn="ctr"/>
            <a:r>
              <a:rPr lang="en-US" altLang="zh-CN" dirty="0">
                <a:effectLst>
                  <a:outerShdw blurRad="38100" dist="38100" dir="2700000" algn="tl">
                    <a:srgbClr val="FFFFFF"/>
                  </a:outerShdw>
                </a:effectLst>
              </a:rPr>
              <a:t>void  *</a:t>
            </a:r>
            <a:r>
              <a:rPr lang="en-US" altLang="zh-CN" dirty="0" err="1">
                <a:solidFill>
                  <a:srgbClr val="FF0000"/>
                </a:solidFill>
                <a:effectLst>
                  <a:outerShdw blurRad="38100" dist="38100" dir="2700000" algn="tl">
                    <a:srgbClr val="FFFFFF"/>
                  </a:outerShdw>
                </a:effectLst>
              </a:rPr>
              <a:t>realloc</a:t>
            </a:r>
            <a:r>
              <a:rPr lang="en-US" altLang="zh-CN" dirty="0">
                <a:effectLst>
                  <a:outerShdw blurRad="38100" dist="38100" dir="2700000" algn="tl">
                    <a:srgbClr val="FFFFFF"/>
                  </a:outerShdw>
                </a:effectLst>
              </a:rPr>
              <a:t>( void *p, unsigned </a:t>
            </a:r>
            <a:r>
              <a:rPr lang="en-US" altLang="zh-CN" dirty="0" err="1">
                <a:effectLst>
                  <a:outerShdw blurRad="38100" dist="38100" dir="2700000" algn="tl">
                    <a:srgbClr val="FFFFFF"/>
                  </a:outerShdw>
                </a:effectLst>
              </a:rPr>
              <a:t>int</a:t>
            </a:r>
            <a:r>
              <a:rPr lang="en-US" altLang="zh-CN" dirty="0">
                <a:effectLst>
                  <a:outerShdw blurRad="38100" dist="38100" dir="2700000" algn="tl">
                    <a:srgbClr val="FFFFFF"/>
                  </a:outerShdw>
                </a:effectLst>
              </a:rPr>
              <a:t> size );</a:t>
            </a:r>
            <a:endParaRPr lang="en-US" altLang="zh-CN" dirty="0">
              <a:effectLst>
                <a:outerShdw blurRad="38100" dist="38100" dir="2700000" algn="tl">
                  <a:srgbClr val="FFFFFF"/>
                </a:outerShdw>
              </a:effectLst>
            </a:endParaRPr>
          </a:p>
        </p:txBody>
      </p:sp>
      <p:sp>
        <p:nvSpPr>
          <p:cNvPr id="1232904" name="Rectangle 8"/>
          <p:cNvSpPr>
            <a:spLocks noChangeArrowheads="1"/>
          </p:cNvSpPr>
          <p:nvPr/>
        </p:nvSpPr>
        <p:spPr bwMode="auto">
          <a:xfrm>
            <a:off x="529730" y="2162255"/>
            <a:ext cx="11110886" cy="1289264"/>
          </a:xfrm>
          <a:prstGeom prst="rect">
            <a:avLst/>
          </a:prstGeom>
          <a:noFill/>
          <a:ln w="9525" algn="ctr">
            <a:noFill/>
            <a:miter lim="800000"/>
          </a:ln>
          <a:effectLst/>
        </p:spPr>
        <p:txBody>
          <a:bodyPr wrap="square" anchor="ctr">
            <a:spAutoFit/>
          </a:bodyPr>
          <a:lstStyle/>
          <a:p>
            <a:pPr algn="just">
              <a:lnSpc>
                <a:spcPts val="3200"/>
              </a:lnSpc>
              <a:spcBef>
                <a:spcPts val="0"/>
              </a:spcBef>
              <a:tabLst>
                <a:tab pos="457200" algn="l"/>
                <a:tab pos="495300" algn="l"/>
              </a:tabLst>
            </a:pPr>
            <a:r>
              <a:rPr lang="zh-CN" altLang="en-US" dirty="0">
                <a:effectLst>
                  <a:outerShdw blurRad="38100" dist="38100" dir="2700000" algn="tl">
                    <a:srgbClr val="FFFFFF"/>
                  </a:outerShdw>
                </a:effectLst>
                <a:latin typeface="+mn-lt"/>
                <a:ea typeface="楷体" panose="02010609060101010101" pitchFamily="49" charset="-122"/>
              </a:rPr>
              <a:t>　　</a:t>
            </a:r>
            <a:r>
              <a:rPr lang="zh-CN" altLang="en-US" dirty="0">
                <a:solidFill>
                  <a:srgbClr val="CC0000"/>
                </a:solidFill>
                <a:effectLst>
                  <a:outerShdw blurRad="38100" dist="38100" dir="2700000" algn="tl">
                    <a:srgbClr val="000000"/>
                  </a:outerShdw>
                </a:effectLst>
                <a:latin typeface="+mn-lt"/>
                <a:ea typeface="楷体" panose="02010609060101010101" pitchFamily="49" charset="-122"/>
              </a:rPr>
              <a:t>功能：</a:t>
            </a:r>
            <a:r>
              <a:rPr lang="zh-CN" altLang="en-US" dirty="0">
                <a:effectLst>
                  <a:outerShdw blurRad="38100" dist="38100" dir="2700000" algn="tl">
                    <a:srgbClr val="FFFFFF"/>
                  </a:outerShdw>
                </a:effectLst>
                <a:latin typeface="+mn-lt"/>
                <a:ea typeface="楷体" panose="02010609060101010101" pitchFamily="49" charset="-122"/>
              </a:rPr>
              <a:t>将指针</a:t>
            </a:r>
            <a:r>
              <a:rPr lang="en-US" altLang="zh-CN" dirty="0">
                <a:effectLst>
                  <a:outerShdw blurRad="38100" dist="38100" dir="2700000" algn="tl">
                    <a:srgbClr val="FFFFFF"/>
                  </a:outerShdw>
                </a:effectLst>
                <a:latin typeface="+mn-lt"/>
                <a:ea typeface="楷体" panose="02010609060101010101" pitchFamily="49" charset="-122"/>
              </a:rPr>
              <a:t>p</a:t>
            </a:r>
            <a:r>
              <a:rPr lang="zh-CN" altLang="en-US" dirty="0">
                <a:effectLst>
                  <a:outerShdw blurRad="38100" dist="38100" dir="2700000" algn="tl">
                    <a:srgbClr val="FFFFFF"/>
                  </a:outerShdw>
                </a:effectLst>
                <a:latin typeface="+mn-lt"/>
                <a:ea typeface="楷体" panose="02010609060101010101" pitchFamily="49" charset="-122"/>
              </a:rPr>
              <a:t>所指向的存储空间的大小改为</a:t>
            </a:r>
            <a:r>
              <a:rPr lang="en-US" altLang="zh-CN" dirty="0">
                <a:effectLst>
                  <a:outerShdw blurRad="38100" dist="38100" dir="2700000" algn="tl">
                    <a:srgbClr val="FFFFFF"/>
                  </a:outerShdw>
                </a:effectLst>
                <a:latin typeface="+mn-lt"/>
                <a:ea typeface="楷体" panose="02010609060101010101" pitchFamily="49" charset="-122"/>
              </a:rPr>
              <a:t>size</a:t>
            </a:r>
            <a:r>
              <a:rPr lang="zh-CN" altLang="en-US" dirty="0">
                <a:effectLst>
                  <a:outerShdw blurRad="38100" dist="38100" dir="2700000" algn="tl">
                    <a:srgbClr val="FFFFFF"/>
                  </a:outerShdw>
                </a:effectLst>
                <a:latin typeface="+mn-lt"/>
                <a:ea typeface="楷体" panose="02010609060101010101" pitchFamily="49" charset="-122"/>
              </a:rPr>
              <a:t>个字节。</a:t>
            </a:r>
            <a:endParaRPr lang="zh-CN" altLang="en-US" dirty="0">
              <a:effectLst>
                <a:outerShdw blurRad="38100" dist="38100" dir="2700000" algn="tl">
                  <a:srgbClr val="FFFFFF"/>
                </a:outerShdw>
              </a:effectLst>
              <a:latin typeface="+mn-lt"/>
              <a:ea typeface="楷体" panose="02010609060101010101" pitchFamily="49" charset="-122"/>
            </a:endParaRPr>
          </a:p>
          <a:p>
            <a:pPr algn="just">
              <a:lnSpc>
                <a:spcPts val="3200"/>
              </a:lnSpc>
              <a:spcBef>
                <a:spcPts val="0"/>
              </a:spcBef>
              <a:tabLst>
                <a:tab pos="457200" algn="l"/>
                <a:tab pos="495300" algn="l"/>
              </a:tabLst>
            </a:pPr>
            <a:r>
              <a:rPr lang="zh-CN" altLang="en-US" dirty="0">
                <a:effectLst>
                  <a:outerShdw blurRad="38100" dist="38100" dir="2700000" algn="tl">
                    <a:srgbClr val="FFFFFF"/>
                  </a:outerShdw>
                </a:effectLst>
                <a:latin typeface="+mn-lt"/>
                <a:ea typeface="楷体" panose="02010609060101010101" pitchFamily="49" charset="-122"/>
              </a:rPr>
              <a:t>　　</a:t>
            </a:r>
            <a:r>
              <a:rPr lang="zh-CN" altLang="en-US" dirty="0">
                <a:solidFill>
                  <a:srgbClr val="CC0000"/>
                </a:solidFill>
                <a:effectLst>
                  <a:outerShdw blurRad="38100" dist="38100" dir="2700000" algn="tl">
                    <a:srgbClr val="000000"/>
                  </a:outerShdw>
                </a:effectLst>
                <a:latin typeface="+mn-lt"/>
                <a:ea typeface="楷体" panose="02010609060101010101" pitchFamily="49" charset="-122"/>
              </a:rPr>
              <a:t>返值：</a:t>
            </a:r>
            <a:r>
              <a:rPr lang="zh-CN" altLang="en-US" dirty="0">
                <a:effectLst>
                  <a:outerShdw blurRad="38100" dist="38100" dir="2700000" algn="tl">
                    <a:srgbClr val="FFFFFF"/>
                  </a:outerShdw>
                </a:effectLst>
                <a:latin typeface="+mn-lt"/>
                <a:ea typeface="楷体" panose="02010609060101010101" pitchFamily="49" charset="-122"/>
              </a:rPr>
              <a:t>如果分配内存失败，将返回空指针</a:t>
            </a:r>
            <a:r>
              <a:rPr lang="en-US" altLang="zh-CN" dirty="0">
                <a:effectLst>
                  <a:outerShdw blurRad="38100" dist="38100" dir="2700000" algn="tl">
                    <a:srgbClr val="FFFFFF"/>
                  </a:outerShdw>
                </a:effectLst>
                <a:latin typeface="+mn-lt"/>
                <a:ea typeface="楷体" panose="02010609060101010101" pitchFamily="49" charset="-122"/>
              </a:rPr>
              <a:t>(NULL)</a:t>
            </a:r>
            <a:r>
              <a:rPr lang="zh-CN" altLang="en-US" dirty="0">
                <a:effectLst>
                  <a:outerShdw blurRad="38100" dist="38100" dir="2700000" algn="tl">
                    <a:srgbClr val="FFFFFF"/>
                  </a:outerShdw>
                </a:effectLst>
                <a:latin typeface="+mn-lt"/>
                <a:ea typeface="楷体" panose="02010609060101010101" pitchFamily="49" charset="-122"/>
              </a:rPr>
              <a:t>；如果成功，将返回新分配的存储空间的首地址，该首地址与原来分配的首地址不一定相同。</a:t>
            </a:r>
            <a:endParaRPr lang="zh-CN" altLang="en-US" dirty="0">
              <a:effectLst>
                <a:outerShdw blurRad="38100" dist="38100" dir="2700000" algn="tl">
                  <a:srgbClr val="FFFFFF"/>
                </a:outerShdw>
              </a:effectLst>
              <a:latin typeface="+mn-lt"/>
              <a:ea typeface="楷体" panose="02010609060101010101" pitchFamily="49" charset="-122"/>
            </a:endParaRPr>
          </a:p>
        </p:txBody>
      </p:sp>
      <p:sp>
        <p:nvSpPr>
          <p:cNvPr id="1232906" name="Rectangle 10"/>
          <p:cNvSpPr>
            <a:spLocks noChangeArrowheads="1"/>
          </p:cNvSpPr>
          <p:nvPr/>
        </p:nvSpPr>
        <p:spPr bwMode="auto">
          <a:xfrm>
            <a:off x="817266" y="3600557"/>
            <a:ext cx="10967366" cy="1289264"/>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anchor="ctr">
            <a:spAutoFit/>
          </a:bodyPr>
          <a:lstStyle/>
          <a:p>
            <a:pPr>
              <a:lnSpc>
                <a:spcPts val="3200"/>
              </a:lnSpc>
              <a:spcBef>
                <a:spcPct val="0"/>
              </a:spcBef>
            </a:pPr>
            <a:r>
              <a:rPr lang="zh-CN" altLang="en-US" dirty="0">
                <a:effectLst>
                  <a:outerShdw blurRad="38100" dist="38100" dir="2700000" algn="tl">
                    <a:srgbClr val="FFFFFF"/>
                  </a:outerShdw>
                </a:effectLst>
                <a:ea typeface="楷体" panose="02010609060101010101" pitchFamily="49" charset="-122"/>
              </a:rPr>
              <a:t>　    </a:t>
            </a:r>
            <a:r>
              <a:rPr lang="zh-CN" altLang="en-US" u="sng" dirty="0">
                <a:solidFill>
                  <a:srgbClr val="CC0000"/>
                </a:solidFill>
                <a:effectLst>
                  <a:outerShdw blurRad="38100" dist="38100" dir="2700000" algn="tl">
                    <a:srgbClr val="000000"/>
                  </a:outerShdw>
                </a:effectLst>
                <a:ea typeface="楷体" panose="02010609060101010101" pitchFamily="49" charset="-122"/>
              </a:rPr>
              <a:t>函数</a:t>
            </a:r>
            <a:r>
              <a:rPr lang="en-US" altLang="zh-CN" u="sng" dirty="0" err="1">
                <a:solidFill>
                  <a:srgbClr val="CC0000"/>
                </a:solidFill>
                <a:effectLst>
                  <a:outerShdw blurRad="38100" dist="38100" dir="2700000" algn="tl">
                    <a:srgbClr val="000000"/>
                  </a:outerShdw>
                </a:effectLst>
                <a:ea typeface="楷体" panose="02010609060101010101" pitchFamily="49" charset="-122"/>
              </a:rPr>
              <a:t>realloc</a:t>
            </a:r>
            <a:r>
              <a:rPr lang="en-US" altLang="zh-CN" u="sng" dirty="0">
                <a:solidFill>
                  <a:srgbClr val="CC0000"/>
                </a:solidFill>
                <a:effectLst>
                  <a:outerShdw blurRad="38100" dist="38100" dir="2700000" algn="tl">
                    <a:srgbClr val="000000"/>
                  </a:outerShdw>
                </a:effectLst>
                <a:ea typeface="楷体" panose="02010609060101010101" pitchFamily="49" charset="-122"/>
              </a:rPr>
              <a:t>()</a:t>
            </a:r>
            <a:r>
              <a:rPr lang="zh-CN" altLang="en-US" u="sng" dirty="0">
                <a:solidFill>
                  <a:srgbClr val="CC0000"/>
                </a:solidFill>
                <a:effectLst>
                  <a:outerShdw blurRad="38100" dist="38100" dir="2700000" algn="tl">
                    <a:srgbClr val="000000"/>
                  </a:outerShdw>
                </a:effectLst>
                <a:ea typeface="楷体" panose="02010609060101010101" pitchFamily="49" charset="-122"/>
              </a:rPr>
              <a:t>主要应用场合是：</a:t>
            </a:r>
            <a:r>
              <a:rPr lang="zh-CN" altLang="en-US" dirty="0">
                <a:effectLst>
                  <a:outerShdw blurRad="38100" dist="38100" dir="2700000" algn="tl">
                    <a:srgbClr val="FFFFFF"/>
                  </a:outerShdw>
                </a:effectLst>
                <a:ea typeface="楷体" panose="02010609060101010101" pitchFamily="49" charset="-122"/>
              </a:rPr>
              <a:t>当先前通过动态内存分配的存储空间因实际情况需要进行扩充或缩小时，就可以使用函数</a:t>
            </a:r>
            <a:r>
              <a:rPr lang="en-US" altLang="zh-CN" dirty="0" err="1">
                <a:effectLst>
                  <a:outerShdw blurRad="38100" dist="38100" dir="2700000" algn="tl">
                    <a:srgbClr val="FFFFFF"/>
                  </a:outerShdw>
                </a:effectLst>
                <a:ea typeface="楷体" panose="02010609060101010101" pitchFamily="49" charset="-122"/>
              </a:rPr>
              <a:t>realloc</a:t>
            </a:r>
            <a:r>
              <a:rPr lang="en-US" altLang="zh-CN" dirty="0">
                <a:effectLst>
                  <a:outerShdw blurRad="38100" dist="38100" dir="2700000" algn="tl">
                    <a:srgbClr val="FFFFFF"/>
                  </a:outerShdw>
                </a:effectLst>
                <a:ea typeface="楷体" panose="02010609060101010101" pitchFamily="49" charset="-122"/>
              </a:rPr>
              <a:t>()</a:t>
            </a:r>
            <a:r>
              <a:rPr lang="zh-CN" altLang="en-US" dirty="0">
                <a:effectLst>
                  <a:outerShdw blurRad="38100" dist="38100" dir="2700000" algn="tl">
                    <a:srgbClr val="FFFFFF"/>
                  </a:outerShdw>
                </a:effectLst>
                <a:ea typeface="楷体" panose="02010609060101010101" pitchFamily="49" charset="-122"/>
              </a:rPr>
              <a:t>来解决，其好处是原存储空间中的数据值能保持不变。例如有下列程序段：</a:t>
            </a:r>
            <a:endParaRPr lang="zh-CN" altLang="en-US" dirty="0">
              <a:effectLst>
                <a:outerShdw blurRad="38100" dist="38100" dir="2700000" algn="tl">
                  <a:srgbClr val="FFFFFF"/>
                </a:outerShdw>
              </a:effectLst>
              <a:ea typeface="楷体" panose="02010609060101010101" pitchFamily="49" charset="-122"/>
            </a:endParaRPr>
          </a:p>
        </p:txBody>
      </p:sp>
    </p:spTree>
  </p:cSld>
  <p:clrMapOvr>
    <a:masterClrMapping/>
  </p:clrMapOvr>
  <p:transition>
    <p:random/>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32902"/>
                                        </p:tgtEl>
                                        <p:attrNameLst>
                                          <p:attrName>style.visibility</p:attrName>
                                        </p:attrNameLst>
                                      </p:cBhvr>
                                      <p:to>
                                        <p:strVal val="visible"/>
                                      </p:to>
                                    </p:set>
                                    <p:animEffect transition="in" filter="box(in)">
                                      <p:cBhvr>
                                        <p:cTn id="7" dur="500"/>
                                        <p:tgtEl>
                                          <p:spTgt spid="1232902"/>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32903"/>
                                        </p:tgtEl>
                                        <p:attrNameLst>
                                          <p:attrName>style.visibility</p:attrName>
                                        </p:attrNameLst>
                                      </p:cBhvr>
                                      <p:to>
                                        <p:strVal val="visible"/>
                                      </p:to>
                                    </p:set>
                                    <p:animEffect transition="in" filter="box(in)">
                                      <p:cBhvr>
                                        <p:cTn id="12" dur="500"/>
                                        <p:tgtEl>
                                          <p:spTgt spid="1232903"/>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32904"/>
                                        </p:tgtEl>
                                        <p:attrNameLst>
                                          <p:attrName>style.visibility</p:attrName>
                                        </p:attrNameLst>
                                      </p:cBhvr>
                                      <p:to>
                                        <p:strVal val="visible"/>
                                      </p:to>
                                    </p:set>
                                    <p:animEffect transition="in" filter="box(in)">
                                      <p:cBhvr>
                                        <p:cTn id="17" dur="500"/>
                                        <p:tgtEl>
                                          <p:spTgt spid="1232904"/>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232906"/>
                                        </p:tgtEl>
                                        <p:attrNameLst>
                                          <p:attrName>style.visibility</p:attrName>
                                        </p:attrNameLst>
                                      </p:cBhvr>
                                      <p:to>
                                        <p:strVal val="visible"/>
                                      </p:to>
                                    </p:set>
                                    <p:animEffect transition="in" filter="box(in)">
                                      <p:cBhvr>
                                        <p:cTn id="22" dur="500"/>
                                        <p:tgtEl>
                                          <p:spTgt spid="1232906"/>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902" grpId="0"/>
      <p:bldP spid="1232903" grpId="0" animBg="1"/>
      <p:bldP spid="1232904" grpId="0"/>
      <p:bldP spid="1232906" grpId="0" animBg="1"/>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3922" name="Rectangle 2"/>
          <p:cNvSpPr>
            <a:spLocks noChangeArrowheads="1"/>
          </p:cNvSpPr>
          <p:nvPr/>
        </p:nvSpPr>
        <p:spPr bwMode="auto">
          <a:xfrm>
            <a:off x="1055440" y="2954707"/>
            <a:ext cx="184731" cy="387798"/>
          </a:xfrm>
          <a:prstGeom prst="rect">
            <a:avLst/>
          </a:prstGeom>
          <a:noFill/>
          <a:ln w="9525" algn="ctr">
            <a:noFill/>
            <a:miter lim="800000"/>
          </a:ln>
          <a:effectLst/>
        </p:spPr>
        <p:txBody>
          <a:bodyPr wrap="none" anchor="ctr">
            <a:spAutoFit/>
          </a:bodyPr>
          <a:lstStyle/>
          <a:p>
            <a:endParaRPr lang="zh-CN" altLang="en-US"/>
          </a:p>
        </p:txBody>
      </p:sp>
      <p:grpSp>
        <p:nvGrpSpPr>
          <p:cNvPr id="1233923" name="Group 3"/>
          <p:cNvGrpSpPr/>
          <p:nvPr/>
        </p:nvGrpSpPr>
        <p:grpSpPr bwMode="auto">
          <a:xfrm>
            <a:off x="-9822" y="0"/>
            <a:ext cx="446088" cy="6858000"/>
            <a:chOff x="0" y="0"/>
            <a:chExt cx="281" cy="4320"/>
          </a:xfrm>
        </p:grpSpPr>
        <p:sp>
          <p:nvSpPr>
            <p:cNvPr id="1233924" name="Text Box 4"/>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233925" name="Text Box 5"/>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
        <p:nvSpPr>
          <p:cNvPr id="1233930" name="Text Box 10" descr="信纸"/>
          <p:cNvSpPr txBox="1">
            <a:spLocks noChangeArrowheads="1"/>
          </p:cNvSpPr>
          <p:nvPr/>
        </p:nvSpPr>
        <p:spPr bwMode="auto">
          <a:xfrm>
            <a:off x="2667003" y="475256"/>
            <a:ext cx="7489825" cy="1517650"/>
          </a:xfrm>
          <a:prstGeom prst="rect">
            <a:avLst/>
          </a:prstGeom>
          <a:solidFill>
            <a:schemeClr val="bg1"/>
          </a:solidFill>
          <a:ln w="38100" algn="ctr">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marL="342900" indent="-342900"/>
            <a:r>
              <a:rPr lang="en-US" altLang="zh-CN" dirty="0">
                <a:effectLst>
                  <a:outerShdw blurRad="38100" dist="38100" dir="2700000" algn="tl">
                    <a:srgbClr val="FFFFFF"/>
                  </a:outerShdw>
                </a:effectLst>
              </a:rPr>
              <a:t>  char </a:t>
            </a:r>
            <a:r>
              <a:rPr lang="en-US" altLang="zh-CN" dirty="0" err="1">
                <a:effectLst>
                  <a:outerShdw blurRad="38100" dist="38100" dir="2700000" algn="tl">
                    <a:srgbClr val="FFFFFF"/>
                  </a:outerShdw>
                </a:effectLst>
              </a:rPr>
              <a:t>i</a:t>
            </a:r>
            <a:r>
              <a:rPr lang="en-US" altLang="zh-CN" dirty="0">
                <a:effectLst>
                  <a:outerShdw blurRad="38100" dist="38100" dir="2700000" algn="tl">
                    <a:srgbClr val="FFFFFF"/>
                  </a:outerShdw>
                </a:effectLst>
              </a:rPr>
              <a:t>, *p;</a:t>
            </a:r>
            <a:endParaRPr lang="en-US" altLang="zh-CN" dirty="0">
              <a:effectLst>
                <a:outerShdw blurRad="38100" dist="38100" dir="2700000" algn="tl">
                  <a:srgbClr val="FFFFFF"/>
                </a:outerShdw>
              </a:effectLst>
            </a:endParaRPr>
          </a:p>
          <a:p>
            <a:pPr marL="342900" indent="-342900"/>
            <a:r>
              <a:rPr lang="en-US" altLang="zh-CN" dirty="0">
                <a:effectLst>
                  <a:outerShdw blurRad="38100" dist="38100" dir="2700000" algn="tl">
                    <a:srgbClr val="FFFFFF"/>
                  </a:outerShdw>
                </a:effectLst>
              </a:rPr>
              <a:t>  p = (char *) </a:t>
            </a:r>
            <a:r>
              <a:rPr lang="en-US" altLang="zh-CN" dirty="0" err="1">
                <a:effectLst>
                  <a:outerShdw blurRad="38100" dist="38100" dir="2700000" algn="tl">
                    <a:srgbClr val="FFFFFF"/>
                  </a:outerShdw>
                </a:effectLst>
              </a:rPr>
              <a:t>malloc</a:t>
            </a:r>
            <a:r>
              <a:rPr lang="en-US" altLang="zh-CN" dirty="0">
                <a:effectLst>
                  <a:outerShdw blurRad="38100" dist="38100" dir="2700000" algn="tl">
                    <a:srgbClr val="FFFFFF"/>
                  </a:outerShdw>
                </a:effectLst>
              </a:rPr>
              <a:t>(4 * </a:t>
            </a:r>
            <a:r>
              <a:rPr lang="en-US" altLang="zh-CN" dirty="0" err="1">
                <a:effectLst>
                  <a:outerShdw blurRad="38100" dist="38100" dir="2700000" algn="tl">
                    <a:srgbClr val="FFFFFF"/>
                  </a:outerShdw>
                </a:effectLst>
              </a:rPr>
              <a:t>sizeof</a:t>
            </a:r>
            <a:r>
              <a:rPr lang="en-US" altLang="zh-CN" dirty="0">
                <a:effectLst>
                  <a:outerShdw blurRad="38100" dist="38100" dir="2700000" algn="tl">
                    <a:srgbClr val="FFFFFF"/>
                  </a:outerShdw>
                </a:effectLst>
              </a:rPr>
              <a:t>(char));</a:t>
            </a:r>
            <a:endParaRPr lang="en-US" altLang="zh-CN" dirty="0">
              <a:effectLst>
                <a:outerShdw blurRad="38100" dist="38100" dir="2700000" algn="tl">
                  <a:srgbClr val="FFFFFF"/>
                </a:outerShdw>
              </a:effectLst>
            </a:endParaRPr>
          </a:p>
          <a:p>
            <a:pPr marL="342900" indent="-342900"/>
            <a:r>
              <a:rPr lang="en-US" altLang="zh-CN" dirty="0">
                <a:effectLst>
                  <a:outerShdw blurRad="38100" dist="38100" dir="2700000" algn="tl">
                    <a:srgbClr val="FFFFFF"/>
                  </a:outerShdw>
                </a:effectLst>
              </a:rPr>
              <a:t>  for (</a:t>
            </a:r>
            <a:r>
              <a:rPr lang="en-US" altLang="zh-CN" dirty="0" err="1">
                <a:effectLst>
                  <a:outerShdw blurRad="38100" dist="38100" dir="2700000" algn="tl">
                    <a:srgbClr val="FFFFFF"/>
                  </a:outerShdw>
                </a:effectLst>
              </a:rPr>
              <a:t>i</a:t>
            </a:r>
            <a:r>
              <a:rPr lang="en-US" altLang="zh-CN" dirty="0">
                <a:effectLst>
                  <a:outerShdw blurRad="38100" dist="38100" dir="2700000" algn="tl">
                    <a:srgbClr val="FFFFFF"/>
                  </a:outerShdw>
                </a:effectLst>
              </a:rPr>
              <a:t> = 0; </a:t>
            </a:r>
            <a:r>
              <a:rPr lang="en-US" altLang="zh-CN" dirty="0" err="1">
                <a:effectLst>
                  <a:outerShdw blurRad="38100" dist="38100" dir="2700000" algn="tl">
                    <a:srgbClr val="FFFFFF"/>
                  </a:outerShdw>
                </a:effectLst>
              </a:rPr>
              <a:t>i</a:t>
            </a:r>
            <a:r>
              <a:rPr lang="en-US" altLang="zh-CN" dirty="0">
                <a:effectLst>
                  <a:outerShdw blurRad="38100" dist="38100" dir="2700000" algn="tl">
                    <a:srgbClr val="FFFFFF"/>
                  </a:outerShdw>
                </a:effectLst>
              </a:rPr>
              <a:t> &lt; 4; </a:t>
            </a:r>
            <a:r>
              <a:rPr lang="en-US" altLang="zh-CN" dirty="0" err="1">
                <a:effectLst>
                  <a:outerShdw blurRad="38100" dist="38100" dir="2700000" algn="tl">
                    <a:srgbClr val="FFFFFF"/>
                  </a:outerShdw>
                </a:effectLst>
              </a:rPr>
              <a:t>i</a:t>
            </a:r>
            <a:r>
              <a:rPr lang="en-US" altLang="zh-CN" dirty="0">
                <a:effectLst>
                  <a:outerShdw blurRad="38100" dist="38100" dir="2700000" algn="tl">
                    <a:srgbClr val="FFFFFF"/>
                  </a:outerShdw>
                </a:effectLst>
              </a:rPr>
              <a:t>++)  </a:t>
            </a:r>
            <a:endParaRPr lang="en-US" altLang="zh-CN" dirty="0">
              <a:effectLst>
                <a:outerShdw blurRad="38100" dist="38100" dir="2700000" algn="tl">
                  <a:srgbClr val="FFFFFF"/>
                </a:outerShdw>
              </a:effectLst>
            </a:endParaRPr>
          </a:p>
          <a:p>
            <a:pPr marL="342900" indent="-342900"/>
            <a:r>
              <a:rPr lang="zh-CN" altLang="en-US" dirty="0">
                <a:effectLst>
                  <a:outerShdw blurRad="38100" dist="38100" dir="2700000" algn="tl">
                    <a:srgbClr val="FFFFFF"/>
                  </a:outerShdw>
                </a:effectLst>
              </a:rPr>
              <a:t>  　*</a:t>
            </a:r>
            <a:r>
              <a:rPr lang="en-US" altLang="zh-CN" dirty="0">
                <a:effectLst>
                  <a:outerShdw blurRad="38100" dist="38100" dir="2700000" algn="tl">
                    <a:srgbClr val="FFFFFF"/>
                  </a:outerShdw>
                </a:effectLst>
              </a:rPr>
              <a:t>(p + </a:t>
            </a:r>
            <a:r>
              <a:rPr lang="en-US" altLang="zh-CN" dirty="0" err="1">
                <a:effectLst>
                  <a:outerShdw blurRad="38100" dist="38100" dir="2700000" algn="tl">
                    <a:srgbClr val="FFFFFF"/>
                  </a:outerShdw>
                </a:effectLst>
              </a:rPr>
              <a:t>i</a:t>
            </a:r>
            <a:r>
              <a:rPr lang="en-US" altLang="zh-CN" dirty="0">
                <a:effectLst>
                  <a:outerShdw blurRad="38100" dist="38100" dir="2700000" algn="tl">
                    <a:srgbClr val="FFFFFF"/>
                  </a:outerShdw>
                </a:effectLst>
              </a:rPr>
              <a:t>) = </a:t>
            </a:r>
            <a:r>
              <a:rPr lang="en-US" altLang="zh-CN" dirty="0" err="1">
                <a:effectLst>
                  <a:outerShdw blurRad="38100" dist="38100" dir="2700000" algn="tl">
                    <a:srgbClr val="FFFFFF"/>
                  </a:outerShdw>
                </a:effectLst>
              </a:rPr>
              <a:t>i</a:t>
            </a:r>
            <a:r>
              <a:rPr lang="en-US" altLang="zh-CN" dirty="0">
                <a:effectLst>
                  <a:outerShdw blurRad="38100" dist="38100" dir="2700000" algn="tl">
                    <a:srgbClr val="FFFFFF"/>
                  </a:outerShdw>
                </a:effectLst>
              </a:rPr>
              <a:t> + 1;</a:t>
            </a:r>
            <a:endParaRPr lang="en-US" altLang="zh-CN" dirty="0">
              <a:effectLst>
                <a:outerShdw blurRad="38100" dist="38100" dir="2700000" algn="tl">
                  <a:srgbClr val="FFFFFF"/>
                </a:outerShdw>
              </a:effectLst>
            </a:endParaRPr>
          </a:p>
        </p:txBody>
      </p:sp>
      <p:grpSp>
        <p:nvGrpSpPr>
          <p:cNvPr id="1233971" name="Group 51"/>
          <p:cNvGrpSpPr/>
          <p:nvPr/>
        </p:nvGrpSpPr>
        <p:grpSpPr bwMode="auto">
          <a:xfrm>
            <a:off x="2464369" y="2564407"/>
            <a:ext cx="1655763" cy="3744913"/>
            <a:chOff x="2109" y="1480"/>
            <a:chExt cx="1212" cy="2359"/>
          </a:xfrm>
        </p:grpSpPr>
        <p:grpSp>
          <p:nvGrpSpPr>
            <p:cNvPr id="1233969" name="Group 49"/>
            <p:cNvGrpSpPr/>
            <p:nvPr/>
          </p:nvGrpSpPr>
          <p:grpSpPr bwMode="auto">
            <a:xfrm>
              <a:off x="2109" y="1480"/>
              <a:ext cx="1212" cy="2359"/>
              <a:chOff x="748" y="1480"/>
              <a:chExt cx="1212" cy="2359"/>
            </a:xfrm>
          </p:grpSpPr>
          <p:sp>
            <p:nvSpPr>
              <p:cNvPr id="1233941" name="Rectangle 21"/>
              <p:cNvSpPr>
                <a:spLocks noChangeArrowheads="1"/>
              </p:cNvSpPr>
              <p:nvPr/>
            </p:nvSpPr>
            <p:spPr bwMode="auto">
              <a:xfrm>
                <a:off x="748" y="1480"/>
                <a:ext cx="1211" cy="1769"/>
              </a:xfrm>
              <a:prstGeom prst="rect">
                <a:avLst/>
              </a:prstGeom>
              <a:solidFill>
                <a:srgbClr val="CCFFFF"/>
              </a:solidFill>
              <a:ln w="38100">
                <a:solidFill>
                  <a:schemeClr val="tx1"/>
                </a:solidFill>
                <a:miter lim="800000"/>
              </a:ln>
              <a:effectLst>
                <a:outerShdw blurRad="50800" dist="106680" dir="2700000" algn="tl" rotWithShape="0">
                  <a:prstClr val="black">
                    <a:alpha val="43000"/>
                  </a:prstClr>
                </a:outerShdw>
              </a:effectLst>
            </p:spPr>
            <p:txBody>
              <a:bodyPr wrap="none" anchor="ctr"/>
              <a:lstStyle/>
              <a:p>
                <a:pPr algn="ctr" eaLnBrk="0" hangingPunct="0">
                  <a:lnSpc>
                    <a:spcPct val="100000"/>
                  </a:lnSpc>
                  <a:spcBef>
                    <a:spcPct val="0"/>
                  </a:spcBef>
                </a:pPr>
                <a:endParaRPr lang="zh-CN" altLang="zh-CN" sz="2000" b="0">
                  <a:effectLst/>
                  <a:ea typeface="宋体" panose="02010600030101010101" pitchFamily="2" charset="-122"/>
                </a:endParaRPr>
              </a:p>
            </p:txBody>
          </p:sp>
          <p:sp>
            <p:nvSpPr>
              <p:cNvPr id="1233942" name="Line 22"/>
              <p:cNvSpPr>
                <a:spLocks noChangeShapeType="1"/>
              </p:cNvSpPr>
              <p:nvPr/>
            </p:nvSpPr>
            <p:spPr bwMode="auto">
              <a:xfrm>
                <a:off x="748" y="1735"/>
                <a:ext cx="1211" cy="0"/>
              </a:xfrm>
              <a:prstGeom prst="line">
                <a:avLst/>
              </a:prstGeom>
              <a:noFill/>
              <a:ln w="12700">
                <a:solidFill>
                  <a:srgbClr val="CC0099"/>
                </a:solidFill>
                <a:round/>
              </a:ln>
              <a:effectLst/>
            </p:spPr>
            <p:txBody>
              <a:bodyPr wrap="none" anchor="ctr"/>
              <a:lstStyle/>
              <a:p>
                <a:endParaRPr lang="zh-CN" altLang="en-US"/>
              </a:p>
            </p:txBody>
          </p:sp>
          <p:sp>
            <p:nvSpPr>
              <p:cNvPr id="1233943" name="Line 23"/>
              <p:cNvSpPr>
                <a:spLocks noChangeShapeType="1"/>
              </p:cNvSpPr>
              <p:nvPr/>
            </p:nvSpPr>
            <p:spPr bwMode="auto">
              <a:xfrm>
                <a:off x="748" y="1938"/>
                <a:ext cx="1211" cy="0"/>
              </a:xfrm>
              <a:prstGeom prst="line">
                <a:avLst/>
              </a:prstGeom>
              <a:noFill/>
              <a:ln w="12700">
                <a:solidFill>
                  <a:srgbClr val="CC0099"/>
                </a:solidFill>
                <a:round/>
              </a:ln>
              <a:effectLst/>
            </p:spPr>
            <p:txBody>
              <a:bodyPr wrap="none" anchor="ctr"/>
              <a:lstStyle/>
              <a:p>
                <a:endParaRPr lang="zh-CN" altLang="en-US"/>
              </a:p>
            </p:txBody>
          </p:sp>
          <p:sp>
            <p:nvSpPr>
              <p:cNvPr id="1233944" name="Line 24"/>
              <p:cNvSpPr>
                <a:spLocks noChangeShapeType="1"/>
              </p:cNvSpPr>
              <p:nvPr/>
            </p:nvSpPr>
            <p:spPr bwMode="auto">
              <a:xfrm>
                <a:off x="748" y="2360"/>
                <a:ext cx="1211" cy="0"/>
              </a:xfrm>
              <a:prstGeom prst="line">
                <a:avLst/>
              </a:prstGeom>
              <a:noFill/>
              <a:ln w="12700">
                <a:solidFill>
                  <a:srgbClr val="CC0099"/>
                </a:solidFill>
                <a:round/>
              </a:ln>
              <a:effectLst/>
            </p:spPr>
            <p:txBody>
              <a:bodyPr wrap="none" anchor="ctr"/>
              <a:lstStyle/>
              <a:p>
                <a:endParaRPr lang="zh-CN" altLang="en-US"/>
              </a:p>
            </p:txBody>
          </p:sp>
          <p:sp>
            <p:nvSpPr>
              <p:cNvPr id="1233946" name="AutoShape 26"/>
              <p:cNvSpPr>
                <a:spLocks noChangeArrowheads="1"/>
              </p:cNvSpPr>
              <p:nvPr/>
            </p:nvSpPr>
            <p:spPr bwMode="auto">
              <a:xfrm>
                <a:off x="749" y="3249"/>
                <a:ext cx="1211" cy="590"/>
              </a:xfrm>
              <a:prstGeom prst="foldedCorner">
                <a:avLst>
                  <a:gd name="adj" fmla="val 50000"/>
                </a:avLst>
              </a:prstGeom>
              <a:solidFill>
                <a:srgbClr val="CCFFFF"/>
              </a:solidFill>
              <a:ln w="38100">
                <a:solidFill>
                  <a:schemeClr val="tx1"/>
                </a:solidFill>
                <a:round/>
              </a:ln>
              <a:effectLst>
                <a:outerShdw blurRad="50800" dist="106680" dir="2700000" algn="tl" rotWithShape="0">
                  <a:prstClr val="black">
                    <a:alpha val="43000"/>
                  </a:prstClr>
                </a:outerShdw>
              </a:effectLst>
            </p:spPr>
            <p:txBody>
              <a:bodyPr wrap="none" anchor="ctr"/>
              <a:lstStyle/>
              <a:p>
                <a:endParaRPr lang="zh-CN" altLang="en-US"/>
              </a:p>
            </p:txBody>
          </p:sp>
          <p:sp>
            <p:nvSpPr>
              <p:cNvPr id="1233948" name="Line 28"/>
              <p:cNvSpPr>
                <a:spLocks noChangeShapeType="1"/>
              </p:cNvSpPr>
              <p:nvPr/>
            </p:nvSpPr>
            <p:spPr bwMode="auto">
              <a:xfrm>
                <a:off x="748" y="2146"/>
                <a:ext cx="1211" cy="0"/>
              </a:xfrm>
              <a:prstGeom prst="line">
                <a:avLst/>
              </a:prstGeom>
              <a:noFill/>
              <a:ln w="12700">
                <a:solidFill>
                  <a:srgbClr val="CC0099"/>
                </a:solidFill>
                <a:round/>
              </a:ln>
              <a:effectLst/>
            </p:spPr>
            <p:txBody>
              <a:bodyPr wrap="none" anchor="ctr"/>
              <a:lstStyle/>
              <a:p>
                <a:endParaRPr lang="zh-CN" altLang="en-US"/>
              </a:p>
            </p:txBody>
          </p:sp>
          <p:sp>
            <p:nvSpPr>
              <p:cNvPr id="1233951" name="Line 31"/>
              <p:cNvSpPr>
                <a:spLocks noChangeShapeType="1"/>
              </p:cNvSpPr>
              <p:nvPr/>
            </p:nvSpPr>
            <p:spPr bwMode="auto">
              <a:xfrm>
                <a:off x="748" y="2578"/>
                <a:ext cx="1211" cy="0"/>
              </a:xfrm>
              <a:prstGeom prst="line">
                <a:avLst/>
              </a:prstGeom>
              <a:noFill/>
              <a:ln w="12700">
                <a:solidFill>
                  <a:srgbClr val="CC0099"/>
                </a:solidFill>
                <a:round/>
              </a:ln>
              <a:effectLst/>
            </p:spPr>
            <p:txBody>
              <a:bodyPr wrap="none" anchor="ctr"/>
              <a:lstStyle/>
              <a:p>
                <a:endParaRPr lang="zh-CN" altLang="en-US"/>
              </a:p>
            </p:txBody>
          </p:sp>
        </p:grpSp>
        <p:grpSp>
          <p:nvGrpSpPr>
            <p:cNvPr id="1233970" name="Group 50"/>
            <p:cNvGrpSpPr/>
            <p:nvPr/>
          </p:nvGrpSpPr>
          <p:grpSpPr bwMode="auto">
            <a:xfrm>
              <a:off x="2608" y="1700"/>
              <a:ext cx="363" cy="891"/>
              <a:chOff x="1247" y="1700"/>
              <a:chExt cx="363" cy="891"/>
            </a:xfrm>
          </p:grpSpPr>
          <p:sp>
            <p:nvSpPr>
              <p:cNvPr id="1233947" name="Text Box 27"/>
              <p:cNvSpPr txBox="1">
                <a:spLocks noChangeArrowheads="1"/>
              </p:cNvSpPr>
              <p:nvPr/>
            </p:nvSpPr>
            <p:spPr bwMode="auto">
              <a:xfrm>
                <a:off x="1247" y="1700"/>
                <a:ext cx="363" cy="250"/>
              </a:xfrm>
              <a:prstGeom prst="rect">
                <a:avLst/>
              </a:prstGeom>
              <a:noFill/>
              <a:ln w="9525">
                <a:noFill/>
                <a:miter lim="800000"/>
              </a:ln>
              <a:effectLst/>
            </p:spPr>
            <p:txBody>
              <a:bodyPr>
                <a:spAutoFit/>
              </a:bodyPr>
              <a:lstStyle/>
              <a:p>
                <a:pPr>
                  <a:lnSpc>
                    <a:spcPct val="100000"/>
                  </a:lnSpc>
                  <a:spcBef>
                    <a:spcPct val="50000"/>
                  </a:spcBef>
                </a:pPr>
                <a:r>
                  <a:rPr lang="en-US" altLang="zh-CN" sz="2000">
                    <a:effectLst>
                      <a:outerShdw blurRad="38100" dist="38100" dir="2700000" algn="tl">
                        <a:srgbClr val="FFFFFF"/>
                      </a:outerShdw>
                    </a:effectLst>
                    <a:ea typeface="宋体" panose="02010600030101010101" pitchFamily="2" charset="-122"/>
                  </a:rPr>
                  <a:t>1</a:t>
                </a:r>
                <a:endParaRPr lang="en-US" altLang="zh-CN" sz="2000">
                  <a:effectLst>
                    <a:outerShdw blurRad="38100" dist="38100" dir="2700000" algn="tl">
                      <a:srgbClr val="FFFFFF"/>
                    </a:outerShdw>
                  </a:effectLst>
                  <a:ea typeface="宋体" panose="02010600030101010101" pitchFamily="2" charset="-122"/>
                </a:endParaRPr>
              </a:p>
            </p:txBody>
          </p:sp>
          <p:sp>
            <p:nvSpPr>
              <p:cNvPr id="1233949" name="Text Box 29"/>
              <p:cNvSpPr txBox="1">
                <a:spLocks noChangeArrowheads="1"/>
              </p:cNvSpPr>
              <p:nvPr/>
            </p:nvSpPr>
            <p:spPr bwMode="auto">
              <a:xfrm>
                <a:off x="1247" y="1908"/>
                <a:ext cx="363" cy="250"/>
              </a:xfrm>
              <a:prstGeom prst="rect">
                <a:avLst/>
              </a:prstGeom>
              <a:noFill/>
              <a:ln w="9525">
                <a:noFill/>
                <a:miter lim="800000"/>
              </a:ln>
              <a:effectLst/>
            </p:spPr>
            <p:txBody>
              <a:bodyPr>
                <a:spAutoFit/>
              </a:bodyPr>
              <a:lstStyle/>
              <a:p>
                <a:pPr>
                  <a:lnSpc>
                    <a:spcPct val="100000"/>
                  </a:lnSpc>
                  <a:spcBef>
                    <a:spcPct val="50000"/>
                  </a:spcBef>
                </a:pPr>
                <a:r>
                  <a:rPr lang="en-US" altLang="zh-CN" sz="2000">
                    <a:effectLst>
                      <a:outerShdw blurRad="38100" dist="38100" dir="2700000" algn="tl">
                        <a:srgbClr val="FFFFFF"/>
                      </a:outerShdw>
                    </a:effectLst>
                    <a:ea typeface="宋体" panose="02010600030101010101" pitchFamily="2" charset="-122"/>
                  </a:rPr>
                  <a:t>2</a:t>
                </a:r>
                <a:endParaRPr lang="en-US" altLang="zh-CN" sz="2000">
                  <a:effectLst>
                    <a:outerShdw blurRad="38100" dist="38100" dir="2700000" algn="tl">
                      <a:srgbClr val="FFFFFF"/>
                    </a:outerShdw>
                  </a:effectLst>
                  <a:ea typeface="宋体" panose="02010600030101010101" pitchFamily="2" charset="-122"/>
                </a:endParaRPr>
              </a:p>
            </p:txBody>
          </p:sp>
          <p:sp>
            <p:nvSpPr>
              <p:cNvPr id="1233950" name="Text Box 30"/>
              <p:cNvSpPr txBox="1">
                <a:spLocks noChangeArrowheads="1"/>
              </p:cNvSpPr>
              <p:nvPr/>
            </p:nvSpPr>
            <p:spPr bwMode="auto">
              <a:xfrm>
                <a:off x="1247" y="2116"/>
                <a:ext cx="363" cy="250"/>
              </a:xfrm>
              <a:prstGeom prst="rect">
                <a:avLst/>
              </a:prstGeom>
              <a:noFill/>
              <a:ln w="9525">
                <a:noFill/>
                <a:miter lim="800000"/>
              </a:ln>
              <a:effectLst/>
            </p:spPr>
            <p:txBody>
              <a:bodyPr>
                <a:spAutoFit/>
              </a:bodyPr>
              <a:lstStyle/>
              <a:p>
                <a:pPr>
                  <a:lnSpc>
                    <a:spcPct val="100000"/>
                  </a:lnSpc>
                  <a:spcBef>
                    <a:spcPct val="50000"/>
                  </a:spcBef>
                </a:pPr>
                <a:r>
                  <a:rPr lang="en-US" altLang="zh-CN" sz="2000">
                    <a:effectLst>
                      <a:outerShdw blurRad="38100" dist="38100" dir="2700000" algn="tl">
                        <a:srgbClr val="FFFFFF"/>
                      </a:outerShdw>
                    </a:effectLst>
                    <a:ea typeface="宋体" panose="02010600030101010101" pitchFamily="2" charset="-122"/>
                  </a:rPr>
                  <a:t>3</a:t>
                </a:r>
                <a:endParaRPr lang="en-US" altLang="zh-CN" sz="2000">
                  <a:effectLst>
                    <a:outerShdw blurRad="38100" dist="38100" dir="2700000" algn="tl">
                      <a:srgbClr val="FFFFFF"/>
                    </a:outerShdw>
                  </a:effectLst>
                  <a:ea typeface="宋体" panose="02010600030101010101" pitchFamily="2" charset="-122"/>
                </a:endParaRPr>
              </a:p>
            </p:txBody>
          </p:sp>
          <p:sp>
            <p:nvSpPr>
              <p:cNvPr id="1233968" name="Text Box 48"/>
              <p:cNvSpPr txBox="1">
                <a:spLocks noChangeArrowheads="1"/>
              </p:cNvSpPr>
              <p:nvPr/>
            </p:nvSpPr>
            <p:spPr bwMode="auto">
              <a:xfrm>
                <a:off x="1247" y="2341"/>
                <a:ext cx="363" cy="250"/>
              </a:xfrm>
              <a:prstGeom prst="rect">
                <a:avLst/>
              </a:prstGeom>
              <a:noFill/>
              <a:ln w="9525">
                <a:noFill/>
                <a:miter lim="800000"/>
              </a:ln>
              <a:effectLst/>
            </p:spPr>
            <p:txBody>
              <a:bodyPr>
                <a:spAutoFit/>
              </a:bodyPr>
              <a:lstStyle/>
              <a:p>
                <a:pPr>
                  <a:lnSpc>
                    <a:spcPct val="100000"/>
                  </a:lnSpc>
                  <a:spcBef>
                    <a:spcPct val="50000"/>
                  </a:spcBef>
                </a:pPr>
                <a:r>
                  <a:rPr lang="en-US" altLang="zh-CN" sz="2000">
                    <a:effectLst>
                      <a:outerShdw blurRad="38100" dist="38100" dir="2700000" algn="tl">
                        <a:srgbClr val="FFFFFF"/>
                      </a:outerShdw>
                    </a:effectLst>
                    <a:ea typeface="宋体" panose="02010600030101010101" pitchFamily="2" charset="-122"/>
                  </a:rPr>
                  <a:t>4</a:t>
                </a:r>
                <a:endParaRPr lang="en-US" altLang="zh-CN" sz="2000">
                  <a:effectLst>
                    <a:outerShdw blurRad="38100" dist="38100" dir="2700000" algn="tl">
                      <a:srgbClr val="FFFFFF"/>
                    </a:outerShdw>
                  </a:effectLst>
                  <a:ea typeface="宋体" panose="02010600030101010101" pitchFamily="2" charset="-122"/>
                </a:endParaRPr>
              </a:p>
            </p:txBody>
          </p:sp>
        </p:grpSp>
      </p:grpSp>
      <p:grpSp>
        <p:nvGrpSpPr>
          <p:cNvPr id="1233977" name="Group 57"/>
          <p:cNvGrpSpPr/>
          <p:nvPr/>
        </p:nvGrpSpPr>
        <p:grpSpPr bwMode="auto">
          <a:xfrm>
            <a:off x="1383282" y="2851745"/>
            <a:ext cx="1036637" cy="384175"/>
            <a:chOff x="385" y="1679"/>
            <a:chExt cx="653" cy="242"/>
          </a:xfrm>
        </p:grpSpPr>
        <p:sp>
          <p:nvSpPr>
            <p:cNvPr id="1233972" name="Line 52"/>
            <p:cNvSpPr>
              <a:spLocks noChangeShapeType="1"/>
            </p:cNvSpPr>
            <p:nvPr/>
          </p:nvSpPr>
          <p:spPr bwMode="auto">
            <a:xfrm>
              <a:off x="585" y="1824"/>
              <a:ext cx="453" cy="0"/>
            </a:xfrm>
            <a:prstGeom prst="line">
              <a:avLst/>
            </a:prstGeom>
            <a:noFill/>
            <a:ln w="28575">
              <a:solidFill>
                <a:srgbClr val="FF0000"/>
              </a:solidFill>
              <a:round/>
              <a:tailEnd type="stealth" w="lg" len="lg"/>
            </a:ln>
            <a:effectLst/>
          </p:spPr>
          <p:txBody>
            <a:bodyPr/>
            <a:lstStyle/>
            <a:p>
              <a:endParaRPr lang="zh-CN" altLang="en-US"/>
            </a:p>
          </p:txBody>
        </p:sp>
        <p:sp>
          <p:nvSpPr>
            <p:cNvPr id="1233973" name="Text Box 53"/>
            <p:cNvSpPr txBox="1">
              <a:spLocks noChangeArrowheads="1"/>
            </p:cNvSpPr>
            <p:nvPr/>
          </p:nvSpPr>
          <p:spPr bwMode="auto">
            <a:xfrm>
              <a:off x="385" y="1679"/>
              <a:ext cx="272" cy="242"/>
            </a:xfrm>
            <a:prstGeom prst="rect">
              <a:avLst/>
            </a:prstGeom>
            <a:noFill/>
            <a:ln w="9525" algn="ctr">
              <a:noFill/>
              <a:miter lim="800000"/>
            </a:ln>
            <a:effectLst/>
          </p:spPr>
          <p:txBody>
            <a:bodyPr>
              <a:spAutoFit/>
            </a:bodyPr>
            <a:lstStyle/>
            <a:p>
              <a:pPr marL="342900" indent="-342900">
                <a:spcBef>
                  <a:spcPct val="50000"/>
                </a:spcBef>
              </a:pPr>
              <a:r>
                <a:rPr lang="en-US" altLang="zh-CN">
                  <a:solidFill>
                    <a:srgbClr val="CC0000"/>
                  </a:solidFill>
                  <a:effectLst>
                    <a:outerShdw blurRad="38100" dist="38100" dir="2700000" algn="tl">
                      <a:srgbClr val="000000"/>
                    </a:outerShdw>
                  </a:effectLst>
                </a:rPr>
                <a:t>p</a:t>
              </a:r>
              <a:endParaRPr lang="en-US" altLang="zh-CN">
                <a:solidFill>
                  <a:srgbClr val="CC0000"/>
                </a:solidFill>
                <a:effectLst>
                  <a:outerShdw blurRad="38100" dist="38100" dir="2700000" algn="tl">
                    <a:srgbClr val="000000"/>
                  </a:outerShdw>
                </a:effectLst>
              </a:endParaRPr>
            </a:p>
          </p:txBody>
        </p:sp>
      </p:grpSp>
      <p:grpSp>
        <p:nvGrpSpPr>
          <p:cNvPr id="1233976" name="Group 56"/>
          <p:cNvGrpSpPr/>
          <p:nvPr/>
        </p:nvGrpSpPr>
        <p:grpSpPr bwMode="auto">
          <a:xfrm>
            <a:off x="4124896" y="2996206"/>
            <a:ext cx="939801" cy="1295400"/>
            <a:chOff x="2290" y="1752"/>
            <a:chExt cx="592" cy="816"/>
          </a:xfrm>
        </p:grpSpPr>
        <p:sp>
          <p:nvSpPr>
            <p:cNvPr id="1233974" name="AutoShape 54"/>
            <p:cNvSpPr/>
            <p:nvPr/>
          </p:nvSpPr>
          <p:spPr bwMode="auto">
            <a:xfrm>
              <a:off x="2290" y="1752"/>
              <a:ext cx="136" cy="816"/>
            </a:xfrm>
            <a:prstGeom prst="rightBrace">
              <a:avLst>
                <a:gd name="adj1" fmla="val 50000"/>
                <a:gd name="adj2" fmla="val 50000"/>
              </a:avLst>
            </a:prstGeom>
            <a:noFill/>
            <a:ln w="28575">
              <a:solidFill>
                <a:srgbClr val="CC0099"/>
              </a:solidFill>
              <a:round/>
            </a:ln>
            <a:effectLst/>
          </p:spPr>
          <p:txBody>
            <a:bodyPr wrap="none" anchor="ctr"/>
            <a:lstStyle/>
            <a:p>
              <a:endParaRPr lang="zh-CN" altLang="en-US" dirty="0">
                <a:solidFill>
                  <a:srgbClr val="FF0000"/>
                </a:solidFill>
              </a:endParaRPr>
            </a:p>
          </p:txBody>
        </p:sp>
        <p:sp>
          <p:nvSpPr>
            <p:cNvPr id="1233975" name="Rectangle 55"/>
            <p:cNvSpPr>
              <a:spLocks noChangeArrowheads="1"/>
            </p:cNvSpPr>
            <p:nvPr/>
          </p:nvSpPr>
          <p:spPr bwMode="auto">
            <a:xfrm>
              <a:off x="2399" y="2032"/>
              <a:ext cx="483" cy="233"/>
            </a:xfrm>
            <a:prstGeom prst="rect">
              <a:avLst/>
            </a:prstGeom>
            <a:noFill/>
            <a:ln w="9525" algn="ctr">
              <a:noFill/>
              <a:miter lim="800000"/>
            </a:ln>
            <a:effectLst/>
          </p:spPr>
          <p:txBody>
            <a:bodyPr wrap="none" anchor="ctr">
              <a:spAutoFit/>
            </a:bodyPr>
            <a:lstStyle/>
            <a:p>
              <a:pPr>
                <a:lnSpc>
                  <a:spcPct val="100000"/>
                </a:lnSpc>
                <a:spcBef>
                  <a:spcPct val="0"/>
                </a:spcBef>
              </a:pPr>
              <a:r>
                <a:rPr lang="en-US" altLang="zh-CN" sz="1800"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4</a:t>
              </a:r>
              <a:r>
                <a:rPr lang="zh-CN" altLang="en-US" sz="1800"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字节</a:t>
              </a:r>
              <a:endParaRPr lang="zh-CN" altLang="en-US" sz="1800"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grpSp>
      <p:grpSp>
        <p:nvGrpSpPr>
          <p:cNvPr id="1233995" name="Group 75"/>
          <p:cNvGrpSpPr/>
          <p:nvPr/>
        </p:nvGrpSpPr>
        <p:grpSpPr bwMode="auto">
          <a:xfrm>
            <a:off x="10456023" y="2996206"/>
            <a:ext cx="939799" cy="1943100"/>
            <a:chOff x="2290" y="1752"/>
            <a:chExt cx="592" cy="816"/>
          </a:xfrm>
        </p:grpSpPr>
        <p:sp>
          <p:nvSpPr>
            <p:cNvPr id="1233996" name="AutoShape 76"/>
            <p:cNvSpPr/>
            <p:nvPr/>
          </p:nvSpPr>
          <p:spPr bwMode="auto">
            <a:xfrm>
              <a:off x="2290" y="1752"/>
              <a:ext cx="136" cy="816"/>
            </a:xfrm>
            <a:prstGeom prst="rightBrace">
              <a:avLst>
                <a:gd name="adj1" fmla="val 50000"/>
                <a:gd name="adj2" fmla="val 50000"/>
              </a:avLst>
            </a:prstGeom>
            <a:noFill/>
            <a:ln w="28575">
              <a:solidFill>
                <a:srgbClr val="CC0099"/>
              </a:solidFill>
              <a:round/>
            </a:ln>
            <a:effectLst/>
          </p:spPr>
          <p:txBody>
            <a:bodyPr wrap="none" anchor="ctr"/>
            <a:lstStyle/>
            <a:p>
              <a:endParaRPr lang="zh-CN" altLang="en-US"/>
            </a:p>
          </p:txBody>
        </p:sp>
        <p:sp>
          <p:nvSpPr>
            <p:cNvPr id="1233997" name="Rectangle 77"/>
            <p:cNvSpPr>
              <a:spLocks noChangeArrowheads="1"/>
            </p:cNvSpPr>
            <p:nvPr/>
          </p:nvSpPr>
          <p:spPr bwMode="auto">
            <a:xfrm>
              <a:off x="2399" y="2070"/>
              <a:ext cx="483" cy="155"/>
            </a:xfrm>
            <a:prstGeom prst="rect">
              <a:avLst/>
            </a:prstGeom>
            <a:noFill/>
            <a:ln w="9525" algn="ctr">
              <a:noFill/>
              <a:miter lim="800000"/>
            </a:ln>
            <a:effectLst/>
          </p:spPr>
          <p:txBody>
            <a:bodyPr wrap="none" anchor="ctr">
              <a:spAutoFit/>
            </a:bodyPr>
            <a:lstStyle/>
            <a:p>
              <a:pPr>
                <a:lnSpc>
                  <a:spcPct val="100000"/>
                </a:lnSpc>
                <a:spcBef>
                  <a:spcPct val="0"/>
                </a:spcBef>
              </a:pPr>
              <a:r>
                <a:rPr lang="en-US" altLang="zh-CN" sz="1800"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6</a:t>
              </a:r>
              <a:r>
                <a:rPr lang="zh-CN" altLang="en-US" sz="1800"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rPr>
                <a:t>字节</a:t>
              </a:r>
              <a:endParaRPr lang="zh-CN" altLang="en-US" sz="1800" dirty="0">
                <a:solidFill>
                  <a:srgbClr val="FF0000"/>
                </a:solidFill>
                <a:effectLst>
                  <a:outerShdw blurRad="38100" dist="38100" dir="2700000" algn="tl">
                    <a:srgbClr val="000000"/>
                  </a:outerShdw>
                </a:effectLst>
                <a:latin typeface="隶书" panose="02010509060101010101" pitchFamily="49" charset="-122"/>
                <a:ea typeface="隶书" panose="02010509060101010101" pitchFamily="49" charset="-122"/>
              </a:endParaRPr>
            </a:p>
          </p:txBody>
        </p:sp>
      </p:grpSp>
      <p:grpSp>
        <p:nvGrpSpPr>
          <p:cNvPr id="1233999" name="Group 79"/>
          <p:cNvGrpSpPr/>
          <p:nvPr/>
        </p:nvGrpSpPr>
        <p:grpSpPr bwMode="auto">
          <a:xfrm>
            <a:off x="8798674" y="2564407"/>
            <a:ext cx="1668462" cy="3744913"/>
            <a:chOff x="4059" y="1480"/>
            <a:chExt cx="1051" cy="2359"/>
          </a:xfrm>
        </p:grpSpPr>
        <p:grpSp>
          <p:nvGrpSpPr>
            <p:cNvPr id="1233998" name="Group 78"/>
            <p:cNvGrpSpPr/>
            <p:nvPr/>
          </p:nvGrpSpPr>
          <p:grpSpPr bwMode="auto">
            <a:xfrm>
              <a:off x="4059" y="1480"/>
              <a:ext cx="1051" cy="2359"/>
              <a:chOff x="4195" y="1480"/>
              <a:chExt cx="1051" cy="2359"/>
            </a:xfrm>
          </p:grpSpPr>
          <p:sp>
            <p:nvSpPr>
              <p:cNvPr id="1233981" name="Rectangle 61"/>
              <p:cNvSpPr>
                <a:spLocks noChangeArrowheads="1"/>
              </p:cNvSpPr>
              <p:nvPr/>
            </p:nvSpPr>
            <p:spPr bwMode="auto">
              <a:xfrm>
                <a:off x="4195" y="1480"/>
                <a:ext cx="1042" cy="1769"/>
              </a:xfrm>
              <a:prstGeom prst="rect">
                <a:avLst/>
              </a:prstGeom>
              <a:solidFill>
                <a:srgbClr val="CCFFFF"/>
              </a:solidFill>
              <a:ln w="38100">
                <a:solidFill>
                  <a:schemeClr val="tx1"/>
                </a:solidFill>
                <a:miter lim="800000"/>
              </a:ln>
              <a:effectLst>
                <a:outerShdw blurRad="50800" dist="106680" dir="2700000" algn="tl" rotWithShape="0">
                  <a:prstClr val="black">
                    <a:alpha val="43000"/>
                  </a:prstClr>
                </a:outerShdw>
              </a:effectLst>
            </p:spPr>
            <p:txBody>
              <a:bodyPr wrap="none" anchor="ctr"/>
              <a:lstStyle/>
              <a:p>
                <a:pPr algn="ctr" eaLnBrk="0" hangingPunct="0">
                  <a:lnSpc>
                    <a:spcPct val="100000"/>
                  </a:lnSpc>
                  <a:spcBef>
                    <a:spcPct val="0"/>
                  </a:spcBef>
                </a:pPr>
                <a:endParaRPr lang="zh-CN" altLang="zh-CN" sz="2000" b="0">
                  <a:effectLst/>
                  <a:ea typeface="宋体" panose="02010600030101010101" pitchFamily="2" charset="-122"/>
                </a:endParaRPr>
              </a:p>
            </p:txBody>
          </p:sp>
          <p:sp>
            <p:nvSpPr>
              <p:cNvPr id="1233982" name="Line 62"/>
              <p:cNvSpPr>
                <a:spLocks noChangeShapeType="1"/>
              </p:cNvSpPr>
              <p:nvPr/>
            </p:nvSpPr>
            <p:spPr bwMode="auto">
              <a:xfrm>
                <a:off x="4195" y="1735"/>
                <a:ext cx="1042" cy="0"/>
              </a:xfrm>
              <a:prstGeom prst="line">
                <a:avLst/>
              </a:prstGeom>
              <a:noFill/>
              <a:ln w="12700">
                <a:solidFill>
                  <a:srgbClr val="CC0099"/>
                </a:solidFill>
                <a:round/>
              </a:ln>
              <a:effectLst/>
            </p:spPr>
            <p:txBody>
              <a:bodyPr wrap="none" anchor="ctr"/>
              <a:lstStyle/>
              <a:p>
                <a:endParaRPr lang="zh-CN" altLang="en-US"/>
              </a:p>
            </p:txBody>
          </p:sp>
          <p:sp>
            <p:nvSpPr>
              <p:cNvPr id="1233983" name="Line 63"/>
              <p:cNvSpPr>
                <a:spLocks noChangeShapeType="1"/>
              </p:cNvSpPr>
              <p:nvPr/>
            </p:nvSpPr>
            <p:spPr bwMode="auto">
              <a:xfrm>
                <a:off x="4195" y="1938"/>
                <a:ext cx="1042" cy="0"/>
              </a:xfrm>
              <a:prstGeom prst="line">
                <a:avLst/>
              </a:prstGeom>
              <a:noFill/>
              <a:ln w="12700">
                <a:solidFill>
                  <a:srgbClr val="CC0099"/>
                </a:solidFill>
                <a:round/>
              </a:ln>
              <a:effectLst/>
            </p:spPr>
            <p:txBody>
              <a:bodyPr wrap="none" anchor="ctr"/>
              <a:lstStyle/>
              <a:p>
                <a:endParaRPr lang="zh-CN" altLang="en-US"/>
              </a:p>
            </p:txBody>
          </p:sp>
          <p:sp>
            <p:nvSpPr>
              <p:cNvPr id="1233984" name="Line 64"/>
              <p:cNvSpPr>
                <a:spLocks noChangeShapeType="1"/>
              </p:cNvSpPr>
              <p:nvPr/>
            </p:nvSpPr>
            <p:spPr bwMode="auto">
              <a:xfrm>
                <a:off x="4195" y="2360"/>
                <a:ext cx="1042" cy="0"/>
              </a:xfrm>
              <a:prstGeom prst="line">
                <a:avLst/>
              </a:prstGeom>
              <a:noFill/>
              <a:ln w="12700">
                <a:solidFill>
                  <a:srgbClr val="CC0099"/>
                </a:solidFill>
                <a:round/>
              </a:ln>
              <a:effectLst/>
            </p:spPr>
            <p:txBody>
              <a:bodyPr wrap="none" anchor="ctr"/>
              <a:lstStyle/>
              <a:p>
                <a:endParaRPr lang="zh-CN" altLang="en-US"/>
              </a:p>
            </p:txBody>
          </p:sp>
          <p:sp>
            <p:nvSpPr>
              <p:cNvPr id="1233985" name="AutoShape 65"/>
              <p:cNvSpPr>
                <a:spLocks noChangeArrowheads="1"/>
              </p:cNvSpPr>
              <p:nvPr/>
            </p:nvSpPr>
            <p:spPr bwMode="auto">
              <a:xfrm>
                <a:off x="4196" y="3249"/>
                <a:ext cx="1042" cy="590"/>
              </a:xfrm>
              <a:prstGeom prst="foldedCorner">
                <a:avLst>
                  <a:gd name="adj" fmla="val 50000"/>
                </a:avLst>
              </a:prstGeom>
              <a:solidFill>
                <a:srgbClr val="CCFFFF"/>
              </a:solidFill>
              <a:ln w="38100">
                <a:solidFill>
                  <a:schemeClr val="tx1"/>
                </a:solidFill>
                <a:round/>
              </a:ln>
              <a:effectLst>
                <a:outerShdw blurRad="50800" dist="106680" dir="2700000" algn="tl" rotWithShape="0">
                  <a:prstClr val="black">
                    <a:alpha val="43000"/>
                  </a:prstClr>
                </a:outerShdw>
              </a:effectLst>
            </p:spPr>
            <p:txBody>
              <a:bodyPr wrap="none" anchor="ctr"/>
              <a:lstStyle/>
              <a:p>
                <a:endParaRPr lang="zh-CN" altLang="en-US"/>
              </a:p>
            </p:txBody>
          </p:sp>
          <p:sp>
            <p:nvSpPr>
              <p:cNvPr id="1233986" name="Line 66"/>
              <p:cNvSpPr>
                <a:spLocks noChangeShapeType="1"/>
              </p:cNvSpPr>
              <p:nvPr/>
            </p:nvSpPr>
            <p:spPr bwMode="auto">
              <a:xfrm>
                <a:off x="4195" y="2146"/>
                <a:ext cx="1042" cy="0"/>
              </a:xfrm>
              <a:prstGeom prst="line">
                <a:avLst/>
              </a:prstGeom>
              <a:noFill/>
              <a:ln w="12700">
                <a:solidFill>
                  <a:srgbClr val="CC0099"/>
                </a:solidFill>
                <a:round/>
              </a:ln>
              <a:effectLst/>
            </p:spPr>
            <p:txBody>
              <a:bodyPr wrap="none" anchor="ctr"/>
              <a:lstStyle/>
              <a:p>
                <a:endParaRPr lang="zh-CN" altLang="en-US"/>
              </a:p>
            </p:txBody>
          </p:sp>
          <p:sp>
            <p:nvSpPr>
              <p:cNvPr id="1233987" name="Line 67"/>
              <p:cNvSpPr>
                <a:spLocks noChangeShapeType="1"/>
              </p:cNvSpPr>
              <p:nvPr/>
            </p:nvSpPr>
            <p:spPr bwMode="auto">
              <a:xfrm>
                <a:off x="4195" y="2578"/>
                <a:ext cx="1042" cy="0"/>
              </a:xfrm>
              <a:prstGeom prst="line">
                <a:avLst/>
              </a:prstGeom>
              <a:noFill/>
              <a:ln w="12700">
                <a:solidFill>
                  <a:srgbClr val="CC0099"/>
                </a:solidFill>
                <a:round/>
              </a:ln>
              <a:effectLst/>
            </p:spPr>
            <p:txBody>
              <a:bodyPr wrap="none" anchor="ctr"/>
              <a:lstStyle/>
              <a:p>
                <a:endParaRPr lang="zh-CN" altLang="en-US"/>
              </a:p>
            </p:txBody>
          </p:sp>
          <p:sp>
            <p:nvSpPr>
              <p:cNvPr id="1233993" name="Line 73"/>
              <p:cNvSpPr>
                <a:spLocks noChangeShapeType="1"/>
              </p:cNvSpPr>
              <p:nvPr/>
            </p:nvSpPr>
            <p:spPr bwMode="auto">
              <a:xfrm>
                <a:off x="4195" y="2777"/>
                <a:ext cx="1042" cy="0"/>
              </a:xfrm>
              <a:prstGeom prst="line">
                <a:avLst/>
              </a:prstGeom>
              <a:noFill/>
              <a:ln w="12700">
                <a:solidFill>
                  <a:srgbClr val="CC0099"/>
                </a:solidFill>
                <a:round/>
              </a:ln>
              <a:effectLst/>
            </p:spPr>
            <p:txBody>
              <a:bodyPr wrap="none" anchor="ctr"/>
              <a:lstStyle/>
              <a:p>
                <a:endParaRPr lang="zh-CN" altLang="en-US"/>
              </a:p>
            </p:txBody>
          </p:sp>
          <p:sp>
            <p:nvSpPr>
              <p:cNvPr id="1233994" name="Line 74"/>
              <p:cNvSpPr>
                <a:spLocks noChangeShapeType="1"/>
              </p:cNvSpPr>
              <p:nvPr/>
            </p:nvSpPr>
            <p:spPr bwMode="auto">
              <a:xfrm>
                <a:off x="4204" y="2976"/>
                <a:ext cx="1042" cy="0"/>
              </a:xfrm>
              <a:prstGeom prst="line">
                <a:avLst/>
              </a:prstGeom>
              <a:noFill/>
              <a:ln w="12700">
                <a:solidFill>
                  <a:srgbClr val="CC0099"/>
                </a:solidFill>
                <a:round/>
              </a:ln>
              <a:effectLst/>
            </p:spPr>
            <p:txBody>
              <a:bodyPr wrap="none" anchor="ctr"/>
              <a:lstStyle/>
              <a:p>
                <a:endParaRPr lang="zh-CN" altLang="en-US"/>
              </a:p>
            </p:txBody>
          </p:sp>
        </p:grpSp>
        <p:grpSp>
          <p:nvGrpSpPr>
            <p:cNvPr id="1233988" name="Group 68"/>
            <p:cNvGrpSpPr/>
            <p:nvPr/>
          </p:nvGrpSpPr>
          <p:grpSpPr bwMode="auto">
            <a:xfrm>
              <a:off x="4468" y="1700"/>
              <a:ext cx="313" cy="891"/>
              <a:chOff x="1247" y="1700"/>
              <a:chExt cx="363" cy="891"/>
            </a:xfrm>
          </p:grpSpPr>
          <p:sp>
            <p:nvSpPr>
              <p:cNvPr id="1233989" name="Text Box 69"/>
              <p:cNvSpPr txBox="1">
                <a:spLocks noChangeArrowheads="1"/>
              </p:cNvSpPr>
              <p:nvPr/>
            </p:nvSpPr>
            <p:spPr bwMode="auto">
              <a:xfrm>
                <a:off x="1247" y="1700"/>
                <a:ext cx="363" cy="250"/>
              </a:xfrm>
              <a:prstGeom prst="rect">
                <a:avLst/>
              </a:prstGeom>
              <a:noFill/>
              <a:ln w="9525">
                <a:noFill/>
                <a:miter lim="800000"/>
              </a:ln>
              <a:effectLst/>
            </p:spPr>
            <p:txBody>
              <a:bodyPr>
                <a:spAutoFit/>
              </a:bodyPr>
              <a:lstStyle/>
              <a:p>
                <a:pPr>
                  <a:lnSpc>
                    <a:spcPct val="100000"/>
                  </a:lnSpc>
                  <a:spcBef>
                    <a:spcPct val="50000"/>
                  </a:spcBef>
                </a:pPr>
                <a:r>
                  <a:rPr lang="en-US" altLang="zh-CN" sz="2000">
                    <a:effectLst>
                      <a:outerShdw blurRad="38100" dist="38100" dir="2700000" algn="tl">
                        <a:srgbClr val="FFFFFF"/>
                      </a:outerShdw>
                    </a:effectLst>
                    <a:ea typeface="宋体" panose="02010600030101010101" pitchFamily="2" charset="-122"/>
                  </a:rPr>
                  <a:t>1</a:t>
                </a:r>
                <a:endParaRPr lang="en-US" altLang="zh-CN" sz="2000">
                  <a:effectLst>
                    <a:outerShdw blurRad="38100" dist="38100" dir="2700000" algn="tl">
                      <a:srgbClr val="FFFFFF"/>
                    </a:outerShdw>
                  </a:effectLst>
                  <a:ea typeface="宋体" panose="02010600030101010101" pitchFamily="2" charset="-122"/>
                </a:endParaRPr>
              </a:p>
            </p:txBody>
          </p:sp>
          <p:sp>
            <p:nvSpPr>
              <p:cNvPr id="1233990" name="Text Box 70"/>
              <p:cNvSpPr txBox="1">
                <a:spLocks noChangeArrowheads="1"/>
              </p:cNvSpPr>
              <p:nvPr/>
            </p:nvSpPr>
            <p:spPr bwMode="auto">
              <a:xfrm>
                <a:off x="1247" y="1908"/>
                <a:ext cx="363" cy="250"/>
              </a:xfrm>
              <a:prstGeom prst="rect">
                <a:avLst/>
              </a:prstGeom>
              <a:noFill/>
              <a:ln w="9525">
                <a:noFill/>
                <a:miter lim="800000"/>
              </a:ln>
              <a:effectLst/>
            </p:spPr>
            <p:txBody>
              <a:bodyPr>
                <a:spAutoFit/>
              </a:bodyPr>
              <a:lstStyle/>
              <a:p>
                <a:pPr>
                  <a:lnSpc>
                    <a:spcPct val="100000"/>
                  </a:lnSpc>
                  <a:spcBef>
                    <a:spcPct val="50000"/>
                  </a:spcBef>
                </a:pPr>
                <a:r>
                  <a:rPr lang="en-US" altLang="zh-CN" sz="2000">
                    <a:effectLst>
                      <a:outerShdw blurRad="38100" dist="38100" dir="2700000" algn="tl">
                        <a:srgbClr val="FFFFFF"/>
                      </a:outerShdw>
                    </a:effectLst>
                    <a:ea typeface="宋体" panose="02010600030101010101" pitchFamily="2" charset="-122"/>
                  </a:rPr>
                  <a:t>2</a:t>
                </a:r>
                <a:endParaRPr lang="en-US" altLang="zh-CN" sz="2000">
                  <a:effectLst>
                    <a:outerShdw blurRad="38100" dist="38100" dir="2700000" algn="tl">
                      <a:srgbClr val="FFFFFF"/>
                    </a:outerShdw>
                  </a:effectLst>
                  <a:ea typeface="宋体" panose="02010600030101010101" pitchFamily="2" charset="-122"/>
                </a:endParaRPr>
              </a:p>
            </p:txBody>
          </p:sp>
          <p:sp>
            <p:nvSpPr>
              <p:cNvPr id="1233991" name="Text Box 71"/>
              <p:cNvSpPr txBox="1">
                <a:spLocks noChangeArrowheads="1"/>
              </p:cNvSpPr>
              <p:nvPr/>
            </p:nvSpPr>
            <p:spPr bwMode="auto">
              <a:xfrm>
                <a:off x="1247" y="2116"/>
                <a:ext cx="363" cy="250"/>
              </a:xfrm>
              <a:prstGeom prst="rect">
                <a:avLst/>
              </a:prstGeom>
              <a:noFill/>
              <a:ln w="9525">
                <a:noFill/>
                <a:miter lim="800000"/>
              </a:ln>
              <a:effectLst/>
            </p:spPr>
            <p:txBody>
              <a:bodyPr>
                <a:spAutoFit/>
              </a:bodyPr>
              <a:lstStyle/>
              <a:p>
                <a:pPr>
                  <a:lnSpc>
                    <a:spcPct val="100000"/>
                  </a:lnSpc>
                  <a:spcBef>
                    <a:spcPct val="50000"/>
                  </a:spcBef>
                </a:pPr>
                <a:r>
                  <a:rPr lang="en-US" altLang="zh-CN" sz="2000">
                    <a:effectLst>
                      <a:outerShdw blurRad="38100" dist="38100" dir="2700000" algn="tl">
                        <a:srgbClr val="FFFFFF"/>
                      </a:outerShdw>
                    </a:effectLst>
                    <a:ea typeface="宋体" panose="02010600030101010101" pitchFamily="2" charset="-122"/>
                  </a:rPr>
                  <a:t>3</a:t>
                </a:r>
                <a:endParaRPr lang="en-US" altLang="zh-CN" sz="2000">
                  <a:effectLst>
                    <a:outerShdw blurRad="38100" dist="38100" dir="2700000" algn="tl">
                      <a:srgbClr val="FFFFFF"/>
                    </a:outerShdw>
                  </a:effectLst>
                  <a:ea typeface="宋体" panose="02010600030101010101" pitchFamily="2" charset="-122"/>
                </a:endParaRPr>
              </a:p>
            </p:txBody>
          </p:sp>
          <p:sp>
            <p:nvSpPr>
              <p:cNvPr id="1233992" name="Text Box 72"/>
              <p:cNvSpPr txBox="1">
                <a:spLocks noChangeArrowheads="1"/>
              </p:cNvSpPr>
              <p:nvPr/>
            </p:nvSpPr>
            <p:spPr bwMode="auto">
              <a:xfrm>
                <a:off x="1247" y="2341"/>
                <a:ext cx="363" cy="250"/>
              </a:xfrm>
              <a:prstGeom prst="rect">
                <a:avLst/>
              </a:prstGeom>
              <a:noFill/>
              <a:ln w="9525">
                <a:noFill/>
                <a:miter lim="800000"/>
              </a:ln>
              <a:effectLst/>
            </p:spPr>
            <p:txBody>
              <a:bodyPr>
                <a:spAutoFit/>
              </a:bodyPr>
              <a:lstStyle/>
              <a:p>
                <a:pPr>
                  <a:lnSpc>
                    <a:spcPct val="100000"/>
                  </a:lnSpc>
                  <a:spcBef>
                    <a:spcPct val="50000"/>
                  </a:spcBef>
                </a:pPr>
                <a:r>
                  <a:rPr lang="en-US" altLang="zh-CN" sz="2000">
                    <a:effectLst>
                      <a:outerShdw blurRad="38100" dist="38100" dir="2700000" algn="tl">
                        <a:srgbClr val="FFFFFF"/>
                      </a:outerShdw>
                    </a:effectLst>
                    <a:ea typeface="宋体" panose="02010600030101010101" pitchFamily="2" charset="-122"/>
                  </a:rPr>
                  <a:t>4</a:t>
                </a:r>
                <a:endParaRPr lang="en-US" altLang="zh-CN" sz="2000">
                  <a:effectLst>
                    <a:outerShdw blurRad="38100" dist="38100" dir="2700000" algn="tl">
                      <a:srgbClr val="FFFFFF"/>
                    </a:outerShdw>
                  </a:effectLst>
                  <a:ea typeface="宋体" panose="02010600030101010101" pitchFamily="2" charset="-122"/>
                </a:endParaRPr>
              </a:p>
            </p:txBody>
          </p:sp>
        </p:grpSp>
      </p:grpSp>
      <p:grpSp>
        <p:nvGrpSpPr>
          <p:cNvPr id="1234001" name="Group 81"/>
          <p:cNvGrpSpPr/>
          <p:nvPr/>
        </p:nvGrpSpPr>
        <p:grpSpPr bwMode="auto">
          <a:xfrm>
            <a:off x="3952414" y="4038922"/>
            <a:ext cx="4775684" cy="765175"/>
            <a:chOff x="2024" y="2251"/>
            <a:chExt cx="2393" cy="482"/>
          </a:xfrm>
        </p:grpSpPr>
        <p:sp>
          <p:nvSpPr>
            <p:cNvPr id="1233978" name="Rectangle 58"/>
            <p:cNvSpPr>
              <a:spLocks noChangeArrowheads="1"/>
            </p:cNvSpPr>
            <p:nvPr/>
          </p:nvSpPr>
          <p:spPr bwMode="auto">
            <a:xfrm>
              <a:off x="2024" y="2520"/>
              <a:ext cx="2347" cy="213"/>
            </a:xfrm>
            <a:prstGeom prst="rect">
              <a:avLst/>
            </a:prstGeom>
            <a:noFill/>
            <a:ln w="9525" algn="ctr">
              <a:noFill/>
              <a:miter lim="800000"/>
            </a:ln>
            <a:effectLst/>
          </p:spPr>
          <p:txBody>
            <a:bodyPr wrap="square" anchor="ctr">
              <a:spAutoFit/>
            </a:bodyPr>
            <a:lstStyle/>
            <a:p>
              <a:pPr indent="285750" algn="ctr"/>
              <a:r>
                <a:rPr lang="en-US" altLang="zh-CN" sz="2000" dirty="0">
                  <a:solidFill>
                    <a:srgbClr val="CC0099"/>
                  </a:solidFill>
                  <a:effectLst>
                    <a:outerShdw blurRad="38100" dist="38100" dir="2700000" algn="tl">
                      <a:srgbClr val="000000"/>
                    </a:outerShdw>
                  </a:effectLst>
                </a:rPr>
                <a:t>p = (char *) </a:t>
              </a:r>
              <a:r>
                <a:rPr lang="en-US" altLang="zh-CN" sz="2000" dirty="0" err="1">
                  <a:solidFill>
                    <a:srgbClr val="CC0099"/>
                  </a:solidFill>
                  <a:effectLst>
                    <a:outerShdw blurRad="38100" dist="38100" dir="2700000" algn="tl">
                      <a:srgbClr val="000000"/>
                    </a:outerShdw>
                  </a:effectLst>
                </a:rPr>
                <a:t>realloc</a:t>
              </a:r>
              <a:r>
                <a:rPr lang="en-US" altLang="zh-CN" sz="2000" dirty="0">
                  <a:solidFill>
                    <a:srgbClr val="CC0099"/>
                  </a:solidFill>
                  <a:effectLst>
                    <a:outerShdw blurRad="38100" dist="38100" dir="2700000" algn="tl">
                      <a:srgbClr val="000000"/>
                    </a:outerShdw>
                  </a:effectLst>
                </a:rPr>
                <a:t>(p, 6*</a:t>
              </a:r>
              <a:r>
                <a:rPr lang="en-US" altLang="zh-CN" sz="2000" dirty="0" err="1">
                  <a:solidFill>
                    <a:srgbClr val="CC0099"/>
                  </a:solidFill>
                  <a:effectLst>
                    <a:outerShdw blurRad="38100" dist="38100" dir="2700000" algn="tl">
                      <a:srgbClr val="000000"/>
                    </a:outerShdw>
                  </a:effectLst>
                </a:rPr>
                <a:t>sizeof</a:t>
              </a:r>
              <a:r>
                <a:rPr lang="en-US" altLang="zh-CN" sz="2000" dirty="0">
                  <a:solidFill>
                    <a:srgbClr val="CC0099"/>
                  </a:solidFill>
                  <a:effectLst>
                    <a:outerShdw blurRad="38100" dist="38100" dir="2700000" algn="tl">
                      <a:srgbClr val="000000"/>
                    </a:outerShdw>
                  </a:effectLst>
                </a:rPr>
                <a:t>(char));</a:t>
              </a:r>
              <a:endParaRPr lang="en-US" altLang="zh-CN" sz="2000" dirty="0">
                <a:solidFill>
                  <a:srgbClr val="CC0099"/>
                </a:solidFill>
                <a:effectLst>
                  <a:outerShdw blurRad="38100" dist="38100" dir="2700000" algn="tl">
                    <a:srgbClr val="000000"/>
                  </a:outerShdw>
                </a:effectLst>
              </a:endParaRPr>
            </a:p>
          </p:txBody>
        </p:sp>
        <p:sp>
          <p:nvSpPr>
            <p:cNvPr id="1234000" name="AutoShape 80"/>
            <p:cNvSpPr>
              <a:spLocks noChangeArrowheads="1"/>
            </p:cNvSpPr>
            <p:nvPr/>
          </p:nvSpPr>
          <p:spPr bwMode="auto">
            <a:xfrm>
              <a:off x="2208" y="2251"/>
              <a:ext cx="2209" cy="18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rgbClr val="FF99CC"/>
                </a:gs>
                <a:gs pos="100000">
                  <a:schemeClr val="bg1"/>
                </a:gs>
              </a:gsLst>
              <a:lin ang="5400000" scaled="1"/>
            </a:gradFill>
            <a:ln w="15875" algn="ctr">
              <a:solidFill>
                <a:schemeClr val="tx1"/>
              </a:solidFill>
              <a:miter lim="800000"/>
            </a:ln>
            <a:effectLst>
              <a:outerShdw blurRad="50800" dist="106680" dir="2700000" algn="tl" rotWithShape="0">
                <a:prstClr val="black">
                  <a:alpha val="43000"/>
                </a:prstClr>
              </a:outerShdw>
            </a:effectLst>
          </p:spPr>
          <p:txBody>
            <a:bodyPr wrap="none" anchor="ctr"/>
            <a:lstStyle/>
            <a:p>
              <a:endParaRPr lang="zh-CN" altLang="en-US"/>
            </a:p>
          </p:txBody>
        </p:sp>
      </p:grpSp>
      <p:grpSp>
        <p:nvGrpSpPr>
          <p:cNvPr id="1234002" name="Group 82"/>
          <p:cNvGrpSpPr/>
          <p:nvPr/>
        </p:nvGrpSpPr>
        <p:grpSpPr bwMode="auto">
          <a:xfrm>
            <a:off x="7690600" y="2908895"/>
            <a:ext cx="1036637" cy="384175"/>
            <a:chOff x="385" y="1679"/>
            <a:chExt cx="653" cy="242"/>
          </a:xfrm>
        </p:grpSpPr>
        <p:sp>
          <p:nvSpPr>
            <p:cNvPr id="1234003" name="Line 83"/>
            <p:cNvSpPr>
              <a:spLocks noChangeShapeType="1"/>
            </p:cNvSpPr>
            <p:nvPr/>
          </p:nvSpPr>
          <p:spPr bwMode="auto">
            <a:xfrm>
              <a:off x="585" y="1824"/>
              <a:ext cx="453" cy="0"/>
            </a:xfrm>
            <a:prstGeom prst="line">
              <a:avLst/>
            </a:prstGeom>
            <a:noFill/>
            <a:ln w="28575">
              <a:solidFill>
                <a:srgbClr val="FF0000"/>
              </a:solidFill>
              <a:round/>
              <a:tailEnd type="stealth" w="lg" len="lg"/>
            </a:ln>
            <a:effectLst/>
          </p:spPr>
          <p:txBody>
            <a:bodyPr/>
            <a:lstStyle/>
            <a:p>
              <a:endParaRPr lang="zh-CN" altLang="en-US"/>
            </a:p>
          </p:txBody>
        </p:sp>
        <p:sp>
          <p:nvSpPr>
            <p:cNvPr id="1234004" name="Text Box 84"/>
            <p:cNvSpPr txBox="1">
              <a:spLocks noChangeArrowheads="1"/>
            </p:cNvSpPr>
            <p:nvPr/>
          </p:nvSpPr>
          <p:spPr bwMode="auto">
            <a:xfrm>
              <a:off x="385" y="1679"/>
              <a:ext cx="272" cy="242"/>
            </a:xfrm>
            <a:prstGeom prst="rect">
              <a:avLst/>
            </a:prstGeom>
            <a:noFill/>
            <a:ln w="9525" algn="ctr">
              <a:noFill/>
              <a:miter lim="800000"/>
            </a:ln>
            <a:effectLst/>
          </p:spPr>
          <p:txBody>
            <a:bodyPr>
              <a:spAutoFit/>
            </a:bodyPr>
            <a:lstStyle/>
            <a:p>
              <a:pPr marL="342900" indent="-342900">
                <a:spcBef>
                  <a:spcPct val="50000"/>
                </a:spcBef>
              </a:pPr>
              <a:r>
                <a:rPr lang="en-US" altLang="zh-CN">
                  <a:solidFill>
                    <a:srgbClr val="CC0000"/>
                  </a:solidFill>
                  <a:effectLst>
                    <a:outerShdw blurRad="38100" dist="38100" dir="2700000" algn="tl">
                      <a:srgbClr val="000000"/>
                    </a:outerShdw>
                  </a:effectLst>
                </a:rPr>
                <a:t>p</a:t>
              </a:r>
              <a:endParaRPr lang="en-US" altLang="zh-CN">
                <a:solidFill>
                  <a:srgbClr val="CC0000"/>
                </a:solidFill>
                <a:effectLst>
                  <a:outerShdw blurRad="38100" dist="38100" dir="2700000" algn="tl">
                    <a:srgbClr val="000000"/>
                  </a:outerShdw>
                </a:effectLst>
              </a:endParaRPr>
            </a:p>
          </p:txBody>
        </p:sp>
      </p:grpSp>
      <p:sp>
        <p:nvSpPr>
          <p:cNvPr id="1234006" name="AutoShape 86"/>
          <p:cNvSpPr>
            <a:spLocks noChangeArrowheads="1"/>
          </p:cNvSpPr>
          <p:nvPr/>
        </p:nvSpPr>
        <p:spPr bwMode="auto">
          <a:xfrm rot="1134023">
            <a:off x="5047048" y="1683175"/>
            <a:ext cx="1201331" cy="2067261"/>
          </a:xfrm>
          <a:prstGeom prst="curvedLeftArrow">
            <a:avLst>
              <a:gd name="adj1" fmla="val 21687"/>
              <a:gd name="adj2" fmla="val 58555"/>
              <a:gd name="adj3" fmla="val 33333"/>
            </a:avLst>
          </a:prstGeom>
          <a:gradFill flip="none" rotWithShape="1">
            <a:gsLst>
              <a:gs pos="0">
                <a:srgbClr val="00FFFF"/>
              </a:gs>
              <a:gs pos="100000">
                <a:srgbClr val="00FFFF">
                  <a:gamma/>
                  <a:shade val="46275"/>
                  <a:invGamma/>
                </a:srgbClr>
              </a:gs>
            </a:gsLst>
            <a:lin ang="0" scaled="1"/>
            <a:tileRect/>
          </a:gradFill>
          <a:ln w="19050">
            <a:solidFill>
              <a:schemeClr val="tx1"/>
            </a:solidFill>
            <a:miter lim="800000"/>
          </a:ln>
          <a:effectLst>
            <a:outerShdw blurRad="50800" dist="106680" dir="2700000" algn="tl" rotWithShape="0">
              <a:prstClr val="black">
                <a:alpha val="43000"/>
              </a:prstClr>
            </a:outerShdw>
          </a:effectLst>
        </p:spPr>
        <p:txBody>
          <a:bodyPr wrap="none" anchor="ctr"/>
          <a:lstStyle/>
          <a:p>
            <a:endParaRPr lang="zh-CN" altLang="en-US"/>
          </a:p>
        </p:txBody>
      </p:sp>
    </p:spTree>
  </p:cSld>
  <p:clrMapOvr>
    <a:masterClrMapping/>
  </p:clrMapOvr>
  <p:transition>
    <p:random/>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33930"/>
                                        </p:tgtEl>
                                        <p:attrNameLst>
                                          <p:attrName>style.visibility</p:attrName>
                                        </p:attrNameLst>
                                      </p:cBhvr>
                                      <p:to>
                                        <p:strVal val="visible"/>
                                      </p:to>
                                    </p:set>
                                    <p:animEffect transition="in" filter="box(in)">
                                      <p:cBhvr>
                                        <p:cTn id="7" dur="500"/>
                                        <p:tgtEl>
                                          <p:spTgt spid="1233930"/>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par>
                                <p:cTn id="8" presetID="18" presetClass="entr" presetSubtype="6" fill="hold" grpId="0" nodeType="withEffect">
                                  <p:stCondLst>
                                    <p:cond delay="0"/>
                                  </p:stCondLst>
                                  <p:childTnLst>
                                    <p:set>
                                      <p:cBhvr>
                                        <p:cTn id="9" dur="1" fill="hold">
                                          <p:stCondLst>
                                            <p:cond delay="0"/>
                                          </p:stCondLst>
                                        </p:cTn>
                                        <p:tgtEl>
                                          <p:spTgt spid="1234006"/>
                                        </p:tgtEl>
                                        <p:attrNameLst>
                                          <p:attrName>style.visibility</p:attrName>
                                        </p:attrNameLst>
                                      </p:cBhvr>
                                      <p:to>
                                        <p:strVal val="visible"/>
                                      </p:to>
                                    </p:set>
                                    <p:animEffect transition="in" filter="strips(downRight)">
                                      <p:cBhvr>
                                        <p:cTn id="10" dur="2000"/>
                                        <p:tgtEl>
                                          <p:spTgt spid="1234006"/>
                                        </p:tgtEl>
                                      </p:cBhvr>
                                    </p:animEffect>
                                  </p:childTnLst>
                                  <p:subTnLst>
                                    <p:audio>
                                      <p:cMediaNode>
                                        <p:cTn display="0" masterRel="sameClick">
                                          <p:stCondLst>
                                            <p:cond evt="begin" delay="0">
                                              <p:tn val="8"/>
                                            </p:cond>
                                          </p:stCondLst>
                                          <p:endCondLst>
                                            <p:cond evt="onStopAudio" delay="0">
                                              <p:tgtEl>
                                                <p:sldTgt/>
                                              </p:tgtEl>
                                            </p:cond>
                                          </p:endCondLst>
                                        </p:cTn>
                                        <p:tgtEl>
                                          <p:sndTgt r:embed="rId2" name="laser.wav"/>
                                        </p:tgtEl>
                                      </p:cMediaNode>
                                    </p:audio>
                                  </p:subTnLst>
                                </p:cTn>
                              </p:par>
                            </p:childTnLst>
                          </p:cTn>
                        </p:par>
                        <p:par>
                          <p:cTn id="11" fill="hold">
                            <p:stCondLst>
                              <p:cond delay="500"/>
                            </p:stCondLst>
                            <p:childTnLst>
                              <p:par>
                                <p:cTn id="12" presetID="4" presetClass="entr" presetSubtype="16" fill="hold" nodeType="afterEffect">
                                  <p:stCondLst>
                                    <p:cond delay="0"/>
                                  </p:stCondLst>
                                  <p:childTnLst>
                                    <p:set>
                                      <p:cBhvr>
                                        <p:cTn id="13" dur="1" fill="hold">
                                          <p:stCondLst>
                                            <p:cond delay="0"/>
                                          </p:stCondLst>
                                        </p:cTn>
                                        <p:tgtEl>
                                          <p:spTgt spid="1233971"/>
                                        </p:tgtEl>
                                        <p:attrNameLst>
                                          <p:attrName>style.visibility</p:attrName>
                                        </p:attrNameLst>
                                      </p:cBhvr>
                                      <p:to>
                                        <p:strVal val="visible"/>
                                      </p:to>
                                    </p:set>
                                    <p:animEffect transition="in" filter="box(in)">
                                      <p:cBhvr>
                                        <p:cTn id="14" dur="500"/>
                                        <p:tgtEl>
                                          <p:spTgt spid="1233971"/>
                                        </p:tgtEl>
                                      </p:cBhvr>
                                    </p:animEffect>
                                  </p:childTnLst>
                                  <p:subTnLst>
                                    <p:audio>
                                      <p:cMediaNode>
                                        <p:cTn display="0" masterRel="sameClick">
                                          <p:stCondLst>
                                            <p:cond evt="begin" delay="0">
                                              <p:tn val="12"/>
                                            </p:cond>
                                          </p:stCondLst>
                                          <p:endCondLst>
                                            <p:cond evt="onStopAudio" delay="0">
                                              <p:tgtEl>
                                                <p:sldTgt/>
                                              </p:tgtEl>
                                            </p:cond>
                                          </p:endCondLst>
                                        </p:cTn>
                                        <p:tgtEl>
                                          <p:sndTgt r:embed="rId1" name="camera.wav"/>
                                        </p:tgtEl>
                                      </p:cMediaNode>
                                    </p:audio>
                                  </p:subTnLst>
                                </p:cTn>
                              </p:par>
                            </p:childTnLst>
                          </p:cTn>
                        </p:par>
                        <p:par>
                          <p:cTn id="15" fill="hold">
                            <p:stCondLst>
                              <p:cond delay="1000"/>
                            </p:stCondLst>
                            <p:childTnLst>
                              <p:par>
                                <p:cTn id="16" presetID="18" presetClass="entr" presetSubtype="3" fill="hold" nodeType="afterEffect">
                                  <p:stCondLst>
                                    <p:cond delay="0"/>
                                  </p:stCondLst>
                                  <p:childTnLst>
                                    <p:set>
                                      <p:cBhvr>
                                        <p:cTn id="17" dur="1" fill="hold">
                                          <p:stCondLst>
                                            <p:cond delay="0"/>
                                          </p:stCondLst>
                                        </p:cTn>
                                        <p:tgtEl>
                                          <p:spTgt spid="1233977"/>
                                        </p:tgtEl>
                                        <p:attrNameLst>
                                          <p:attrName>style.visibility</p:attrName>
                                        </p:attrNameLst>
                                      </p:cBhvr>
                                      <p:to>
                                        <p:strVal val="visible"/>
                                      </p:to>
                                    </p:set>
                                    <p:animEffect transition="in" filter="strips(upRight)">
                                      <p:cBhvr>
                                        <p:cTn id="18" dur="500"/>
                                        <p:tgtEl>
                                          <p:spTgt spid="1233977"/>
                                        </p:tgtEl>
                                      </p:cBhvr>
                                    </p:animEffect>
                                  </p:childTnLst>
                                  <p:subTnLst>
                                    <p:audio>
                                      <p:cMediaNode>
                                        <p:cTn display="0" masterRel="sameClick">
                                          <p:stCondLst>
                                            <p:cond evt="begin" delay="0">
                                              <p:tn val="16"/>
                                            </p:cond>
                                          </p:stCondLst>
                                          <p:endCondLst>
                                            <p:cond evt="onStopAudio" delay="0">
                                              <p:tgtEl>
                                                <p:sldTgt/>
                                              </p:tgtEl>
                                            </p:cond>
                                          </p:endCondLst>
                                        </p:cTn>
                                        <p:tgtEl>
                                          <p:sndTgt r:embed="rId2" name="laser.wav"/>
                                        </p:tgtEl>
                                      </p:cMediaNode>
                                    </p:audio>
                                  </p:subTnLst>
                                </p:cTn>
                              </p:par>
                            </p:childTnLst>
                          </p:cTn>
                        </p:par>
                        <p:par>
                          <p:cTn id="19" fill="hold">
                            <p:stCondLst>
                              <p:cond delay="1500"/>
                            </p:stCondLst>
                            <p:childTnLst>
                              <p:par>
                                <p:cTn id="20" presetID="18" presetClass="entr" presetSubtype="12" fill="hold" nodeType="afterEffect">
                                  <p:stCondLst>
                                    <p:cond delay="0"/>
                                  </p:stCondLst>
                                  <p:childTnLst>
                                    <p:set>
                                      <p:cBhvr>
                                        <p:cTn id="21" dur="1" fill="hold">
                                          <p:stCondLst>
                                            <p:cond delay="0"/>
                                          </p:stCondLst>
                                        </p:cTn>
                                        <p:tgtEl>
                                          <p:spTgt spid="1233976"/>
                                        </p:tgtEl>
                                        <p:attrNameLst>
                                          <p:attrName>style.visibility</p:attrName>
                                        </p:attrNameLst>
                                      </p:cBhvr>
                                      <p:to>
                                        <p:strVal val="visible"/>
                                      </p:to>
                                    </p:set>
                                    <p:animEffect transition="in" filter="strips(downLeft)">
                                      <p:cBhvr>
                                        <p:cTn id="22" dur="500"/>
                                        <p:tgtEl>
                                          <p:spTgt spid="1233976"/>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1234001"/>
                                        </p:tgtEl>
                                        <p:attrNameLst>
                                          <p:attrName>style.visibility</p:attrName>
                                        </p:attrNameLst>
                                      </p:cBhvr>
                                      <p:to>
                                        <p:strVal val="visible"/>
                                      </p:to>
                                    </p:set>
                                    <p:animEffect transition="in" filter="strips(downRight)">
                                      <p:cBhvr>
                                        <p:cTn id="27" dur="2000"/>
                                        <p:tgtEl>
                                          <p:spTgt spid="1234001"/>
                                        </p:tgtEl>
                                      </p:cBhvr>
                                    </p:animEffect>
                                  </p:childTnLst>
                                  <p:subTnLst>
                                    <p:audio>
                                      <p:cMediaNode>
                                        <p:cTn display="0" masterRel="sameClick">
                                          <p:stCondLst>
                                            <p:cond evt="begin" delay="0">
                                              <p:tn val="25"/>
                                            </p:cond>
                                          </p:stCondLst>
                                          <p:endCondLst>
                                            <p:cond evt="onStopAudio" delay="0">
                                              <p:tgtEl>
                                                <p:sldTgt/>
                                              </p:tgtEl>
                                            </p:cond>
                                          </p:endCondLst>
                                        </p:cTn>
                                        <p:tgtEl>
                                          <p:sndTgt r:embed="rId2" name="laser.wav"/>
                                        </p:tgtEl>
                                      </p:cMediaNode>
                                    </p:audio>
                                  </p:subTnLst>
                                </p:cTn>
                              </p:par>
                            </p:childTnLst>
                          </p:cTn>
                        </p:par>
                        <p:par>
                          <p:cTn id="28" fill="hold">
                            <p:stCondLst>
                              <p:cond delay="2000"/>
                            </p:stCondLst>
                            <p:childTnLst>
                              <p:par>
                                <p:cTn id="29" presetID="4" presetClass="entr" presetSubtype="16" fill="hold" nodeType="afterEffect">
                                  <p:stCondLst>
                                    <p:cond delay="0"/>
                                  </p:stCondLst>
                                  <p:childTnLst>
                                    <p:set>
                                      <p:cBhvr>
                                        <p:cTn id="30" dur="1" fill="hold">
                                          <p:stCondLst>
                                            <p:cond delay="0"/>
                                          </p:stCondLst>
                                        </p:cTn>
                                        <p:tgtEl>
                                          <p:spTgt spid="1233999"/>
                                        </p:tgtEl>
                                        <p:attrNameLst>
                                          <p:attrName>style.visibility</p:attrName>
                                        </p:attrNameLst>
                                      </p:cBhvr>
                                      <p:to>
                                        <p:strVal val="visible"/>
                                      </p:to>
                                    </p:set>
                                    <p:animEffect transition="in" filter="box(in)">
                                      <p:cBhvr>
                                        <p:cTn id="31" dur="500"/>
                                        <p:tgtEl>
                                          <p:spTgt spid="1233999"/>
                                        </p:tgtEl>
                                      </p:cBhvr>
                                    </p:animEffect>
                                  </p:childTnLst>
                                  <p:subTnLst>
                                    <p:audio>
                                      <p:cMediaNode>
                                        <p:cTn display="0" masterRel="sameClick">
                                          <p:stCondLst>
                                            <p:cond evt="begin" delay="0">
                                              <p:tn val="29"/>
                                            </p:cond>
                                          </p:stCondLst>
                                          <p:endCondLst>
                                            <p:cond evt="onStopAudio" delay="0">
                                              <p:tgtEl>
                                                <p:sldTgt/>
                                              </p:tgtEl>
                                            </p:cond>
                                          </p:endCondLst>
                                        </p:cTn>
                                        <p:tgtEl>
                                          <p:sndTgt r:embed="rId1" name="camera.wav"/>
                                        </p:tgtEl>
                                      </p:cMediaNode>
                                    </p:audio>
                                  </p:subTnLst>
                                </p:cTn>
                              </p:par>
                            </p:childTnLst>
                          </p:cTn>
                        </p:par>
                        <p:par>
                          <p:cTn id="32" fill="hold">
                            <p:stCondLst>
                              <p:cond delay="2500"/>
                            </p:stCondLst>
                            <p:childTnLst>
                              <p:par>
                                <p:cTn id="33" presetID="18" presetClass="entr" presetSubtype="6" fill="hold" nodeType="afterEffect">
                                  <p:stCondLst>
                                    <p:cond delay="0"/>
                                  </p:stCondLst>
                                  <p:childTnLst>
                                    <p:set>
                                      <p:cBhvr>
                                        <p:cTn id="34" dur="1" fill="hold">
                                          <p:stCondLst>
                                            <p:cond delay="0"/>
                                          </p:stCondLst>
                                        </p:cTn>
                                        <p:tgtEl>
                                          <p:spTgt spid="1234002"/>
                                        </p:tgtEl>
                                        <p:attrNameLst>
                                          <p:attrName>style.visibility</p:attrName>
                                        </p:attrNameLst>
                                      </p:cBhvr>
                                      <p:to>
                                        <p:strVal val="visible"/>
                                      </p:to>
                                    </p:set>
                                    <p:animEffect transition="in" filter="strips(downRight)">
                                      <p:cBhvr>
                                        <p:cTn id="35" dur="500"/>
                                        <p:tgtEl>
                                          <p:spTgt spid="1234002"/>
                                        </p:tgtEl>
                                      </p:cBhvr>
                                    </p:animEffect>
                                  </p:childTnLst>
                                  <p:subTnLst>
                                    <p:audio>
                                      <p:cMediaNode>
                                        <p:cTn display="0" masterRel="sameClick">
                                          <p:stCondLst>
                                            <p:cond evt="begin" delay="0">
                                              <p:tn val="33"/>
                                            </p:cond>
                                          </p:stCondLst>
                                          <p:endCondLst>
                                            <p:cond evt="onStopAudio" delay="0">
                                              <p:tgtEl>
                                                <p:sldTgt/>
                                              </p:tgtEl>
                                            </p:cond>
                                          </p:endCondLst>
                                        </p:cTn>
                                        <p:tgtEl>
                                          <p:sndTgt r:embed="rId2" name="laser.wav"/>
                                        </p:tgtEl>
                                      </p:cMediaNode>
                                    </p:audio>
                                  </p:subTnLst>
                                </p:cTn>
                              </p:par>
                            </p:childTnLst>
                          </p:cTn>
                        </p:par>
                        <p:par>
                          <p:cTn id="36" fill="hold">
                            <p:stCondLst>
                              <p:cond delay="3000"/>
                            </p:stCondLst>
                            <p:childTnLst>
                              <p:par>
                                <p:cTn id="37" presetID="18" presetClass="entr" presetSubtype="12" fill="hold" nodeType="afterEffect">
                                  <p:stCondLst>
                                    <p:cond delay="0"/>
                                  </p:stCondLst>
                                  <p:childTnLst>
                                    <p:set>
                                      <p:cBhvr>
                                        <p:cTn id="38" dur="1" fill="hold">
                                          <p:stCondLst>
                                            <p:cond delay="0"/>
                                          </p:stCondLst>
                                        </p:cTn>
                                        <p:tgtEl>
                                          <p:spTgt spid="1233995"/>
                                        </p:tgtEl>
                                        <p:attrNameLst>
                                          <p:attrName>style.visibility</p:attrName>
                                        </p:attrNameLst>
                                      </p:cBhvr>
                                      <p:to>
                                        <p:strVal val="visible"/>
                                      </p:to>
                                    </p:set>
                                    <p:animEffect transition="in" filter="strips(downLeft)">
                                      <p:cBhvr>
                                        <p:cTn id="39" dur="500"/>
                                        <p:tgtEl>
                                          <p:spTgt spid="1233995"/>
                                        </p:tgtEl>
                                      </p:cBhvr>
                                    </p:animEffect>
                                  </p:childTnLst>
                                  <p:subTnLst>
                                    <p:audio>
                                      <p:cMediaNode>
                                        <p:cTn display="0" masterRel="sameClick">
                                          <p:stCondLst>
                                            <p:cond evt="begin" delay="0">
                                              <p:tn val="37"/>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3930" grpId="0" animBg="1"/>
      <p:bldP spid="1234006" grpId="0" animBg="1"/>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0851" name="Rectangle 3"/>
          <p:cNvSpPr>
            <a:spLocks noChangeArrowheads="1"/>
          </p:cNvSpPr>
          <p:nvPr/>
        </p:nvSpPr>
        <p:spPr bwMode="auto">
          <a:xfrm>
            <a:off x="1213922" y="402582"/>
            <a:ext cx="2505814" cy="461665"/>
          </a:xfrm>
          <a:prstGeom prst="rect">
            <a:avLst/>
          </a:prstGeom>
          <a:noFill/>
          <a:ln w="9525" algn="ctr">
            <a:noFill/>
            <a:miter lim="800000"/>
          </a:ln>
          <a:effectLst/>
        </p:spPr>
        <p:txBody>
          <a:bodyPr wrap="none" anchor="ctr">
            <a:spAutoFit/>
          </a:bodyPr>
          <a:lstStyle/>
          <a:p>
            <a:pPr>
              <a:lnSpc>
                <a:spcPct val="100000"/>
              </a:lnSpc>
              <a:spcBef>
                <a:spcPct val="0"/>
              </a:spcBef>
              <a:tabLst>
                <a:tab pos="457200" algn="l"/>
              </a:tabLst>
            </a:pPr>
            <a:r>
              <a:rPr lang="en-US" altLang="zh-CN" dirty="0">
                <a:solidFill>
                  <a:srgbClr val="CC0099"/>
                </a:solidFill>
                <a:effectLst>
                  <a:outerShdw blurRad="38100" dist="38100" dir="2700000" algn="tl">
                    <a:srgbClr val="000000"/>
                  </a:outerShdw>
                </a:effectLst>
                <a:latin typeface="+mn-lt"/>
                <a:ea typeface="楷体" panose="02010609060101010101" pitchFamily="49" charset="-122"/>
              </a:rPr>
              <a:t>3</a:t>
            </a:r>
            <a:r>
              <a:rPr lang="zh-CN" altLang="en-US" dirty="0">
                <a:solidFill>
                  <a:srgbClr val="CC0099"/>
                </a:solidFill>
                <a:effectLst>
                  <a:outerShdw blurRad="38100" dist="38100" dir="2700000" algn="tl">
                    <a:srgbClr val="000000"/>
                  </a:outerShdw>
                </a:effectLst>
                <a:latin typeface="+mn-lt"/>
                <a:ea typeface="楷体" panose="02010609060101010101" pitchFamily="49" charset="-122"/>
              </a:rPr>
              <a:t>、动态内存释放</a:t>
            </a:r>
            <a:endParaRPr lang="zh-CN" altLang="en-US" dirty="0">
              <a:solidFill>
                <a:srgbClr val="CC0099"/>
              </a:solidFill>
              <a:effectLst>
                <a:outerShdw blurRad="38100" dist="38100" dir="2700000" algn="tl">
                  <a:srgbClr val="000000"/>
                </a:outerShdw>
              </a:effectLst>
              <a:latin typeface="+mn-lt"/>
              <a:ea typeface="楷体" panose="02010609060101010101" pitchFamily="49" charset="-122"/>
            </a:endParaRPr>
          </a:p>
        </p:txBody>
      </p:sp>
      <p:sp>
        <p:nvSpPr>
          <p:cNvPr id="1230852" name="Rectangle 4"/>
          <p:cNvSpPr>
            <a:spLocks noChangeArrowheads="1"/>
          </p:cNvSpPr>
          <p:nvPr/>
        </p:nvSpPr>
        <p:spPr bwMode="auto">
          <a:xfrm>
            <a:off x="529730" y="785706"/>
            <a:ext cx="11326910" cy="1289264"/>
          </a:xfrm>
          <a:prstGeom prst="rect">
            <a:avLst/>
          </a:prstGeom>
          <a:noFill/>
          <a:ln w="9525" algn="ctr">
            <a:noFill/>
            <a:miter lim="800000"/>
          </a:ln>
          <a:effectLst/>
        </p:spPr>
        <p:txBody>
          <a:bodyPr wrap="square" anchor="ctr">
            <a:spAutoFit/>
          </a:bodyPr>
          <a:lstStyle/>
          <a:p>
            <a:pPr>
              <a:lnSpc>
                <a:spcPts val="3200"/>
              </a:lnSpc>
              <a:spcBef>
                <a:spcPts val="0"/>
              </a:spcBef>
            </a:pPr>
            <a:r>
              <a:rPr lang="en-US" altLang="zh-CN" dirty="0">
                <a:effectLst>
                  <a:outerShdw blurRad="38100" dist="38100" dir="2700000" algn="tl">
                    <a:srgbClr val="FFFFFF"/>
                  </a:outerShdw>
                </a:effectLst>
                <a:latin typeface="+mn-lt"/>
                <a:ea typeface="楷体" panose="02010609060101010101" pitchFamily="49" charset="-122"/>
              </a:rPr>
              <a:t>        </a:t>
            </a:r>
            <a:r>
              <a:rPr lang="zh-CN" altLang="en-US" dirty="0">
                <a:effectLst>
                  <a:outerShdw blurRad="38100" dist="38100" dir="2700000" algn="tl">
                    <a:srgbClr val="FFFFFF"/>
                  </a:outerShdw>
                </a:effectLst>
                <a:latin typeface="+mn-lt"/>
                <a:ea typeface="楷体" panose="02010609060101010101" pitchFamily="49" charset="-122"/>
              </a:rPr>
              <a:t>计算机中最宝贵的资源就是内存。因此需要动态分配内存的程序一定要坚持“</a:t>
            </a:r>
            <a:r>
              <a:rPr lang="zh-CN" altLang="en-US" dirty="0">
                <a:solidFill>
                  <a:schemeClr val="accent1"/>
                </a:solidFill>
                <a:effectLst>
                  <a:outerShdw blurRad="38100" dist="38100" dir="2700000" algn="tl">
                    <a:srgbClr val="000000"/>
                  </a:outerShdw>
                </a:effectLst>
                <a:latin typeface="+mn-lt"/>
                <a:ea typeface="楷体" panose="02010609060101010101" pitchFamily="49" charset="-122"/>
              </a:rPr>
              <a:t>好借好还，再借不难</a:t>
            </a:r>
            <a:r>
              <a:rPr lang="zh-CN" altLang="en-US" dirty="0">
                <a:effectLst>
                  <a:outerShdw blurRad="38100" dist="38100" dir="2700000" algn="tl">
                    <a:srgbClr val="FFFFFF"/>
                  </a:outerShdw>
                </a:effectLst>
                <a:latin typeface="+mn-lt"/>
                <a:ea typeface="楷体" panose="02010609060101010101" pitchFamily="49" charset="-122"/>
              </a:rPr>
              <a:t>”的原则。</a:t>
            </a:r>
            <a:endParaRPr lang="zh-CN" altLang="en-US" dirty="0">
              <a:effectLst>
                <a:outerShdw blurRad="38100" dist="38100" dir="2700000" algn="tl">
                  <a:srgbClr val="FFFFFF"/>
                </a:outerShdw>
              </a:effectLst>
              <a:latin typeface="+mn-lt"/>
              <a:ea typeface="楷体" panose="02010609060101010101" pitchFamily="49" charset="-122"/>
            </a:endParaRPr>
          </a:p>
          <a:p>
            <a:pPr>
              <a:lnSpc>
                <a:spcPts val="3200"/>
              </a:lnSpc>
              <a:spcBef>
                <a:spcPts val="0"/>
              </a:spcBef>
            </a:pPr>
            <a:r>
              <a:rPr lang="zh-CN" altLang="en-US" dirty="0">
                <a:effectLst>
                  <a:outerShdw blurRad="38100" dist="38100" dir="2700000" algn="tl">
                    <a:srgbClr val="FFFFFF"/>
                  </a:outerShdw>
                </a:effectLst>
                <a:latin typeface="+mn-lt"/>
                <a:ea typeface="楷体" panose="02010609060101010101" pitchFamily="49" charset="-122"/>
              </a:rPr>
              <a:t>        释放动态内存的函数</a:t>
            </a:r>
            <a:r>
              <a:rPr lang="en-US" altLang="zh-CN" dirty="0">
                <a:solidFill>
                  <a:srgbClr val="FF3300"/>
                </a:solidFill>
                <a:effectLst>
                  <a:outerShdw blurRad="38100" dist="38100" dir="2700000" algn="tl">
                    <a:srgbClr val="000000"/>
                  </a:outerShdw>
                </a:effectLst>
                <a:latin typeface="+mn-lt"/>
                <a:ea typeface="楷体" panose="02010609060101010101" pitchFamily="49" charset="-122"/>
              </a:rPr>
              <a:t>free</a:t>
            </a:r>
            <a:r>
              <a:rPr lang="zh-CN" altLang="en-US" dirty="0">
                <a:effectLst>
                  <a:outerShdw blurRad="38100" dist="38100" dir="2700000" algn="tl">
                    <a:srgbClr val="FFFFFF"/>
                  </a:outerShdw>
                </a:effectLst>
                <a:latin typeface="+mn-lt"/>
                <a:ea typeface="楷体" panose="02010609060101010101" pitchFamily="49" charset="-122"/>
              </a:rPr>
              <a:t>其原型为：</a:t>
            </a:r>
            <a:endParaRPr lang="zh-CN" altLang="en-US" dirty="0">
              <a:effectLst>
                <a:outerShdw blurRad="38100" dist="38100" dir="2700000" algn="tl">
                  <a:srgbClr val="FFFFFF"/>
                </a:outerShdw>
              </a:effectLst>
              <a:latin typeface="+mn-lt"/>
              <a:ea typeface="楷体" panose="02010609060101010101" pitchFamily="49" charset="-122"/>
            </a:endParaRPr>
          </a:p>
        </p:txBody>
      </p:sp>
      <p:sp>
        <p:nvSpPr>
          <p:cNvPr id="1230853" name="Text Box 5"/>
          <p:cNvSpPr txBox="1">
            <a:spLocks noChangeArrowheads="1"/>
          </p:cNvSpPr>
          <p:nvPr/>
        </p:nvSpPr>
        <p:spPr bwMode="auto">
          <a:xfrm>
            <a:off x="2279576" y="2132856"/>
            <a:ext cx="7848872" cy="504825"/>
          </a:xfrm>
          <a:prstGeom prst="rect">
            <a:avLst/>
          </a:prstGeom>
          <a:gradFill rotWithShape="1">
            <a:gsLst>
              <a:gs pos="0">
                <a:srgbClr val="FFFF99"/>
              </a:gs>
              <a:gs pos="100000">
                <a:srgbClr val="FFFF99">
                  <a:gamma/>
                  <a:shade val="66667"/>
                  <a:invGamma/>
                </a:srgbClr>
              </a:gs>
            </a:gsLst>
            <a:lin ang="5400000" scaled="1"/>
          </a:gra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nchor="ctr" anchorCtr="0"/>
          <a:lstStyle/>
          <a:p>
            <a:pPr marL="342900" indent="-342900" algn="ctr"/>
            <a:r>
              <a:rPr lang="en-US" altLang="zh-CN" dirty="0">
                <a:effectLst>
                  <a:outerShdw blurRad="38100" dist="38100" dir="2700000" algn="tl">
                    <a:srgbClr val="FFFFFF"/>
                  </a:outerShdw>
                </a:effectLst>
              </a:rPr>
              <a:t>void  </a:t>
            </a:r>
            <a:r>
              <a:rPr lang="en-US" altLang="zh-CN" dirty="0">
                <a:solidFill>
                  <a:srgbClr val="FF0000"/>
                </a:solidFill>
                <a:effectLst>
                  <a:outerShdw blurRad="38100" dist="38100" dir="2700000" algn="tl">
                    <a:srgbClr val="FFFFFF"/>
                  </a:outerShdw>
                </a:effectLst>
              </a:rPr>
              <a:t>free</a:t>
            </a:r>
            <a:r>
              <a:rPr lang="en-US" altLang="zh-CN" dirty="0">
                <a:effectLst>
                  <a:outerShdw blurRad="38100" dist="38100" dir="2700000" algn="tl">
                    <a:srgbClr val="FFFFFF"/>
                  </a:outerShdw>
                </a:effectLst>
              </a:rPr>
              <a:t> (void *block);</a:t>
            </a:r>
            <a:endParaRPr lang="en-US" altLang="zh-CN" dirty="0">
              <a:effectLst>
                <a:outerShdw blurRad="38100" dist="38100" dir="2700000" algn="tl">
                  <a:srgbClr val="FFFFFF"/>
                </a:outerShdw>
              </a:effectLst>
            </a:endParaRPr>
          </a:p>
        </p:txBody>
      </p:sp>
      <p:sp>
        <p:nvSpPr>
          <p:cNvPr id="1230854" name="Rectangle 6"/>
          <p:cNvSpPr>
            <a:spLocks noChangeArrowheads="1"/>
          </p:cNvSpPr>
          <p:nvPr/>
        </p:nvSpPr>
        <p:spPr bwMode="auto">
          <a:xfrm>
            <a:off x="-9821" y="2739801"/>
            <a:ext cx="184731" cy="387798"/>
          </a:xfrm>
          <a:prstGeom prst="rect">
            <a:avLst/>
          </a:prstGeom>
          <a:noFill/>
          <a:ln w="9525" algn="ctr">
            <a:noFill/>
            <a:miter lim="800000"/>
          </a:ln>
          <a:effectLst/>
        </p:spPr>
        <p:txBody>
          <a:bodyPr wrap="none" anchor="ctr">
            <a:spAutoFit/>
          </a:bodyPr>
          <a:lstStyle/>
          <a:p>
            <a:endParaRPr lang="zh-CN" altLang="en-US"/>
          </a:p>
        </p:txBody>
      </p:sp>
      <p:sp>
        <p:nvSpPr>
          <p:cNvPr id="1230855" name="Rectangle 7" descr="信纸"/>
          <p:cNvSpPr>
            <a:spLocks noChangeArrowheads="1"/>
          </p:cNvSpPr>
          <p:nvPr/>
        </p:nvSpPr>
        <p:spPr bwMode="auto">
          <a:xfrm>
            <a:off x="4439816" y="2895328"/>
            <a:ext cx="4104456" cy="461665"/>
          </a:xfrm>
          <a:prstGeom prst="rect">
            <a:avLst/>
          </a:prstGeom>
          <a:solidFill>
            <a:schemeClr val="bg1"/>
          </a:solidFill>
          <a:ln w="38100" algn="ctr">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nchorCtr="0">
            <a:spAutoFit/>
          </a:bodyPr>
          <a:lstStyle/>
          <a:p>
            <a:pPr>
              <a:lnSpc>
                <a:spcPct val="100000"/>
              </a:lnSpc>
              <a:spcBef>
                <a:spcPct val="0"/>
              </a:spcBef>
            </a:pPr>
            <a:r>
              <a:rPr lang="zh-CN" altLang="en-US"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例：  </a:t>
            </a:r>
            <a:r>
              <a:rPr lang="en-US" altLang="zh-CN" dirty="0">
                <a:solidFill>
                  <a:srgbClr val="CC0099"/>
                </a:solidFill>
                <a:effectLst>
                  <a:outerShdw blurRad="38100" dist="38100" dir="2700000" algn="tl">
                    <a:srgbClr val="000000"/>
                  </a:outerShdw>
                </a:effectLst>
                <a:ea typeface="宋体" panose="02010600030101010101" pitchFamily="2" charset="-122"/>
              </a:rPr>
              <a:t>free</a:t>
            </a:r>
            <a:r>
              <a:rPr lang="en-US" altLang="zh-CN"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pscore</a:t>
            </a:r>
            <a:r>
              <a:rPr lang="en-US" altLang="zh-CN" dirty="0">
                <a:effectLst>
                  <a:outerShdw blurRad="38100" dist="38100" dir="2700000" algn="tl">
                    <a:srgbClr val="FFFFFF"/>
                  </a:outerShdw>
                </a:effectLst>
                <a:ea typeface="宋体" panose="02010600030101010101" pitchFamily="2" charset="-122"/>
              </a:rPr>
              <a:t> );</a:t>
            </a:r>
            <a:endParaRPr lang="en-US" altLang="zh-CN" b="0" dirty="0">
              <a:effectLst>
                <a:outerShdw blurRad="38100" dist="38100" dir="2700000" algn="tl">
                  <a:srgbClr val="FFFFFF"/>
                </a:outerShdw>
              </a:effectLst>
              <a:ea typeface="宋体" panose="02010600030101010101" pitchFamily="2" charset="-122"/>
            </a:endParaRPr>
          </a:p>
        </p:txBody>
      </p:sp>
      <p:sp>
        <p:nvSpPr>
          <p:cNvPr id="1230856" name="Rectangle 8"/>
          <p:cNvSpPr>
            <a:spLocks noChangeArrowheads="1"/>
          </p:cNvSpPr>
          <p:nvPr/>
        </p:nvSpPr>
        <p:spPr bwMode="auto">
          <a:xfrm>
            <a:off x="1270521" y="3832461"/>
            <a:ext cx="10154071" cy="1421928"/>
          </a:xfrm>
          <a:prstGeom prst="rect">
            <a:avLst/>
          </a:prstGeom>
          <a:gradFill rotWithShape="1">
            <a:gsLst>
              <a:gs pos="0">
                <a:srgbClr val="00FFFF"/>
              </a:gs>
              <a:gs pos="100000">
                <a:srgbClr val="00FFFF">
                  <a:gamma/>
                  <a:shade val="75686"/>
                  <a:invGamma/>
                </a:srgbClr>
              </a:gs>
            </a:gsLst>
            <a:lin ang="5400000" scaled="1"/>
          </a:gradFill>
          <a:ln w="38100" algn="ctr">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nchor="ctr">
            <a:spAutoFit/>
          </a:bodyPr>
          <a:lstStyle/>
          <a:p>
            <a:pPr indent="304800"/>
            <a:r>
              <a:rPr lang="zh-CN" altLang="en-US"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注意：</a:t>
            </a:r>
            <a:endParaRPr lang="zh-CN" altLang="en-US"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pPr indent="304800"/>
            <a:r>
              <a:rPr lang="zh-CN" altLang="en-US" dirty="0">
                <a:effectLst>
                  <a:outerShdw blurRad="38100" dist="38100" dir="2700000" algn="tl">
                    <a:srgbClr val="FFFFFF"/>
                  </a:outerShdw>
                </a:effectLst>
                <a:latin typeface="+mn-lt"/>
                <a:ea typeface="楷体" panose="02010609060101010101" pitchFamily="49" charset="-122"/>
              </a:rPr>
              <a:t>  调用</a:t>
            </a:r>
            <a:r>
              <a:rPr lang="en-US" altLang="zh-CN" dirty="0" err="1">
                <a:effectLst>
                  <a:outerShdw blurRad="38100" dist="38100" dir="2700000" algn="tl">
                    <a:srgbClr val="FFFFFF"/>
                  </a:outerShdw>
                </a:effectLst>
                <a:latin typeface="+mn-lt"/>
                <a:ea typeface="楷体" panose="02010609060101010101" pitchFamily="49" charset="-122"/>
              </a:rPr>
              <a:t>malloc</a:t>
            </a:r>
            <a:r>
              <a:rPr lang="zh-CN" altLang="en-US" dirty="0">
                <a:effectLst>
                  <a:outerShdw blurRad="38100" dist="38100" dir="2700000" algn="tl">
                    <a:srgbClr val="FFFFFF"/>
                  </a:outerShdw>
                </a:effectLst>
                <a:latin typeface="+mn-lt"/>
                <a:ea typeface="楷体" panose="02010609060101010101" pitchFamily="49" charset="-122"/>
              </a:rPr>
              <a:t>，</a:t>
            </a:r>
            <a:r>
              <a:rPr lang="en-US" altLang="zh-CN" dirty="0" err="1">
                <a:effectLst>
                  <a:outerShdw blurRad="38100" dist="38100" dir="2700000" algn="tl">
                    <a:srgbClr val="FFFFFF"/>
                  </a:outerShdw>
                </a:effectLst>
                <a:latin typeface="+mn-lt"/>
                <a:ea typeface="楷体" panose="02010609060101010101" pitchFamily="49" charset="-122"/>
              </a:rPr>
              <a:t>calloc</a:t>
            </a:r>
            <a:r>
              <a:rPr lang="zh-CN" altLang="en-US" dirty="0">
                <a:effectLst>
                  <a:outerShdw blurRad="38100" dist="38100" dir="2700000" algn="tl">
                    <a:srgbClr val="FFFFFF"/>
                  </a:outerShdw>
                </a:effectLst>
                <a:latin typeface="+mn-lt"/>
                <a:ea typeface="楷体" panose="02010609060101010101" pitchFamily="49" charset="-122"/>
              </a:rPr>
              <a:t>，</a:t>
            </a:r>
            <a:r>
              <a:rPr lang="en-US" altLang="zh-CN" dirty="0" err="1">
                <a:effectLst>
                  <a:outerShdw blurRad="38100" dist="38100" dir="2700000" algn="tl">
                    <a:srgbClr val="FFFFFF"/>
                  </a:outerShdw>
                </a:effectLst>
                <a:latin typeface="+mn-lt"/>
                <a:ea typeface="楷体" panose="02010609060101010101" pitchFamily="49" charset="-122"/>
              </a:rPr>
              <a:t>realloc</a:t>
            </a:r>
            <a:r>
              <a:rPr lang="zh-CN" altLang="en-US" dirty="0">
                <a:effectLst>
                  <a:outerShdw blurRad="38100" dist="38100" dir="2700000" algn="tl">
                    <a:srgbClr val="FFFFFF"/>
                  </a:outerShdw>
                </a:effectLst>
                <a:latin typeface="+mn-lt"/>
                <a:ea typeface="楷体" panose="02010609060101010101" pitchFamily="49" charset="-122"/>
              </a:rPr>
              <a:t>和</a:t>
            </a:r>
            <a:r>
              <a:rPr lang="en-US" altLang="zh-CN" dirty="0">
                <a:effectLst>
                  <a:outerShdw blurRad="38100" dist="38100" dir="2700000" algn="tl">
                    <a:srgbClr val="FFFFFF"/>
                  </a:outerShdw>
                </a:effectLst>
                <a:latin typeface="+mn-lt"/>
                <a:ea typeface="楷体" panose="02010609060101010101" pitchFamily="49" charset="-122"/>
              </a:rPr>
              <a:t>free</a:t>
            </a:r>
            <a:r>
              <a:rPr lang="zh-CN" altLang="en-US" dirty="0">
                <a:effectLst>
                  <a:outerShdw blurRad="38100" dist="38100" dir="2700000" algn="tl">
                    <a:srgbClr val="FFFFFF"/>
                  </a:outerShdw>
                </a:effectLst>
                <a:latin typeface="+mn-lt"/>
                <a:ea typeface="楷体" panose="02010609060101010101" pitchFamily="49" charset="-122"/>
              </a:rPr>
              <a:t>函数的源程序中要包含</a:t>
            </a:r>
            <a:r>
              <a:rPr lang="en-US" altLang="zh-CN" dirty="0" err="1">
                <a:solidFill>
                  <a:srgbClr val="0000FF"/>
                </a:solidFill>
                <a:effectLst>
                  <a:outerShdw blurRad="38100" dist="38100" dir="2700000" algn="tl">
                    <a:srgbClr val="FFFFFF"/>
                  </a:outerShdw>
                </a:effectLst>
                <a:latin typeface="+mn-lt"/>
                <a:ea typeface="楷体" panose="02010609060101010101" pitchFamily="49" charset="-122"/>
              </a:rPr>
              <a:t>stdlib.h</a:t>
            </a:r>
            <a:r>
              <a:rPr lang="zh-CN" altLang="en-US" dirty="0">
                <a:effectLst>
                  <a:outerShdw blurRad="38100" dist="38100" dir="2700000" algn="tl">
                    <a:srgbClr val="FFFFFF"/>
                  </a:outerShdw>
                </a:effectLst>
                <a:latin typeface="+mn-lt"/>
                <a:ea typeface="楷体" panose="02010609060101010101" pitchFamily="49" charset="-122"/>
              </a:rPr>
              <a:t>或</a:t>
            </a:r>
            <a:r>
              <a:rPr lang="en-US" altLang="zh-CN" dirty="0" err="1">
                <a:solidFill>
                  <a:srgbClr val="0000FF"/>
                </a:solidFill>
                <a:effectLst>
                  <a:outerShdw blurRad="38100" dist="38100" dir="2700000" algn="tl">
                    <a:srgbClr val="FFFFFF"/>
                  </a:outerShdw>
                </a:effectLst>
                <a:latin typeface="+mn-lt"/>
                <a:ea typeface="楷体" panose="02010609060101010101" pitchFamily="49" charset="-122"/>
              </a:rPr>
              <a:t>malloc.h</a:t>
            </a:r>
            <a:r>
              <a:rPr lang="zh-CN" altLang="en-US" dirty="0">
                <a:effectLst>
                  <a:outerShdw blurRad="38100" dist="38100" dir="2700000" algn="tl">
                    <a:srgbClr val="FFFFFF"/>
                  </a:outerShdw>
                </a:effectLst>
                <a:latin typeface="+mn-lt"/>
                <a:ea typeface="楷体" panose="02010609060101010101" pitchFamily="49" charset="-122"/>
              </a:rPr>
              <a:t>。</a:t>
            </a:r>
            <a:endParaRPr lang="en-US" altLang="zh-CN" dirty="0">
              <a:effectLst>
                <a:outerShdw blurRad="38100" dist="38100" dir="2700000" algn="tl">
                  <a:srgbClr val="FFFFFF"/>
                </a:outerShdw>
              </a:effectLst>
              <a:latin typeface="+mn-lt"/>
              <a:ea typeface="楷体" panose="02010609060101010101" pitchFamily="49" charset="-122"/>
            </a:endParaRPr>
          </a:p>
          <a:p>
            <a:pPr indent="304800"/>
            <a:r>
              <a:rPr lang="en-US" altLang="zh-CN" dirty="0">
                <a:effectLst>
                  <a:outerShdw blurRad="38100" dist="38100" dir="2700000" algn="tl">
                    <a:srgbClr val="FFFFFF"/>
                  </a:outerShdw>
                </a:effectLst>
                <a:latin typeface="+mn-lt"/>
                <a:ea typeface="楷体" panose="02010609060101010101" pitchFamily="49" charset="-122"/>
              </a:rPr>
              <a:t>  </a:t>
            </a:r>
            <a:r>
              <a:rPr lang="en-US" altLang="zh-CN" dirty="0" err="1">
                <a:effectLst>
                  <a:outerShdw blurRad="38100" dist="38100" dir="2700000" algn="tl">
                    <a:srgbClr val="FFFFFF"/>
                  </a:outerShdw>
                </a:effectLst>
                <a:latin typeface="+mn-lt"/>
                <a:ea typeface="楷体" panose="02010609060101010101" pitchFamily="49" charset="-122"/>
              </a:rPr>
              <a:t>malloc</a:t>
            </a:r>
            <a:r>
              <a:rPr lang="zh-CN" altLang="en-US" dirty="0">
                <a:effectLst>
                  <a:outerShdw blurRad="38100" dist="38100" dir="2700000" algn="tl">
                    <a:srgbClr val="FFFFFF"/>
                  </a:outerShdw>
                </a:effectLst>
                <a:latin typeface="+mn-lt"/>
                <a:ea typeface="楷体" panose="02010609060101010101" pitchFamily="49" charset="-122"/>
              </a:rPr>
              <a:t>或</a:t>
            </a:r>
            <a:r>
              <a:rPr lang="en-US" altLang="zh-CN" dirty="0" err="1">
                <a:effectLst>
                  <a:outerShdw blurRad="38100" dist="38100" dir="2700000" algn="tl">
                    <a:srgbClr val="FFFFFF"/>
                  </a:outerShdw>
                </a:effectLst>
                <a:latin typeface="+mn-lt"/>
                <a:ea typeface="楷体" panose="02010609060101010101" pitchFamily="49" charset="-122"/>
              </a:rPr>
              <a:t>calloc</a:t>
            </a:r>
            <a:r>
              <a:rPr lang="zh-CN" altLang="en-US" dirty="0">
                <a:effectLst>
                  <a:outerShdw blurRad="38100" dist="38100" dir="2700000" algn="tl">
                    <a:srgbClr val="FFFFFF"/>
                  </a:outerShdw>
                </a:effectLst>
                <a:latin typeface="+mn-lt"/>
                <a:ea typeface="楷体" panose="02010609060101010101" pitchFamily="49" charset="-122"/>
              </a:rPr>
              <a:t>或</a:t>
            </a:r>
            <a:r>
              <a:rPr lang="en-US" altLang="zh-CN" dirty="0" err="1">
                <a:effectLst>
                  <a:outerShdw blurRad="38100" dist="38100" dir="2700000" algn="tl">
                    <a:srgbClr val="FFFFFF"/>
                  </a:outerShdw>
                </a:effectLst>
                <a:latin typeface="+mn-lt"/>
                <a:ea typeface="楷体" panose="02010609060101010101" pitchFamily="49" charset="-122"/>
              </a:rPr>
              <a:t>realloc</a:t>
            </a:r>
            <a:r>
              <a:rPr lang="zh-CN" altLang="en-US" dirty="0">
                <a:effectLst>
                  <a:outerShdw blurRad="38100" dist="38100" dir="2700000" algn="tl">
                    <a:srgbClr val="FFFFFF"/>
                  </a:outerShdw>
                </a:effectLst>
                <a:latin typeface="+mn-lt"/>
                <a:ea typeface="楷体" panose="02010609060101010101" pitchFamily="49" charset="-122"/>
              </a:rPr>
              <a:t>与</a:t>
            </a:r>
            <a:r>
              <a:rPr lang="en-US" altLang="zh-CN" dirty="0">
                <a:effectLst>
                  <a:outerShdw blurRad="38100" dist="38100" dir="2700000" algn="tl">
                    <a:srgbClr val="FFFFFF"/>
                  </a:outerShdw>
                </a:effectLst>
                <a:latin typeface="+mn-lt"/>
                <a:ea typeface="楷体" panose="02010609060101010101" pitchFamily="49" charset="-122"/>
              </a:rPr>
              <a:t>free</a:t>
            </a:r>
            <a:r>
              <a:rPr lang="zh-CN" altLang="en-US" dirty="0">
                <a:effectLst>
                  <a:outerShdw blurRad="38100" dist="38100" dir="2700000" algn="tl">
                    <a:srgbClr val="FFFFFF"/>
                  </a:outerShdw>
                </a:effectLst>
                <a:latin typeface="+mn-lt"/>
                <a:ea typeface="楷体" panose="02010609060101010101" pitchFamily="49" charset="-122"/>
              </a:rPr>
              <a:t>一般成对出现！ </a:t>
            </a:r>
            <a:endParaRPr lang="zh-CN" altLang="en-US" dirty="0">
              <a:effectLst>
                <a:outerShdw blurRad="38100" dist="38100" dir="2700000" algn="tl">
                  <a:srgbClr val="FFFFFF"/>
                </a:outerShdw>
              </a:effectLst>
              <a:latin typeface="+mn-lt"/>
              <a:ea typeface="楷体" panose="02010609060101010101" pitchFamily="49" charset="-122"/>
            </a:endParaRPr>
          </a:p>
        </p:txBody>
      </p:sp>
      <p:grpSp>
        <p:nvGrpSpPr>
          <p:cNvPr id="1230857" name="Group 9"/>
          <p:cNvGrpSpPr/>
          <p:nvPr/>
        </p:nvGrpSpPr>
        <p:grpSpPr bwMode="auto">
          <a:xfrm>
            <a:off x="-9822" y="0"/>
            <a:ext cx="446088" cy="6858000"/>
            <a:chOff x="0" y="0"/>
            <a:chExt cx="281" cy="4320"/>
          </a:xfrm>
        </p:grpSpPr>
        <p:sp>
          <p:nvSpPr>
            <p:cNvPr id="1230858" name="Text Box 10"/>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230859" name="Text Box 11"/>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random/>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30851"/>
                                        </p:tgtEl>
                                        <p:attrNameLst>
                                          <p:attrName>style.visibility</p:attrName>
                                        </p:attrNameLst>
                                      </p:cBhvr>
                                      <p:to>
                                        <p:strVal val="visible"/>
                                      </p:to>
                                    </p:set>
                                    <p:anim calcmode="lin" valueType="num">
                                      <p:cBhvr additive="base">
                                        <p:cTn id="7" dur="500" fill="hold"/>
                                        <p:tgtEl>
                                          <p:spTgt spid="1230851"/>
                                        </p:tgtEl>
                                        <p:attrNameLst>
                                          <p:attrName>ppt_x</p:attrName>
                                        </p:attrNameLst>
                                      </p:cBhvr>
                                      <p:tavLst>
                                        <p:tav tm="0">
                                          <p:val>
                                            <p:strVal val="0-#ppt_w/2"/>
                                          </p:val>
                                        </p:tav>
                                        <p:tav tm="100000">
                                          <p:val>
                                            <p:strVal val="#ppt_x"/>
                                          </p:val>
                                        </p:tav>
                                      </p:tavLst>
                                    </p:anim>
                                    <p:anim calcmode="lin" valueType="num">
                                      <p:cBhvr additive="base">
                                        <p:cTn id="8" dur="500" fill="hold"/>
                                        <p:tgtEl>
                                          <p:spTgt spid="123085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1230852">
                                            <p:txEl>
                                              <p:pRg st="0" end="0"/>
                                            </p:txEl>
                                          </p:spTgt>
                                        </p:tgtEl>
                                        <p:attrNameLst>
                                          <p:attrName>style.visibility</p:attrName>
                                        </p:attrNameLst>
                                      </p:cBhvr>
                                      <p:to>
                                        <p:strVal val="visible"/>
                                      </p:to>
                                    </p:set>
                                    <p:animEffect transition="in" filter="box(out)">
                                      <p:cBhvr>
                                        <p:cTn id="13" dur="500"/>
                                        <p:tgtEl>
                                          <p:spTgt spid="1230852">
                                            <p:txEl>
                                              <p:pRg st="0" end="0"/>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1" name="camera.wav"/>
                                        </p:tgtEl>
                                      </p:cMediaNode>
                                    </p:audio>
                                  </p:sub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1230852">
                                            <p:txEl>
                                              <p:pRg st="1" end="1"/>
                                            </p:txEl>
                                          </p:spTgt>
                                        </p:tgtEl>
                                        <p:attrNameLst>
                                          <p:attrName>style.visibility</p:attrName>
                                        </p:attrNameLst>
                                      </p:cBhvr>
                                      <p:to>
                                        <p:strVal val="visible"/>
                                      </p:to>
                                    </p:set>
                                    <p:animEffect transition="in" filter="box(out)">
                                      <p:cBhvr>
                                        <p:cTn id="18" dur="500"/>
                                        <p:tgtEl>
                                          <p:spTgt spid="1230852">
                                            <p:txEl>
                                              <p:pRg st="1" end="1"/>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1" name="camera.wav"/>
                                        </p:tgtEl>
                                      </p:cMediaNode>
                                    </p:audio>
                                  </p:subTnLst>
                                </p:cTn>
                              </p:par>
                            </p:childTnLst>
                          </p:cTn>
                        </p:par>
                      </p:childTnLst>
                    </p:cTn>
                  </p:par>
                  <p:par>
                    <p:cTn id="19" fill="hold">
                      <p:stCondLst>
                        <p:cond delay="indefinite"/>
                      </p:stCondLst>
                      <p:childTnLst>
                        <p:par>
                          <p:cTn id="20" fill="hold">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1230853"/>
                                        </p:tgtEl>
                                        <p:attrNameLst>
                                          <p:attrName>style.visibility</p:attrName>
                                        </p:attrNameLst>
                                      </p:cBhvr>
                                      <p:to>
                                        <p:strVal val="visible"/>
                                      </p:to>
                                    </p:set>
                                    <p:animEffect transition="in" filter="box(out)">
                                      <p:cBhvr>
                                        <p:cTn id="23" dur="500"/>
                                        <p:tgtEl>
                                          <p:spTgt spid="1230853"/>
                                        </p:tgtEl>
                                      </p:cBhvr>
                                    </p:animEffect>
                                  </p:childTnLst>
                                  <p:subTnLst>
                                    <p:audio>
                                      <p:cMediaNode>
                                        <p:cTn display="0" masterRel="sameClick">
                                          <p:stCondLst>
                                            <p:cond evt="begin" delay="0">
                                              <p:tn val="21"/>
                                            </p:cond>
                                          </p:stCondLst>
                                          <p:endCondLst>
                                            <p:cond evt="onStopAudio" delay="0">
                                              <p:tgtEl>
                                                <p:sldTgt/>
                                              </p:tgtEl>
                                            </p:cond>
                                          </p:endCondLst>
                                        </p:cTn>
                                        <p:tgtEl>
                                          <p:sndTgt r:embed="rId1" name="camera.wav"/>
                                        </p:tgtEl>
                                      </p:cMediaNode>
                                    </p:audio>
                                  </p:sub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1230855"/>
                                        </p:tgtEl>
                                        <p:attrNameLst>
                                          <p:attrName>style.visibility</p:attrName>
                                        </p:attrNameLst>
                                      </p:cBhvr>
                                      <p:to>
                                        <p:strVal val="visible"/>
                                      </p:to>
                                    </p:set>
                                    <p:animEffect transition="in" filter="box(out)">
                                      <p:cBhvr>
                                        <p:cTn id="28" dur="500"/>
                                        <p:tgtEl>
                                          <p:spTgt spid="1230855"/>
                                        </p:tgtEl>
                                      </p:cBhvr>
                                    </p:animEffect>
                                  </p:childTnLst>
                                  <p:subTnLst>
                                    <p:audio>
                                      <p:cMediaNode>
                                        <p:cTn display="0" masterRel="sameClick">
                                          <p:stCondLst>
                                            <p:cond evt="begin" delay="0">
                                              <p:tn val="26"/>
                                            </p:cond>
                                          </p:stCondLst>
                                          <p:endCondLst>
                                            <p:cond evt="onStopAudio" delay="0">
                                              <p:tgtEl>
                                                <p:sldTgt/>
                                              </p:tgtEl>
                                            </p:cond>
                                          </p:endCondLst>
                                        </p:cTn>
                                        <p:tgtEl>
                                          <p:sndTgt r:embed="rId1" name="camera.wav"/>
                                        </p:tgtEl>
                                      </p:cMediaNode>
                                    </p:audio>
                                  </p:subTnLst>
                                </p:cTn>
                              </p:par>
                            </p:childTnLst>
                          </p:cTn>
                        </p:par>
                      </p:childTnLst>
                    </p:cTn>
                  </p:par>
                  <p:par>
                    <p:cTn id="29" fill="hold">
                      <p:stCondLst>
                        <p:cond delay="indefinite"/>
                      </p:stCondLst>
                      <p:childTnLst>
                        <p:par>
                          <p:cTn id="30" fill="hold">
                            <p:stCondLst>
                              <p:cond delay="0"/>
                            </p:stCondLst>
                            <p:childTnLst>
                              <p:par>
                                <p:cTn id="31" presetID="4" presetClass="entr" presetSubtype="32" fill="hold" grpId="0" nodeType="clickEffect">
                                  <p:stCondLst>
                                    <p:cond delay="0"/>
                                  </p:stCondLst>
                                  <p:childTnLst>
                                    <p:set>
                                      <p:cBhvr>
                                        <p:cTn id="32" dur="1" fill="hold">
                                          <p:stCondLst>
                                            <p:cond delay="0"/>
                                          </p:stCondLst>
                                        </p:cTn>
                                        <p:tgtEl>
                                          <p:spTgt spid="1230856"/>
                                        </p:tgtEl>
                                        <p:attrNameLst>
                                          <p:attrName>style.visibility</p:attrName>
                                        </p:attrNameLst>
                                      </p:cBhvr>
                                      <p:to>
                                        <p:strVal val="visible"/>
                                      </p:to>
                                    </p:set>
                                    <p:animEffect transition="in" filter="box(out)">
                                      <p:cBhvr>
                                        <p:cTn id="33" dur="500"/>
                                        <p:tgtEl>
                                          <p:spTgt spid="1230856"/>
                                        </p:tgtEl>
                                      </p:cBhvr>
                                    </p:animEffect>
                                  </p:childTnLst>
                                  <p:subTnLst>
                                    <p:audio>
                                      <p:cMediaNode>
                                        <p:cTn display="0" masterRel="sameClick">
                                          <p:stCondLst>
                                            <p:cond evt="begin" delay="0">
                                              <p:tn val="31"/>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851" grpId="0"/>
      <p:bldP spid="1230853" grpId="0" animBg="1"/>
      <p:bldP spid="1230855" grpId="0" animBg="1"/>
      <p:bldP spid="1230856" grpId="0" animBg="1"/>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52" name="Rectangle 12"/>
          <p:cNvSpPr>
            <a:spLocks noChangeArrowheads="1"/>
          </p:cNvSpPr>
          <p:nvPr/>
        </p:nvSpPr>
        <p:spPr bwMode="auto">
          <a:xfrm>
            <a:off x="588219" y="-32911"/>
            <a:ext cx="11124405" cy="830997"/>
          </a:xfrm>
          <a:prstGeom prst="rect">
            <a:avLst/>
          </a:prstGeom>
          <a:noFill/>
          <a:ln w="9525" algn="ctr">
            <a:noFill/>
            <a:miter lim="800000"/>
          </a:ln>
          <a:effectLst/>
        </p:spPr>
        <p:txBody>
          <a:bodyPr wrap="square" anchor="ctr">
            <a:spAutoFit/>
          </a:bodyPr>
          <a:lstStyle/>
          <a:p>
            <a:pPr>
              <a:lnSpc>
                <a:spcPct val="100000"/>
              </a:lnSpc>
              <a:spcBef>
                <a:spcPct val="0"/>
              </a:spcBef>
            </a:pPr>
            <a:r>
              <a:rPr lang="en-US" altLang="zh-CN"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   【</a:t>
            </a:r>
            <a:r>
              <a:rPr lang="zh-CN" altLang="en-US"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例</a:t>
            </a:r>
            <a:r>
              <a:rPr lang="en-US" altLang="zh-CN"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 </a:t>
            </a:r>
            <a:r>
              <a:rPr lang="zh-CN" altLang="en-US" dirty="0">
                <a:solidFill>
                  <a:srgbClr val="CC0099"/>
                </a:solidFill>
                <a:effectLst>
                  <a:outerShdw blurRad="38100" dist="38100" dir="2700000" algn="tl">
                    <a:srgbClr val="000000"/>
                  </a:outerShdw>
                </a:effectLst>
                <a:latin typeface="隶书" panose="02010509060101010101" pitchFamily="49" charset="-122"/>
                <a:ea typeface="隶书" panose="02010509060101010101" pitchFamily="49" charset="-122"/>
              </a:rPr>
              <a:t>编写程序先输入学生人数，然后输入学生成绩，最后输出学生的平均成绩、最高成绩和最低成绩</a:t>
            </a:r>
            <a:r>
              <a:rPr lang="zh-CN" altLang="en-US" dirty="0">
                <a:solidFill>
                  <a:srgbClr val="CC0099"/>
                </a:solidFill>
                <a:effectLst>
                  <a:outerShdw blurRad="38100" dist="38100" dir="2700000" algn="tl">
                    <a:srgbClr val="000000"/>
                  </a:outerShdw>
                </a:effectLst>
              </a:rPr>
              <a:t>。</a:t>
            </a:r>
            <a:r>
              <a:rPr lang="zh-CN" altLang="en-US" dirty="0">
                <a:effectLst>
                  <a:outerShdw blurRad="38100" dist="38100" dir="2700000" algn="tl">
                    <a:srgbClr val="FFFFFF"/>
                  </a:outerShdw>
                </a:effectLst>
              </a:rPr>
              <a:t> </a:t>
            </a:r>
            <a:endParaRPr lang="zh-CN" altLang="en-US" dirty="0">
              <a:effectLst>
                <a:outerShdw blurRad="38100" dist="38100" dir="2700000" algn="tl">
                  <a:srgbClr val="FFFFFF"/>
                </a:outerShdw>
              </a:effectLst>
            </a:endParaRPr>
          </a:p>
        </p:txBody>
      </p:sp>
      <p:grpSp>
        <p:nvGrpSpPr>
          <p:cNvPr id="1187857" name="Group 17"/>
          <p:cNvGrpSpPr/>
          <p:nvPr/>
        </p:nvGrpSpPr>
        <p:grpSpPr bwMode="auto">
          <a:xfrm>
            <a:off x="-9822" y="0"/>
            <a:ext cx="446088" cy="6858000"/>
            <a:chOff x="0" y="0"/>
            <a:chExt cx="281" cy="4320"/>
          </a:xfrm>
        </p:grpSpPr>
        <p:sp>
          <p:nvSpPr>
            <p:cNvPr id="1187858" name="Text Box 18"/>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87859" name="Text Box 19"/>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
        <p:nvSpPr>
          <p:cNvPr id="10" name="Rectangle 10"/>
          <p:cNvSpPr>
            <a:spLocks noChangeArrowheads="1"/>
          </p:cNvSpPr>
          <p:nvPr/>
        </p:nvSpPr>
        <p:spPr bwMode="auto">
          <a:xfrm>
            <a:off x="983432" y="836712"/>
            <a:ext cx="10729192" cy="1569660"/>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square" anchor="ctr">
            <a:spAutoFit/>
          </a:bodyPr>
          <a:lstStyle/>
          <a:p>
            <a:pPr>
              <a:lnSpc>
                <a:spcPct val="100000"/>
              </a:lnSpc>
              <a:spcBef>
                <a:spcPct val="0"/>
              </a:spcBef>
            </a:pPr>
            <a:r>
              <a:rPr lang="zh-CN" altLang="zh-CN" dirty="0">
                <a:ln w="1905"/>
                <a:solidFill>
                  <a:srgbClr val="FF0000"/>
                </a:solidFill>
                <a:effectLst>
                  <a:innerShdw blurRad="69850" dist="43180" dir="5400000">
                    <a:srgbClr val="000000">
                      <a:alpha val="65000"/>
                    </a:srgbClr>
                  </a:innerShdw>
                </a:effectLst>
                <a:latin typeface="隶书" panose="02010509060101010101" pitchFamily="49" charset="-122"/>
                <a:ea typeface="隶书" panose="02010509060101010101" pitchFamily="49" charset="-122"/>
              </a:rPr>
              <a:t>解题思路：</a:t>
            </a:r>
            <a:endParaRPr lang="en-US" altLang="zh-CN" dirty="0">
              <a:ln w="1905"/>
              <a:solidFill>
                <a:srgbClr val="FF0000"/>
              </a:solidFill>
              <a:effectLst>
                <a:innerShdw blurRad="69850" dist="43180" dir="5400000">
                  <a:srgbClr val="000000">
                    <a:alpha val="65000"/>
                  </a:srgbClr>
                </a:innerShdw>
              </a:effectLst>
              <a:latin typeface="隶书" panose="02010509060101010101" pitchFamily="49" charset="-122"/>
              <a:ea typeface="隶书" panose="02010509060101010101" pitchFamily="49" charset="-122"/>
            </a:endParaRPr>
          </a:p>
          <a:p>
            <a:pPr>
              <a:lnSpc>
                <a:spcPct val="100000"/>
              </a:lnSpc>
              <a:spcBef>
                <a:spcPct val="0"/>
              </a:spcBef>
            </a:pPr>
            <a:r>
              <a:rPr lang="en-US" altLang="zh-CN"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        </a:t>
            </a:r>
            <a:r>
              <a:rPr lang="zh-CN" altLang="zh-CN"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rPr>
              <a:t>问题的关键是如何建立学生成绩数组，因为学生人数是通过键盘输入的，所以学生成绩数组应根据学生人数通过动态内存分配来生成，即根据学生人数来建立动态数组。</a:t>
            </a:r>
            <a:endParaRPr lang="zh-CN" altLang="en-US"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楷体" panose="02010609060101010101" pitchFamily="49" charset="-122"/>
            </a:endParaRPr>
          </a:p>
        </p:txBody>
      </p:sp>
      <p:sp>
        <p:nvSpPr>
          <p:cNvPr id="1187853" name="Rectangle 13" descr="信纸"/>
          <p:cNvSpPr>
            <a:spLocks noChangeArrowheads="1"/>
          </p:cNvSpPr>
          <p:nvPr/>
        </p:nvSpPr>
        <p:spPr bwMode="auto">
          <a:xfrm>
            <a:off x="965103" y="836712"/>
            <a:ext cx="5360763" cy="5878532"/>
          </a:xfrm>
          <a:prstGeom prst="rect">
            <a:avLst/>
          </a:prstGeom>
          <a:blipFill dpi="0" rotWithShape="1">
            <a:blip r:embed="rId1" cstate="print"/>
            <a:srcRect/>
            <a:tile tx="0" ty="0" sx="100000" sy="100000" flip="none" algn="tl"/>
          </a:blipFill>
          <a:ln w="38100" algn="ctr">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spAutoFit/>
          </a:bodyPr>
          <a:lstStyle/>
          <a:p>
            <a:pPr>
              <a:tabLst>
                <a:tab pos="571500" algn="l"/>
              </a:tabLst>
            </a:pPr>
            <a:r>
              <a:rPr lang="en-US" altLang="zh-CN" sz="2000" dirty="0">
                <a:effectLst>
                  <a:outerShdw blurRad="38100" dist="38100" dir="2700000" algn="tl">
                    <a:srgbClr val="FFFFFF"/>
                  </a:outerShdw>
                </a:effectLst>
              </a:rPr>
              <a:t>#include &lt;</a:t>
            </a:r>
            <a:r>
              <a:rPr lang="en-US" altLang="zh-CN" sz="2000" dirty="0" err="1">
                <a:effectLst>
                  <a:outerShdw blurRad="38100" dist="38100" dir="2700000" algn="tl">
                    <a:srgbClr val="FFFFFF"/>
                  </a:outerShdw>
                </a:effectLst>
              </a:rPr>
              <a:t>stdio.h</a:t>
            </a:r>
            <a:r>
              <a:rPr lang="en-US" altLang="zh-CN" sz="2000" dirty="0">
                <a:effectLst>
                  <a:outerShdw blurRad="38100" dist="38100" dir="2700000" algn="tl">
                    <a:srgbClr val="FFFFFF"/>
                  </a:outerShdw>
                </a:effectLst>
              </a:rPr>
              <a:t>&gt;</a:t>
            </a:r>
            <a:endParaRPr lang="en-US" altLang="zh-CN" sz="2000" dirty="0">
              <a:effectLst>
                <a:outerShdw blurRad="38100" dist="38100" dir="2700000" algn="tl">
                  <a:srgbClr val="FFFFFF"/>
                </a:outerShdw>
              </a:effectLst>
            </a:endParaRPr>
          </a:p>
          <a:p>
            <a:pPr>
              <a:tabLst>
                <a:tab pos="571500" algn="l"/>
              </a:tabLst>
            </a:pPr>
            <a:r>
              <a:rPr lang="en-US" altLang="zh-CN" sz="2000" dirty="0">
                <a:effectLst>
                  <a:outerShdw blurRad="38100" dist="38100" dir="2700000" algn="tl">
                    <a:srgbClr val="FFFFFF"/>
                  </a:outerShdw>
                </a:effectLst>
              </a:rPr>
              <a:t>#include &lt;</a:t>
            </a:r>
            <a:r>
              <a:rPr lang="en-US" altLang="zh-CN" sz="2000" dirty="0" err="1">
                <a:effectLst>
                  <a:outerShdw blurRad="38100" dist="38100" dir="2700000" algn="tl">
                    <a:srgbClr val="FFFFFF"/>
                  </a:outerShdw>
                </a:effectLst>
              </a:rPr>
              <a:t>stdlib.h</a:t>
            </a:r>
            <a:r>
              <a:rPr lang="en-US" altLang="zh-CN" sz="2000" dirty="0">
                <a:effectLst>
                  <a:outerShdw blurRad="38100" dist="38100" dir="2700000" algn="tl">
                    <a:srgbClr val="FFFFFF"/>
                  </a:outerShdw>
                </a:effectLst>
              </a:rPr>
              <a:t>&gt;</a:t>
            </a:r>
            <a:endParaRPr lang="en-US" altLang="zh-CN" sz="2000" dirty="0">
              <a:effectLst>
                <a:outerShdw blurRad="38100" dist="38100" dir="2700000" algn="tl">
                  <a:srgbClr val="FFFFFF"/>
                </a:outerShdw>
              </a:effectLst>
            </a:endParaRPr>
          </a:p>
          <a:p>
            <a:pPr>
              <a:tabLst>
                <a:tab pos="571500" algn="l"/>
              </a:tabLst>
            </a:pPr>
            <a:r>
              <a:rPr lang="en-US" altLang="zh-CN" sz="2000" dirty="0">
                <a:effectLst>
                  <a:outerShdw blurRad="38100" dist="38100" dir="2700000" algn="tl">
                    <a:srgbClr val="FFFFFF"/>
                  </a:outerShdw>
                </a:effectLst>
              </a:rPr>
              <a:t>#include &lt;</a:t>
            </a:r>
            <a:r>
              <a:rPr lang="en-US" altLang="zh-CN" sz="2000" dirty="0" err="1">
                <a:effectLst>
                  <a:outerShdw blurRad="38100" dist="38100" dir="2700000" algn="tl">
                    <a:srgbClr val="FFFFFF"/>
                  </a:outerShdw>
                </a:effectLst>
              </a:rPr>
              <a:t>malloc.h</a:t>
            </a:r>
            <a:r>
              <a:rPr lang="en-US" altLang="zh-CN" sz="2000" dirty="0">
                <a:effectLst>
                  <a:outerShdw blurRad="38100" dist="38100" dir="2700000" algn="tl">
                    <a:srgbClr val="FFFFFF"/>
                  </a:outerShdw>
                </a:effectLst>
              </a:rPr>
              <a:t>&gt;</a:t>
            </a:r>
            <a:endParaRPr lang="en-US" altLang="zh-CN" sz="2000" dirty="0">
              <a:effectLst>
                <a:outerShdw blurRad="38100" dist="38100" dir="2700000" algn="tl">
                  <a:srgbClr val="FFFFFF"/>
                </a:outerShdw>
              </a:effectLst>
            </a:endParaRPr>
          </a:p>
          <a:p>
            <a:pPr>
              <a:tabLst>
                <a:tab pos="571500" algn="l"/>
              </a:tabLst>
            </a:pPr>
            <a:r>
              <a:rPr lang="en-US" altLang="zh-CN" sz="2000" dirty="0" err="1">
                <a:solidFill>
                  <a:srgbClr val="CC0099"/>
                </a:solidFill>
                <a:effectLst>
                  <a:outerShdw blurRad="38100" dist="38100" dir="2700000" algn="tl">
                    <a:srgbClr val="000000"/>
                  </a:outerShdw>
                </a:effectLst>
              </a:rPr>
              <a:t>int</a:t>
            </a:r>
            <a:r>
              <a:rPr lang="en-US" altLang="zh-CN" sz="2000" dirty="0">
                <a:solidFill>
                  <a:srgbClr val="CC0099"/>
                </a:solidFill>
                <a:effectLst>
                  <a:outerShdw blurRad="38100" dist="38100" dir="2700000" algn="tl">
                    <a:srgbClr val="000000"/>
                  </a:outerShdw>
                </a:effectLst>
              </a:rPr>
              <a:t> main ( )</a:t>
            </a:r>
            <a:endParaRPr lang="en-US" altLang="zh-CN" sz="2000" dirty="0">
              <a:solidFill>
                <a:srgbClr val="CC0099"/>
              </a:solidFill>
              <a:effectLst>
                <a:outerShdw blurRad="38100" dist="38100" dir="2700000" algn="tl">
                  <a:srgbClr val="000000"/>
                </a:outerShdw>
              </a:effectLst>
            </a:endParaRPr>
          </a:p>
          <a:p>
            <a:pPr>
              <a:tabLst>
                <a:tab pos="571500" algn="l"/>
              </a:tabLst>
            </a:pP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a:tabLst>
                <a:tab pos="571500" algn="l"/>
              </a:tabLst>
            </a:pP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num,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a:tabLst>
                <a:tab pos="571500" algn="l"/>
              </a:tabLst>
            </a:pP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maxscore</a:t>
            </a: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minscore</a:t>
            </a: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sumscore</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a:tabLst>
                <a:tab pos="571500" algn="l"/>
              </a:tabLst>
            </a:pP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int</a:t>
            </a: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pscore</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a:tabLst>
                <a:tab pos="571500" algn="l"/>
              </a:tabLst>
            </a:pPr>
            <a:r>
              <a:rPr lang="en-US" altLang="zh-CN" sz="2000" dirty="0">
                <a:effectLst>
                  <a:outerShdw blurRad="38100" dist="38100" dir="2700000" algn="tl">
                    <a:srgbClr val="FFFFFF"/>
                  </a:outerShdw>
                </a:effectLst>
              </a:rPr>
              <a:t>   float </a:t>
            </a:r>
            <a:r>
              <a:rPr lang="en-US" altLang="zh-CN" sz="2000" dirty="0" err="1">
                <a:effectLst>
                  <a:outerShdw blurRad="38100" dist="38100" dir="2700000" algn="tl">
                    <a:srgbClr val="FFFFFF"/>
                  </a:outerShdw>
                </a:effectLst>
              </a:rPr>
              <a:t>averscore</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a:tabLst>
                <a:tab pos="571500" algn="l"/>
              </a:tabLst>
            </a:pP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printf</a:t>
            </a:r>
            <a:r>
              <a:rPr lang="en-US" altLang="zh-CN" sz="2000" dirty="0">
                <a:effectLst>
                  <a:outerShdw blurRad="38100" dist="38100" dir="2700000" algn="tl">
                    <a:srgbClr val="FFFFFF"/>
                  </a:outerShdw>
                </a:effectLst>
              </a:rPr>
              <a:t> ("input the number of student: ");  </a:t>
            </a:r>
            <a:endParaRPr lang="en-US" altLang="zh-CN" sz="2000" dirty="0">
              <a:effectLst>
                <a:outerShdw blurRad="38100" dist="38100" dir="2700000" algn="tl">
                  <a:srgbClr val="FFFFFF"/>
                </a:outerShdw>
              </a:effectLst>
            </a:endParaRPr>
          </a:p>
          <a:p>
            <a:pPr>
              <a:tabLst>
                <a:tab pos="571500" algn="l"/>
              </a:tabLst>
            </a:pP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scanf</a:t>
            </a:r>
            <a:r>
              <a:rPr lang="en-US" altLang="zh-CN" sz="2000" dirty="0">
                <a:effectLst>
                  <a:outerShdw blurRad="38100" dist="38100" dir="2700000" algn="tl">
                    <a:srgbClr val="FFFFFF"/>
                  </a:outerShdw>
                </a:effectLst>
              </a:rPr>
              <a:t> ("%d", &amp;num);</a:t>
            </a:r>
            <a:endParaRPr lang="en-US" altLang="zh-CN" sz="2000" dirty="0">
              <a:effectLst>
                <a:outerShdw blurRad="38100" dist="38100" dir="2700000" algn="tl">
                  <a:srgbClr val="FFFFFF"/>
                </a:outerShdw>
              </a:effectLst>
            </a:endParaRPr>
          </a:p>
          <a:p>
            <a:pPr>
              <a:tabLst>
                <a:tab pos="571500" algn="l"/>
              </a:tabLst>
            </a:pPr>
            <a:r>
              <a:rPr lang="en-US" altLang="zh-CN" sz="2000" dirty="0">
                <a:effectLst>
                  <a:outerShdw blurRad="38100" dist="38100" dir="2700000" algn="tl">
                    <a:srgbClr val="FFFFFF"/>
                  </a:outerShdw>
                </a:effectLst>
              </a:rPr>
              <a:t>   if (num &lt;= 0 )</a:t>
            </a:r>
            <a:endParaRPr lang="en-US" altLang="zh-CN" sz="2000" dirty="0">
              <a:effectLst>
                <a:outerShdw blurRad="38100" dist="38100" dir="2700000" algn="tl">
                  <a:srgbClr val="FFFFFF"/>
                </a:outerShdw>
              </a:effectLst>
            </a:endParaRPr>
          </a:p>
          <a:p>
            <a:pPr>
              <a:tabLst>
                <a:tab pos="571500" algn="l"/>
              </a:tabLst>
            </a:pPr>
            <a:r>
              <a:rPr lang="en-US" altLang="zh-CN" sz="2000" dirty="0">
                <a:effectLst>
                  <a:outerShdw blurRad="38100" dist="38100" dir="2700000" algn="tl">
                    <a:srgbClr val="FFFFFF"/>
                  </a:outerShdw>
                </a:effectLst>
              </a:rPr>
              <a:t>      return;</a:t>
            </a:r>
            <a:endParaRPr lang="en-US" altLang="zh-CN" sz="2000" dirty="0">
              <a:effectLst>
                <a:outerShdw blurRad="38100" dist="38100" dir="2700000" algn="tl">
                  <a:srgbClr val="FFFFFF"/>
                </a:outerShdw>
              </a:effectLst>
            </a:endParaRPr>
          </a:p>
          <a:p>
            <a:pPr>
              <a:tabLst>
                <a:tab pos="571500" algn="l"/>
              </a:tabLst>
            </a:pPr>
            <a:r>
              <a:rPr lang="en-US" altLang="zh-CN" sz="2000" dirty="0">
                <a:solidFill>
                  <a:srgbClr val="FF3300"/>
                </a:solidFill>
                <a:effectLst>
                  <a:outerShdw blurRad="38100" dist="38100" dir="2700000" algn="tl">
                    <a:srgbClr val="000000"/>
                  </a:outerShdw>
                </a:effectLst>
              </a:rPr>
              <a:t>   </a:t>
            </a:r>
            <a:r>
              <a:rPr lang="en-US" altLang="zh-CN" sz="2000" dirty="0" err="1">
                <a:solidFill>
                  <a:srgbClr val="FF3300"/>
                </a:solidFill>
                <a:effectLst>
                  <a:outerShdw blurRad="38100" dist="38100" dir="2700000" algn="tl">
                    <a:srgbClr val="000000"/>
                  </a:outerShdw>
                </a:effectLst>
              </a:rPr>
              <a:t>pscore</a:t>
            </a:r>
            <a:r>
              <a:rPr lang="en-US" altLang="zh-CN" sz="2000" dirty="0">
                <a:solidFill>
                  <a:srgbClr val="FF3300"/>
                </a:solidFill>
                <a:effectLst>
                  <a:outerShdw blurRad="38100" dist="38100" dir="2700000" algn="tl">
                    <a:srgbClr val="000000"/>
                  </a:outerShdw>
                </a:effectLst>
              </a:rPr>
              <a:t> = (</a:t>
            </a:r>
            <a:r>
              <a:rPr lang="en-US" altLang="zh-CN" sz="2000" dirty="0" err="1">
                <a:solidFill>
                  <a:srgbClr val="FF3300"/>
                </a:solidFill>
                <a:effectLst>
                  <a:outerShdw blurRad="38100" dist="38100" dir="2700000" algn="tl">
                    <a:srgbClr val="000000"/>
                  </a:outerShdw>
                </a:effectLst>
              </a:rPr>
              <a:t>int</a:t>
            </a:r>
            <a:r>
              <a:rPr lang="en-US" altLang="zh-CN" sz="2000" dirty="0">
                <a:solidFill>
                  <a:srgbClr val="FF3300"/>
                </a:solidFill>
                <a:effectLst>
                  <a:outerShdw blurRad="38100" dist="38100" dir="2700000" algn="tl">
                    <a:srgbClr val="000000"/>
                  </a:outerShdw>
                </a:effectLst>
              </a:rPr>
              <a:t> *) </a:t>
            </a:r>
            <a:r>
              <a:rPr lang="en-US" altLang="zh-CN" sz="2000" dirty="0" err="1">
                <a:solidFill>
                  <a:srgbClr val="FF3300"/>
                </a:solidFill>
                <a:effectLst>
                  <a:outerShdw blurRad="38100" dist="38100" dir="2700000" algn="tl">
                    <a:srgbClr val="000000"/>
                  </a:outerShdw>
                </a:effectLst>
              </a:rPr>
              <a:t>malloc</a:t>
            </a:r>
            <a:r>
              <a:rPr lang="en-US" altLang="zh-CN" sz="2000" dirty="0">
                <a:solidFill>
                  <a:srgbClr val="FF3300"/>
                </a:solidFill>
                <a:effectLst>
                  <a:outerShdw blurRad="38100" dist="38100" dir="2700000" algn="tl">
                    <a:srgbClr val="000000"/>
                  </a:outerShdw>
                </a:effectLst>
              </a:rPr>
              <a:t>(num * </a:t>
            </a:r>
            <a:r>
              <a:rPr lang="en-US" altLang="zh-CN" sz="2000" dirty="0" err="1">
                <a:solidFill>
                  <a:srgbClr val="FF3300"/>
                </a:solidFill>
                <a:effectLst>
                  <a:outerShdw blurRad="38100" dist="38100" dir="2700000" algn="tl">
                    <a:srgbClr val="000000"/>
                  </a:outerShdw>
                </a:effectLst>
              </a:rPr>
              <a:t>sizeof</a:t>
            </a:r>
            <a:r>
              <a:rPr lang="en-US" altLang="zh-CN" sz="2000" dirty="0">
                <a:solidFill>
                  <a:srgbClr val="FF3300"/>
                </a:solidFill>
                <a:effectLst>
                  <a:outerShdw blurRad="38100" dist="38100" dir="2700000" algn="tl">
                    <a:srgbClr val="000000"/>
                  </a:outerShdw>
                </a:effectLst>
              </a:rPr>
              <a:t>(</a:t>
            </a:r>
            <a:r>
              <a:rPr lang="en-US" altLang="zh-CN" sz="2000" dirty="0" err="1">
                <a:solidFill>
                  <a:srgbClr val="FF3300"/>
                </a:solidFill>
                <a:effectLst>
                  <a:outerShdw blurRad="38100" dist="38100" dir="2700000" algn="tl">
                    <a:srgbClr val="000000"/>
                  </a:outerShdw>
                </a:effectLst>
              </a:rPr>
              <a:t>int</a:t>
            </a:r>
            <a:r>
              <a:rPr lang="en-US" altLang="zh-CN" sz="2000" dirty="0">
                <a:solidFill>
                  <a:srgbClr val="FF3300"/>
                </a:solidFill>
                <a:effectLst>
                  <a:outerShdw blurRad="38100" dist="38100" dir="2700000" algn="tl">
                    <a:srgbClr val="000000"/>
                  </a:outerShdw>
                </a:effectLst>
              </a:rPr>
              <a:t>));</a:t>
            </a:r>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a:p>
            <a:pPr>
              <a:tabLst>
                <a:tab pos="571500" algn="l"/>
              </a:tabLst>
            </a:pPr>
            <a:r>
              <a:rPr lang="en-US" altLang="zh-CN" sz="2000" dirty="0">
                <a:effectLst>
                  <a:outerShdw blurRad="38100" dist="38100" dir="2700000" algn="tl">
                    <a:srgbClr val="FFFFFF"/>
                  </a:outerShdw>
                </a:effectLst>
              </a:rPr>
              <a:t>   if ( </a:t>
            </a:r>
            <a:r>
              <a:rPr lang="en-US" altLang="zh-CN" sz="2000" dirty="0" err="1">
                <a:effectLst>
                  <a:outerShdw blurRad="38100" dist="38100" dir="2700000" algn="tl">
                    <a:srgbClr val="FFFFFF"/>
                  </a:outerShdw>
                </a:effectLst>
              </a:rPr>
              <a:t>pscore</a:t>
            </a:r>
            <a:r>
              <a:rPr lang="en-US" altLang="zh-CN" sz="2000" dirty="0">
                <a:effectLst>
                  <a:outerShdw blurRad="38100" dist="38100" dir="2700000" algn="tl">
                    <a:srgbClr val="FFFFFF"/>
                  </a:outerShdw>
                </a:effectLst>
              </a:rPr>
              <a:t> == NULL )</a:t>
            </a:r>
            <a:endParaRPr lang="en-US" altLang="zh-CN" sz="2000" dirty="0">
              <a:effectLst>
                <a:outerShdw blurRad="38100" dist="38100" dir="2700000" algn="tl">
                  <a:srgbClr val="FFFFFF"/>
                </a:outerShdw>
              </a:effectLst>
            </a:endParaRPr>
          </a:p>
          <a:p>
            <a:pPr>
              <a:tabLst>
                <a:tab pos="571500" algn="l"/>
              </a:tabLst>
            </a:pPr>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a:p>
            <a:pPr>
              <a:tabLst>
                <a:tab pos="571500" algn="l"/>
              </a:tabLst>
            </a:pP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printf</a:t>
            </a:r>
            <a:r>
              <a:rPr lang="en-US" altLang="zh-CN" sz="2000" dirty="0">
                <a:effectLst>
                  <a:outerShdw blurRad="38100" dist="38100" dir="2700000" algn="tl">
                    <a:srgbClr val="FFFFFF"/>
                  </a:outerShdw>
                </a:effectLst>
              </a:rPr>
              <a:t> ( "Insufficient memory available\n" );</a:t>
            </a:r>
            <a:endParaRPr lang="en-US" altLang="zh-CN" sz="2000" dirty="0">
              <a:effectLst>
                <a:outerShdw blurRad="38100" dist="38100" dir="2700000" algn="tl">
                  <a:srgbClr val="FFFFFF"/>
                </a:outerShdw>
              </a:effectLst>
            </a:endParaRPr>
          </a:p>
          <a:p>
            <a:pPr>
              <a:tabLst>
                <a:tab pos="571500" algn="l"/>
              </a:tabLst>
            </a:pPr>
            <a:r>
              <a:rPr lang="en-US" altLang="zh-CN" sz="2000" dirty="0">
                <a:effectLst>
                  <a:outerShdw blurRad="38100" dist="38100" dir="2700000" algn="tl">
                    <a:srgbClr val="FFFFFF"/>
                  </a:outerShdw>
                </a:effectLst>
              </a:rPr>
              <a:t>     exit (0);</a:t>
            </a:r>
            <a:endParaRPr lang="en-US" altLang="zh-CN" sz="2000" dirty="0">
              <a:effectLst>
                <a:outerShdw blurRad="38100" dist="38100" dir="2700000" algn="tl">
                  <a:srgbClr val="FFFFFF"/>
                </a:outerShdw>
              </a:effectLst>
            </a:endParaRPr>
          </a:p>
          <a:p>
            <a:pPr>
              <a:tabLst>
                <a:tab pos="571500" algn="l"/>
              </a:tabLst>
            </a:pPr>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p:txBody>
      </p:sp>
      <p:sp>
        <p:nvSpPr>
          <p:cNvPr id="1187854" name="Rectangle 14" descr="信纸"/>
          <p:cNvSpPr>
            <a:spLocks noChangeArrowheads="1"/>
          </p:cNvSpPr>
          <p:nvPr/>
        </p:nvSpPr>
        <p:spPr bwMode="auto">
          <a:xfrm>
            <a:off x="6550210" y="836712"/>
            <a:ext cx="5349875" cy="4689475"/>
          </a:xfrm>
          <a:prstGeom prst="rect">
            <a:avLst/>
          </a:prstGeom>
          <a:blipFill dpi="0" rotWithShape="1">
            <a:blip r:embed="rId2" cstate="print"/>
            <a:srcRect/>
            <a:tile tx="0" ty="0" sx="100000" sy="100000" flip="none" algn="tl"/>
          </a:blipFill>
          <a:ln w="38100" algn="ctr">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anchor="ctr">
            <a:spAutoFit/>
          </a:bodyPr>
          <a:lstStyle/>
          <a:p>
            <a:pPr marL="457200" indent="-457200">
              <a:tabLst>
                <a:tab pos="571500" algn="l"/>
              </a:tabLst>
            </a:pPr>
            <a:r>
              <a:rPr lang="en-US" altLang="zh-CN"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printf</a:t>
            </a:r>
            <a:r>
              <a:rPr lang="en-US" altLang="zh-CN" sz="2000" dirty="0">
                <a:effectLst>
                  <a:outerShdw blurRad="38100" dist="38100" dir="2700000" algn="tl">
                    <a:srgbClr val="FFFFFF"/>
                  </a:outerShdw>
                </a:effectLst>
              </a:rPr>
              <a:t> ("input the scores of students now:\n"); </a:t>
            </a:r>
            <a:endParaRPr lang="en-US" altLang="zh-CN" sz="2000" dirty="0">
              <a:effectLst>
                <a:outerShdw blurRad="38100" dist="38100" dir="2700000" algn="tl">
                  <a:srgbClr val="FFFFFF"/>
                </a:outerShdw>
              </a:effectLst>
            </a:endParaRPr>
          </a:p>
          <a:p>
            <a:pPr marL="457200" indent="-457200">
              <a:tabLst>
                <a:tab pos="571500" algn="l"/>
              </a:tabLst>
            </a:pPr>
            <a:r>
              <a:rPr lang="en-US" altLang="zh-CN" sz="2000" dirty="0">
                <a:effectLst>
                  <a:outerShdw blurRad="38100" dist="38100" dir="2700000" algn="tl">
                    <a:srgbClr val="FFFFFF"/>
                  </a:outerShdw>
                </a:effectLst>
              </a:rPr>
              <a:t> for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 0;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&lt; num;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tabLst>
                <a:tab pos="571500" algn="l"/>
              </a:tabLst>
            </a:pP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scanf</a:t>
            </a:r>
            <a:r>
              <a:rPr lang="en-US" altLang="zh-CN" sz="2000" dirty="0">
                <a:effectLst>
                  <a:outerShdw blurRad="38100" dist="38100" dir="2700000" algn="tl">
                    <a:srgbClr val="FFFFFF"/>
                  </a:outerShdw>
                </a:effectLst>
              </a:rPr>
              <a:t> ("%d", </a:t>
            </a:r>
            <a:r>
              <a:rPr lang="en-US" altLang="zh-CN" sz="2000" dirty="0" err="1">
                <a:effectLst>
                  <a:outerShdw blurRad="38100" dist="38100" dir="2700000" algn="tl">
                    <a:srgbClr val="FFFFFF"/>
                  </a:outerShdw>
                </a:effectLst>
              </a:rPr>
              <a:t>pscore</a:t>
            </a:r>
            <a:r>
              <a:rPr lang="en-US" altLang="zh-CN" sz="2000" dirty="0">
                <a:effectLst>
                  <a:outerShdw blurRad="38100" dist="38100" dir="2700000" algn="tl">
                    <a:srgbClr val="FFFFFF"/>
                  </a:outerShdw>
                </a:effectLst>
              </a:rPr>
              <a:t> +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tabLst>
                <a:tab pos="571500" algn="l"/>
              </a:tabLst>
            </a:pP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maxscore</a:t>
            </a:r>
            <a:r>
              <a:rPr lang="en-US" altLang="zh-CN" sz="2000" dirty="0">
                <a:effectLst>
                  <a:outerShdw blurRad="38100" dist="38100" dir="2700000" algn="tl">
                    <a:srgbClr val="FFFFFF"/>
                  </a:outerShdw>
                </a:effectLst>
              </a:rPr>
              <a:t> = </a:t>
            </a:r>
            <a:r>
              <a:rPr lang="en-US" altLang="zh-CN" sz="2000" dirty="0" err="1">
                <a:effectLst>
                  <a:outerShdw blurRad="38100" dist="38100" dir="2700000" algn="tl">
                    <a:srgbClr val="FFFFFF"/>
                  </a:outerShdw>
                </a:effectLst>
              </a:rPr>
              <a:t>pscore</a:t>
            </a:r>
            <a:r>
              <a:rPr lang="en-US" altLang="zh-CN" sz="2000" dirty="0">
                <a:effectLst>
                  <a:outerShdw blurRad="38100" dist="38100" dir="2700000" algn="tl">
                    <a:srgbClr val="FFFFFF"/>
                  </a:outerShdw>
                </a:effectLst>
              </a:rPr>
              <a:t>[0];   </a:t>
            </a:r>
            <a:endParaRPr lang="en-US" altLang="zh-CN" sz="2000" dirty="0">
              <a:effectLst>
                <a:outerShdw blurRad="38100" dist="38100" dir="2700000" algn="tl">
                  <a:srgbClr val="FFFFFF"/>
                </a:outerShdw>
              </a:effectLst>
            </a:endParaRPr>
          </a:p>
          <a:p>
            <a:pPr marL="457200" indent="-457200">
              <a:tabLst>
                <a:tab pos="571500" algn="l"/>
              </a:tabLst>
            </a:pP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minscore</a:t>
            </a:r>
            <a:r>
              <a:rPr lang="en-US" altLang="zh-CN" sz="2000" dirty="0">
                <a:effectLst>
                  <a:outerShdw blurRad="38100" dist="38100" dir="2700000" algn="tl">
                    <a:srgbClr val="FFFFFF"/>
                  </a:outerShdw>
                </a:effectLst>
              </a:rPr>
              <a:t> = </a:t>
            </a:r>
            <a:r>
              <a:rPr lang="en-US" altLang="zh-CN" sz="2000" dirty="0" err="1">
                <a:effectLst>
                  <a:outerShdw blurRad="38100" dist="38100" dir="2700000" algn="tl">
                    <a:srgbClr val="FFFFFF"/>
                  </a:outerShdw>
                </a:effectLst>
              </a:rPr>
              <a:t>pscore</a:t>
            </a:r>
            <a:r>
              <a:rPr lang="en-US" altLang="zh-CN" sz="2000" dirty="0">
                <a:effectLst>
                  <a:outerShdw blurRad="38100" dist="38100" dir="2700000" algn="tl">
                    <a:srgbClr val="FFFFFF"/>
                  </a:outerShdw>
                </a:effectLst>
              </a:rPr>
              <a:t>[0];</a:t>
            </a:r>
            <a:endParaRPr lang="en-US" altLang="zh-CN" sz="2000" dirty="0">
              <a:effectLst>
                <a:outerShdw blurRad="38100" dist="38100" dir="2700000" algn="tl">
                  <a:srgbClr val="FFFFFF"/>
                </a:outerShdw>
              </a:effectLst>
            </a:endParaRPr>
          </a:p>
          <a:p>
            <a:pPr marL="457200" indent="-457200">
              <a:tabLst>
                <a:tab pos="571500" algn="l"/>
              </a:tabLst>
            </a:pP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sumscore</a:t>
            </a:r>
            <a:r>
              <a:rPr lang="en-US" altLang="zh-CN" sz="2000" dirty="0">
                <a:effectLst>
                  <a:outerShdw blurRad="38100" dist="38100" dir="2700000" algn="tl">
                    <a:srgbClr val="FFFFFF"/>
                  </a:outerShdw>
                </a:effectLst>
              </a:rPr>
              <a:t> = </a:t>
            </a:r>
            <a:r>
              <a:rPr lang="en-US" altLang="zh-CN" sz="2000" dirty="0" err="1">
                <a:effectLst>
                  <a:outerShdw blurRad="38100" dist="38100" dir="2700000" algn="tl">
                    <a:srgbClr val="FFFFFF"/>
                  </a:outerShdw>
                </a:effectLst>
              </a:rPr>
              <a:t>pscore</a:t>
            </a:r>
            <a:r>
              <a:rPr lang="en-US" altLang="zh-CN" sz="2000" dirty="0">
                <a:effectLst>
                  <a:outerShdw blurRad="38100" dist="38100" dir="2700000" algn="tl">
                    <a:srgbClr val="FFFFFF"/>
                  </a:outerShdw>
                </a:effectLst>
              </a:rPr>
              <a:t>[0];</a:t>
            </a:r>
            <a:endParaRPr lang="en-US" altLang="zh-CN" sz="2000" dirty="0">
              <a:effectLst>
                <a:outerShdw blurRad="38100" dist="38100" dir="2700000" algn="tl">
                  <a:srgbClr val="FFFFFF"/>
                </a:outerShdw>
              </a:effectLst>
            </a:endParaRPr>
          </a:p>
          <a:p>
            <a:pPr marL="457200" indent="-457200">
              <a:tabLst>
                <a:tab pos="571500" algn="l"/>
              </a:tabLst>
            </a:pPr>
            <a:r>
              <a:rPr lang="en-US" altLang="zh-CN" sz="2000" dirty="0">
                <a:effectLst>
                  <a:outerShdw blurRad="38100" dist="38100" dir="2700000" algn="tl">
                    <a:srgbClr val="FFFFFF"/>
                  </a:outerShdw>
                </a:effectLst>
              </a:rPr>
              <a:t>  for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 1;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&lt; num; </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tabLst>
                <a:tab pos="571500" algn="l"/>
              </a:tabLst>
            </a:pPr>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a:p>
            <a:pPr marL="457200" indent="-457200">
              <a:tabLst>
                <a:tab pos="571500" algn="l"/>
              </a:tabLst>
            </a:pPr>
            <a:r>
              <a:rPr lang="en-US" altLang="zh-CN" sz="2000" dirty="0">
                <a:effectLst>
                  <a:outerShdw blurRad="38100" dist="38100" dir="2700000" algn="tl">
                    <a:srgbClr val="FFFFFF"/>
                  </a:outerShdw>
                </a:effectLst>
              </a:rPr>
              <a:t>    if (</a:t>
            </a:r>
            <a:r>
              <a:rPr lang="en-US" altLang="zh-CN" sz="2000" dirty="0" err="1">
                <a:effectLst>
                  <a:outerShdw blurRad="38100" dist="38100" dir="2700000" algn="tl">
                    <a:srgbClr val="FFFFFF"/>
                  </a:outerShdw>
                </a:effectLst>
              </a:rPr>
              <a:t>pscore</a:t>
            </a:r>
            <a:r>
              <a:rPr lang="en-US" altLang="zh-CN" sz="2000" dirty="0">
                <a:effectLst>
                  <a:outerShdw blurRad="38100" dist="38100" dir="2700000" algn="tl">
                    <a:srgbClr val="FFFFFF"/>
                  </a:outerShdw>
                </a:effectLst>
              </a:rPr>
              <a:t>[</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&gt; </a:t>
            </a:r>
            <a:r>
              <a:rPr lang="en-US" altLang="zh-CN" sz="2000" dirty="0" err="1">
                <a:effectLst>
                  <a:outerShdw blurRad="38100" dist="38100" dir="2700000" algn="tl">
                    <a:srgbClr val="FFFFFF"/>
                  </a:outerShdw>
                </a:effectLst>
              </a:rPr>
              <a:t>maxscore</a:t>
            </a:r>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a:p>
            <a:pPr marL="457200" indent="-457200">
              <a:tabLst>
                <a:tab pos="571500" algn="l"/>
              </a:tabLst>
            </a:pP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maxscore</a:t>
            </a:r>
            <a:r>
              <a:rPr lang="en-US" altLang="zh-CN" sz="2000" dirty="0">
                <a:effectLst>
                  <a:outerShdw blurRad="38100" dist="38100" dir="2700000" algn="tl">
                    <a:srgbClr val="FFFFFF"/>
                  </a:outerShdw>
                </a:effectLst>
              </a:rPr>
              <a:t> = </a:t>
            </a:r>
            <a:r>
              <a:rPr lang="en-US" altLang="zh-CN" sz="2000" dirty="0" err="1">
                <a:effectLst>
                  <a:outerShdw blurRad="38100" dist="38100" dir="2700000" algn="tl">
                    <a:srgbClr val="FFFFFF"/>
                  </a:outerShdw>
                </a:effectLst>
              </a:rPr>
              <a:t>pscore</a:t>
            </a:r>
            <a:r>
              <a:rPr lang="en-US" altLang="zh-CN" sz="2000" dirty="0">
                <a:effectLst>
                  <a:outerShdw blurRad="38100" dist="38100" dir="2700000" algn="tl">
                    <a:srgbClr val="FFFFFF"/>
                  </a:outerShdw>
                </a:effectLst>
              </a:rPr>
              <a:t>[</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tabLst>
                <a:tab pos="571500" algn="l"/>
              </a:tabLst>
            </a:pPr>
            <a:r>
              <a:rPr lang="en-US" altLang="zh-CN" sz="2000" dirty="0">
                <a:effectLst>
                  <a:outerShdw blurRad="38100" dist="38100" dir="2700000" algn="tl">
                    <a:srgbClr val="FFFFFF"/>
                  </a:outerShdw>
                </a:effectLst>
              </a:rPr>
              <a:t>    if (</a:t>
            </a:r>
            <a:r>
              <a:rPr lang="en-US" altLang="zh-CN" sz="2000" dirty="0" err="1">
                <a:effectLst>
                  <a:outerShdw blurRad="38100" dist="38100" dir="2700000" algn="tl">
                    <a:srgbClr val="FFFFFF"/>
                  </a:outerShdw>
                </a:effectLst>
              </a:rPr>
              <a:t>pscore</a:t>
            </a:r>
            <a:r>
              <a:rPr lang="en-US" altLang="zh-CN" sz="2000" dirty="0">
                <a:effectLst>
                  <a:outerShdw blurRad="38100" dist="38100" dir="2700000" algn="tl">
                    <a:srgbClr val="FFFFFF"/>
                  </a:outerShdw>
                </a:effectLst>
              </a:rPr>
              <a:t>[</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&lt; </a:t>
            </a:r>
            <a:r>
              <a:rPr lang="en-US" altLang="zh-CN" sz="2000" dirty="0" err="1">
                <a:effectLst>
                  <a:outerShdw blurRad="38100" dist="38100" dir="2700000" algn="tl">
                    <a:srgbClr val="FFFFFF"/>
                  </a:outerShdw>
                </a:effectLst>
              </a:rPr>
              <a:t>minscore</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tabLst>
                <a:tab pos="571500" algn="l"/>
              </a:tabLst>
            </a:pP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minscore</a:t>
            </a:r>
            <a:r>
              <a:rPr lang="en-US" altLang="zh-CN" sz="2000" dirty="0">
                <a:effectLst>
                  <a:outerShdw blurRad="38100" dist="38100" dir="2700000" algn="tl">
                    <a:srgbClr val="FFFFFF"/>
                  </a:outerShdw>
                </a:effectLst>
              </a:rPr>
              <a:t> = </a:t>
            </a:r>
            <a:r>
              <a:rPr lang="en-US" altLang="zh-CN" sz="2000" dirty="0" err="1">
                <a:effectLst>
                  <a:outerShdw blurRad="38100" dist="38100" dir="2700000" algn="tl">
                    <a:srgbClr val="FFFFFF"/>
                  </a:outerShdw>
                </a:effectLst>
              </a:rPr>
              <a:t>pscore</a:t>
            </a:r>
            <a:r>
              <a:rPr lang="en-US" altLang="zh-CN" sz="2000" dirty="0">
                <a:effectLst>
                  <a:outerShdw blurRad="38100" dist="38100" dir="2700000" algn="tl">
                    <a:srgbClr val="FFFFFF"/>
                  </a:outerShdw>
                </a:effectLst>
              </a:rPr>
              <a:t>[</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457200" indent="-457200">
              <a:tabLst>
                <a:tab pos="571500" algn="l"/>
              </a:tabLst>
            </a:pP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sumscore</a:t>
            </a:r>
            <a:r>
              <a:rPr lang="en-US" altLang="zh-CN" sz="2000" dirty="0">
                <a:effectLst>
                  <a:outerShdw blurRad="38100" dist="38100" dir="2700000" algn="tl">
                    <a:srgbClr val="FFFFFF"/>
                  </a:outerShdw>
                </a:effectLst>
              </a:rPr>
              <a:t> = </a:t>
            </a:r>
            <a:r>
              <a:rPr lang="en-US" altLang="zh-CN" sz="2000" dirty="0" err="1">
                <a:effectLst>
                  <a:outerShdw blurRad="38100" dist="38100" dir="2700000" algn="tl">
                    <a:srgbClr val="FFFFFF"/>
                  </a:outerShdw>
                </a:effectLst>
              </a:rPr>
              <a:t>sumscore</a:t>
            </a:r>
            <a:r>
              <a:rPr lang="en-US" altLang="zh-CN" sz="2000" dirty="0">
                <a:effectLst>
                  <a:outerShdw blurRad="38100" dist="38100" dir="2700000" algn="tl">
                    <a:srgbClr val="FFFFFF"/>
                  </a:outerShdw>
                </a:effectLst>
              </a:rPr>
              <a:t> + </a:t>
            </a:r>
            <a:r>
              <a:rPr lang="en-US" altLang="zh-CN" sz="2000" dirty="0" err="1">
                <a:effectLst>
                  <a:outerShdw blurRad="38100" dist="38100" dir="2700000" algn="tl">
                    <a:srgbClr val="FFFFFF"/>
                  </a:outerShdw>
                </a:effectLst>
              </a:rPr>
              <a:t>pscore</a:t>
            </a:r>
            <a:r>
              <a:rPr lang="en-US" altLang="zh-CN" sz="2000" dirty="0">
                <a:effectLst>
                  <a:outerShdw blurRad="38100" dist="38100" dir="2700000" algn="tl">
                    <a:srgbClr val="FFFFFF"/>
                  </a:outerShdw>
                </a:effectLst>
              </a:rPr>
              <a:t>[</a:t>
            </a:r>
            <a:r>
              <a:rPr lang="en-US" altLang="zh-CN" sz="2000" dirty="0" err="1">
                <a:effectLst>
                  <a:outerShdw blurRad="38100" dist="38100" dir="2700000" algn="tl">
                    <a:srgbClr val="FFFFFF"/>
                  </a:outerShdw>
                </a:effectLst>
              </a:rPr>
              <a:t>i</a:t>
            </a:r>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a:p>
            <a:pPr marL="457200" indent="-457200">
              <a:tabLst>
                <a:tab pos="571500" algn="l"/>
              </a:tabLst>
            </a:pPr>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a:p>
            <a:pPr marL="457200" indent="-457200">
              <a:tabLst>
                <a:tab pos="571500" algn="l"/>
              </a:tabLst>
            </a:pPr>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averscore</a:t>
            </a:r>
            <a:r>
              <a:rPr lang="en-US" altLang="zh-CN" sz="2000" dirty="0">
                <a:effectLst>
                  <a:outerShdw blurRad="38100" dist="38100" dir="2700000" algn="tl">
                    <a:srgbClr val="FFFFFF"/>
                  </a:outerShdw>
                </a:effectLst>
              </a:rPr>
              <a:t> = (float)</a:t>
            </a:r>
            <a:r>
              <a:rPr lang="en-US" altLang="zh-CN" sz="2000" dirty="0" err="1">
                <a:effectLst>
                  <a:outerShdw blurRad="38100" dist="38100" dir="2700000" algn="tl">
                    <a:srgbClr val="FFFFFF"/>
                  </a:outerShdw>
                </a:effectLst>
              </a:rPr>
              <a:t>sumscore</a:t>
            </a:r>
            <a:r>
              <a:rPr lang="en-US" altLang="zh-CN" sz="2000" dirty="0">
                <a:effectLst>
                  <a:outerShdw blurRad="38100" dist="38100" dir="2700000" algn="tl">
                    <a:srgbClr val="FFFFFF"/>
                  </a:outerShdw>
                </a:effectLst>
              </a:rPr>
              <a:t> / num;   </a:t>
            </a:r>
            <a:endParaRPr lang="en-US" altLang="zh-CN" sz="2000" dirty="0">
              <a:effectLst>
                <a:outerShdw blurRad="38100" dist="38100" dir="2700000" algn="tl">
                  <a:srgbClr val="FFFFFF"/>
                </a:outerShdw>
              </a:effectLst>
            </a:endParaRPr>
          </a:p>
        </p:txBody>
      </p:sp>
      <p:sp>
        <p:nvSpPr>
          <p:cNvPr id="1187855" name="Rectangle 15" descr="信纸"/>
          <p:cNvSpPr>
            <a:spLocks noChangeArrowheads="1"/>
          </p:cNvSpPr>
          <p:nvPr/>
        </p:nvSpPr>
        <p:spPr bwMode="auto">
          <a:xfrm>
            <a:off x="5744735" y="3547900"/>
            <a:ext cx="6173788" cy="3157788"/>
          </a:xfrm>
          <a:prstGeom prst="rect">
            <a:avLst/>
          </a:prstGeom>
          <a:blipFill dpi="0" rotWithShape="1">
            <a:blip r:embed="rId3" cstate="print"/>
            <a:srcRect/>
            <a:tile tx="0" ty="0" sx="100000" sy="100000" flip="none" algn="tl"/>
          </a:blipFill>
          <a:ln w="38100" algn="ctr">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spAutoFit/>
          </a:bodyPr>
          <a:lstStyle/>
          <a:p>
            <a:pPr marL="342900" indent="-342900"/>
            <a:r>
              <a:rPr lang="en-US" altLang="zh-CN"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printf</a:t>
            </a:r>
            <a:r>
              <a:rPr lang="en-US" altLang="zh-CN" sz="2000" dirty="0">
                <a:effectLst>
                  <a:outerShdw blurRad="38100" dist="38100" dir="2700000" algn="tl">
                    <a:srgbClr val="FFFFFF"/>
                  </a:outerShdw>
                </a:effectLst>
              </a:rPr>
              <a:t> ("----------------------------------------------\n"); </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printf</a:t>
            </a:r>
            <a:r>
              <a:rPr lang="en-US" altLang="zh-CN" sz="2000" dirty="0">
                <a:effectLst>
                  <a:outerShdw blurRad="38100" dist="38100" dir="2700000" algn="tl">
                    <a:srgbClr val="FFFFFF"/>
                  </a:outerShdw>
                </a:effectLst>
              </a:rPr>
              <a:t> ("the average score of the students is %.1f\n",</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averscore</a:t>
            </a:r>
            <a:r>
              <a:rPr lang="en-US" altLang="zh-CN" sz="2000" dirty="0">
                <a:effectLst>
                  <a:outerShdw blurRad="38100" dist="38100" dir="2700000" algn="tl">
                    <a:srgbClr val="FFFFFF"/>
                  </a:outerShdw>
                </a:effectLst>
              </a:rPr>
              <a:t>); </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printf</a:t>
            </a:r>
            <a:r>
              <a:rPr lang="en-US" altLang="zh-CN" sz="2000" dirty="0">
                <a:effectLst>
                  <a:outerShdw blurRad="38100" dist="38100" dir="2700000" algn="tl">
                    <a:srgbClr val="FFFFFF"/>
                  </a:outerShdw>
                </a:effectLst>
              </a:rPr>
              <a:t> ("the highest score of the students is %d\n",</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maxscore</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printf</a:t>
            </a:r>
            <a:r>
              <a:rPr lang="en-US" altLang="zh-CN" sz="2000" dirty="0">
                <a:effectLst>
                  <a:outerShdw blurRad="38100" dist="38100" dir="2700000" algn="tl">
                    <a:srgbClr val="FFFFFF"/>
                  </a:outerShdw>
                </a:effectLst>
              </a:rPr>
              <a:t> ("the lowest score of the students is %d\n", </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               </a:t>
            </a:r>
            <a:r>
              <a:rPr lang="en-US" altLang="zh-CN" sz="2000" dirty="0" err="1">
                <a:effectLst>
                  <a:outerShdw blurRad="38100" dist="38100" dir="2700000" algn="tl">
                    <a:srgbClr val="FFFFFF"/>
                  </a:outerShdw>
                </a:effectLst>
              </a:rPr>
              <a:t>minscore</a:t>
            </a:r>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  </a:t>
            </a:r>
            <a:r>
              <a:rPr lang="en-US" altLang="zh-CN" sz="2000" dirty="0">
                <a:solidFill>
                  <a:srgbClr val="FF3300"/>
                </a:solidFill>
                <a:effectLst>
                  <a:outerShdw blurRad="38100" dist="38100" dir="2700000" algn="tl">
                    <a:srgbClr val="000000"/>
                  </a:outerShdw>
                </a:effectLst>
              </a:rPr>
              <a:t>free (</a:t>
            </a:r>
            <a:r>
              <a:rPr lang="en-US" altLang="zh-CN" sz="2000" dirty="0" err="1">
                <a:solidFill>
                  <a:srgbClr val="FF3300"/>
                </a:solidFill>
                <a:effectLst>
                  <a:outerShdw blurRad="38100" dist="38100" dir="2700000" algn="tl">
                    <a:srgbClr val="000000"/>
                  </a:outerShdw>
                </a:effectLst>
              </a:rPr>
              <a:t>pscore</a:t>
            </a:r>
            <a:r>
              <a:rPr lang="en-US" altLang="zh-CN" sz="2000" dirty="0">
                <a:solidFill>
                  <a:srgbClr val="FF3300"/>
                </a:solidFill>
                <a:effectLst>
                  <a:outerShdw blurRad="38100" dist="38100" dir="2700000" algn="tl">
                    <a:srgbClr val="000000"/>
                  </a:outerShdw>
                </a:effectLst>
              </a:rPr>
              <a:t>);</a:t>
            </a:r>
            <a:r>
              <a:rPr lang="en-US" altLang="zh-CN" sz="2000" dirty="0">
                <a:effectLst>
                  <a:outerShdw blurRad="38100" dist="38100" dir="2700000" algn="tl">
                    <a:srgbClr val="FFFFFF"/>
                  </a:outerShdw>
                </a:effectLst>
              </a:rPr>
              <a:t>   </a:t>
            </a:r>
            <a:r>
              <a:rPr lang="en-US" altLang="zh-CN" sz="2000" dirty="0">
                <a:solidFill>
                  <a:schemeClr val="accent2"/>
                </a:solidFill>
                <a:effectLst>
                  <a:outerShdw blurRad="38100" dist="38100" dir="2700000" algn="tl">
                    <a:srgbClr val="000000"/>
                  </a:outerShdw>
                </a:effectLst>
                <a:latin typeface="+mn-lt"/>
                <a:ea typeface="楷体" panose="02010609060101010101" pitchFamily="49" charset="-122"/>
              </a:rPr>
              <a:t>//</a:t>
            </a:r>
            <a:r>
              <a:rPr lang="zh-CN" altLang="en-US" sz="2000" dirty="0">
                <a:solidFill>
                  <a:schemeClr val="accent2"/>
                </a:solidFill>
                <a:effectLst>
                  <a:outerShdw blurRad="38100" dist="38100" dir="2700000" algn="tl">
                    <a:srgbClr val="000000"/>
                  </a:outerShdw>
                </a:effectLst>
                <a:latin typeface="+mn-lt"/>
                <a:ea typeface="楷体" panose="02010609060101010101" pitchFamily="49" charset="-122"/>
              </a:rPr>
              <a:t>释放动态分配的内存</a:t>
            </a:r>
            <a:endParaRPr lang="zh-CN" altLang="en-US" sz="2000" dirty="0">
              <a:solidFill>
                <a:schemeClr val="accent2"/>
              </a:solidFill>
              <a:effectLst>
                <a:outerShdw blurRad="38100" dist="38100" dir="2700000" algn="tl">
                  <a:srgbClr val="000000"/>
                </a:outerShdw>
              </a:effectLst>
              <a:latin typeface="+mn-lt"/>
              <a:ea typeface="楷体" panose="02010609060101010101" pitchFamily="49" charset="-122"/>
            </a:endParaRPr>
          </a:p>
          <a:p>
            <a:pPr marL="342900" indent="-342900"/>
            <a:r>
              <a:rPr lang="en-US" altLang="zh-CN" sz="2000" dirty="0">
                <a:effectLst>
                  <a:outerShdw blurRad="38100" dist="38100" dir="2700000" algn="tl">
                    <a:srgbClr val="FFFFFF"/>
                  </a:outerShdw>
                </a:effectLst>
              </a:rPr>
              <a:t>  return 0;</a:t>
            </a:r>
            <a:endParaRPr lang="en-US" altLang="zh-CN" sz="2000" dirty="0">
              <a:effectLst>
                <a:outerShdw blurRad="38100" dist="38100" dir="2700000" algn="tl">
                  <a:srgbClr val="FFFFFF"/>
                </a:outerShdw>
              </a:effectLst>
            </a:endParaRPr>
          </a:p>
          <a:p>
            <a:pPr marL="342900" indent="-342900"/>
            <a:r>
              <a:rPr lang="en-US" altLang="zh-CN" sz="2000" dirty="0">
                <a:effectLst>
                  <a:outerShdw blurRad="38100" dist="38100" dir="2700000" algn="tl">
                    <a:srgbClr val="FFFFFF"/>
                  </a:outerShdw>
                </a:effectLst>
              </a:rPr>
              <a:t>}</a:t>
            </a:r>
            <a:endParaRPr lang="en-US" altLang="zh-CN" sz="2000" dirty="0">
              <a:effectLst>
                <a:outerShdw blurRad="38100" dist="38100" dir="2700000" algn="tl">
                  <a:srgbClr val="FFFFFF"/>
                </a:outerShdw>
              </a:effectLst>
            </a:endParaRPr>
          </a:p>
        </p:txBody>
      </p:sp>
      <p:sp>
        <p:nvSpPr>
          <p:cNvPr id="1187856" name="Text Box 16"/>
          <p:cNvSpPr txBox="1">
            <a:spLocks noChangeArrowheads="1"/>
          </p:cNvSpPr>
          <p:nvPr/>
        </p:nvSpPr>
        <p:spPr bwMode="auto">
          <a:xfrm>
            <a:off x="963081" y="4096768"/>
            <a:ext cx="4628864" cy="2592387"/>
          </a:xfrm>
          <a:prstGeom prst="rect">
            <a:avLst/>
          </a:prstGeom>
          <a:solidFill>
            <a:srgbClr val="FFFFFF"/>
          </a:solidFill>
          <a:ln w="38100">
            <a:solidFill>
              <a:srgbClr val="FF00FF"/>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a:lstStyle/>
          <a:p>
            <a:pPr marL="342900" indent="-342900" algn="just"/>
            <a:r>
              <a:rPr lang="zh-CN" altLang="en-US" sz="2000" dirty="0">
                <a:solidFill>
                  <a:srgbClr val="FF3300"/>
                </a:solidFill>
                <a:effectLst>
                  <a:outerShdw blurRad="38100" dist="38100" dir="2700000" algn="tl">
                    <a:srgbClr val="C0C0C0"/>
                  </a:outerShdw>
                </a:effectLst>
                <a:latin typeface="隶书" panose="02010509060101010101" pitchFamily="49" charset="-122"/>
                <a:ea typeface="隶书" panose="02010509060101010101" pitchFamily="49" charset="-122"/>
              </a:rPr>
              <a:t>运行结果：</a:t>
            </a:r>
            <a:endParaRPr lang="zh-CN" altLang="en-US" sz="2000" dirty="0">
              <a:solidFill>
                <a:srgbClr val="FF3300"/>
              </a:solidFill>
              <a:effectLst>
                <a:outerShdw blurRad="38100" dist="38100" dir="2700000" algn="tl">
                  <a:srgbClr val="C0C0C0"/>
                </a:outerShdw>
              </a:effectLst>
              <a:latin typeface="隶书" panose="02010509060101010101" pitchFamily="49" charset="-122"/>
              <a:ea typeface="隶书" panose="02010509060101010101" pitchFamily="49" charset="-122"/>
            </a:endParaRPr>
          </a:p>
          <a:p>
            <a:pPr marL="342900" indent="-342900" algn="just"/>
            <a:r>
              <a:rPr lang="en-US" altLang="zh-CN" sz="2000" b="0" dirty="0">
                <a:effectLst/>
                <a:ea typeface="宋体" panose="02010600030101010101" pitchFamily="2" charset="-122"/>
              </a:rPr>
              <a:t>input the number of student</a:t>
            </a:r>
            <a:r>
              <a:rPr lang="zh-CN" altLang="en-US" sz="2000" b="0" dirty="0">
                <a:effectLst/>
                <a:ea typeface="宋体" panose="02010600030101010101" pitchFamily="2" charset="-122"/>
              </a:rPr>
              <a:t>：</a:t>
            </a:r>
            <a:r>
              <a:rPr lang="en-US" altLang="zh-CN" sz="2000" b="0" dirty="0">
                <a:effectLst/>
                <a:ea typeface="宋体" panose="02010600030101010101" pitchFamily="2" charset="-122"/>
              </a:rPr>
              <a:t>4</a:t>
            </a:r>
            <a:r>
              <a:rPr lang="en-US" altLang="zh-CN" sz="2000" b="0" dirty="0">
                <a:effectLst/>
                <a:latin typeface="+mn-ea"/>
                <a:ea typeface="+mn-ea"/>
              </a:rPr>
              <a:t>↙</a:t>
            </a:r>
            <a:endParaRPr lang="en-US" altLang="zh-CN" sz="2000" b="0" dirty="0">
              <a:effectLst/>
              <a:latin typeface="+mn-ea"/>
              <a:ea typeface="+mn-ea"/>
            </a:endParaRPr>
          </a:p>
          <a:p>
            <a:pPr marL="342900" indent="-342900" algn="just"/>
            <a:r>
              <a:rPr lang="en-US" altLang="zh-CN" sz="2000" b="0" dirty="0">
                <a:effectLst/>
                <a:ea typeface="宋体" panose="02010600030101010101" pitchFamily="2" charset="-122"/>
              </a:rPr>
              <a:t>input the scores of students now</a:t>
            </a:r>
            <a:r>
              <a:rPr lang="zh-CN" altLang="en-US" sz="2000" b="0" dirty="0">
                <a:effectLst/>
                <a:ea typeface="宋体" panose="02010600030101010101" pitchFamily="2" charset="-122"/>
              </a:rPr>
              <a:t>：</a:t>
            </a:r>
            <a:endParaRPr lang="zh-CN" altLang="en-US" sz="2000" b="0" dirty="0">
              <a:effectLst/>
              <a:ea typeface="宋体" panose="02010600030101010101" pitchFamily="2" charset="-122"/>
            </a:endParaRPr>
          </a:p>
          <a:p>
            <a:pPr marL="342900" indent="-342900" algn="just"/>
            <a:r>
              <a:rPr lang="en-US" altLang="zh-CN" sz="2000" b="0" dirty="0">
                <a:effectLst/>
                <a:ea typeface="宋体" panose="02010600030101010101" pitchFamily="2" charset="-122"/>
              </a:rPr>
              <a:t>45 76  88  94</a:t>
            </a:r>
            <a:r>
              <a:rPr lang="en-US" altLang="zh-CN" sz="2000" b="0" dirty="0">
                <a:effectLst/>
                <a:latin typeface="+mn-ea"/>
                <a:ea typeface="+mn-ea"/>
              </a:rPr>
              <a:t>↙</a:t>
            </a:r>
            <a:endParaRPr lang="en-US" altLang="zh-CN" sz="2000" b="0" dirty="0">
              <a:effectLst/>
              <a:latin typeface="+mn-ea"/>
              <a:ea typeface="+mn-ea"/>
            </a:endParaRPr>
          </a:p>
          <a:p>
            <a:pPr marL="342900" indent="-342900" algn="just"/>
            <a:r>
              <a:rPr lang="en-US" altLang="zh-CN" sz="2000" b="0" dirty="0">
                <a:solidFill>
                  <a:schemeClr val="accent2"/>
                </a:solidFill>
                <a:effectLst/>
                <a:ea typeface="宋体" panose="02010600030101010101" pitchFamily="2" charset="-122"/>
              </a:rPr>
              <a:t>----------------------------------------------</a:t>
            </a:r>
            <a:endParaRPr lang="en-US" altLang="zh-CN" sz="2000" b="0" dirty="0">
              <a:solidFill>
                <a:schemeClr val="accent2"/>
              </a:solidFill>
              <a:effectLst/>
              <a:ea typeface="宋体" panose="02010600030101010101" pitchFamily="2" charset="-122"/>
            </a:endParaRPr>
          </a:p>
          <a:p>
            <a:pPr marL="342900" indent="-342900" algn="just"/>
            <a:r>
              <a:rPr lang="en-US" altLang="zh-CN" sz="2000" b="0" dirty="0">
                <a:solidFill>
                  <a:schemeClr val="accent2"/>
                </a:solidFill>
                <a:effectLst/>
                <a:ea typeface="宋体" panose="02010600030101010101" pitchFamily="2" charset="-122"/>
              </a:rPr>
              <a:t>the average score of the students is 75.8</a:t>
            </a:r>
            <a:endParaRPr lang="en-US" altLang="zh-CN" sz="2000" b="0" dirty="0">
              <a:solidFill>
                <a:schemeClr val="accent2"/>
              </a:solidFill>
              <a:effectLst/>
              <a:ea typeface="宋体" panose="02010600030101010101" pitchFamily="2" charset="-122"/>
            </a:endParaRPr>
          </a:p>
          <a:p>
            <a:pPr marL="342900" indent="-342900" algn="just"/>
            <a:r>
              <a:rPr lang="en-US" altLang="zh-CN" sz="2000" b="0" dirty="0">
                <a:solidFill>
                  <a:schemeClr val="accent2"/>
                </a:solidFill>
                <a:effectLst/>
                <a:ea typeface="宋体" panose="02010600030101010101" pitchFamily="2" charset="-122"/>
              </a:rPr>
              <a:t>the highest score of the students is 94</a:t>
            </a:r>
            <a:endParaRPr lang="en-US" altLang="zh-CN" sz="2000" b="0" dirty="0">
              <a:solidFill>
                <a:schemeClr val="accent2"/>
              </a:solidFill>
              <a:effectLst/>
              <a:ea typeface="宋体" panose="02010600030101010101" pitchFamily="2" charset="-122"/>
            </a:endParaRPr>
          </a:p>
          <a:p>
            <a:pPr marL="342900" indent="-342900" algn="just"/>
            <a:r>
              <a:rPr lang="en-US" altLang="zh-CN" sz="2000" b="0" dirty="0">
                <a:solidFill>
                  <a:schemeClr val="accent2"/>
                </a:solidFill>
                <a:effectLst/>
                <a:ea typeface="宋体" panose="02010600030101010101" pitchFamily="2" charset="-122"/>
              </a:rPr>
              <a:t>the lowest score of the students is 45</a:t>
            </a:r>
            <a:endParaRPr lang="en-US" altLang="zh-CN" sz="2000" dirty="0">
              <a:solidFill>
                <a:schemeClr val="accent2"/>
              </a:solidFill>
              <a:effectLst>
                <a:outerShdw blurRad="38100" dist="38100" dir="2700000" algn="tl">
                  <a:srgbClr val="C0C0C0"/>
                </a:outerShdw>
              </a:effectLst>
            </a:endParaRPr>
          </a:p>
        </p:txBody>
      </p:sp>
    </p:spTree>
  </p:cSld>
  <p:clrMapOvr>
    <a:masterClrMapping/>
  </p:clrMapOvr>
  <p:transition>
    <p:random/>
    <p:sndAc>
      <p:stSnd>
        <p:snd r:embed="rId4"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subTnLst>
                                    <p:audio>
                                      <p:cMediaNode>
                                        <p:cTn display="0" masterRel="sameClick">
                                          <p:stCondLst>
                                            <p:cond evt="begin" delay="0">
                                              <p:tn val="5"/>
                                            </p:cond>
                                          </p:stCondLst>
                                          <p:endCondLst>
                                            <p:cond evt="onStopAudio" delay="0">
                                              <p:tgtEl>
                                                <p:sldTgt/>
                                              </p:tgtEl>
                                            </p:cond>
                                          </p:endCondLst>
                                        </p:cTn>
                                        <p:tgtEl>
                                          <p:sndTgt r:embed="rId4"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187853"/>
                                        </p:tgtEl>
                                        <p:attrNameLst>
                                          <p:attrName>style.visibility</p:attrName>
                                        </p:attrNameLst>
                                      </p:cBhvr>
                                      <p:to>
                                        <p:strVal val="visible"/>
                                      </p:to>
                                    </p:set>
                                    <p:animEffect transition="in" filter="box(out)">
                                      <p:cBhvr>
                                        <p:cTn id="12" dur="500"/>
                                        <p:tgtEl>
                                          <p:spTgt spid="1187853"/>
                                        </p:tgtEl>
                                      </p:cBhvr>
                                    </p:animEffect>
                                  </p:childTnLst>
                                  <p:subTnLst>
                                    <p:audio>
                                      <p:cMediaNode>
                                        <p:cTn display="0" masterRel="sameClick">
                                          <p:stCondLst>
                                            <p:cond evt="begin" delay="0">
                                              <p:tn val="10"/>
                                            </p:cond>
                                          </p:stCondLst>
                                          <p:endCondLst>
                                            <p:cond evt="onStopAudio" delay="0">
                                              <p:tgtEl>
                                                <p:sldTgt/>
                                              </p:tgtEl>
                                            </p:cond>
                                          </p:endCondLst>
                                        </p:cTn>
                                        <p:tgtEl>
                                          <p:sndTgt r:embed="rId4"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187854"/>
                                        </p:tgtEl>
                                        <p:attrNameLst>
                                          <p:attrName>style.visibility</p:attrName>
                                        </p:attrNameLst>
                                      </p:cBhvr>
                                      <p:to>
                                        <p:strVal val="visible"/>
                                      </p:to>
                                    </p:set>
                                    <p:animEffect transition="in" filter="box(out)">
                                      <p:cBhvr>
                                        <p:cTn id="17" dur="500"/>
                                        <p:tgtEl>
                                          <p:spTgt spid="1187854"/>
                                        </p:tgtEl>
                                      </p:cBhvr>
                                    </p:animEffect>
                                  </p:childTnLst>
                                  <p:subTnLst>
                                    <p:audio>
                                      <p:cMediaNode>
                                        <p:cTn display="0" masterRel="sameClick">
                                          <p:stCondLst>
                                            <p:cond evt="begin" delay="0">
                                              <p:tn val="15"/>
                                            </p:cond>
                                          </p:stCondLst>
                                          <p:endCondLst>
                                            <p:cond evt="onStopAudio" delay="0">
                                              <p:tgtEl>
                                                <p:sldTgt/>
                                              </p:tgtEl>
                                            </p:cond>
                                          </p:endCondLst>
                                        </p:cTn>
                                        <p:tgtEl>
                                          <p:sndTgt r:embed="rId4"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187855"/>
                                        </p:tgtEl>
                                        <p:attrNameLst>
                                          <p:attrName>style.visibility</p:attrName>
                                        </p:attrNameLst>
                                      </p:cBhvr>
                                      <p:to>
                                        <p:strVal val="visible"/>
                                      </p:to>
                                    </p:set>
                                    <p:animEffect transition="in" filter="box(out)">
                                      <p:cBhvr>
                                        <p:cTn id="22" dur="500"/>
                                        <p:tgtEl>
                                          <p:spTgt spid="1187855"/>
                                        </p:tgtEl>
                                      </p:cBhvr>
                                    </p:animEffect>
                                  </p:childTnLst>
                                  <p:subTnLst>
                                    <p:audio>
                                      <p:cMediaNode>
                                        <p:cTn display="0" masterRel="sameClick">
                                          <p:stCondLst>
                                            <p:cond evt="begin" delay="0">
                                              <p:tn val="20"/>
                                            </p:cond>
                                          </p:stCondLst>
                                          <p:endCondLst>
                                            <p:cond evt="onStopAudio" delay="0">
                                              <p:tgtEl>
                                                <p:sldTgt/>
                                              </p:tgtEl>
                                            </p:cond>
                                          </p:endCondLst>
                                        </p:cTn>
                                        <p:tgtEl>
                                          <p:sndTgt r:embed="rId4"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187856"/>
                                        </p:tgtEl>
                                        <p:attrNameLst>
                                          <p:attrName>style.visibility</p:attrName>
                                        </p:attrNameLst>
                                      </p:cBhvr>
                                      <p:to>
                                        <p:strVal val="visible"/>
                                      </p:to>
                                    </p:set>
                                    <p:animEffect transition="in" filter="box(out)">
                                      <p:cBhvr>
                                        <p:cTn id="27" dur="500"/>
                                        <p:tgtEl>
                                          <p:spTgt spid="1187856"/>
                                        </p:tgtEl>
                                      </p:cBhvr>
                                    </p:animEffect>
                                  </p:childTnLst>
                                  <p:subTnLst>
                                    <p:audio>
                                      <p:cMediaNode>
                                        <p:cTn display="0" masterRel="sameClick">
                                          <p:stCondLst>
                                            <p:cond evt="begin" delay="0">
                                              <p:tn val="25"/>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87853" grpId="0" animBg="1"/>
      <p:bldP spid="1187854" grpId="0" animBg="1"/>
      <p:bldP spid="1187855" grpId="0" animBg="1"/>
      <p:bldP spid="1187856" grpId="0" animBg="1"/>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8866" name="Rectangle 2"/>
          <p:cNvSpPr>
            <a:spLocks noGrp="1" noChangeArrowheads="1"/>
          </p:cNvSpPr>
          <p:nvPr>
            <p:ph type="body" idx="1"/>
          </p:nvPr>
        </p:nvSpPr>
        <p:spPr>
          <a:xfrm>
            <a:off x="516657" y="188913"/>
            <a:ext cx="8618537" cy="1466850"/>
          </a:xfrm>
        </p:spPr>
        <p:txBody>
          <a:bodyPr/>
          <a:lstStyle/>
          <a:p>
            <a:pPr>
              <a:buFontTx/>
              <a:buNone/>
            </a:pPr>
            <a:r>
              <a:rPr lang="en-US" altLang="zh-CN"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9.7 </a:t>
            </a:r>
            <a:r>
              <a:rPr lang="zh-CN" altLang="en-US"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rPr>
              <a:t>多级指针</a:t>
            </a:r>
            <a:endParaRPr lang="zh-CN" altLang="en-US" dirty="0">
              <a:solidFill>
                <a:srgbClr val="FF3300"/>
              </a:solidFill>
              <a:effectLst>
                <a:outerShdw blurRad="38100" dist="38100" dir="2700000" algn="tl">
                  <a:srgbClr val="000000"/>
                </a:outerShdw>
              </a:effectLst>
              <a:latin typeface="隶书" panose="02010509060101010101" pitchFamily="49" charset="-122"/>
              <a:ea typeface="隶书" panose="02010509060101010101" pitchFamily="49" charset="-122"/>
            </a:endParaRPr>
          </a:p>
          <a:p>
            <a:pPr lvl="1">
              <a:buFont typeface="Wingdings" panose="05000000000000000000" pitchFamily="2" charset="2"/>
              <a:buChar char="Ø"/>
            </a:pPr>
            <a:r>
              <a:rPr lang="zh-CN" altLang="en-US" sz="2400" dirty="0">
                <a:solidFill>
                  <a:srgbClr val="CC0099"/>
                </a:solidFill>
                <a:effectLst>
                  <a:outerShdw blurRad="38100" dist="38100" dir="2700000" algn="tl">
                    <a:srgbClr val="000000"/>
                  </a:outerShdw>
                </a:effectLst>
                <a:ea typeface="楷体" panose="02010609060101010101" pitchFamily="49" charset="-122"/>
              </a:rPr>
              <a:t>定义：</a:t>
            </a:r>
            <a:r>
              <a:rPr lang="zh-CN" altLang="en-US" sz="2400" dirty="0">
                <a:ea typeface="楷体" panose="02010609060101010101" pitchFamily="49" charset="-122"/>
              </a:rPr>
              <a:t>指向指针的指针</a:t>
            </a:r>
            <a:endParaRPr lang="zh-CN" altLang="en-US" sz="2400" dirty="0">
              <a:ea typeface="楷体" panose="02010609060101010101" pitchFamily="49" charset="-122"/>
            </a:endParaRPr>
          </a:p>
          <a:p>
            <a:pPr lvl="1">
              <a:buFont typeface="Wingdings" panose="05000000000000000000" pitchFamily="2" charset="2"/>
              <a:buChar char="Ø"/>
            </a:pPr>
            <a:r>
              <a:rPr lang="zh-CN" altLang="en-US" sz="2400" dirty="0">
                <a:solidFill>
                  <a:srgbClr val="CC0099"/>
                </a:solidFill>
                <a:effectLst>
                  <a:outerShdw blurRad="38100" dist="38100" dir="2700000" algn="tl">
                    <a:srgbClr val="000000"/>
                  </a:outerShdw>
                </a:effectLst>
                <a:ea typeface="楷体" panose="02010609060101010101" pitchFamily="49" charset="-122"/>
              </a:rPr>
              <a:t>一级指针：</a:t>
            </a:r>
            <a:r>
              <a:rPr lang="zh-CN" altLang="en-US" sz="2400" dirty="0">
                <a:ea typeface="楷体" panose="02010609060101010101" pitchFamily="49" charset="-122"/>
              </a:rPr>
              <a:t>指针变量中存放目标变量的地址</a:t>
            </a:r>
            <a:endParaRPr lang="zh-CN" altLang="en-US" sz="2400" dirty="0">
              <a:ea typeface="楷体" panose="02010609060101010101" pitchFamily="49" charset="-122"/>
            </a:endParaRPr>
          </a:p>
        </p:txBody>
      </p:sp>
      <p:grpSp>
        <p:nvGrpSpPr>
          <p:cNvPr id="1188867" name="Group 3"/>
          <p:cNvGrpSpPr/>
          <p:nvPr/>
        </p:nvGrpSpPr>
        <p:grpSpPr bwMode="auto">
          <a:xfrm>
            <a:off x="6238802" y="4230688"/>
            <a:ext cx="4140200" cy="857250"/>
            <a:chOff x="2489" y="2149"/>
            <a:chExt cx="2608" cy="540"/>
          </a:xfrm>
        </p:grpSpPr>
        <p:sp>
          <p:nvSpPr>
            <p:cNvPr id="1188868" name="Text Box 4"/>
            <p:cNvSpPr txBox="1">
              <a:spLocks noChangeArrowheads="1"/>
            </p:cNvSpPr>
            <p:nvPr/>
          </p:nvSpPr>
          <p:spPr bwMode="auto">
            <a:xfrm>
              <a:off x="2575" y="2149"/>
              <a:ext cx="285" cy="250"/>
            </a:xfrm>
            <a:prstGeom prst="rect">
              <a:avLst/>
            </a:prstGeom>
            <a:noFill/>
            <a:ln w="9525">
              <a:noFill/>
              <a:miter lim="800000"/>
            </a:ln>
            <a:effectLst/>
          </p:spPr>
          <p:txBody>
            <a:bodyPr wrap="none">
              <a:spAutoFit/>
            </a:bodyPr>
            <a:lstStyle/>
            <a:p>
              <a:pPr>
                <a:lnSpc>
                  <a:spcPct val="100000"/>
                </a:lnSpc>
                <a:spcBef>
                  <a:spcPct val="0"/>
                </a:spcBef>
              </a:pPr>
              <a:r>
                <a:rPr lang="en-US" altLang="zh-CN" sz="2000" dirty="0">
                  <a:effectLst>
                    <a:outerShdw blurRad="38100" dist="38100" dir="2700000" algn="tl">
                      <a:srgbClr val="FFFFFF"/>
                    </a:outerShdw>
                  </a:effectLst>
                  <a:ea typeface="隶书" panose="02010509060101010101" pitchFamily="49" charset="-122"/>
                </a:rPr>
                <a:t>p2</a:t>
              </a:r>
              <a:endParaRPr lang="en-US" altLang="zh-CN" sz="2000" dirty="0">
                <a:effectLst>
                  <a:outerShdw blurRad="38100" dist="38100" dir="2700000" algn="tl">
                    <a:srgbClr val="FFFFFF"/>
                  </a:outerShdw>
                </a:effectLst>
                <a:ea typeface="隶书" panose="02010509060101010101" pitchFamily="49" charset="-122"/>
              </a:endParaRPr>
            </a:p>
          </p:txBody>
        </p:sp>
        <p:grpSp>
          <p:nvGrpSpPr>
            <p:cNvPr id="1188869" name="Group 5"/>
            <p:cNvGrpSpPr/>
            <p:nvPr/>
          </p:nvGrpSpPr>
          <p:grpSpPr bwMode="auto">
            <a:xfrm>
              <a:off x="2489" y="2162"/>
              <a:ext cx="2608" cy="527"/>
              <a:chOff x="1400" y="3528"/>
              <a:chExt cx="2608" cy="527"/>
            </a:xfrm>
          </p:grpSpPr>
          <p:sp>
            <p:nvSpPr>
              <p:cNvPr id="1188870" name="Rectangle 6"/>
              <p:cNvSpPr>
                <a:spLocks noChangeArrowheads="1"/>
              </p:cNvSpPr>
              <p:nvPr/>
            </p:nvSpPr>
            <p:spPr bwMode="auto">
              <a:xfrm>
                <a:off x="1400" y="3766"/>
                <a:ext cx="478" cy="289"/>
              </a:xfrm>
              <a:prstGeom prst="rect">
                <a:avLst/>
              </a:prstGeom>
              <a:gradFill rotWithShape="1">
                <a:gsLst>
                  <a:gs pos="0">
                    <a:srgbClr val="00FFFF"/>
                  </a:gs>
                  <a:gs pos="100000">
                    <a:schemeClr val="bg1"/>
                  </a:gs>
                </a:gsLst>
                <a:lin ang="5400000" scaled="1"/>
              </a:gradFill>
              <a:ln w="28575">
                <a:solidFill>
                  <a:srgbClr val="FF00FF"/>
                </a:solidFill>
                <a:miter lim="800000"/>
              </a:ln>
              <a:effectLst>
                <a:outerShdw blurRad="50800" dist="106680" dir="2700000" algn="tl" rotWithShape="0">
                  <a:prstClr val="black">
                    <a:alpha val="43000"/>
                  </a:prstClr>
                </a:outerShdw>
              </a:effectLst>
            </p:spPr>
            <p:txBody>
              <a:bodyPr wrap="none" anchor="ctr"/>
              <a:lstStyle/>
              <a:p>
                <a:pPr algn="ctr">
                  <a:lnSpc>
                    <a:spcPct val="100000"/>
                  </a:lnSpc>
                  <a:spcBef>
                    <a:spcPct val="0"/>
                  </a:spcBef>
                </a:pPr>
                <a:r>
                  <a:rPr lang="en-US" altLang="zh-CN" sz="2000" dirty="0">
                    <a:effectLst>
                      <a:outerShdw blurRad="38100" dist="38100" dir="2700000" algn="tl">
                        <a:srgbClr val="FFFFFF"/>
                      </a:outerShdw>
                    </a:effectLst>
                    <a:ea typeface="宋体" panose="02010600030101010101" pitchFamily="2" charset="-122"/>
                  </a:rPr>
                  <a:t>&amp;p1</a:t>
                </a:r>
                <a:endParaRPr lang="en-US" altLang="zh-CN" sz="2000" dirty="0">
                  <a:effectLst>
                    <a:outerShdw blurRad="38100" dist="38100" dir="2700000" algn="tl">
                      <a:srgbClr val="FFFFFF"/>
                    </a:outerShdw>
                  </a:effectLst>
                  <a:ea typeface="宋体" panose="02010600030101010101" pitchFamily="2" charset="-122"/>
                </a:endParaRPr>
              </a:p>
            </p:txBody>
          </p:sp>
          <p:sp>
            <p:nvSpPr>
              <p:cNvPr id="1188871" name="Rectangle 7"/>
              <p:cNvSpPr>
                <a:spLocks noChangeArrowheads="1"/>
              </p:cNvSpPr>
              <p:nvPr/>
            </p:nvSpPr>
            <p:spPr bwMode="auto">
              <a:xfrm>
                <a:off x="2152" y="3766"/>
                <a:ext cx="478" cy="289"/>
              </a:xfrm>
              <a:prstGeom prst="rect">
                <a:avLst/>
              </a:prstGeom>
              <a:gradFill rotWithShape="1">
                <a:gsLst>
                  <a:gs pos="0">
                    <a:srgbClr val="00FFFF"/>
                  </a:gs>
                  <a:gs pos="100000">
                    <a:schemeClr val="bg1"/>
                  </a:gs>
                </a:gsLst>
                <a:lin ang="5400000" scaled="1"/>
              </a:gradFill>
              <a:ln w="28575">
                <a:solidFill>
                  <a:srgbClr val="FF00FF"/>
                </a:solidFill>
                <a:miter lim="800000"/>
              </a:ln>
              <a:effectLst>
                <a:outerShdw blurRad="50800" dist="106680" dir="2700000" algn="tl" rotWithShape="0">
                  <a:prstClr val="black">
                    <a:alpha val="43000"/>
                  </a:prstClr>
                </a:outerShdw>
              </a:effectLst>
            </p:spPr>
            <p:txBody>
              <a:bodyPr wrap="none" anchor="ctr"/>
              <a:lstStyle/>
              <a:p>
                <a:pPr algn="ctr">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&amp;i</a:t>
                </a:r>
                <a:endParaRPr lang="en-US" altLang="zh-CN" sz="2000">
                  <a:effectLst>
                    <a:outerShdw blurRad="38100" dist="38100" dir="2700000" algn="tl">
                      <a:srgbClr val="FFFFFF"/>
                    </a:outerShdw>
                  </a:effectLst>
                  <a:ea typeface="宋体" panose="02010600030101010101" pitchFamily="2" charset="-122"/>
                </a:endParaRPr>
              </a:p>
            </p:txBody>
          </p:sp>
          <p:sp>
            <p:nvSpPr>
              <p:cNvPr id="1188872" name="Rectangle 8"/>
              <p:cNvSpPr>
                <a:spLocks noChangeArrowheads="1"/>
              </p:cNvSpPr>
              <p:nvPr/>
            </p:nvSpPr>
            <p:spPr bwMode="auto">
              <a:xfrm>
                <a:off x="3240" y="3766"/>
                <a:ext cx="478" cy="289"/>
              </a:xfrm>
              <a:prstGeom prst="rect">
                <a:avLst/>
              </a:prstGeom>
              <a:gradFill rotWithShape="1">
                <a:gsLst>
                  <a:gs pos="0">
                    <a:srgbClr val="00FFFF"/>
                  </a:gs>
                  <a:gs pos="100000">
                    <a:schemeClr val="bg1"/>
                  </a:gs>
                </a:gsLst>
                <a:lin ang="5400000" scaled="1"/>
              </a:gradFill>
              <a:ln w="28575">
                <a:solidFill>
                  <a:srgbClr val="FF00FF"/>
                </a:solidFill>
                <a:miter lim="800000"/>
              </a:ln>
              <a:effectLst>
                <a:outerShdw blurRad="50800" dist="106680" dir="2700000" algn="tl" rotWithShape="0">
                  <a:prstClr val="black">
                    <a:alpha val="43000"/>
                  </a:prstClr>
                </a:outerShdw>
              </a:effectLst>
            </p:spPr>
            <p:txBody>
              <a:bodyPr wrap="none" anchor="ctr"/>
              <a:lstStyle/>
              <a:p>
                <a:pPr algn="ctr">
                  <a:lnSpc>
                    <a:spcPct val="100000"/>
                  </a:lnSpc>
                  <a:spcBef>
                    <a:spcPct val="0"/>
                  </a:spcBef>
                </a:pPr>
                <a:r>
                  <a:rPr lang="en-US" altLang="zh-CN" sz="2000">
                    <a:solidFill>
                      <a:schemeClr val="accent2"/>
                    </a:solidFill>
                    <a:effectLst>
                      <a:outerShdw blurRad="38100" dist="38100" dir="2700000" algn="tl">
                        <a:srgbClr val="000000"/>
                      </a:outerShdw>
                    </a:effectLst>
                    <a:ea typeface="宋体" panose="02010600030101010101" pitchFamily="2" charset="-122"/>
                  </a:rPr>
                  <a:t>3</a:t>
                </a:r>
                <a:endParaRPr lang="en-US" altLang="zh-CN" sz="2000">
                  <a:solidFill>
                    <a:schemeClr val="accent2"/>
                  </a:solidFill>
                  <a:effectLst>
                    <a:outerShdw blurRad="38100" dist="38100" dir="2700000" algn="tl">
                      <a:srgbClr val="000000"/>
                    </a:outerShdw>
                  </a:effectLst>
                  <a:ea typeface="宋体" panose="02010600030101010101" pitchFamily="2" charset="-122"/>
                </a:endParaRPr>
              </a:p>
            </p:txBody>
          </p:sp>
          <p:sp>
            <p:nvSpPr>
              <p:cNvPr id="1188873" name="Text Box 9"/>
              <p:cNvSpPr txBox="1">
                <a:spLocks noChangeArrowheads="1"/>
              </p:cNvSpPr>
              <p:nvPr/>
            </p:nvSpPr>
            <p:spPr bwMode="auto">
              <a:xfrm>
                <a:off x="1985" y="3539"/>
                <a:ext cx="1035" cy="250"/>
              </a:xfrm>
              <a:prstGeom prst="rect">
                <a:avLst/>
              </a:prstGeom>
              <a:noFill/>
              <a:ln w="9525">
                <a:noFill/>
                <a:miter lim="800000"/>
              </a:ln>
              <a:effectLst/>
            </p:spPr>
            <p:txBody>
              <a:bodyPr wrap="none">
                <a:spAutoFit/>
              </a:bodyPr>
              <a:lstStyle/>
              <a:p>
                <a:pPr>
                  <a:lnSpc>
                    <a:spcPct val="100000"/>
                  </a:lnSpc>
                  <a:spcBef>
                    <a:spcPct val="0"/>
                  </a:spcBef>
                </a:pPr>
                <a:r>
                  <a:rPr lang="en-US" altLang="zh-CN" sz="2000" dirty="0">
                    <a:effectLst>
                      <a:outerShdw blurRad="38100" dist="38100" dir="2700000" algn="tl">
                        <a:srgbClr val="FFFFFF"/>
                      </a:outerShdw>
                    </a:effectLst>
                    <a:ea typeface="隶书" panose="02010509060101010101" pitchFamily="49" charset="-122"/>
                  </a:rPr>
                  <a:t>p1(</a:t>
                </a:r>
                <a:r>
                  <a:rPr lang="zh-CN" altLang="zh-CN" sz="2000" dirty="0">
                    <a:effectLst>
                      <a:outerShdw blurRad="38100" dist="38100" dir="2700000" algn="tl">
                        <a:srgbClr val="FFFFFF"/>
                      </a:outerShdw>
                    </a:effectLst>
                    <a:ea typeface="隶书" panose="02010509060101010101" pitchFamily="49" charset="-122"/>
                  </a:rPr>
                  <a:t>指针变量)</a:t>
                </a:r>
                <a:endParaRPr lang="en-US" altLang="zh-CN" sz="2000" dirty="0">
                  <a:effectLst>
                    <a:outerShdw blurRad="38100" dist="38100" dir="2700000" algn="tl">
                      <a:srgbClr val="FFFFFF"/>
                    </a:outerShdw>
                  </a:effectLst>
                  <a:ea typeface="隶书" panose="02010509060101010101" pitchFamily="49" charset="-122"/>
                </a:endParaRPr>
              </a:p>
            </p:txBody>
          </p:sp>
          <p:sp>
            <p:nvSpPr>
              <p:cNvPr id="1188874" name="Text Box 10"/>
              <p:cNvSpPr txBox="1">
                <a:spLocks noChangeArrowheads="1"/>
              </p:cNvSpPr>
              <p:nvPr/>
            </p:nvSpPr>
            <p:spPr bwMode="auto">
              <a:xfrm>
                <a:off x="3098" y="3528"/>
                <a:ext cx="910" cy="250"/>
              </a:xfrm>
              <a:prstGeom prst="rect">
                <a:avLst/>
              </a:prstGeom>
              <a:noFill/>
              <a:ln w="9525">
                <a:noFill/>
                <a:miter lim="800000"/>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ea typeface="隶书" panose="02010509060101010101" pitchFamily="49" charset="-122"/>
                  </a:rPr>
                  <a:t>i(</a:t>
                </a:r>
                <a:r>
                  <a:rPr lang="zh-CN" altLang="zh-CN" sz="2000">
                    <a:effectLst>
                      <a:outerShdw blurRad="38100" dist="38100" dir="2700000" algn="tl">
                        <a:srgbClr val="FFFFFF"/>
                      </a:outerShdw>
                    </a:effectLst>
                    <a:ea typeface="隶书" panose="02010509060101010101" pitchFamily="49" charset="-122"/>
                  </a:rPr>
                  <a:t>整型变量</a:t>
                </a:r>
                <a:r>
                  <a:rPr lang="en-US" altLang="zh-CN" sz="2000">
                    <a:effectLst>
                      <a:outerShdw blurRad="38100" dist="38100" dir="2700000" algn="tl">
                        <a:srgbClr val="FFFFFF"/>
                      </a:outerShdw>
                    </a:effectLst>
                    <a:ea typeface="隶书" panose="02010509060101010101" pitchFamily="49" charset="-122"/>
                  </a:rPr>
                  <a:t>)</a:t>
                </a:r>
                <a:endParaRPr lang="en-US" altLang="zh-CN" sz="2000">
                  <a:effectLst>
                    <a:outerShdw blurRad="38100" dist="38100" dir="2700000" algn="tl">
                      <a:srgbClr val="FFFFFF"/>
                    </a:outerShdw>
                  </a:effectLst>
                  <a:ea typeface="隶书" panose="02010509060101010101" pitchFamily="49" charset="-122"/>
                </a:endParaRPr>
              </a:p>
            </p:txBody>
          </p:sp>
          <p:sp>
            <p:nvSpPr>
              <p:cNvPr id="1188875" name="Line 11"/>
              <p:cNvSpPr>
                <a:spLocks noChangeShapeType="1"/>
              </p:cNvSpPr>
              <p:nvPr/>
            </p:nvSpPr>
            <p:spPr bwMode="auto">
              <a:xfrm>
                <a:off x="1878" y="3911"/>
                <a:ext cx="278" cy="0"/>
              </a:xfrm>
              <a:prstGeom prst="line">
                <a:avLst/>
              </a:prstGeom>
              <a:noFill/>
              <a:ln w="28575">
                <a:solidFill>
                  <a:srgbClr val="FF0000"/>
                </a:solidFill>
                <a:round/>
                <a:tailEnd type="stealth" w="lg" len="lg"/>
              </a:ln>
              <a:effectLst>
                <a:outerShdw dist="35921" dir="2700000" algn="ctr" rotWithShape="0">
                  <a:schemeClr val="bg2"/>
                </a:outerShdw>
              </a:effectLst>
            </p:spPr>
            <p:txBody>
              <a:bodyPr wrap="none" anchor="ctr"/>
              <a:lstStyle/>
              <a:p>
                <a:endParaRPr lang="zh-CN" altLang="en-US"/>
              </a:p>
            </p:txBody>
          </p:sp>
          <p:sp>
            <p:nvSpPr>
              <p:cNvPr id="1188876" name="Line 12"/>
              <p:cNvSpPr>
                <a:spLocks noChangeShapeType="1"/>
              </p:cNvSpPr>
              <p:nvPr/>
            </p:nvSpPr>
            <p:spPr bwMode="auto">
              <a:xfrm>
                <a:off x="2634" y="3922"/>
                <a:ext cx="589" cy="0"/>
              </a:xfrm>
              <a:prstGeom prst="line">
                <a:avLst/>
              </a:prstGeom>
              <a:noFill/>
              <a:ln w="28575">
                <a:solidFill>
                  <a:srgbClr val="FF0000"/>
                </a:solidFill>
                <a:round/>
                <a:tailEnd type="stealth" w="lg" len="lg"/>
              </a:ln>
              <a:effectLst>
                <a:outerShdw dist="35921" dir="2700000" algn="ctr" rotWithShape="0">
                  <a:schemeClr val="bg2"/>
                </a:outerShdw>
              </a:effectLst>
            </p:spPr>
            <p:txBody>
              <a:bodyPr wrap="none" anchor="ctr"/>
              <a:lstStyle/>
              <a:p>
                <a:endParaRPr lang="zh-CN" altLang="en-US"/>
              </a:p>
            </p:txBody>
          </p:sp>
        </p:grpSp>
      </p:grpSp>
      <p:sp>
        <p:nvSpPr>
          <p:cNvPr id="1188877" name="Text Box 13" descr="信纸"/>
          <p:cNvSpPr txBox="1">
            <a:spLocks noChangeArrowheads="1"/>
          </p:cNvSpPr>
          <p:nvPr/>
        </p:nvSpPr>
        <p:spPr bwMode="auto">
          <a:xfrm>
            <a:off x="1464722" y="4157663"/>
            <a:ext cx="3542832" cy="2308324"/>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eaLnBrk="0" hangingPunct="0">
              <a:lnSpc>
                <a:spcPct val="100000"/>
              </a:lnSpc>
              <a:spcBef>
                <a:spcPct val="0"/>
              </a:spcBef>
            </a:pPr>
            <a:r>
              <a:rPr lang="zh-CN" altLang="en-US" dirty="0">
                <a:solidFill>
                  <a:srgbClr val="FF3300"/>
                </a:solidFill>
                <a:effectLst>
                  <a:outerShdw blurRad="38100" dist="38100" dir="2700000" algn="tl">
                    <a:srgbClr val="000000"/>
                  </a:outerShdw>
                </a:effectLst>
                <a:ea typeface="隶书" panose="02010509060101010101" pitchFamily="49" charset="-122"/>
              </a:rPr>
              <a:t>例</a:t>
            </a:r>
            <a:r>
              <a:rPr lang="zh-CN" altLang="en-US" dirty="0">
                <a:effectLst>
                  <a:outerShdw blurRad="38100" dist="38100" dir="2700000" algn="tl">
                    <a:srgbClr val="FFFFFF"/>
                  </a:outerShdw>
                </a:effectLst>
                <a:ea typeface="宋体" panose="02010600030101010101" pitchFamily="2" charset="-122"/>
              </a:rPr>
              <a:t>  </a:t>
            </a:r>
            <a:r>
              <a:rPr lang="en-US" altLang="zh-CN" dirty="0" err="1">
                <a:effectLst>
                  <a:outerShdw blurRad="38100" dist="38100" dir="2700000" algn="tl">
                    <a:srgbClr val="FFFFFF"/>
                  </a:outerShdw>
                </a:effectLst>
                <a:ea typeface="宋体" panose="02010600030101010101" pitchFamily="2" charset="-122"/>
              </a:rPr>
              <a:t>int</a:t>
            </a:r>
            <a:r>
              <a:rPr lang="en-US" altLang="zh-CN" dirty="0">
                <a:effectLst>
                  <a:outerShdw blurRad="38100" dist="38100" dir="2700000" algn="tl">
                    <a:srgbClr val="FFFFFF"/>
                  </a:outerShdw>
                </a:effectLst>
                <a:ea typeface="宋体" panose="02010600030101010101" pitchFamily="2" charset="-122"/>
              </a:rPr>
              <a:t>  </a:t>
            </a:r>
            <a:r>
              <a:rPr lang="en-US" altLang="zh-CN" dirty="0">
                <a:solidFill>
                  <a:srgbClr val="0000FF"/>
                </a:solidFill>
                <a:effectLst>
                  <a:outerShdw blurRad="38100" dist="38100" dir="2700000" algn="tl">
                    <a:srgbClr val="000000"/>
                  </a:outerShdw>
                </a:effectLst>
                <a:ea typeface="宋体" panose="02010600030101010101" pitchFamily="2" charset="-122"/>
              </a:rPr>
              <a:t> </a:t>
            </a:r>
            <a:r>
              <a:rPr lang="en-US" altLang="zh-CN" dirty="0">
                <a:effectLst>
                  <a:outerShdw blurRad="38100" dist="38100" dir="2700000" algn="tl">
                    <a:srgbClr val="000000"/>
                  </a:outerShdw>
                </a:effectLst>
                <a:ea typeface="宋体" panose="02010600030101010101" pitchFamily="2" charset="-122"/>
              </a:rPr>
              <a:t>*</a:t>
            </a:r>
            <a:r>
              <a:rPr lang="en-US" altLang="zh-CN" dirty="0">
                <a:effectLst>
                  <a:outerShdw blurRad="38100" dist="38100" dir="2700000" algn="tl">
                    <a:srgbClr val="FFFFFF"/>
                  </a:outerShdw>
                </a:effectLst>
                <a:ea typeface="宋体" panose="02010600030101010101" pitchFamily="2" charset="-122"/>
              </a:rPr>
              <a:t>p1; </a:t>
            </a:r>
            <a:endParaRPr lang="en-US" altLang="zh-CN" dirty="0">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dirty="0">
                <a:solidFill>
                  <a:srgbClr val="C00000"/>
                </a:solidFill>
                <a:effectLst>
                  <a:outerShdw blurRad="38100" dist="38100" dir="2700000" algn="tl">
                    <a:srgbClr val="FFFFFF"/>
                  </a:outerShdw>
                </a:effectLst>
                <a:ea typeface="宋体" panose="02010600030101010101" pitchFamily="2" charset="-122"/>
              </a:rPr>
              <a:t>      </a:t>
            </a:r>
            <a:r>
              <a:rPr lang="en-US" altLang="zh-CN" dirty="0" err="1">
                <a:solidFill>
                  <a:srgbClr val="C00000"/>
                </a:solidFill>
                <a:effectLst>
                  <a:outerShdw blurRad="38100" dist="38100" dir="2700000" algn="tl">
                    <a:srgbClr val="FFFFFF"/>
                  </a:outerShdw>
                </a:effectLst>
                <a:ea typeface="宋体" panose="02010600030101010101" pitchFamily="2" charset="-122"/>
                <a:sym typeface="Symbol" panose="05050102010706020507" pitchFamily="18" charset="2"/>
              </a:rPr>
              <a:t>int</a:t>
            </a:r>
            <a:r>
              <a:rPr lang="en-US" altLang="zh-CN" dirty="0">
                <a:solidFill>
                  <a:srgbClr val="C00000"/>
                </a:solidFill>
                <a:effectLst>
                  <a:outerShdw blurRad="38100" dist="38100" dir="2700000" algn="tl">
                    <a:srgbClr val="FFFFFF"/>
                  </a:outerShdw>
                </a:effectLst>
                <a:ea typeface="宋体" panose="02010600030101010101" pitchFamily="2" charset="-122"/>
                <a:sym typeface="Symbol" panose="05050102010706020507" pitchFamily="18" charset="2"/>
              </a:rPr>
              <a:t> </a:t>
            </a:r>
            <a:r>
              <a:rPr lang="en-US" altLang="zh-CN" dirty="0">
                <a:solidFill>
                  <a:srgbClr val="C00000"/>
                </a:solidFill>
                <a:effectLst>
                  <a:outerShdw blurRad="38100" dist="38100" dir="2700000" algn="tl">
                    <a:srgbClr val="000000"/>
                  </a:outerShdw>
                </a:effectLst>
                <a:ea typeface="宋体" panose="02010600030101010101" pitchFamily="2" charset="-122"/>
              </a:rPr>
              <a:t>**</a:t>
            </a:r>
            <a:r>
              <a:rPr lang="en-US" altLang="zh-CN" dirty="0">
                <a:solidFill>
                  <a:srgbClr val="C00000"/>
                </a:solidFill>
                <a:effectLst>
                  <a:outerShdw blurRad="38100" dist="38100" dir="2700000" algn="tl">
                    <a:srgbClr val="FFFFFF"/>
                  </a:outerShdw>
                </a:effectLst>
                <a:ea typeface="宋体" panose="02010600030101010101" pitchFamily="2" charset="-122"/>
                <a:sym typeface="Symbol" panose="05050102010706020507" pitchFamily="18" charset="2"/>
              </a:rPr>
              <a:t>p2;</a:t>
            </a:r>
            <a:endParaRPr lang="en-US" altLang="zh-CN" dirty="0">
              <a:solidFill>
                <a:srgbClr val="C00000"/>
              </a:solidFill>
              <a:effectLst>
                <a:outerShdw blurRad="38100" dist="38100" dir="2700000" algn="tl">
                  <a:srgbClr val="FFFFFF"/>
                </a:outerShdw>
              </a:effectLst>
              <a:ea typeface="宋体" panose="02010600030101010101" pitchFamily="2" charset="-122"/>
              <a:sym typeface="Symbol" panose="05050102010706020507" pitchFamily="18" charset="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      </a:t>
            </a:r>
            <a:r>
              <a:rPr lang="en-US" altLang="zh-CN" dirty="0" err="1">
                <a:effectLst>
                  <a:outerShdw blurRad="38100" dist="38100" dir="2700000" algn="tl">
                    <a:srgbClr val="FFFFFF"/>
                  </a:outerShdw>
                </a:effectLst>
                <a:ea typeface="宋体" panose="02010600030101010101" pitchFamily="2" charset="-122"/>
                <a:sym typeface="Symbol" panose="05050102010706020507" pitchFamily="18" charset="2"/>
              </a:rPr>
              <a:t>int</a:t>
            </a: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  </a:t>
            </a:r>
            <a:r>
              <a:rPr lang="en-US" altLang="zh-CN" dirty="0" err="1">
                <a:effectLst>
                  <a:outerShdw blurRad="38100" dist="38100" dir="2700000" algn="tl">
                    <a:srgbClr val="FFFFFF"/>
                  </a:outerShdw>
                </a:effectLst>
                <a:ea typeface="宋体" panose="02010600030101010101" pitchFamily="2" charset="-122"/>
                <a:sym typeface="Symbol" panose="05050102010706020507" pitchFamily="18" charset="2"/>
              </a:rPr>
              <a:t>i</a:t>
            </a: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 = 3;</a:t>
            </a:r>
            <a:endParaRPr lang="en-US" altLang="zh-CN" dirty="0">
              <a:effectLst>
                <a:outerShdw blurRad="38100" dist="38100" dir="2700000" algn="tl">
                  <a:srgbClr val="FFFFFF"/>
                </a:outerShdw>
              </a:effectLst>
              <a:ea typeface="宋体" panose="02010600030101010101" pitchFamily="2" charset="-122"/>
              <a:sym typeface="Symbol" panose="05050102010706020507" pitchFamily="18" charset="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      p1 = &amp;</a:t>
            </a:r>
            <a:r>
              <a:rPr lang="en-US" altLang="zh-CN" dirty="0" err="1">
                <a:effectLst>
                  <a:outerShdw blurRad="38100" dist="38100" dir="2700000" algn="tl">
                    <a:srgbClr val="FFFFFF"/>
                  </a:outerShdw>
                </a:effectLst>
                <a:ea typeface="宋体" panose="02010600030101010101" pitchFamily="2" charset="-122"/>
                <a:sym typeface="Symbol" panose="05050102010706020507" pitchFamily="18" charset="2"/>
              </a:rPr>
              <a:t>i</a:t>
            </a: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a:t>
            </a:r>
            <a:endParaRPr lang="en-US" altLang="zh-CN" dirty="0">
              <a:effectLst>
                <a:outerShdw blurRad="38100" dist="38100" dir="2700000" algn="tl">
                  <a:srgbClr val="FFFFFF"/>
                </a:outerShdw>
              </a:effectLst>
              <a:ea typeface="宋体" panose="02010600030101010101" pitchFamily="2" charset="-122"/>
              <a:sym typeface="Symbol" panose="05050102010706020507" pitchFamily="18" charset="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      p2 = &amp;p1;</a:t>
            </a:r>
            <a:endParaRPr lang="en-US" altLang="zh-CN" dirty="0">
              <a:effectLst>
                <a:outerShdw blurRad="38100" dist="38100" dir="2700000" algn="tl">
                  <a:srgbClr val="FFFFFF"/>
                </a:outerShdw>
              </a:effectLst>
              <a:ea typeface="宋体" panose="02010600030101010101" pitchFamily="2" charset="-122"/>
              <a:sym typeface="Symbol" panose="05050102010706020507" pitchFamily="18" charset="2"/>
            </a:endParaRPr>
          </a:p>
          <a:p>
            <a:pPr eaLnBrk="0" hangingPunct="0">
              <a:lnSpc>
                <a:spcPct val="100000"/>
              </a:lnSpc>
              <a:spcBef>
                <a:spcPct val="0"/>
              </a:spcBef>
            </a:pPr>
            <a:r>
              <a:rPr lang="en-US" altLang="zh-CN" dirty="0">
                <a:effectLst>
                  <a:outerShdw blurRad="38100" dist="38100" dir="2700000" algn="tl">
                    <a:srgbClr val="FFFFFF"/>
                  </a:outerShdw>
                </a:effectLst>
                <a:ea typeface="宋体" panose="02010600030101010101" pitchFamily="2" charset="-122"/>
                <a:sym typeface="Symbol" panose="05050102010706020507" pitchFamily="18" charset="2"/>
              </a:rPr>
              <a:t>       **p2 = 5;</a:t>
            </a:r>
            <a:endParaRPr lang="en-US" altLang="zh-CN" dirty="0">
              <a:effectLst>
                <a:outerShdw blurRad="38100" dist="38100" dir="2700000" algn="tl">
                  <a:srgbClr val="FFFFFF"/>
                </a:outerShdw>
              </a:effectLst>
              <a:ea typeface="宋体" panose="02010600030101010101" pitchFamily="2" charset="-122"/>
            </a:endParaRPr>
          </a:p>
        </p:txBody>
      </p:sp>
      <p:sp>
        <p:nvSpPr>
          <p:cNvPr id="1188878" name="Rectangle 14"/>
          <p:cNvSpPr>
            <a:spLocks noChangeArrowheads="1"/>
          </p:cNvSpPr>
          <p:nvPr/>
        </p:nvSpPr>
        <p:spPr bwMode="auto">
          <a:xfrm>
            <a:off x="107906" y="3541713"/>
            <a:ext cx="8618537" cy="552450"/>
          </a:xfrm>
          <a:prstGeom prst="rect">
            <a:avLst/>
          </a:prstGeom>
          <a:noFill/>
          <a:ln w="9525">
            <a:noFill/>
            <a:miter lim="800000"/>
          </a:ln>
          <a:effectLst/>
        </p:spPr>
        <p:txBody>
          <a:bodyPr/>
          <a:lstStyle/>
          <a:p>
            <a:pPr marL="1143000" lvl="2" indent="-228600">
              <a:lnSpc>
                <a:spcPct val="100000"/>
              </a:lnSpc>
              <a:buFont typeface="Wingdings" panose="05000000000000000000" pitchFamily="2" charset="2"/>
              <a:buChar char="Ø"/>
            </a:pPr>
            <a:r>
              <a:rPr lang="zh-CN" altLang="en-US" dirty="0">
                <a:solidFill>
                  <a:srgbClr val="CC0099"/>
                </a:solidFill>
                <a:effectLst>
                  <a:outerShdw blurRad="38100" dist="38100" dir="2700000" algn="tl">
                    <a:srgbClr val="000000"/>
                  </a:outerShdw>
                </a:effectLst>
                <a:latin typeface="+mn-lt"/>
                <a:ea typeface="楷体" panose="02010609060101010101" pitchFamily="49" charset="-122"/>
              </a:rPr>
              <a:t>二级指针：</a:t>
            </a:r>
            <a:r>
              <a:rPr lang="zh-CN" altLang="en-US" dirty="0">
                <a:effectLst>
                  <a:outerShdw blurRad="38100" dist="38100" dir="2700000" algn="tl">
                    <a:srgbClr val="FFFFFF"/>
                  </a:outerShdw>
                </a:effectLst>
                <a:latin typeface="+mn-lt"/>
                <a:ea typeface="楷体" panose="02010609060101010101" pitchFamily="49" charset="-122"/>
              </a:rPr>
              <a:t>指针变量中存放一级指针变量的地址</a:t>
            </a:r>
            <a:endParaRPr lang="zh-CN" altLang="en-US" dirty="0">
              <a:effectLst>
                <a:outerShdw blurRad="38100" dist="38100" dir="2700000" algn="tl">
                  <a:srgbClr val="FFFFFF"/>
                </a:outerShdw>
              </a:effectLst>
              <a:latin typeface="+mn-lt"/>
              <a:ea typeface="楷体" panose="02010609060101010101" pitchFamily="49" charset="-122"/>
            </a:endParaRPr>
          </a:p>
        </p:txBody>
      </p:sp>
      <p:sp>
        <p:nvSpPr>
          <p:cNvPr id="1188879" name="Text Box 15" descr="信纸"/>
          <p:cNvSpPr txBox="1">
            <a:spLocks noChangeArrowheads="1"/>
          </p:cNvSpPr>
          <p:nvPr/>
        </p:nvSpPr>
        <p:spPr bwMode="auto">
          <a:xfrm>
            <a:off x="1467569" y="1773239"/>
            <a:ext cx="3539985" cy="1590675"/>
          </a:xfrm>
          <a:prstGeom prst="rect">
            <a:avLst/>
          </a:prstGeom>
          <a:solidFill>
            <a:schemeClr val="bg1"/>
          </a:solidFill>
          <a:ln w="38100">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square">
            <a:spAutoFit/>
          </a:bodyPr>
          <a:lstStyle/>
          <a:p>
            <a:pPr eaLnBrk="0" hangingPunct="0">
              <a:lnSpc>
                <a:spcPct val="100000"/>
              </a:lnSpc>
              <a:spcBef>
                <a:spcPct val="0"/>
              </a:spcBef>
            </a:pPr>
            <a:r>
              <a:rPr lang="zh-CN" altLang="en-US">
                <a:solidFill>
                  <a:srgbClr val="FF3300"/>
                </a:solidFill>
                <a:effectLst>
                  <a:outerShdw blurRad="38100" dist="38100" dir="2700000" algn="tl">
                    <a:srgbClr val="000000"/>
                  </a:outerShdw>
                </a:effectLst>
                <a:ea typeface="隶书" panose="02010509060101010101" pitchFamily="49" charset="-122"/>
              </a:rPr>
              <a:t>例</a:t>
            </a:r>
            <a:r>
              <a:rPr lang="zh-CN" altLang="en-US">
                <a:effectLst>
                  <a:outerShdw blurRad="38100" dist="38100" dir="2700000" algn="tl">
                    <a:srgbClr val="FFFFFF"/>
                  </a:outerShdw>
                </a:effectLst>
                <a:ea typeface="宋体" panose="02010600030101010101" pitchFamily="2" charset="-122"/>
              </a:rPr>
              <a:t>  </a:t>
            </a:r>
            <a:r>
              <a:rPr lang="en-US" altLang="zh-CN">
                <a:effectLst>
                  <a:outerShdw blurRad="38100" dist="38100" dir="2700000" algn="tl">
                    <a:srgbClr val="FFFFFF"/>
                  </a:outerShdw>
                </a:effectLst>
                <a:ea typeface="宋体" panose="02010600030101010101" pitchFamily="2" charset="-122"/>
              </a:rPr>
              <a:t>int   *p; </a:t>
            </a:r>
            <a:endParaRPr lang="en-US" altLang="zh-CN">
              <a:effectLst>
                <a:outerShdw blurRad="38100" dist="38100" dir="2700000" algn="tl">
                  <a:srgbClr val="FFFFFF"/>
                </a:outerShdw>
              </a:effectLst>
              <a:ea typeface="宋体" panose="02010600030101010101" pitchFamily="2" charset="-122"/>
            </a:endParaRPr>
          </a:p>
          <a:p>
            <a:pPr eaLnBrk="0" hangingPunct="0">
              <a:lnSpc>
                <a:spcPct val="100000"/>
              </a:lnSpc>
              <a:spcBef>
                <a:spcPct val="0"/>
              </a:spcBef>
            </a:pPr>
            <a:r>
              <a:rPr lang="en-US" altLang="zh-CN">
                <a:effectLst>
                  <a:outerShdw blurRad="38100" dist="38100" dir="2700000" algn="tl">
                    <a:srgbClr val="FFFFFF"/>
                  </a:outerShdw>
                </a:effectLst>
                <a:ea typeface="宋体" panose="02010600030101010101" pitchFamily="2" charset="-122"/>
              </a:rPr>
              <a:t>      </a:t>
            </a:r>
            <a:r>
              <a:rPr lang="en-US" altLang="zh-CN">
                <a:effectLst>
                  <a:outerShdw blurRad="38100" dist="38100" dir="2700000" algn="tl">
                    <a:srgbClr val="FFFFFF"/>
                  </a:outerShdw>
                </a:effectLst>
                <a:ea typeface="宋体" panose="02010600030101010101" pitchFamily="2" charset="-122"/>
                <a:sym typeface="Symbol" panose="05050102010706020507" pitchFamily="18" charset="2"/>
              </a:rPr>
              <a:t>int  i = 3;</a:t>
            </a:r>
            <a:endParaRPr lang="en-US" altLang="zh-CN">
              <a:effectLst>
                <a:outerShdw blurRad="38100" dist="38100" dir="2700000" algn="tl">
                  <a:srgbClr val="FFFFFF"/>
                </a:outerShdw>
              </a:effectLst>
              <a:ea typeface="宋体" panose="02010600030101010101" pitchFamily="2" charset="-122"/>
              <a:sym typeface="Symbol" panose="05050102010706020507" pitchFamily="18" charset="2"/>
            </a:endParaRPr>
          </a:p>
          <a:p>
            <a:pPr eaLnBrk="0" hangingPunct="0">
              <a:lnSpc>
                <a:spcPct val="100000"/>
              </a:lnSpc>
              <a:spcBef>
                <a:spcPct val="0"/>
              </a:spcBef>
            </a:pPr>
            <a:r>
              <a:rPr lang="en-US" altLang="zh-CN">
                <a:effectLst>
                  <a:outerShdw blurRad="38100" dist="38100" dir="2700000" algn="tl">
                    <a:srgbClr val="FFFFFF"/>
                  </a:outerShdw>
                </a:effectLst>
                <a:ea typeface="宋体" panose="02010600030101010101" pitchFamily="2" charset="-122"/>
                <a:sym typeface="Symbol" panose="05050102010706020507" pitchFamily="18" charset="2"/>
              </a:rPr>
              <a:t>      p = &amp;i;</a:t>
            </a:r>
            <a:endParaRPr lang="en-US" altLang="zh-CN">
              <a:effectLst>
                <a:outerShdw blurRad="38100" dist="38100" dir="2700000" algn="tl">
                  <a:srgbClr val="FFFFFF"/>
                </a:outerShdw>
              </a:effectLst>
              <a:ea typeface="宋体" panose="02010600030101010101" pitchFamily="2" charset="-122"/>
              <a:sym typeface="Symbol" panose="05050102010706020507" pitchFamily="18" charset="2"/>
            </a:endParaRPr>
          </a:p>
          <a:p>
            <a:pPr eaLnBrk="0" hangingPunct="0">
              <a:lnSpc>
                <a:spcPct val="100000"/>
              </a:lnSpc>
              <a:spcBef>
                <a:spcPct val="0"/>
              </a:spcBef>
            </a:pPr>
            <a:r>
              <a:rPr lang="en-US" altLang="zh-CN">
                <a:effectLst>
                  <a:outerShdw blurRad="38100" dist="38100" dir="2700000" algn="tl">
                    <a:srgbClr val="FFFFFF"/>
                  </a:outerShdw>
                </a:effectLst>
                <a:ea typeface="宋体" panose="02010600030101010101" pitchFamily="2" charset="-122"/>
                <a:sym typeface="Symbol" panose="05050102010706020507" pitchFamily="18" charset="2"/>
              </a:rPr>
              <a:t>      *p = 5;</a:t>
            </a:r>
            <a:endParaRPr lang="en-US" altLang="zh-CN">
              <a:effectLst>
                <a:outerShdw blurRad="38100" dist="38100" dir="2700000" algn="tl">
                  <a:srgbClr val="FFFFFF"/>
                </a:outerShdw>
              </a:effectLst>
              <a:ea typeface="宋体" panose="02010600030101010101" pitchFamily="2" charset="-122"/>
            </a:endParaRPr>
          </a:p>
        </p:txBody>
      </p:sp>
      <p:grpSp>
        <p:nvGrpSpPr>
          <p:cNvPr id="1188880" name="Group 16"/>
          <p:cNvGrpSpPr/>
          <p:nvPr/>
        </p:nvGrpSpPr>
        <p:grpSpPr bwMode="auto">
          <a:xfrm>
            <a:off x="5975929" y="1808163"/>
            <a:ext cx="3211513" cy="836612"/>
            <a:chOff x="3146" y="1334"/>
            <a:chExt cx="2023" cy="527"/>
          </a:xfrm>
        </p:grpSpPr>
        <p:sp>
          <p:nvSpPr>
            <p:cNvPr id="1188881" name="Rectangle 17"/>
            <p:cNvSpPr>
              <a:spLocks noChangeArrowheads="1"/>
            </p:cNvSpPr>
            <p:nvPr/>
          </p:nvSpPr>
          <p:spPr bwMode="auto">
            <a:xfrm>
              <a:off x="3313" y="1572"/>
              <a:ext cx="478" cy="289"/>
            </a:xfrm>
            <a:prstGeom prst="rect">
              <a:avLst/>
            </a:prstGeom>
            <a:gradFill rotWithShape="1">
              <a:gsLst>
                <a:gs pos="0">
                  <a:srgbClr val="00FFFF"/>
                </a:gs>
                <a:gs pos="100000">
                  <a:schemeClr val="bg1"/>
                </a:gs>
              </a:gsLst>
              <a:lin ang="5400000" scaled="1"/>
            </a:gradFill>
            <a:ln w="28575">
              <a:solidFill>
                <a:srgbClr val="FF00FF"/>
              </a:solidFill>
              <a:miter lim="800000"/>
            </a:ln>
            <a:effectLst>
              <a:outerShdw blurRad="50800" dist="106680" dir="2700000" algn="tl" rotWithShape="0">
                <a:prstClr val="black">
                  <a:alpha val="43000"/>
                </a:prstClr>
              </a:outerShdw>
            </a:effectLst>
          </p:spPr>
          <p:txBody>
            <a:bodyPr wrap="none" anchor="ctr"/>
            <a:lstStyle/>
            <a:p>
              <a:pPr algn="ctr">
                <a:lnSpc>
                  <a:spcPct val="100000"/>
                </a:lnSpc>
                <a:spcBef>
                  <a:spcPct val="0"/>
                </a:spcBef>
              </a:pPr>
              <a:r>
                <a:rPr lang="en-US" altLang="zh-CN" sz="2000">
                  <a:effectLst>
                    <a:outerShdw blurRad="38100" dist="38100" dir="2700000" algn="tl">
                      <a:srgbClr val="FFFFFF"/>
                    </a:outerShdw>
                  </a:effectLst>
                  <a:ea typeface="宋体" panose="02010600030101010101" pitchFamily="2" charset="-122"/>
                </a:rPr>
                <a:t>&amp;i</a:t>
              </a:r>
              <a:endParaRPr lang="en-US" altLang="zh-CN" sz="2000">
                <a:effectLst>
                  <a:outerShdw blurRad="38100" dist="38100" dir="2700000" algn="tl">
                    <a:srgbClr val="FFFFFF"/>
                  </a:outerShdw>
                </a:effectLst>
                <a:ea typeface="宋体" panose="02010600030101010101" pitchFamily="2" charset="-122"/>
              </a:endParaRPr>
            </a:p>
          </p:txBody>
        </p:sp>
        <p:sp>
          <p:nvSpPr>
            <p:cNvPr id="1188882" name="Rectangle 18"/>
            <p:cNvSpPr>
              <a:spLocks noChangeArrowheads="1"/>
            </p:cNvSpPr>
            <p:nvPr/>
          </p:nvSpPr>
          <p:spPr bwMode="auto">
            <a:xfrm>
              <a:off x="4401" y="1572"/>
              <a:ext cx="478" cy="289"/>
            </a:xfrm>
            <a:prstGeom prst="rect">
              <a:avLst/>
            </a:prstGeom>
            <a:gradFill rotWithShape="1">
              <a:gsLst>
                <a:gs pos="0">
                  <a:srgbClr val="00FFFF"/>
                </a:gs>
                <a:gs pos="100000">
                  <a:schemeClr val="bg1"/>
                </a:gs>
              </a:gsLst>
              <a:lin ang="5400000" scaled="1"/>
            </a:gradFill>
            <a:ln w="28575">
              <a:solidFill>
                <a:srgbClr val="FF00FF"/>
              </a:solidFill>
              <a:miter lim="800000"/>
            </a:ln>
            <a:effectLst>
              <a:outerShdw blurRad="50800" dist="106680" dir="2700000" algn="tl" rotWithShape="0">
                <a:prstClr val="black">
                  <a:alpha val="43000"/>
                </a:prstClr>
              </a:outerShdw>
            </a:effectLst>
          </p:spPr>
          <p:txBody>
            <a:bodyPr wrap="none" anchor="ctr"/>
            <a:lstStyle/>
            <a:p>
              <a:pPr algn="ctr">
                <a:lnSpc>
                  <a:spcPct val="100000"/>
                </a:lnSpc>
                <a:spcBef>
                  <a:spcPct val="0"/>
                </a:spcBef>
              </a:pPr>
              <a:r>
                <a:rPr lang="en-US" altLang="zh-CN" sz="2000">
                  <a:solidFill>
                    <a:schemeClr val="accent2"/>
                  </a:solidFill>
                  <a:effectLst>
                    <a:outerShdw blurRad="38100" dist="38100" dir="2700000" algn="tl">
                      <a:srgbClr val="000000"/>
                    </a:outerShdw>
                  </a:effectLst>
                  <a:ea typeface="宋体" panose="02010600030101010101" pitchFamily="2" charset="-122"/>
                </a:rPr>
                <a:t>3</a:t>
              </a:r>
              <a:endParaRPr lang="en-US" altLang="zh-CN" sz="2000">
                <a:solidFill>
                  <a:schemeClr val="accent2"/>
                </a:solidFill>
                <a:effectLst>
                  <a:outerShdw blurRad="38100" dist="38100" dir="2700000" algn="tl">
                    <a:srgbClr val="000000"/>
                  </a:outerShdw>
                </a:effectLst>
                <a:ea typeface="宋体" panose="02010600030101010101" pitchFamily="2" charset="-122"/>
              </a:endParaRPr>
            </a:p>
          </p:txBody>
        </p:sp>
        <p:sp>
          <p:nvSpPr>
            <p:cNvPr id="1188883" name="Text Box 19"/>
            <p:cNvSpPr txBox="1">
              <a:spLocks noChangeArrowheads="1"/>
            </p:cNvSpPr>
            <p:nvPr/>
          </p:nvSpPr>
          <p:spPr bwMode="auto">
            <a:xfrm>
              <a:off x="3146" y="1345"/>
              <a:ext cx="955" cy="250"/>
            </a:xfrm>
            <a:prstGeom prst="rect">
              <a:avLst/>
            </a:prstGeom>
            <a:noFill/>
            <a:ln w="9525">
              <a:noFill/>
              <a:miter lim="800000"/>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ea typeface="隶书" panose="02010509060101010101" pitchFamily="49" charset="-122"/>
                </a:rPr>
                <a:t>p(</a:t>
              </a:r>
              <a:r>
                <a:rPr lang="zh-CN" altLang="zh-CN" sz="2000">
                  <a:effectLst>
                    <a:outerShdw blurRad="38100" dist="38100" dir="2700000" algn="tl">
                      <a:srgbClr val="FFFFFF"/>
                    </a:outerShdw>
                  </a:effectLst>
                  <a:ea typeface="隶书" panose="02010509060101010101" pitchFamily="49" charset="-122"/>
                </a:rPr>
                <a:t>指针变量)</a:t>
              </a:r>
              <a:endParaRPr lang="en-US" altLang="zh-CN" sz="2000">
                <a:effectLst>
                  <a:outerShdw blurRad="38100" dist="38100" dir="2700000" algn="tl">
                    <a:srgbClr val="FFFFFF"/>
                  </a:outerShdw>
                </a:effectLst>
                <a:ea typeface="隶书" panose="02010509060101010101" pitchFamily="49" charset="-122"/>
              </a:endParaRPr>
            </a:p>
          </p:txBody>
        </p:sp>
        <p:sp>
          <p:nvSpPr>
            <p:cNvPr id="1188884" name="Text Box 20"/>
            <p:cNvSpPr txBox="1">
              <a:spLocks noChangeArrowheads="1"/>
            </p:cNvSpPr>
            <p:nvPr/>
          </p:nvSpPr>
          <p:spPr bwMode="auto">
            <a:xfrm>
              <a:off x="4259" y="1334"/>
              <a:ext cx="910" cy="250"/>
            </a:xfrm>
            <a:prstGeom prst="rect">
              <a:avLst/>
            </a:prstGeom>
            <a:noFill/>
            <a:ln w="9525">
              <a:noFill/>
              <a:miter lim="800000"/>
            </a:ln>
            <a:effectLst/>
          </p:spPr>
          <p:txBody>
            <a:bodyPr wrap="none">
              <a:spAutoFit/>
            </a:bodyPr>
            <a:lstStyle/>
            <a:p>
              <a:pPr>
                <a:lnSpc>
                  <a:spcPct val="100000"/>
                </a:lnSpc>
                <a:spcBef>
                  <a:spcPct val="0"/>
                </a:spcBef>
              </a:pPr>
              <a:r>
                <a:rPr lang="en-US" altLang="zh-CN" sz="2000">
                  <a:effectLst>
                    <a:outerShdw blurRad="38100" dist="38100" dir="2700000" algn="tl">
                      <a:srgbClr val="FFFFFF"/>
                    </a:outerShdw>
                  </a:effectLst>
                  <a:ea typeface="隶书" panose="02010509060101010101" pitchFamily="49" charset="-122"/>
                </a:rPr>
                <a:t>i(</a:t>
              </a:r>
              <a:r>
                <a:rPr lang="zh-CN" altLang="zh-CN" sz="2000">
                  <a:effectLst>
                    <a:outerShdw blurRad="38100" dist="38100" dir="2700000" algn="tl">
                      <a:srgbClr val="FFFFFF"/>
                    </a:outerShdw>
                  </a:effectLst>
                  <a:ea typeface="隶书" panose="02010509060101010101" pitchFamily="49" charset="-122"/>
                </a:rPr>
                <a:t>整型变量</a:t>
              </a:r>
              <a:r>
                <a:rPr lang="en-US" altLang="zh-CN" sz="2000">
                  <a:effectLst>
                    <a:outerShdw blurRad="38100" dist="38100" dir="2700000" algn="tl">
                      <a:srgbClr val="FFFFFF"/>
                    </a:outerShdw>
                  </a:effectLst>
                  <a:ea typeface="隶书" panose="02010509060101010101" pitchFamily="49" charset="-122"/>
                </a:rPr>
                <a:t>)</a:t>
              </a:r>
              <a:endParaRPr lang="en-US" altLang="zh-CN" sz="2000">
                <a:effectLst>
                  <a:outerShdw blurRad="38100" dist="38100" dir="2700000" algn="tl">
                    <a:srgbClr val="FFFFFF"/>
                  </a:outerShdw>
                </a:effectLst>
                <a:ea typeface="隶书" panose="02010509060101010101" pitchFamily="49" charset="-122"/>
              </a:endParaRPr>
            </a:p>
          </p:txBody>
        </p:sp>
        <p:sp>
          <p:nvSpPr>
            <p:cNvPr id="1188885" name="Line 21"/>
            <p:cNvSpPr>
              <a:spLocks noChangeShapeType="1"/>
            </p:cNvSpPr>
            <p:nvPr/>
          </p:nvSpPr>
          <p:spPr bwMode="auto">
            <a:xfrm>
              <a:off x="3795" y="1728"/>
              <a:ext cx="589" cy="0"/>
            </a:xfrm>
            <a:prstGeom prst="line">
              <a:avLst/>
            </a:prstGeom>
            <a:noFill/>
            <a:ln w="28575">
              <a:solidFill>
                <a:srgbClr val="FF0000"/>
              </a:solidFill>
              <a:round/>
              <a:tailEnd type="stealth" w="lg" len="lg"/>
            </a:ln>
            <a:effectLst>
              <a:outerShdw dist="35921" dir="2700000" algn="ctr" rotWithShape="0">
                <a:schemeClr val="bg2"/>
              </a:outerShdw>
            </a:effectLst>
          </p:spPr>
          <p:txBody>
            <a:bodyPr wrap="none" anchor="ctr"/>
            <a:lstStyle/>
            <a:p>
              <a:endParaRPr lang="zh-CN" altLang="en-US"/>
            </a:p>
          </p:txBody>
        </p:sp>
      </p:grpSp>
      <p:sp>
        <p:nvSpPr>
          <p:cNvPr id="1188886" name="Rectangle 22"/>
          <p:cNvSpPr>
            <a:spLocks noChangeArrowheads="1"/>
          </p:cNvSpPr>
          <p:nvPr/>
        </p:nvSpPr>
        <p:spPr bwMode="auto">
          <a:xfrm>
            <a:off x="6086463" y="2821456"/>
            <a:ext cx="1207680" cy="402291"/>
          </a:xfrm>
          <a:prstGeom prst="rect">
            <a:avLst/>
          </a:prstGeom>
          <a:gradFill rotWithShape="1">
            <a:gsLst>
              <a:gs pos="0">
                <a:srgbClr val="FFFF99"/>
              </a:gs>
              <a:gs pos="100000">
                <a:srgbClr val="FFFFFF"/>
              </a:gs>
            </a:gsLst>
            <a:lin ang="5400000" scaled="1"/>
          </a:gradFill>
          <a:ln w="38100">
            <a:solidFill>
              <a:srgbClr val="339966"/>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algn="ctr">
              <a:lnSpc>
                <a:spcPct val="100000"/>
              </a:lnSpc>
              <a:spcBef>
                <a:spcPct val="0"/>
              </a:spcBef>
            </a:pPr>
            <a:r>
              <a:rPr lang="zh-CN" altLang="en-US" sz="2000" b="0">
                <a:solidFill>
                  <a:srgbClr val="CC0099"/>
                </a:solidFill>
                <a:effectLst>
                  <a:outerShdw blurRad="38100" dist="38100" dir="2700000" algn="tl">
                    <a:srgbClr val="000000"/>
                  </a:outerShdw>
                </a:effectLst>
                <a:ea typeface="隶书" panose="02010509060101010101" pitchFamily="49" charset="-122"/>
              </a:rPr>
              <a:t>一级指针</a:t>
            </a:r>
            <a:endParaRPr lang="zh-CN" altLang="en-US" sz="2000" b="0">
              <a:solidFill>
                <a:srgbClr val="CC0099"/>
              </a:solidFill>
              <a:effectLst>
                <a:outerShdw blurRad="38100" dist="38100" dir="2700000" algn="tl">
                  <a:srgbClr val="000000"/>
                </a:outerShdw>
              </a:effectLst>
              <a:ea typeface="隶书" panose="02010509060101010101" pitchFamily="49" charset="-122"/>
            </a:endParaRPr>
          </a:p>
        </p:txBody>
      </p:sp>
      <p:sp>
        <p:nvSpPr>
          <p:cNvPr id="1188887" name="AutoShape 23"/>
          <p:cNvSpPr/>
          <p:nvPr/>
        </p:nvSpPr>
        <p:spPr bwMode="auto">
          <a:xfrm>
            <a:off x="8038149" y="2826218"/>
            <a:ext cx="1730259" cy="402291"/>
          </a:xfrm>
          <a:prstGeom prst="borderCallout1">
            <a:avLst>
              <a:gd name="adj1" fmla="val 26278"/>
              <a:gd name="adj2" fmla="val -4347"/>
              <a:gd name="adj3" fmla="val -83579"/>
              <a:gd name="adj4" fmla="val -41032"/>
            </a:avLst>
          </a:prstGeom>
          <a:gradFill rotWithShape="1">
            <a:gsLst>
              <a:gs pos="0">
                <a:srgbClr val="FFFF99"/>
              </a:gs>
              <a:gs pos="100000">
                <a:srgbClr val="FFFFFF"/>
              </a:gs>
            </a:gsLst>
            <a:lin ang="5400000" scaled="1"/>
          </a:gradFill>
          <a:ln w="38100">
            <a:solidFill>
              <a:srgbClr val="339966"/>
            </a:solidFill>
            <a:miter lim="800000"/>
          </a:ln>
          <a:effectLst>
            <a:outerShdw blurRad="50800" dist="106680" dir="2700000" algn="tl" rotWithShape="0">
              <a:prstClr val="black">
                <a:alpha val="43000"/>
              </a:prstClr>
            </a:outerShdw>
          </a:effectLst>
          <a:scene3d>
            <a:camera prst="orthographicFront"/>
            <a:lightRig rig="threePt" dir="t"/>
          </a:scene3d>
          <a:sp3d/>
        </p:spPr>
        <p:txBody>
          <a:bodyPr wrap="none" lIns="90000" tIns="46800" rIns="90000" bIns="46800" anchor="ctr">
            <a:spAutoFit/>
          </a:bodyPr>
          <a:lstStyle/>
          <a:p>
            <a:pPr algn="ctr">
              <a:lnSpc>
                <a:spcPct val="100000"/>
              </a:lnSpc>
              <a:spcBef>
                <a:spcPct val="0"/>
              </a:spcBef>
            </a:pPr>
            <a:r>
              <a:rPr lang="zh-CN" altLang="en-US" sz="2000">
                <a:solidFill>
                  <a:srgbClr val="CC0099"/>
                </a:solidFill>
                <a:effectLst>
                  <a:outerShdw blurRad="38100" dist="38100" dir="2700000" algn="tl">
                    <a:srgbClr val="000000"/>
                  </a:outerShdw>
                </a:effectLst>
                <a:ea typeface="隶书" panose="02010509060101010101" pitchFamily="49" charset="-122"/>
              </a:rPr>
              <a:t>单级间接寻址</a:t>
            </a:r>
            <a:endParaRPr lang="zh-CN" altLang="en-US" sz="2000">
              <a:solidFill>
                <a:srgbClr val="CC0099"/>
              </a:solidFill>
              <a:effectLst>
                <a:outerShdw blurRad="38100" dist="38100" dir="2700000" algn="tl">
                  <a:srgbClr val="000000"/>
                </a:outerShdw>
              </a:effectLst>
              <a:ea typeface="隶书" panose="02010509060101010101" pitchFamily="49" charset="-122"/>
            </a:endParaRPr>
          </a:p>
        </p:txBody>
      </p:sp>
      <p:sp>
        <p:nvSpPr>
          <p:cNvPr id="1188888" name="Rectangle 24"/>
          <p:cNvSpPr>
            <a:spLocks noChangeArrowheads="1"/>
          </p:cNvSpPr>
          <p:nvPr/>
        </p:nvSpPr>
        <p:spPr bwMode="auto">
          <a:xfrm>
            <a:off x="5807968" y="5340818"/>
            <a:ext cx="1214092" cy="402291"/>
          </a:xfrm>
          <a:prstGeom prst="rect">
            <a:avLst/>
          </a:prstGeom>
          <a:gradFill rotWithShape="1">
            <a:gsLst>
              <a:gs pos="0">
                <a:srgbClr val="FFFF99"/>
              </a:gs>
              <a:gs pos="100000">
                <a:srgbClr val="FFFFFF"/>
              </a:gs>
            </a:gsLst>
            <a:lin ang="5400000" scaled="1"/>
          </a:gradFill>
          <a:ln w="38100">
            <a:solidFill>
              <a:srgbClr val="339966"/>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algn="ctr">
              <a:lnSpc>
                <a:spcPct val="100000"/>
              </a:lnSpc>
              <a:spcBef>
                <a:spcPct val="0"/>
              </a:spcBef>
            </a:pPr>
            <a:r>
              <a:rPr lang="zh-CN" altLang="en-US" sz="2000">
                <a:solidFill>
                  <a:srgbClr val="CC0099"/>
                </a:solidFill>
                <a:effectLst>
                  <a:outerShdw blurRad="38100" dist="38100" dir="2700000" algn="tl">
                    <a:srgbClr val="000000"/>
                  </a:outerShdw>
                </a:effectLst>
                <a:ea typeface="隶书" panose="02010509060101010101" pitchFamily="49" charset="-122"/>
              </a:rPr>
              <a:t>二级指针</a:t>
            </a:r>
            <a:endParaRPr lang="zh-CN" altLang="en-US" sz="2000">
              <a:solidFill>
                <a:srgbClr val="CC0099"/>
              </a:solidFill>
              <a:effectLst>
                <a:outerShdw blurRad="38100" dist="38100" dir="2700000" algn="tl">
                  <a:srgbClr val="000000"/>
                </a:outerShdw>
              </a:effectLst>
              <a:ea typeface="隶书" panose="02010509060101010101" pitchFamily="49" charset="-122"/>
            </a:endParaRPr>
          </a:p>
        </p:txBody>
      </p:sp>
      <p:sp>
        <p:nvSpPr>
          <p:cNvPr id="1188889" name="Rectangle 25"/>
          <p:cNvSpPr>
            <a:spLocks noChangeArrowheads="1"/>
          </p:cNvSpPr>
          <p:nvPr/>
        </p:nvSpPr>
        <p:spPr bwMode="auto">
          <a:xfrm>
            <a:off x="7417693" y="5340818"/>
            <a:ext cx="1214092" cy="402291"/>
          </a:xfrm>
          <a:prstGeom prst="rect">
            <a:avLst/>
          </a:prstGeom>
          <a:gradFill rotWithShape="1">
            <a:gsLst>
              <a:gs pos="0">
                <a:srgbClr val="FFFF99"/>
              </a:gs>
              <a:gs pos="100000">
                <a:srgbClr val="FFFFFF"/>
              </a:gs>
            </a:gsLst>
            <a:lin ang="5400000" scaled="1"/>
          </a:gradFill>
          <a:ln w="38100">
            <a:solidFill>
              <a:srgbClr val="339966"/>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algn="ctr">
              <a:lnSpc>
                <a:spcPct val="100000"/>
              </a:lnSpc>
              <a:spcBef>
                <a:spcPct val="0"/>
              </a:spcBef>
            </a:pPr>
            <a:r>
              <a:rPr lang="zh-CN" altLang="en-US" sz="2000">
                <a:solidFill>
                  <a:srgbClr val="CC0099"/>
                </a:solidFill>
                <a:effectLst>
                  <a:outerShdw blurRad="38100" dist="38100" dir="2700000" algn="tl">
                    <a:srgbClr val="000000"/>
                  </a:outerShdw>
                </a:effectLst>
                <a:ea typeface="隶书" panose="02010509060101010101" pitchFamily="49" charset="-122"/>
              </a:rPr>
              <a:t>一级指针</a:t>
            </a:r>
            <a:endParaRPr lang="zh-CN" altLang="en-US" sz="2000">
              <a:solidFill>
                <a:srgbClr val="CC0099"/>
              </a:solidFill>
              <a:effectLst>
                <a:outerShdw blurRad="38100" dist="38100" dir="2700000" algn="tl">
                  <a:srgbClr val="000000"/>
                </a:outerShdw>
              </a:effectLst>
              <a:ea typeface="隶书" panose="02010509060101010101" pitchFamily="49" charset="-122"/>
            </a:endParaRPr>
          </a:p>
        </p:txBody>
      </p:sp>
      <p:sp>
        <p:nvSpPr>
          <p:cNvPr id="1188890" name="Rectangle 26"/>
          <p:cNvSpPr>
            <a:spLocks noChangeArrowheads="1"/>
          </p:cNvSpPr>
          <p:nvPr/>
        </p:nvSpPr>
        <p:spPr bwMode="auto">
          <a:xfrm>
            <a:off x="9054405" y="5340818"/>
            <a:ext cx="1214092" cy="402291"/>
          </a:xfrm>
          <a:prstGeom prst="rect">
            <a:avLst/>
          </a:prstGeom>
          <a:gradFill rotWithShape="1">
            <a:gsLst>
              <a:gs pos="0">
                <a:srgbClr val="FFFF99"/>
              </a:gs>
              <a:gs pos="100000">
                <a:srgbClr val="FFFFFF"/>
              </a:gs>
            </a:gsLst>
            <a:lin ang="5400000" scaled="1"/>
          </a:gradFill>
          <a:ln w="38100">
            <a:solidFill>
              <a:srgbClr val="339966"/>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p:spPr>
        <p:txBody>
          <a:bodyPr wrap="none" lIns="90000" tIns="46800" rIns="90000" bIns="46800" anchor="ctr">
            <a:spAutoFit/>
          </a:bodyPr>
          <a:lstStyle/>
          <a:p>
            <a:pPr algn="ctr">
              <a:lnSpc>
                <a:spcPct val="100000"/>
              </a:lnSpc>
              <a:spcBef>
                <a:spcPct val="0"/>
              </a:spcBef>
            </a:pPr>
            <a:r>
              <a:rPr lang="zh-CN" altLang="en-US" sz="2000">
                <a:solidFill>
                  <a:srgbClr val="CC0099"/>
                </a:solidFill>
                <a:effectLst>
                  <a:outerShdw blurRad="38100" dist="38100" dir="2700000" algn="tl">
                    <a:srgbClr val="000000"/>
                  </a:outerShdw>
                </a:effectLst>
                <a:ea typeface="隶书" panose="02010509060101010101" pitchFamily="49" charset="-122"/>
              </a:rPr>
              <a:t>目标变量</a:t>
            </a:r>
            <a:endParaRPr lang="zh-CN" altLang="en-US" sz="2000">
              <a:solidFill>
                <a:srgbClr val="CC0099"/>
              </a:solidFill>
              <a:effectLst>
                <a:outerShdw blurRad="38100" dist="38100" dir="2700000" algn="tl">
                  <a:srgbClr val="000000"/>
                </a:outerShdw>
              </a:effectLst>
              <a:ea typeface="隶书" panose="02010509060101010101" pitchFamily="49" charset="-122"/>
            </a:endParaRPr>
          </a:p>
        </p:txBody>
      </p:sp>
      <p:sp>
        <p:nvSpPr>
          <p:cNvPr id="1188891" name="AutoShape 27"/>
          <p:cNvSpPr/>
          <p:nvPr/>
        </p:nvSpPr>
        <p:spPr bwMode="auto">
          <a:xfrm>
            <a:off x="5809329" y="6140918"/>
            <a:ext cx="1730259" cy="402291"/>
          </a:xfrm>
          <a:prstGeom prst="borderCallout1">
            <a:avLst>
              <a:gd name="adj1" fmla="val 23079"/>
              <a:gd name="adj2" fmla="val -3722"/>
              <a:gd name="adj3" fmla="val 26196"/>
              <a:gd name="adj4" fmla="val -139121"/>
            </a:avLst>
          </a:prstGeom>
          <a:gradFill flip="none" rotWithShape="1">
            <a:gsLst>
              <a:gs pos="0">
                <a:srgbClr val="FF66FF"/>
              </a:gs>
              <a:gs pos="100000">
                <a:srgbClr val="FFFFFF"/>
              </a:gs>
            </a:gsLst>
            <a:path path="circle">
              <a:fillToRect l="100000" t="100000"/>
            </a:path>
            <a:tileRect r="-100000" b="-100000"/>
          </a:gradFill>
          <a:ln w="38100">
            <a:solidFill>
              <a:srgbClr val="339966"/>
            </a:solidFill>
            <a:miter lim="800000"/>
          </a:ln>
          <a:effectLst>
            <a:outerShdw blurRad="50800" dist="106680" dir="2700000" algn="tl" rotWithShape="0">
              <a:prstClr val="black">
                <a:alpha val="43000"/>
              </a:prstClr>
            </a:outerShdw>
          </a:effectLst>
          <a:scene3d>
            <a:camera prst="orthographicFront"/>
            <a:lightRig rig="threePt" dir="t"/>
          </a:scene3d>
          <a:sp3d/>
        </p:spPr>
        <p:txBody>
          <a:bodyPr wrap="none" lIns="90000" tIns="46800" rIns="90000" bIns="46800" anchor="ctr">
            <a:spAutoFit/>
          </a:bodyPr>
          <a:lstStyle/>
          <a:p>
            <a:pPr algn="ctr">
              <a:lnSpc>
                <a:spcPct val="100000"/>
              </a:lnSpc>
              <a:spcBef>
                <a:spcPct val="0"/>
              </a:spcBef>
            </a:pPr>
            <a:r>
              <a:rPr lang="zh-CN" altLang="en-US" sz="2000" dirty="0">
                <a:solidFill>
                  <a:srgbClr val="FF3300"/>
                </a:solidFill>
                <a:effectLst>
                  <a:outerShdw blurRad="38100" dist="38100" dir="2700000" algn="tl">
                    <a:srgbClr val="000000"/>
                  </a:outerShdw>
                </a:effectLst>
                <a:ea typeface="隶书" panose="02010509060101010101" pitchFamily="49" charset="-122"/>
              </a:rPr>
              <a:t>二级间接寻址</a:t>
            </a:r>
            <a:endParaRPr lang="zh-CN" altLang="en-US" sz="2000" dirty="0">
              <a:solidFill>
                <a:srgbClr val="FF3300"/>
              </a:solidFill>
              <a:effectLst>
                <a:outerShdw blurRad="38100" dist="38100" dir="2700000" algn="tl">
                  <a:srgbClr val="000000"/>
                </a:outerShdw>
              </a:effectLst>
              <a:ea typeface="隶书" panose="02010509060101010101" pitchFamily="49" charset="-122"/>
            </a:endParaRPr>
          </a:p>
        </p:txBody>
      </p:sp>
      <p:grpSp>
        <p:nvGrpSpPr>
          <p:cNvPr id="1188895" name="Group 31"/>
          <p:cNvGrpSpPr/>
          <p:nvPr/>
        </p:nvGrpSpPr>
        <p:grpSpPr bwMode="auto">
          <a:xfrm>
            <a:off x="-8807" y="0"/>
            <a:ext cx="446088" cy="6858000"/>
            <a:chOff x="0" y="0"/>
            <a:chExt cx="281" cy="4320"/>
          </a:xfrm>
        </p:grpSpPr>
        <p:sp>
          <p:nvSpPr>
            <p:cNvPr id="1188896" name="Text Box 32"/>
            <p:cNvSpPr txBox="1">
              <a:spLocks noChangeArrowheads="1"/>
            </p:cNvSpPr>
            <p:nvPr/>
          </p:nvSpPr>
          <p:spPr bwMode="auto">
            <a:xfrm>
              <a:off x="0" y="0"/>
              <a:ext cx="281" cy="4320"/>
            </a:xfrm>
            <a:prstGeom prst="rect">
              <a:avLst/>
            </a:prstGeom>
            <a:gradFill rotWithShape="0">
              <a:gsLst>
                <a:gs pos="0">
                  <a:schemeClr val="hlink">
                    <a:gamma/>
                    <a:shade val="60784"/>
                    <a:invGamma/>
                  </a:schemeClr>
                </a:gs>
                <a:gs pos="50000">
                  <a:schemeClr val="hlink"/>
                </a:gs>
                <a:gs pos="100000">
                  <a:schemeClr val="hlink">
                    <a:gamma/>
                    <a:shade val="60784"/>
                    <a:invGamma/>
                  </a:schemeClr>
                </a:gs>
              </a:gsLst>
              <a:lin ang="0" scaled="1"/>
            </a:gradFill>
            <a:ln w="9525">
              <a:noFill/>
              <a:miter lim="800000"/>
            </a:ln>
            <a:effectLst/>
          </p:spPr>
          <p:txBody>
            <a:bodyPr/>
            <a:lstStyle/>
            <a:p>
              <a:pPr eaLnBrk="0" hangingPunct="0">
                <a:lnSpc>
                  <a:spcPct val="100000"/>
                </a:lnSpc>
                <a:spcBef>
                  <a:spcPct val="50000"/>
                </a:spcBef>
              </a:pPr>
              <a:endParaRPr lang="en-US" altLang="zh-CN" sz="1800" b="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语言程序设计教程</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a:t>
              </a:r>
              <a:r>
                <a:rPr kumimoji="0" lang="zh-CN" altLang="en-US" sz="1600" dirty="0">
                  <a:solidFill>
                    <a:srgbClr val="3333CC"/>
                  </a:solidFill>
                  <a:latin typeface="Verdana" panose="020B0604030504040204" pitchFamily="34" charset="0"/>
                </a:rPr>
                <a:t>三</a:t>
              </a:r>
              <a:r>
                <a:rPr lang="zh-CN" altLang="en-US" sz="1600" dirty="0">
                  <a:solidFill>
                    <a:srgbClr val="3333CC"/>
                  </a:solidFill>
                  <a:effectLst/>
                  <a:latin typeface="Verdana" panose="020B0604030504040204" pitchFamily="34" charset="0"/>
                  <a:ea typeface="宋体" panose="02010600030101010101" pitchFamily="2" charset="-122"/>
                </a:rPr>
                <a:t>版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第九章 </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指</a:t>
              </a: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endParaRPr lang="zh-CN" altLang="en-US" sz="1600" dirty="0">
                <a:solidFill>
                  <a:srgbClr val="3333CC"/>
                </a:solidFill>
                <a:effectLst/>
                <a:latin typeface="Verdana" panose="020B0604030504040204" pitchFamily="34" charset="0"/>
                <a:ea typeface="宋体" panose="02010600030101010101" pitchFamily="2" charset="-122"/>
              </a:endParaRPr>
            </a:p>
            <a:p>
              <a:pPr eaLnBrk="0" hangingPunct="0">
                <a:lnSpc>
                  <a:spcPct val="100000"/>
                </a:lnSpc>
                <a:spcBef>
                  <a:spcPct val="50000"/>
                </a:spcBef>
              </a:pPr>
              <a:r>
                <a:rPr lang="zh-CN" altLang="en-US" sz="1600" dirty="0">
                  <a:solidFill>
                    <a:srgbClr val="3333CC"/>
                  </a:solidFill>
                  <a:effectLst/>
                  <a:latin typeface="Verdana" panose="020B0604030504040204" pitchFamily="34" charset="0"/>
                  <a:ea typeface="宋体" panose="02010600030101010101" pitchFamily="2" charset="-122"/>
                </a:rPr>
                <a:t>针</a:t>
              </a:r>
              <a:endParaRPr lang="zh-CN" altLang="en-US" sz="1600" dirty="0">
                <a:solidFill>
                  <a:srgbClr val="3333CC"/>
                </a:solidFill>
                <a:effectLst/>
                <a:latin typeface="Verdana" panose="020B0604030504040204" pitchFamily="34" charset="0"/>
                <a:ea typeface="宋体" panose="02010600030101010101" pitchFamily="2" charset="-122"/>
              </a:endParaRPr>
            </a:p>
          </p:txBody>
        </p:sp>
        <p:sp>
          <p:nvSpPr>
            <p:cNvPr id="1188897" name="Text Box 33"/>
            <p:cNvSpPr txBox="1">
              <a:spLocks noChangeArrowheads="1"/>
            </p:cNvSpPr>
            <p:nvPr/>
          </p:nvSpPr>
          <p:spPr bwMode="auto">
            <a:xfrm>
              <a:off x="0" y="0"/>
              <a:ext cx="281" cy="231"/>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ln>
            <a:effectLst/>
          </p:spPr>
          <p:txBody>
            <a:bodyPr>
              <a:spAutoFit/>
            </a:bodyPr>
            <a:lstStyle/>
            <a:p>
              <a:pPr eaLnBrk="0" hangingPunct="0">
                <a:lnSpc>
                  <a:spcPct val="100000"/>
                </a:lnSpc>
                <a:spcBef>
                  <a:spcPct val="50000"/>
                </a:spcBef>
              </a:pPr>
              <a:r>
                <a:rPr lang="en-US" altLang="zh-CN" sz="1800">
                  <a:solidFill>
                    <a:srgbClr val="0000FF"/>
                  </a:solidFill>
                  <a:effectLst/>
                  <a:latin typeface="Arial" panose="020B0604020202020204" pitchFamily="34" charset="0"/>
                  <a:ea typeface="宋体" panose="02010600030101010101" pitchFamily="2" charset="-122"/>
                </a:rPr>
                <a:t>C</a:t>
              </a:r>
              <a:endParaRPr lang="en-US" altLang="zh-CN" sz="1800">
                <a:solidFill>
                  <a:srgbClr val="0000FF"/>
                </a:solidFill>
                <a:effectLst/>
                <a:latin typeface="Arial" panose="020B0604020202020204" pitchFamily="34" charset="0"/>
                <a:ea typeface="宋体" panose="02010600030101010101" pitchFamily="2" charset="-122"/>
              </a:endParaRPr>
            </a:p>
          </p:txBody>
        </p:sp>
      </p:grpSp>
    </p:spTree>
  </p:cSld>
  <p:clrMapOvr>
    <a:masterClrMapping/>
  </p:clrMapOvr>
  <p:transition>
    <p:random/>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88866">
                                            <p:txEl>
                                              <p:pRg st="0" end="0"/>
                                            </p:txEl>
                                          </p:spTgt>
                                        </p:tgtEl>
                                        <p:attrNameLst>
                                          <p:attrName>style.visibility</p:attrName>
                                        </p:attrNameLst>
                                      </p:cBhvr>
                                      <p:to>
                                        <p:strVal val="visible"/>
                                      </p:to>
                                    </p:set>
                                    <p:anim calcmode="lin" valueType="num">
                                      <p:cBhvr additive="base">
                                        <p:cTn id="7" dur="500" fill="hold"/>
                                        <p:tgtEl>
                                          <p:spTgt spid="118886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8886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88866">
                                            <p:txEl>
                                              <p:pRg st="1" end="1"/>
                                            </p:txEl>
                                          </p:spTgt>
                                        </p:tgtEl>
                                        <p:attrNameLst>
                                          <p:attrName>style.visibility</p:attrName>
                                        </p:attrNameLst>
                                      </p:cBhvr>
                                      <p:to>
                                        <p:strVal val="visible"/>
                                      </p:to>
                                    </p:set>
                                    <p:anim calcmode="lin" valueType="num">
                                      <p:cBhvr additive="base">
                                        <p:cTn id="13" dur="500" fill="hold"/>
                                        <p:tgtEl>
                                          <p:spTgt spid="118886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88866">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88866">
                                            <p:txEl>
                                              <p:pRg st="2" end="2"/>
                                            </p:txEl>
                                          </p:spTgt>
                                        </p:tgtEl>
                                        <p:attrNameLst>
                                          <p:attrName>style.visibility</p:attrName>
                                        </p:attrNameLst>
                                      </p:cBhvr>
                                      <p:to>
                                        <p:strVal val="visible"/>
                                      </p:to>
                                    </p:set>
                                    <p:anim calcmode="lin" valueType="num">
                                      <p:cBhvr additive="base">
                                        <p:cTn id="19" dur="500" fill="hold"/>
                                        <p:tgtEl>
                                          <p:spTgt spid="118886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88866">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88879"/>
                                        </p:tgtEl>
                                        <p:attrNameLst>
                                          <p:attrName>style.visibility</p:attrName>
                                        </p:attrNameLst>
                                      </p:cBhvr>
                                      <p:to>
                                        <p:strVal val="visible"/>
                                      </p:to>
                                    </p:set>
                                    <p:anim calcmode="lin" valueType="num">
                                      <p:cBhvr additive="base">
                                        <p:cTn id="25" dur="500" fill="hold"/>
                                        <p:tgtEl>
                                          <p:spTgt spid="1188879"/>
                                        </p:tgtEl>
                                        <p:attrNameLst>
                                          <p:attrName>ppt_x</p:attrName>
                                        </p:attrNameLst>
                                      </p:cBhvr>
                                      <p:tavLst>
                                        <p:tav tm="0">
                                          <p:val>
                                            <p:strVal val="0-#ppt_w/2"/>
                                          </p:val>
                                        </p:tav>
                                        <p:tav tm="100000">
                                          <p:val>
                                            <p:strVal val="#ppt_x"/>
                                          </p:val>
                                        </p:tav>
                                      </p:tavLst>
                                    </p:anim>
                                    <p:anim calcmode="lin" valueType="num">
                                      <p:cBhvr additive="base">
                                        <p:cTn id="26" dur="500" fill="hold"/>
                                        <p:tgtEl>
                                          <p:spTgt spid="118887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4" presetClass="entr" presetSubtype="32" fill="hold" nodeType="clickEffect">
                                  <p:stCondLst>
                                    <p:cond delay="0"/>
                                  </p:stCondLst>
                                  <p:childTnLst>
                                    <p:set>
                                      <p:cBhvr>
                                        <p:cTn id="30" dur="1" fill="hold">
                                          <p:stCondLst>
                                            <p:cond delay="0"/>
                                          </p:stCondLst>
                                        </p:cTn>
                                        <p:tgtEl>
                                          <p:spTgt spid="1188880"/>
                                        </p:tgtEl>
                                        <p:attrNameLst>
                                          <p:attrName>style.visibility</p:attrName>
                                        </p:attrNameLst>
                                      </p:cBhvr>
                                      <p:to>
                                        <p:strVal val="visible"/>
                                      </p:to>
                                    </p:set>
                                    <p:animEffect transition="in" filter="box(out)">
                                      <p:cBhvr>
                                        <p:cTn id="31" dur="500"/>
                                        <p:tgtEl>
                                          <p:spTgt spid="1188880"/>
                                        </p:tgtEl>
                                      </p:cBhvr>
                                    </p:animEffect>
                                  </p:childTnLst>
                                  <p:subTnLst>
                                    <p:audio>
                                      <p:cMediaNode>
                                        <p:cTn display="0" masterRel="sameClick">
                                          <p:stCondLst>
                                            <p:cond evt="begin" delay="0">
                                              <p:tn val="29"/>
                                            </p:cond>
                                          </p:stCondLst>
                                          <p:endCondLst>
                                            <p:cond evt="onStopAudio" delay="0">
                                              <p:tgtEl>
                                                <p:sldTgt/>
                                              </p:tgtEl>
                                            </p:cond>
                                          </p:endCondLst>
                                        </p:cTn>
                                        <p:tgtEl>
                                          <p:sndTgt r:embed="rId1" name="CAMERA.WAV"/>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1188886"/>
                                        </p:tgtEl>
                                        <p:attrNameLst>
                                          <p:attrName>style.visibility</p:attrName>
                                        </p:attrNameLst>
                                      </p:cBhvr>
                                      <p:to>
                                        <p:strVal val="visible"/>
                                      </p:to>
                                    </p:set>
                                    <p:animEffect transition="in" filter="box(out)">
                                      <p:cBhvr>
                                        <p:cTn id="36" dur="500"/>
                                        <p:tgtEl>
                                          <p:spTgt spid="1188886"/>
                                        </p:tgtEl>
                                      </p:cBhvr>
                                    </p:animEffect>
                                  </p:childTnLst>
                                  <p:subTnLst>
                                    <p:audio>
                                      <p:cMediaNode>
                                        <p:cTn display="0" masterRel="sameClick">
                                          <p:stCondLst>
                                            <p:cond evt="begin" delay="0">
                                              <p:tn val="34"/>
                                            </p:cond>
                                          </p:stCondLst>
                                          <p:endCondLst>
                                            <p:cond evt="onStopAudio" delay="0">
                                              <p:tgtEl>
                                                <p:sldTgt/>
                                              </p:tgtEl>
                                            </p:cond>
                                          </p:endCondLst>
                                        </p:cTn>
                                        <p:tgtEl>
                                          <p:sndTgt r:embed="rId1" name="CAMERA.WAV"/>
                                        </p:tgtEl>
                                      </p:cMediaNode>
                                    </p:audio>
                                  </p:subTnLst>
                                </p:cTn>
                              </p:par>
                            </p:childTnLst>
                          </p:cTn>
                        </p:par>
                      </p:childTnLst>
                    </p:cTn>
                  </p:par>
                  <p:par>
                    <p:cTn id="37" fill="hold">
                      <p:stCondLst>
                        <p:cond delay="indefinite"/>
                      </p:stCondLst>
                      <p:childTnLst>
                        <p:par>
                          <p:cTn id="38" fill="hold">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1188887"/>
                                        </p:tgtEl>
                                        <p:attrNameLst>
                                          <p:attrName>style.visibility</p:attrName>
                                        </p:attrNameLst>
                                      </p:cBhvr>
                                      <p:to>
                                        <p:strVal val="visible"/>
                                      </p:to>
                                    </p:set>
                                    <p:animEffect transition="in" filter="box(out)">
                                      <p:cBhvr>
                                        <p:cTn id="41" dur="500"/>
                                        <p:tgtEl>
                                          <p:spTgt spid="1188887"/>
                                        </p:tgtEl>
                                      </p:cBhvr>
                                    </p:animEffect>
                                  </p:childTnLst>
                                  <p:subTnLst>
                                    <p:audio>
                                      <p:cMediaNode>
                                        <p:cTn display="0" masterRel="sameClick">
                                          <p:stCondLst>
                                            <p:cond evt="begin" delay="0">
                                              <p:tn val="39"/>
                                            </p:cond>
                                          </p:stCondLst>
                                          <p:endCondLst>
                                            <p:cond evt="onStopAudio" delay="0">
                                              <p:tgtEl>
                                                <p:sldTgt/>
                                              </p:tgtEl>
                                            </p:cond>
                                          </p:endCondLst>
                                        </p:cTn>
                                        <p:tgtEl>
                                          <p:sndTgt r:embed="rId1" name="CAMERA.WAV"/>
                                        </p:tgtEl>
                                      </p:cMediaNode>
                                    </p:audio>
                                  </p:sub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1188878">
                                            <p:txEl>
                                              <p:pRg st="0" end="0"/>
                                            </p:txEl>
                                          </p:spTgt>
                                        </p:tgtEl>
                                        <p:attrNameLst>
                                          <p:attrName>style.visibility</p:attrName>
                                        </p:attrNameLst>
                                      </p:cBhvr>
                                      <p:to>
                                        <p:strVal val="visible"/>
                                      </p:to>
                                    </p:set>
                                    <p:anim calcmode="lin" valueType="num">
                                      <p:cBhvr additive="base">
                                        <p:cTn id="46" dur="500" fill="hold"/>
                                        <p:tgtEl>
                                          <p:spTgt spid="1188878">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18887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4"/>
                                            </p:cond>
                                          </p:stCondLst>
                                          <p:endCondLst>
                                            <p:cond evt="onStopAudio" delay="0">
                                              <p:tgtEl>
                                                <p:sldTgt/>
                                              </p:tgtEl>
                                            </p:cond>
                                          </p:endCondLst>
                                        </p:cTn>
                                        <p:tgtEl>
                                          <p:sndTgt r:embed="rId2" name="WHOOSH.WAV"/>
                                        </p:tgtEl>
                                      </p:cMediaNode>
                                    </p:audio>
                                  </p:sub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1188877"/>
                                        </p:tgtEl>
                                        <p:attrNameLst>
                                          <p:attrName>style.visibility</p:attrName>
                                        </p:attrNameLst>
                                      </p:cBhvr>
                                      <p:to>
                                        <p:strVal val="visible"/>
                                      </p:to>
                                    </p:set>
                                    <p:anim calcmode="lin" valueType="num">
                                      <p:cBhvr additive="base">
                                        <p:cTn id="52" dur="500" fill="hold"/>
                                        <p:tgtEl>
                                          <p:spTgt spid="1188877"/>
                                        </p:tgtEl>
                                        <p:attrNameLst>
                                          <p:attrName>ppt_x</p:attrName>
                                        </p:attrNameLst>
                                      </p:cBhvr>
                                      <p:tavLst>
                                        <p:tav tm="0">
                                          <p:val>
                                            <p:strVal val="0-#ppt_w/2"/>
                                          </p:val>
                                        </p:tav>
                                        <p:tav tm="100000">
                                          <p:val>
                                            <p:strVal val="#ppt_x"/>
                                          </p:val>
                                        </p:tav>
                                      </p:tavLst>
                                    </p:anim>
                                    <p:anim calcmode="lin" valueType="num">
                                      <p:cBhvr additive="base">
                                        <p:cTn id="53" dur="500" fill="hold"/>
                                        <p:tgtEl>
                                          <p:spTgt spid="118887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0"/>
                                            </p:cond>
                                          </p:stCondLst>
                                          <p:endCondLst>
                                            <p:cond evt="onStopAudio" delay="0">
                                              <p:tgtEl>
                                                <p:sldTgt/>
                                              </p:tgtEl>
                                            </p:cond>
                                          </p:endCondLst>
                                        </p:cTn>
                                        <p:tgtEl>
                                          <p:sndTgt r:embed="rId2" name="WHOOSH.WAV"/>
                                        </p:tgtEl>
                                      </p:cMediaNode>
                                    </p:audio>
                                  </p:subTnLst>
                                </p:cTn>
                              </p:par>
                            </p:childTnLst>
                          </p:cTn>
                        </p:par>
                      </p:childTnLst>
                    </p:cTn>
                  </p:par>
                  <p:par>
                    <p:cTn id="54" fill="hold">
                      <p:stCondLst>
                        <p:cond delay="indefinite"/>
                      </p:stCondLst>
                      <p:childTnLst>
                        <p:par>
                          <p:cTn id="55" fill="hold">
                            <p:stCondLst>
                              <p:cond delay="0"/>
                            </p:stCondLst>
                            <p:childTnLst>
                              <p:par>
                                <p:cTn id="56" presetID="2" presetClass="entr" presetSubtype="8" fill="hold" nodeType="clickEffect">
                                  <p:stCondLst>
                                    <p:cond delay="0"/>
                                  </p:stCondLst>
                                  <p:childTnLst>
                                    <p:set>
                                      <p:cBhvr>
                                        <p:cTn id="57" dur="1" fill="hold">
                                          <p:stCondLst>
                                            <p:cond delay="0"/>
                                          </p:stCondLst>
                                        </p:cTn>
                                        <p:tgtEl>
                                          <p:spTgt spid="1188867"/>
                                        </p:tgtEl>
                                        <p:attrNameLst>
                                          <p:attrName>style.visibility</p:attrName>
                                        </p:attrNameLst>
                                      </p:cBhvr>
                                      <p:to>
                                        <p:strVal val="visible"/>
                                      </p:to>
                                    </p:set>
                                    <p:anim calcmode="lin" valueType="num">
                                      <p:cBhvr additive="base">
                                        <p:cTn id="58" dur="500" fill="hold"/>
                                        <p:tgtEl>
                                          <p:spTgt spid="1188867"/>
                                        </p:tgtEl>
                                        <p:attrNameLst>
                                          <p:attrName>ppt_x</p:attrName>
                                        </p:attrNameLst>
                                      </p:cBhvr>
                                      <p:tavLst>
                                        <p:tav tm="0">
                                          <p:val>
                                            <p:strVal val="0-#ppt_w/2"/>
                                          </p:val>
                                        </p:tav>
                                        <p:tav tm="100000">
                                          <p:val>
                                            <p:strVal val="#ppt_x"/>
                                          </p:val>
                                        </p:tav>
                                      </p:tavLst>
                                    </p:anim>
                                    <p:anim calcmode="lin" valueType="num">
                                      <p:cBhvr additive="base">
                                        <p:cTn id="59" dur="500" fill="hold"/>
                                        <p:tgtEl>
                                          <p:spTgt spid="118886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6"/>
                                            </p:cond>
                                          </p:stCondLst>
                                          <p:endCondLst>
                                            <p:cond evt="onStopAudio" delay="0">
                                              <p:tgtEl>
                                                <p:sldTgt/>
                                              </p:tgtEl>
                                            </p:cond>
                                          </p:endCondLst>
                                        </p:cTn>
                                        <p:tgtEl>
                                          <p:sndTgt r:embed="rId2" name="WHOOSH.WAV"/>
                                        </p:tgtEl>
                                      </p:cMediaNode>
                                    </p:audio>
                                  </p:subTnLst>
                                </p:cTn>
                              </p:par>
                            </p:childTnLst>
                          </p:cTn>
                        </p:par>
                      </p:childTnLst>
                    </p:cTn>
                  </p:par>
                  <p:par>
                    <p:cTn id="60" fill="hold">
                      <p:stCondLst>
                        <p:cond delay="indefinite"/>
                      </p:stCondLst>
                      <p:childTnLst>
                        <p:par>
                          <p:cTn id="61" fill="hold">
                            <p:stCondLst>
                              <p:cond delay="0"/>
                            </p:stCondLst>
                            <p:childTnLst>
                              <p:par>
                                <p:cTn id="62" presetID="4" presetClass="entr" presetSubtype="32" fill="hold" grpId="0" nodeType="clickEffect">
                                  <p:stCondLst>
                                    <p:cond delay="0"/>
                                  </p:stCondLst>
                                  <p:childTnLst>
                                    <p:set>
                                      <p:cBhvr>
                                        <p:cTn id="63" dur="1" fill="hold">
                                          <p:stCondLst>
                                            <p:cond delay="0"/>
                                          </p:stCondLst>
                                        </p:cTn>
                                        <p:tgtEl>
                                          <p:spTgt spid="1188888"/>
                                        </p:tgtEl>
                                        <p:attrNameLst>
                                          <p:attrName>style.visibility</p:attrName>
                                        </p:attrNameLst>
                                      </p:cBhvr>
                                      <p:to>
                                        <p:strVal val="visible"/>
                                      </p:to>
                                    </p:set>
                                    <p:animEffect transition="in" filter="box(out)">
                                      <p:cBhvr>
                                        <p:cTn id="64" dur="500"/>
                                        <p:tgtEl>
                                          <p:spTgt spid="1188888"/>
                                        </p:tgtEl>
                                      </p:cBhvr>
                                    </p:animEffect>
                                  </p:childTnLst>
                                  <p:subTnLst>
                                    <p:audio>
                                      <p:cMediaNode>
                                        <p:cTn display="0" masterRel="sameClick">
                                          <p:stCondLst>
                                            <p:cond evt="begin" delay="0">
                                              <p:tn val="62"/>
                                            </p:cond>
                                          </p:stCondLst>
                                          <p:endCondLst>
                                            <p:cond evt="onStopAudio" delay="0">
                                              <p:tgtEl>
                                                <p:sldTgt/>
                                              </p:tgtEl>
                                            </p:cond>
                                          </p:endCondLst>
                                        </p:cTn>
                                        <p:tgtEl>
                                          <p:sndTgt r:embed="rId1" name="CAMERA.WAV"/>
                                        </p:tgtEl>
                                      </p:cMediaNode>
                                    </p:audio>
                                  </p:subTnLst>
                                </p:cTn>
                              </p:par>
                            </p:childTnLst>
                          </p:cTn>
                        </p:par>
                        <p:par>
                          <p:cTn id="65" fill="hold">
                            <p:stCondLst>
                              <p:cond delay="500"/>
                            </p:stCondLst>
                            <p:childTnLst>
                              <p:par>
                                <p:cTn id="66" presetID="4" presetClass="entr" presetSubtype="32" fill="hold" grpId="0" nodeType="afterEffect">
                                  <p:stCondLst>
                                    <p:cond delay="0"/>
                                  </p:stCondLst>
                                  <p:childTnLst>
                                    <p:set>
                                      <p:cBhvr>
                                        <p:cTn id="67" dur="1" fill="hold">
                                          <p:stCondLst>
                                            <p:cond delay="0"/>
                                          </p:stCondLst>
                                        </p:cTn>
                                        <p:tgtEl>
                                          <p:spTgt spid="1188889"/>
                                        </p:tgtEl>
                                        <p:attrNameLst>
                                          <p:attrName>style.visibility</p:attrName>
                                        </p:attrNameLst>
                                      </p:cBhvr>
                                      <p:to>
                                        <p:strVal val="visible"/>
                                      </p:to>
                                    </p:set>
                                    <p:animEffect transition="in" filter="box(out)">
                                      <p:cBhvr>
                                        <p:cTn id="68" dur="500"/>
                                        <p:tgtEl>
                                          <p:spTgt spid="1188889"/>
                                        </p:tgtEl>
                                      </p:cBhvr>
                                    </p:animEffect>
                                  </p:childTnLst>
                                  <p:subTnLst>
                                    <p:audio>
                                      <p:cMediaNode>
                                        <p:cTn display="0" masterRel="sameClick">
                                          <p:stCondLst>
                                            <p:cond evt="begin" delay="0">
                                              <p:tn val="66"/>
                                            </p:cond>
                                          </p:stCondLst>
                                          <p:endCondLst>
                                            <p:cond evt="onStopAudio" delay="0">
                                              <p:tgtEl>
                                                <p:sldTgt/>
                                              </p:tgtEl>
                                            </p:cond>
                                          </p:endCondLst>
                                        </p:cTn>
                                        <p:tgtEl>
                                          <p:sndTgt r:embed="rId1" name="CAMERA.WAV"/>
                                        </p:tgtEl>
                                      </p:cMediaNode>
                                    </p:audio>
                                  </p:subTnLst>
                                </p:cTn>
                              </p:par>
                            </p:childTnLst>
                          </p:cTn>
                        </p:par>
                        <p:par>
                          <p:cTn id="69" fill="hold">
                            <p:stCondLst>
                              <p:cond delay="1000"/>
                            </p:stCondLst>
                            <p:childTnLst>
                              <p:par>
                                <p:cTn id="70" presetID="4" presetClass="entr" presetSubtype="32" fill="hold" grpId="0" nodeType="afterEffect">
                                  <p:stCondLst>
                                    <p:cond delay="0"/>
                                  </p:stCondLst>
                                  <p:childTnLst>
                                    <p:set>
                                      <p:cBhvr>
                                        <p:cTn id="71" dur="1" fill="hold">
                                          <p:stCondLst>
                                            <p:cond delay="0"/>
                                          </p:stCondLst>
                                        </p:cTn>
                                        <p:tgtEl>
                                          <p:spTgt spid="1188890"/>
                                        </p:tgtEl>
                                        <p:attrNameLst>
                                          <p:attrName>style.visibility</p:attrName>
                                        </p:attrNameLst>
                                      </p:cBhvr>
                                      <p:to>
                                        <p:strVal val="visible"/>
                                      </p:to>
                                    </p:set>
                                    <p:animEffect transition="in" filter="box(out)">
                                      <p:cBhvr>
                                        <p:cTn id="72" dur="500"/>
                                        <p:tgtEl>
                                          <p:spTgt spid="1188890"/>
                                        </p:tgtEl>
                                      </p:cBhvr>
                                    </p:animEffect>
                                  </p:childTnLst>
                                  <p:subTnLst>
                                    <p:audio>
                                      <p:cMediaNode>
                                        <p:cTn display="0" masterRel="sameClick">
                                          <p:stCondLst>
                                            <p:cond evt="begin" delay="0">
                                              <p:tn val="70"/>
                                            </p:cond>
                                          </p:stCondLst>
                                          <p:endCondLst>
                                            <p:cond evt="onStopAudio" delay="0">
                                              <p:tgtEl>
                                                <p:sldTgt/>
                                              </p:tgtEl>
                                            </p:cond>
                                          </p:endCondLst>
                                        </p:cTn>
                                        <p:tgtEl>
                                          <p:sndTgt r:embed="rId1" name="CAMERA.WAV"/>
                                        </p:tgtEl>
                                      </p:cMediaNode>
                                    </p:audio>
                                  </p:subTnLst>
                                </p:cTn>
                              </p:par>
                            </p:childTnLst>
                          </p:cTn>
                        </p:par>
                      </p:childTnLst>
                    </p:cTn>
                  </p:par>
                  <p:par>
                    <p:cTn id="73" fill="hold">
                      <p:stCondLst>
                        <p:cond delay="indefinite"/>
                      </p:stCondLst>
                      <p:childTnLst>
                        <p:par>
                          <p:cTn id="74" fill="hold">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1188891"/>
                                        </p:tgtEl>
                                        <p:attrNameLst>
                                          <p:attrName>style.visibility</p:attrName>
                                        </p:attrNameLst>
                                      </p:cBhvr>
                                      <p:to>
                                        <p:strVal val="visible"/>
                                      </p:to>
                                    </p:set>
                                    <p:animEffect transition="in" filter="box(out)">
                                      <p:cBhvr>
                                        <p:cTn id="77" dur="500"/>
                                        <p:tgtEl>
                                          <p:spTgt spid="1188891"/>
                                        </p:tgtEl>
                                      </p:cBhvr>
                                    </p:animEffect>
                                  </p:childTnLst>
                                  <p:subTnLst>
                                    <p:audio>
                                      <p:cMediaNode>
                                        <p:cTn display="0" masterRel="sameClick">
                                          <p:stCondLst>
                                            <p:cond evt="begin" delay="0">
                                              <p:tn val="75"/>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866" grpId="0" bldLvl="5" autoUpdateAnimBg="0" build="p"/>
      <p:bldP spid="1188877" grpId="0" animBg="1" autoUpdateAnimBg="0"/>
      <p:bldP spid="1188878" grpId="0" bldLvl="5" autoUpdateAnimBg="0" build="p"/>
      <p:bldP spid="1188879" grpId="0" animBg="1" autoUpdateAnimBg="0"/>
      <p:bldP spid="1188886" grpId="0" animBg="1" autoUpdateAnimBg="0"/>
      <p:bldP spid="1188887" grpId="0" animBg="1" autoUpdateAnimBg="0"/>
      <p:bldP spid="1188888" grpId="0" animBg="1" autoUpdateAnimBg="0"/>
      <p:bldP spid="1188889" grpId="0" animBg="1" autoUpdateAnimBg="0"/>
      <p:bldP spid="1188890" grpId="0" animBg="1" autoUpdateAnimBg="0"/>
      <p:bldP spid="1188891" grpId="0" animBg="1"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blipFill dpi="0" rotWithShape="1">
          <a:blip xmlns:r="http://schemas.openxmlformats.org/officeDocument/2006/relationships" r:embed="rId1" cstate="print"/>
          <a:srcRect/>
          <a:tile tx="0" ty="0" sx="100000" sy="100000" flip="none" algn="tl"/>
        </a:blipFill>
        <a:ln w="38100" algn="ctr">
          <a:solidFill>
            <a:srgbClr val="008000"/>
          </a:solidFill>
          <a:miter lim="800000"/>
        </a:ln>
        <a:effectLst>
          <a:outerShdw blurRad="50800" dist="106680" dir="2700000" algn="tl" rotWithShape="0">
            <a:prstClr val="black">
              <a:alpha val="43000"/>
            </a:prstClr>
          </a:outerShdw>
        </a:effectLst>
        <a:scene3d>
          <a:camera prst="orthographicFront"/>
          <a:lightRig rig="threePt" dir="t"/>
        </a:scene3d>
        <a:sp3d>
          <a:bevelT w="114300" prst="hardEdge"/>
        </a:sp3d>
      </a:spPr>
      <a:bodyPr wrap="square" anchor="ctr">
        <a:spAutoFit/>
      </a:bodyPr>
      <a:lstStyle>
        <a:defPPr algn="l">
          <a:defRPr sz="2000" dirty="0" err="1">
            <a:solidFill>
              <a:srgbClr val="CC0099"/>
            </a:solidFill>
            <a:effectLst>
              <a:outerShdw blurRad="38100" dist="38100" dir="2700000" algn="tl">
                <a:srgbClr val="000000"/>
              </a:outerShdw>
            </a:effectLst>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80000"/>
          </a:lnSpc>
          <a:spcBef>
            <a:spcPct val="20000"/>
          </a:spcBef>
          <a:spcAft>
            <a:spcPct val="0"/>
          </a:spcAft>
          <a:buClrTx/>
          <a:buSzTx/>
          <a:buFontTx/>
          <a:buNone/>
          <a:defRPr kumimoji="1" lang="zh-CN" alt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Bold Stripes">
  <a:themeElements>
    <a:clrScheme name="">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969696"/>
      </a:folHlink>
    </a:clrScheme>
    <a:fontScheme name="3_Bold Stripe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sz="4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3_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3_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3_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3_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3_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3_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3_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3_Bold Stripes 8">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3_Bold Stripes 9">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3_Bold Stripes 10">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3_Bold Stripes 11">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3_Bold Stripes 12">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3_Bold Stripes 13">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3_Bold Stripes 14">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3_Bold Stripes 15">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CC"/>
        </a:hlink>
        <a:folHlink>
          <a:srgbClr val="DB034B"/>
        </a:folHlink>
      </a:clrScheme>
      <a:clrMap bg1="lt1" tx1="dk1" bg2="lt2" tx2="dk2" accent1="accent1" accent2="accent2" accent3="accent3" accent4="accent4" accent5="accent5" accent6="accent6" hlink="hlink" folHlink="folHlink"/>
    </a:extraClrScheme>
    <a:extraClrScheme>
      <a:clrScheme name="3_Bold Stripes 16">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3_Bold Stripes 17">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3_Bold Stripes 18">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3_Bold Stripes 19">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3_Bold Stripes 20">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3_Bold Stripes 21">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3_Bold Stripes 22">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3_Bold Stripes 23">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3_Bold Stripes 24">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3_Bold Stripes 2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3_Bold Stripes 26">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3_Bold Stripes 27">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3_Bold Stripes 2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3_Bold Stripes 29">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3_Bold Stripes 30">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CC"/>
        </a:hlink>
        <a:folHlink>
          <a:srgbClr val="DB034B"/>
        </a:folHlink>
      </a:clrScheme>
      <a:clrMap bg1="lt1" tx1="dk1" bg2="lt2" tx2="dk2" accent1="accent1" accent2="accent2" accent3="accent3" accent4="accent4" accent5="accent5" accent6="accent6" hlink="hlink" folHlink="folHlink"/>
    </a:extraClrScheme>
    <a:extraClrScheme>
      <a:clrScheme name="3_Bold Stripes 31">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6699"/>
        </a:hlink>
        <a:folHlink>
          <a:srgbClr val="DB034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44349</Words>
  <Application>WPS 演示</Application>
  <PresentationFormat>宽屏</PresentationFormat>
  <Paragraphs>5912</Paragraphs>
  <Slides>134</Slides>
  <Notes>9</Notes>
  <HiddenSlides>0</HiddenSlides>
  <MMClips>0</MMClips>
  <ScaleCrop>false</ScaleCrop>
  <HeadingPairs>
    <vt:vector size="8" baseType="variant">
      <vt:variant>
        <vt:lpstr>已用的字体</vt:lpstr>
      </vt:variant>
      <vt:variant>
        <vt:i4>19</vt:i4>
      </vt:variant>
      <vt:variant>
        <vt:lpstr>主题</vt:lpstr>
      </vt:variant>
      <vt:variant>
        <vt:i4>2</vt:i4>
      </vt:variant>
      <vt:variant>
        <vt:lpstr>嵌入 OLE 服务器</vt:lpstr>
      </vt:variant>
      <vt:variant>
        <vt:i4>0</vt:i4>
      </vt:variant>
      <vt:variant>
        <vt:lpstr>幻灯片标题</vt:lpstr>
      </vt:variant>
      <vt:variant>
        <vt:i4>134</vt:i4>
      </vt:variant>
    </vt:vector>
  </HeadingPairs>
  <TitlesOfParts>
    <vt:vector size="155" baseType="lpstr">
      <vt:lpstr>Arial</vt:lpstr>
      <vt:lpstr>宋体</vt:lpstr>
      <vt:lpstr>Wingdings</vt:lpstr>
      <vt:lpstr>Times New Roman</vt:lpstr>
      <vt:lpstr>楷体_GB2312</vt:lpstr>
      <vt:lpstr>Verdana</vt:lpstr>
      <vt:lpstr>隶书</vt:lpstr>
      <vt:lpstr>华文琥珀</vt:lpstr>
      <vt:lpstr>ˎ̥</vt:lpstr>
      <vt:lpstr>Segoe Print</vt:lpstr>
      <vt:lpstr>楷体</vt:lpstr>
      <vt:lpstr>Times New Roman</vt:lpstr>
      <vt:lpstr>微软雅黑</vt:lpstr>
      <vt:lpstr>Arial Unicode MS</vt:lpstr>
      <vt:lpstr>Symbol</vt:lpstr>
      <vt:lpstr>新宋体</vt:lpstr>
      <vt:lpstr>黑体</vt:lpstr>
      <vt:lpstr>Wingdings 3</vt:lpstr>
      <vt:lpstr>Wingdings 2</vt:lpstr>
      <vt:lpstr>默认设计模板</vt:lpstr>
      <vt:lpstr>3_Bold Stripes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8.3.3 通过指针引用数组元素</vt:lpstr>
      <vt:lpstr>8.3.3 通过指针引用数组元素</vt:lpstr>
      <vt:lpstr>PowerPoint 演示文稿</vt:lpstr>
      <vt:lpstr>PowerPoint 演示文稿</vt:lpstr>
      <vt:lpstr>PowerPoint 演示文稿</vt:lpstr>
      <vt:lpstr>PowerPoint 演示文稿</vt:lpstr>
      <vt:lpstr>PowerPoint 演示文稿</vt:lpstr>
      <vt:lpstr>9.3.4 用数组名作函数参数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8.4.1 字符串的引用方式</vt:lpstr>
      <vt:lpstr>PowerPoint 演示文稿</vt:lpstr>
      <vt:lpstr>PowerPoint 演示文稿</vt:lpstr>
      <vt:lpstr>PowerPoint 演示文稿</vt:lpstr>
      <vt:lpstr>PowerPoint 演示文稿</vt:lpstr>
      <vt:lpstr>PowerPoint 演示文稿</vt:lpstr>
      <vt:lpstr>PowerPoint 演示文稿</vt:lpstr>
      <vt:lpstr>9.4.3 使用字符指针变量和字符数组的比较</vt:lpstr>
      <vt:lpstr>9.4.3 使用字符指针变量和字符数组的比较</vt:lpstr>
      <vt:lpstr>9.4.3 使用字符指针变量和字符数组的比较</vt:lpstr>
      <vt:lpstr>9.4.3 使用字符指针变量和字符数组的比较</vt:lpstr>
      <vt:lpstr>PowerPoint 演示文稿</vt:lpstr>
      <vt:lpstr>9.4.3 使用字符指针变量和字符数组的比较</vt:lpstr>
      <vt:lpstr>9.4.3 使用字符指针变量和字符数组的比较</vt:lpstr>
      <vt:lpstr>9.4.3 使用字符指针变量和字符数组的比较</vt:lpstr>
      <vt:lpstr>PowerPoint 演示文稿</vt:lpstr>
      <vt:lpstr>PowerPoint 演示文稿</vt:lpstr>
      <vt:lpstr>PowerPoint 演示文稿</vt:lpstr>
      <vt:lpstr>PowerPoint 演示文稿</vt:lpstr>
      <vt:lpstr>8.4.2 字符指针作函数参数</vt:lpstr>
      <vt:lpstr>8.4.2 字符指针作函数参数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software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yanweimin</dc:creator>
  <cp:lastModifiedBy>miruslife</cp:lastModifiedBy>
  <cp:revision>1615</cp:revision>
  <dcterms:created xsi:type="dcterms:W3CDTF">1999-05-31T10:27:00Z</dcterms:created>
  <dcterms:modified xsi:type="dcterms:W3CDTF">2021-12-21T05:02:03Z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2052-11.3.0.8775</vt:lpwstr>
  </property>
</Properties>
</file>